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5BF"/>
    <a:srgbClr val="F3F2ED"/>
    <a:srgbClr val="F9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4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5630-4D1C-95B6-AE6FBE3B1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630-4D1C-95B6-AE6FBE3B1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662210768"/>
        <c:axId val="66222140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 w="28575">
              <a:solidFill>
                <a:srgbClr val="34322F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0-4D1C-95B6-AE6FBE3B1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616281520"/>
        <c:axId val="662221968"/>
      </c:barChart>
      <c:catAx>
        <c:axId val="66221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pPr>
            <a:endParaRPr lang="zh-CN"/>
          </a:p>
        </c:txPr>
        <c:crossAx val="662221408"/>
        <c:crosses val="autoZero"/>
        <c:auto val="1"/>
        <c:lblAlgn val="ctr"/>
        <c:lblOffset val="100"/>
        <c:noMultiLvlLbl val="0"/>
      </c:catAx>
      <c:valAx>
        <c:axId val="66222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2210768"/>
        <c:crosses val="autoZero"/>
        <c:crossBetween val="between"/>
      </c:valAx>
      <c:catAx>
        <c:axId val="61628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2221968"/>
        <c:crosses val="autoZero"/>
        <c:auto val="1"/>
        <c:lblAlgn val="ctr"/>
        <c:lblOffset val="100"/>
        <c:noMultiLvlLbl val="0"/>
      </c:catAx>
      <c:valAx>
        <c:axId val="6622219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16281520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F2C5-107A-459E-9EB8-77B93332BF38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58D0-6912-4DE2-A513-734023020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文本框 4842"/>
          <p:cNvSpPr txBox="1"/>
          <p:nvPr/>
        </p:nvSpPr>
        <p:spPr>
          <a:xfrm>
            <a:off x="2204337" y="3463515"/>
            <a:ext cx="794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HAND-DRAWN 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PPT 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TEMPLATES</a:t>
            </a:r>
          </a:p>
        </p:txBody>
      </p:sp>
      <p:pic>
        <p:nvPicPr>
          <p:cNvPr id="4872" name="图片 4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84" y="1041266"/>
            <a:ext cx="2205031" cy="2486210"/>
          </a:xfrm>
          <a:prstGeom prst="rect">
            <a:avLst/>
          </a:prstGeom>
        </p:spPr>
      </p:pic>
      <p:sp>
        <p:nvSpPr>
          <p:cNvPr id="4873" name="任意多边形 4872"/>
          <p:cNvSpPr/>
          <p:nvPr/>
        </p:nvSpPr>
        <p:spPr>
          <a:xfrm>
            <a:off x="3261215" y="3276368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74" name="图片 4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689" y="1850078"/>
            <a:ext cx="1622301" cy="1677398"/>
          </a:xfrm>
          <a:prstGeom prst="rect">
            <a:avLst/>
          </a:prstGeom>
        </p:spPr>
      </p:pic>
      <p:pic>
        <p:nvPicPr>
          <p:cNvPr id="4875" name="图片 48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71" y="1850078"/>
            <a:ext cx="1622301" cy="1677398"/>
          </a:xfrm>
          <a:prstGeom prst="rect">
            <a:avLst/>
          </a:prstGeom>
        </p:spPr>
      </p:pic>
      <p:sp>
        <p:nvSpPr>
          <p:cNvPr id="4876" name="文本框 4875"/>
          <p:cNvSpPr txBox="1"/>
          <p:nvPr/>
        </p:nvSpPr>
        <p:spPr>
          <a:xfrm>
            <a:off x="3799474" y="4264908"/>
            <a:ext cx="458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reporter: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freeppt7.com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1787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flipH="1" flipV="1">
            <a:off x="10132229" y="1166675"/>
            <a:ext cx="370421" cy="439087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noFill/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E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59349" y="1692902"/>
            <a:ext cx="4533867" cy="3838257"/>
            <a:chOff x="2276180" y="3018507"/>
            <a:chExt cx="1974474" cy="1723500"/>
          </a:xfrm>
          <a:pattFill prst="pct10">
            <a:fgClr>
              <a:srgbClr val="34322F"/>
            </a:fgClr>
            <a:bgClr>
              <a:schemeClr val="bg1"/>
            </a:bgClr>
          </a:pattFill>
        </p:grpSpPr>
        <p:sp>
          <p:nvSpPr>
            <p:cNvPr id="20" name="任意多边形 19"/>
            <p:cNvSpPr/>
            <p:nvPr/>
          </p:nvSpPr>
          <p:spPr>
            <a:xfrm rot="266204">
              <a:off x="2366963" y="3018507"/>
              <a:ext cx="1883691" cy="1723500"/>
            </a:xfrm>
            <a:custGeom>
              <a:avLst/>
              <a:gdLst>
                <a:gd name="connsiteX0" fmla="*/ 0 w 1360247"/>
                <a:gd name="connsiteY0" fmla="*/ 994884 h 1360644"/>
                <a:gd name="connsiteX1" fmla="*/ 937260 w 1360247"/>
                <a:gd name="connsiteY1" fmla="*/ 263364 h 1360644"/>
                <a:gd name="connsiteX2" fmla="*/ 754380 w 1360247"/>
                <a:gd name="connsiteY2" fmla="*/ 480534 h 1360644"/>
                <a:gd name="connsiteX3" fmla="*/ 1360170 w 1360247"/>
                <a:gd name="connsiteY3" fmla="*/ 474 h 1360644"/>
                <a:gd name="connsiteX4" fmla="*/ 800100 w 1360247"/>
                <a:gd name="connsiteY4" fmla="*/ 583404 h 1360644"/>
                <a:gd name="connsiteX5" fmla="*/ 1291590 w 1360247"/>
                <a:gd name="connsiteY5" fmla="*/ 206214 h 1360644"/>
                <a:gd name="connsiteX6" fmla="*/ 868680 w 1360247"/>
                <a:gd name="connsiteY6" fmla="*/ 674844 h 1360644"/>
                <a:gd name="connsiteX7" fmla="*/ 1131570 w 1360247"/>
                <a:gd name="connsiteY7" fmla="*/ 491964 h 1360644"/>
                <a:gd name="connsiteX8" fmla="*/ 285750 w 1360247"/>
                <a:gd name="connsiteY8" fmla="*/ 1360644 h 1360644"/>
                <a:gd name="connsiteX0-1" fmla="*/ 0 w 1361399"/>
                <a:gd name="connsiteY0-2" fmla="*/ 998561 h 1364321"/>
                <a:gd name="connsiteX1-3" fmla="*/ 937260 w 1361399"/>
                <a:gd name="connsiteY1-4" fmla="*/ 267041 h 1364321"/>
                <a:gd name="connsiteX2-5" fmla="*/ 754380 w 1361399"/>
                <a:gd name="connsiteY2-6" fmla="*/ 484211 h 1364321"/>
                <a:gd name="connsiteX3-7" fmla="*/ 1360170 w 1361399"/>
                <a:gd name="connsiteY3-8" fmla="*/ 4151 h 1364321"/>
                <a:gd name="connsiteX4-9" fmla="*/ 568167 w 1361399"/>
                <a:gd name="connsiteY4-10" fmla="*/ 808350 h 1364321"/>
                <a:gd name="connsiteX5-11" fmla="*/ 1291590 w 1361399"/>
                <a:gd name="connsiteY5-12" fmla="*/ 209891 h 1364321"/>
                <a:gd name="connsiteX6-13" fmla="*/ 868680 w 1361399"/>
                <a:gd name="connsiteY6-14" fmla="*/ 678521 h 1364321"/>
                <a:gd name="connsiteX7-15" fmla="*/ 1131570 w 1361399"/>
                <a:gd name="connsiteY7-16" fmla="*/ 495641 h 1364321"/>
                <a:gd name="connsiteX8-17" fmla="*/ 285750 w 1361399"/>
                <a:gd name="connsiteY8-18" fmla="*/ 1364321 h 1364321"/>
                <a:gd name="connsiteX0-19" fmla="*/ 0 w 1360202"/>
                <a:gd name="connsiteY0-20" fmla="*/ 994773 h 1360533"/>
                <a:gd name="connsiteX1-21" fmla="*/ 937260 w 1360202"/>
                <a:gd name="connsiteY1-22" fmla="*/ 263253 h 1360533"/>
                <a:gd name="connsiteX2-23" fmla="*/ 754380 w 1360202"/>
                <a:gd name="connsiteY2-24" fmla="*/ 480423 h 1360533"/>
                <a:gd name="connsiteX3-25" fmla="*/ 1360170 w 1360202"/>
                <a:gd name="connsiteY3-26" fmla="*/ 363 h 1360533"/>
                <a:gd name="connsiteX4-27" fmla="*/ 784104 w 1360202"/>
                <a:gd name="connsiteY4-28" fmla="*/ 569963 h 1360533"/>
                <a:gd name="connsiteX5-29" fmla="*/ 1291590 w 1360202"/>
                <a:gd name="connsiteY5-30" fmla="*/ 206103 h 1360533"/>
                <a:gd name="connsiteX6-31" fmla="*/ 868680 w 1360202"/>
                <a:gd name="connsiteY6-32" fmla="*/ 674733 h 1360533"/>
                <a:gd name="connsiteX7-33" fmla="*/ 1131570 w 1360202"/>
                <a:gd name="connsiteY7-34" fmla="*/ 491853 h 1360533"/>
                <a:gd name="connsiteX8-35" fmla="*/ 285750 w 1360202"/>
                <a:gd name="connsiteY8-36" fmla="*/ 1360533 h 1360533"/>
                <a:gd name="connsiteX0-37" fmla="*/ 0 w 1362238"/>
                <a:gd name="connsiteY0-38" fmla="*/ 995041 h 1360801"/>
                <a:gd name="connsiteX1-39" fmla="*/ 937260 w 1362238"/>
                <a:gd name="connsiteY1-40" fmla="*/ 263521 h 1360801"/>
                <a:gd name="connsiteX2-41" fmla="*/ 533112 w 1362238"/>
                <a:gd name="connsiteY2-42" fmla="*/ 701960 h 1360801"/>
                <a:gd name="connsiteX3-43" fmla="*/ 1360170 w 1362238"/>
                <a:gd name="connsiteY3-44" fmla="*/ 631 h 1360801"/>
                <a:gd name="connsiteX4-45" fmla="*/ 784104 w 1362238"/>
                <a:gd name="connsiteY4-46" fmla="*/ 570231 h 1360801"/>
                <a:gd name="connsiteX5-47" fmla="*/ 1291590 w 1362238"/>
                <a:gd name="connsiteY5-48" fmla="*/ 206371 h 1360801"/>
                <a:gd name="connsiteX6-49" fmla="*/ 868680 w 1362238"/>
                <a:gd name="connsiteY6-50" fmla="*/ 675001 h 1360801"/>
                <a:gd name="connsiteX7-51" fmla="*/ 1131570 w 1362238"/>
                <a:gd name="connsiteY7-52" fmla="*/ 492121 h 1360801"/>
                <a:gd name="connsiteX8-53" fmla="*/ 285750 w 1362238"/>
                <a:gd name="connsiteY8-54" fmla="*/ 1360801 h 1360801"/>
                <a:gd name="connsiteX0-55" fmla="*/ 0 w 1362582"/>
                <a:gd name="connsiteY0-56" fmla="*/ 994818 h 1360578"/>
                <a:gd name="connsiteX1-57" fmla="*/ 937260 w 1362582"/>
                <a:gd name="connsiteY1-58" fmla="*/ 263298 h 1360578"/>
                <a:gd name="connsiteX2-59" fmla="*/ 511785 w 1362582"/>
                <a:gd name="connsiteY2-60" fmla="*/ 675078 h 1360578"/>
                <a:gd name="connsiteX3-61" fmla="*/ 1360170 w 1362582"/>
                <a:gd name="connsiteY3-62" fmla="*/ 408 h 1360578"/>
                <a:gd name="connsiteX4-63" fmla="*/ 784104 w 1362582"/>
                <a:gd name="connsiteY4-64" fmla="*/ 570008 h 1360578"/>
                <a:gd name="connsiteX5-65" fmla="*/ 1291590 w 1362582"/>
                <a:gd name="connsiteY5-66" fmla="*/ 206148 h 1360578"/>
                <a:gd name="connsiteX6-67" fmla="*/ 868680 w 1362582"/>
                <a:gd name="connsiteY6-68" fmla="*/ 674778 h 1360578"/>
                <a:gd name="connsiteX7-69" fmla="*/ 1131570 w 1362582"/>
                <a:gd name="connsiteY7-70" fmla="*/ 491898 h 1360578"/>
                <a:gd name="connsiteX8-71" fmla="*/ 285750 w 1362582"/>
                <a:gd name="connsiteY8-72" fmla="*/ 1360578 h 1360578"/>
                <a:gd name="connsiteX0-73" fmla="*/ 0 w 1361657"/>
                <a:gd name="connsiteY0-74" fmla="*/ 994512 h 1360272"/>
                <a:gd name="connsiteX1-75" fmla="*/ 937260 w 1361657"/>
                <a:gd name="connsiteY1-76" fmla="*/ 262992 h 1360272"/>
                <a:gd name="connsiteX2-77" fmla="*/ 573100 w 1361657"/>
                <a:gd name="connsiteY2-78" fmla="*/ 621454 h 1360272"/>
                <a:gd name="connsiteX3-79" fmla="*/ 1360170 w 1361657"/>
                <a:gd name="connsiteY3-80" fmla="*/ 102 h 1360272"/>
                <a:gd name="connsiteX4-81" fmla="*/ 784104 w 1361657"/>
                <a:gd name="connsiteY4-82" fmla="*/ 569702 h 1360272"/>
                <a:gd name="connsiteX5-83" fmla="*/ 1291590 w 1361657"/>
                <a:gd name="connsiteY5-84" fmla="*/ 205842 h 1360272"/>
                <a:gd name="connsiteX6-85" fmla="*/ 868680 w 1361657"/>
                <a:gd name="connsiteY6-86" fmla="*/ 674472 h 1360272"/>
                <a:gd name="connsiteX7-87" fmla="*/ 1131570 w 1361657"/>
                <a:gd name="connsiteY7-88" fmla="*/ 491592 h 1360272"/>
                <a:gd name="connsiteX8-89" fmla="*/ 285750 w 1361657"/>
                <a:gd name="connsiteY8-90" fmla="*/ 1360272 h 1360272"/>
                <a:gd name="connsiteX0-91" fmla="*/ 0 w 1361657"/>
                <a:gd name="connsiteY0-92" fmla="*/ 994512 h 1360272"/>
                <a:gd name="connsiteX1-93" fmla="*/ 937260 w 1361657"/>
                <a:gd name="connsiteY1-94" fmla="*/ 262992 h 1360272"/>
                <a:gd name="connsiteX2-95" fmla="*/ 573100 w 1361657"/>
                <a:gd name="connsiteY2-96" fmla="*/ 621454 h 1360272"/>
                <a:gd name="connsiteX3-97" fmla="*/ 1360170 w 1361657"/>
                <a:gd name="connsiteY3-98" fmla="*/ 102 h 1360272"/>
                <a:gd name="connsiteX4-99" fmla="*/ 784104 w 1361657"/>
                <a:gd name="connsiteY4-100" fmla="*/ 569702 h 1360272"/>
                <a:gd name="connsiteX5-101" fmla="*/ 1291590 w 1361657"/>
                <a:gd name="connsiteY5-102" fmla="*/ 205842 h 1360272"/>
                <a:gd name="connsiteX6-103" fmla="*/ 972649 w 1361657"/>
                <a:gd name="connsiteY6-104" fmla="*/ 549175 h 1360272"/>
                <a:gd name="connsiteX7-105" fmla="*/ 1131570 w 1361657"/>
                <a:gd name="connsiteY7-106" fmla="*/ 491592 h 1360272"/>
                <a:gd name="connsiteX8-107" fmla="*/ 285750 w 1361657"/>
                <a:gd name="connsiteY8-108" fmla="*/ 1360272 h 1360272"/>
                <a:gd name="connsiteX0-109" fmla="*/ 0 w 1361657"/>
                <a:gd name="connsiteY0-110" fmla="*/ 994512 h 1360272"/>
                <a:gd name="connsiteX1-111" fmla="*/ 937260 w 1361657"/>
                <a:gd name="connsiteY1-112" fmla="*/ 262992 h 1360272"/>
                <a:gd name="connsiteX2-113" fmla="*/ 573100 w 1361657"/>
                <a:gd name="connsiteY2-114" fmla="*/ 621454 h 1360272"/>
                <a:gd name="connsiteX3-115" fmla="*/ 1360170 w 1361657"/>
                <a:gd name="connsiteY3-116" fmla="*/ 102 h 1360272"/>
                <a:gd name="connsiteX4-117" fmla="*/ 784104 w 1361657"/>
                <a:gd name="connsiteY4-118" fmla="*/ 569702 h 1360272"/>
                <a:gd name="connsiteX5-119" fmla="*/ 1291590 w 1361657"/>
                <a:gd name="connsiteY5-120" fmla="*/ 205842 h 1360272"/>
                <a:gd name="connsiteX6-121" fmla="*/ 961986 w 1361657"/>
                <a:gd name="connsiteY6-122" fmla="*/ 565170 h 1360272"/>
                <a:gd name="connsiteX7-123" fmla="*/ 1131570 w 1361657"/>
                <a:gd name="connsiteY7-124" fmla="*/ 491592 h 1360272"/>
                <a:gd name="connsiteX8-125" fmla="*/ 285750 w 1361657"/>
                <a:gd name="connsiteY8-126" fmla="*/ 1360272 h 1360272"/>
                <a:gd name="connsiteX0-127" fmla="*/ 0 w 1361657"/>
                <a:gd name="connsiteY0-128" fmla="*/ 994512 h 1381599"/>
                <a:gd name="connsiteX1-129" fmla="*/ 937260 w 1361657"/>
                <a:gd name="connsiteY1-130" fmla="*/ 262992 h 1381599"/>
                <a:gd name="connsiteX2-131" fmla="*/ 573100 w 1361657"/>
                <a:gd name="connsiteY2-132" fmla="*/ 621454 h 1381599"/>
                <a:gd name="connsiteX3-133" fmla="*/ 1360170 w 1361657"/>
                <a:gd name="connsiteY3-134" fmla="*/ 102 h 1381599"/>
                <a:gd name="connsiteX4-135" fmla="*/ 784104 w 1361657"/>
                <a:gd name="connsiteY4-136" fmla="*/ 569702 h 1381599"/>
                <a:gd name="connsiteX5-137" fmla="*/ 1291590 w 1361657"/>
                <a:gd name="connsiteY5-138" fmla="*/ 205842 h 1381599"/>
                <a:gd name="connsiteX6-139" fmla="*/ 961986 w 1361657"/>
                <a:gd name="connsiteY6-140" fmla="*/ 565170 h 1381599"/>
                <a:gd name="connsiteX7-141" fmla="*/ 1131570 w 1361657"/>
                <a:gd name="connsiteY7-142" fmla="*/ 491592 h 1381599"/>
                <a:gd name="connsiteX8-143" fmla="*/ 272420 w 1361657"/>
                <a:gd name="connsiteY8-144" fmla="*/ 1381599 h 1381599"/>
                <a:gd name="connsiteX0-145" fmla="*/ 0 w 1385650"/>
                <a:gd name="connsiteY0-146" fmla="*/ 1031834 h 1381599"/>
                <a:gd name="connsiteX1-147" fmla="*/ 961253 w 1385650"/>
                <a:gd name="connsiteY1-148" fmla="*/ 262992 h 1381599"/>
                <a:gd name="connsiteX2-149" fmla="*/ 597093 w 1385650"/>
                <a:gd name="connsiteY2-150" fmla="*/ 621454 h 1381599"/>
                <a:gd name="connsiteX3-151" fmla="*/ 1384163 w 1385650"/>
                <a:gd name="connsiteY3-152" fmla="*/ 102 h 1381599"/>
                <a:gd name="connsiteX4-153" fmla="*/ 808097 w 1385650"/>
                <a:gd name="connsiteY4-154" fmla="*/ 569702 h 1381599"/>
                <a:gd name="connsiteX5-155" fmla="*/ 1315583 w 1385650"/>
                <a:gd name="connsiteY5-156" fmla="*/ 205842 h 1381599"/>
                <a:gd name="connsiteX6-157" fmla="*/ 985979 w 1385650"/>
                <a:gd name="connsiteY6-158" fmla="*/ 565170 h 1381599"/>
                <a:gd name="connsiteX7-159" fmla="*/ 1155563 w 1385650"/>
                <a:gd name="connsiteY7-160" fmla="*/ 491592 h 1381599"/>
                <a:gd name="connsiteX8-161" fmla="*/ 296413 w 1385650"/>
                <a:gd name="connsiteY8-162" fmla="*/ 1381599 h 1381599"/>
                <a:gd name="connsiteX0-163" fmla="*/ 0 w 1385650"/>
                <a:gd name="connsiteY0-164" fmla="*/ 1031834 h 1381599"/>
                <a:gd name="connsiteX1-165" fmla="*/ 961253 w 1385650"/>
                <a:gd name="connsiteY1-166" fmla="*/ 262992 h 1381599"/>
                <a:gd name="connsiteX2-167" fmla="*/ 597093 w 1385650"/>
                <a:gd name="connsiteY2-168" fmla="*/ 621454 h 1381599"/>
                <a:gd name="connsiteX3-169" fmla="*/ 1384163 w 1385650"/>
                <a:gd name="connsiteY3-170" fmla="*/ 102 h 1381599"/>
                <a:gd name="connsiteX4-171" fmla="*/ 808097 w 1385650"/>
                <a:gd name="connsiteY4-172" fmla="*/ 569702 h 1381599"/>
                <a:gd name="connsiteX5-173" fmla="*/ 1315583 w 1385650"/>
                <a:gd name="connsiteY5-174" fmla="*/ 205842 h 1381599"/>
                <a:gd name="connsiteX6-175" fmla="*/ 985979 w 1385650"/>
                <a:gd name="connsiteY6-176" fmla="*/ 565170 h 1381599"/>
                <a:gd name="connsiteX7-177" fmla="*/ 1155563 w 1385650"/>
                <a:gd name="connsiteY7-178" fmla="*/ 491592 h 1381599"/>
                <a:gd name="connsiteX8-179" fmla="*/ 296413 w 1385650"/>
                <a:gd name="connsiteY8-180" fmla="*/ 1381599 h 1381599"/>
                <a:gd name="connsiteX0-181" fmla="*/ 0 w 1385650"/>
                <a:gd name="connsiteY0-182" fmla="*/ 1031834 h 1400260"/>
                <a:gd name="connsiteX1-183" fmla="*/ 961253 w 1385650"/>
                <a:gd name="connsiteY1-184" fmla="*/ 262992 h 1400260"/>
                <a:gd name="connsiteX2-185" fmla="*/ 597093 w 1385650"/>
                <a:gd name="connsiteY2-186" fmla="*/ 621454 h 1400260"/>
                <a:gd name="connsiteX3-187" fmla="*/ 1384163 w 1385650"/>
                <a:gd name="connsiteY3-188" fmla="*/ 102 h 1400260"/>
                <a:gd name="connsiteX4-189" fmla="*/ 808097 w 1385650"/>
                <a:gd name="connsiteY4-190" fmla="*/ 569702 h 1400260"/>
                <a:gd name="connsiteX5-191" fmla="*/ 1315583 w 1385650"/>
                <a:gd name="connsiteY5-192" fmla="*/ 205842 h 1400260"/>
                <a:gd name="connsiteX6-193" fmla="*/ 985979 w 1385650"/>
                <a:gd name="connsiteY6-194" fmla="*/ 565170 h 1400260"/>
                <a:gd name="connsiteX7-195" fmla="*/ 1155563 w 1385650"/>
                <a:gd name="connsiteY7-196" fmla="*/ 491592 h 1400260"/>
                <a:gd name="connsiteX8-197" fmla="*/ 283084 w 1385650"/>
                <a:gd name="connsiteY8-198" fmla="*/ 1400260 h 1400260"/>
                <a:gd name="connsiteX0-199" fmla="*/ 0 w 1385650"/>
                <a:gd name="connsiteY0-200" fmla="*/ 1031834 h 1400260"/>
                <a:gd name="connsiteX1-201" fmla="*/ 961253 w 1385650"/>
                <a:gd name="connsiteY1-202" fmla="*/ 262992 h 1400260"/>
                <a:gd name="connsiteX2-203" fmla="*/ 597093 w 1385650"/>
                <a:gd name="connsiteY2-204" fmla="*/ 621454 h 1400260"/>
                <a:gd name="connsiteX3-205" fmla="*/ 1384163 w 1385650"/>
                <a:gd name="connsiteY3-206" fmla="*/ 102 h 1400260"/>
                <a:gd name="connsiteX4-207" fmla="*/ 808097 w 1385650"/>
                <a:gd name="connsiteY4-208" fmla="*/ 569702 h 1400260"/>
                <a:gd name="connsiteX5-209" fmla="*/ 1315583 w 1385650"/>
                <a:gd name="connsiteY5-210" fmla="*/ 205842 h 1400260"/>
                <a:gd name="connsiteX6-211" fmla="*/ 985979 w 1385650"/>
                <a:gd name="connsiteY6-212" fmla="*/ 565170 h 1400260"/>
                <a:gd name="connsiteX7-213" fmla="*/ 1155563 w 1385650"/>
                <a:gd name="connsiteY7-214" fmla="*/ 491592 h 1400260"/>
                <a:gd name="connsiteX8-215" fmla="*/ 283084 w 1385650"/>
                <a:gd name="connsiteY8-216" fmla="*/ 1400260 h 1400260"/>
                <a:gd name="connsiteX0-217" fmla="*/ 0 w 1385650"/>
                <a:gd name="connsiteY0-218" fmla="*/ 1031834 h 1400260"/>
                <a:gd name="connsiteX1-219" fmla="*/ 961253 w 1385650"/>
                <a:gd name="connsiteY1-220" fmla="*/ 262992 h 1400260"/>
                <a:gd name="connsiteX2-221" fmla="*/ 597093 w 1385650"/>
                <a:gd name="connsiteY2-222" fmla="*/ 621454 h 1400260"/>
                <a:gd name="connsiteX3-223" fmla="*/ 1384163 w 1385650"/>
                <a:gd name="connsiteY3-224" fmla="*/ 102 h 1400260"/>
                <a:gd name="connsiteX4-225" fmla="*/ 808097 w 1385650"/>
                <a:gd name="connsiteY4-226" fmla="*/ 569702 h 1400260"/>
                <a:gd name="connsiteX5-227" fmla="*/ 1315583 w 1385650"/>
                <a:gd name="connsiteY5-228" fmla="*/ 205842 h 1400260"/>
                <a:gd name="connsiteX6-229" fmla="*/ 985979 w 1385650"/>
                <a:gd name="connsiteY6-230" fmla="*/ 565170 h 1400260"/>
                <a:gd name="connsiteX7-231" fmla="*/ 1155563 w 1385650"/>
                <a:gd name="connsiteY7-232" fmla="*/ 491592 h 1400260"/>
                <a:gd name="connsiteX8-233" fmla="*/ 283084 w 1385650"/>
                <a:gd name="connsiteY8-234" fmla="*/ 1400260 h 1400260"/>
                <a:gd name="connsiteX0-235" fmla="*/ 0 w 1390972"/>
                <a:gd name="connsiteY0-236" fmla="*/ 1034499 h 1402925"/>
                <a:gd name="connsiteX1-237" fmla="*/ 961253 w 1390972"/>
                <a:gd name="connsiteY1-238" fmla="*/ 265657 h 1402925"/>
                <a:gd name="connsiteX2-239" fmla="*/ 597093 w 1390972"/>
                <a:gd name="connsiteY2-240" fmla="*/ 624119 h 1402925"/>
                <a:gd name="connsiteX3-241" fmla="*/ 1389495 w 1390972"/>
                <a:gd name="connsiteY3-242" fmla="*/ 101 h 1402925"/>
                <a:gd name="connsiteX4-243" fmla="*/ 808097 w 1390972"/>
                <a:gd name="connsiteY4-244" fmla="*/ 572367 h 1402925"/>
                <a:gd name="connsiteX5-245" fmla="*/ 1315583 w 1390972"/>
                <a:gd name="connsiteY5-246" fmla="*/ 208507 h 1402925"/>
                <a:gd name="connsiteX6-247" fmla="*/ 985979 w 1390972"/>
                <a:gd name="connsiteY6-248" fmla="*/ 567835 h 1402925"/>
                <a:gd name="connsiteX7-249" fmla="*/ 1155563 w 1390972"/>
                <a:gd name="connsiteY7-250" fmla="*/ 494257 h 1402925"/>
                <a:gd name="connsiteX8-251" fmla="*/ 283084 w 1390972"/>
                <a:gd name="connsiteY8-252" fmla="*/ 1402925 h 1402925"/>
                <a:gd name="connsiteX0-253" fmla="*/ 0 w 1816589"/>
                <a:gd name="connsiteY0-254" fmla="*/ 1380512 h 1748938"/>
                <a:gd name="connsiteX1-255" fmla="*/ 961253 w 1816589"/>
                <a:gd name="connsiteY1-256" fmla="*/ 611670 h 1748938"/>
                <a:gd name="connsiteX2-257" fmla="*/ 597093 w 1816589"/>
                <a:gd name="connsiteY2-258" fmla="*/ 970132 h 1748938"/>
                <a:gd name="connsiteX3-259" fmla="*/ 1815646 w 1816589"/>
                <a:gd name="connsiteY3-260" fmla="*/ 66 h 1748938"/>
                <a:gd name="connsiteX4-261" fmla="*/ 808097 w 1816589"/>
                <a:gd name="connsiteY4-262" fmla="*/ 918380 h 1748938"/>
                <a:gd name="connsiteX5-263" fmla="*/ 1315583 w 1816589"/>
                <a:gd name="connsiteY5-264" fmla="*/ 554520 h 1748938"/>
                <a:gd name="connsiteX6-265" fmla="*/ 985979 w 1816589"/>
                <a:gd name="connsiteY6-266" fmla="*/ 913848 h 1748938"/>
                <a:gd name="connsiteX7-267" fmla="*/ 1155563 w 1816589"/>
                <a:gd name="connsiteY7-268" fmla="*/ 840270 h 1748938"/>
                <a:gd name="connsiteX8-269" fmla="*/ 283084 w 1816589"/>
                <a:gd name="connsiteY8-270" fmla="*/ 1748938 h 1748938"/>
                <a:gd name="connsiteX0-271" fmla="*/ 0 w 1816589"/>
                <a:gd name="connsiteY0-272" fmla="*/ 1380512 h 1748938"/>
                <a:gd name="connsiteX1-273" fmla="*/ 1272056 w 1816589"/>
                <a:gd name="connsiteY1-274" fmla="*/ 236784 h 1748938"/>
                <a:gd name="connsiteX2-275" fmla="*/ 597093 w 1816589"/>
                <a:gd name="connsiteY2-276" fmla="*/ 970132 h 1748938"/>
                <a:gd name="connsiteX3-277" fmla="*/ 1815646 w 1816589"/>
                <a:gd name="connsiteY3-278" fmla="*/ 66 h 1748938"/>
                <a:gd name="connsiteX4-279" fmla="*/ 808097 w 1816589"/>
                <a:gd name="connsiteY4-280" fmla="*/ 918380 h 1748938"/>
                <a:gd name="connsiteX5-281" fmla="*/ 1315583 w 1816589"/>
                <a:gd name="connsiteY5-282" fmla="*/ 554520 h 1748938"/>
                <a:gd name="connsiteX6-283" fmla="*/ 985979 w 1816589"/>
                <a:gd name="connsiteY6-284" fmla="*/ 913848 h 1748938"/>
                <a:gd name="connsiteX7-285" fmla="*/ 1155563 w 1816589"/>
                <a:gd name="connsiteY7-286" fmla="*/ 840270 h 1748938"/>
                <a:gd name="connsiteX8-287" fmla="*/ 283084 w 1816589"/>
                <a:gd name="connsiteY8-288" fmla="*/ 1748938 h 1748938"/>
                <a:gd name="connsiteX0-289" fmla="*/ 0 w 1816589"/>
                <a:gd name="connsiteY0-290" fmla="*/ 1380512 h 1748938"/>
                <a:gd name="connsiteX1-291" fmla="*/ 1387406 w 1816589"/>
                <a:gd name="connsiteY1-292" fmla="*/ 182312 h 1748938"/>
                <a:gd name="connsiteX2-293" fmla="*/ 597093 w 1816589"/>
                <a:gd name="connsiteY2-294" fmla="*/ 970132 h 1748938"/>
                <a:gd name="connsiteX3-295" fmla="*/ 1815646 w 1816589"/>
                <a:gd name="connsiteY3-296" fmla="*/ 66 h 1748938"/>
                <a:gd name="connsiteX4-297" fmla="*/ 808097 w 1816589"/>
                <a:gd name="connsiteY4-298" fmla="*/ 918380 h 1748938"/>
                <a:gd name="connsiteX5-299" fmla="*/ 1315583 w 1816589"/>
                <a:gd name="connsiteY5-300" fmla="*/ 554520 h 1748938"/>
                <a:gd name="connsiteX6-301" fmla="*/ 985979 w 1816589"/>
                <a:gd name="connsiteY6-302" fmla="*/ 913848 h 1748938"/>
                <a:gd name="connsiteX7-303" fmla="*/ 1155563 w 1816589"/>
                <a:gd name="connsiteY7-304" fmla="*/ 840270 h 1748938"/>
                <a:gd name="connsiteX8-305" fmla="*/ 283084 w 1816589"/>
                <a:gd name="connsiteY8-306" fmla="*/ 1748938 h 1748938"/>
                <a:gd name="connsiteX0-307" fmla="*/ 0 w 1816550"/>
                <a:gd name="connsiteY0-308" fmla="*/ 1380511 h 1748937"/>
                <a:gd name="connsiteX1-309" fmla="*/ 1387406 w 1816550"/>
                <a:gd name="connsiteY1-310" fmla="*/ 182311 h 1748937"/>
                <a:gd name="connsiteX2-311" fmla="*/ 597093 w 1816550"/>
                <a:gd name="connsiteY2-312" fmla="*/ 970131 h 1748937"/>
                <a:gd name="connsiteX3-313" fmla="*/ 1815646 w 1816550"/>
                <a:gd name="connsiteY3-314" fmla="*/ 65 h 1748937"/>
                <a:gd name="connsiteX4-315" fmla="*/ 808097 w 1816550"/>
                <a:gd name="connsiteY4-316" fmla="*/ 918379 h 1748937"/>
                <a:gd name="connsiteX5-317" fmla="*/ 1571915 w 1816550"/>
                <a:gd name="connsiteY5-318" fmla="*/ 311003 h 1748937"/>
                <a:gd name="connsiteX6-319" fmla="*/ 985979 w 1816550"/>
                <a:gd name="connsiteY6-320" fmla="*/ 913847 h 1748937"/>
                <a:gd name="connsiteX7-321" fmla="*/ 1155563 w 1816550"/>
                <a:gd name="connsiteY7-322" fmla="*/ 840269 h 1748937"/>
                <a:gd name="connsiteX8-323" fmla="*/ 283084 w 1816550"/>
                <a:gd name="connsiteY8-324" fmla="*/ 1748937 h 1748937"/>
                <a:gd name="connsiteX0-325" fmla="*/ 0 w 1816550"/>
                <a:gd name="connsiteY0-326" fmla="*/ 1380510 h 1748936"/>
                <a:gd name="connsiteX1-327" fmla="*/ 1387406 w 1816550"/>
                <a:gd name="connsiteY1-328" fmla="*/ 182310 h 1748936"/>
                <a:gd name="connsiteX2-329" fmla="*/ 597093 w 1816550"/>
                <a:gd name="connsiteY2-330" fmla="*/ 970130 h 1748936"/>
                <a:gd name="connsiteX3-331" fmla="*/ 1815646 w 1816550"/>
                <a:gd name="connsiteY3-332" fmla="*/ 64 h 1748936"/>
                <a:gd name="connsiteX4-333" fmla="*/ 808097 w 1816550"/>
                <a:gd name="connsiteY4-334" fmla="*/ 918378 h 1748936"/>
                <a:gd name="connsiteX5-335" fmla="*/ 1571915 w 1816550"/>
                <a:gd name="connsiteY5-336" fmla="*/ 311002 h 1748936"/>
                <a:gd name="connsiteX6-337" fmla="*/ 985979 w 1816550"/>
                <a:gd name="connsiteY6-338" fmla="*/ 913846 h 1748936"/>
                <a:gd name="connsiteX7-339" fmla="*/ 1443938 w 1816550"/>
                <a:gd name="connsiteY7-340" fmla="*/ 551893 h 1748936"/>
                <a:gd name="connsiteX8-341" fmla="*/ 283084 w 1816550"/>
                <a:gd name="connsiteY8-342" fmla="*/ 1748936 h 1748936"/>
                <a:gd name="connsiteX0-343" fmla="*/ 0 w 1818328"/>
                <a:gd name="connsiteY0-344" fmla="*/ 1381516 h 1749942"/>
                <a:gd name="connsiteX1-345" fmla="*/ 1387406 w 1818328"/>
                <a:gd name="connsiteY1-346" fmla="*/ 183316 h 1749942"/>
                <a:gd name="connsiteX2-347" fmla="*/ 436885 w 1818328"/>
                <a:gd name="connsiteY2-348" fmla="*/ 1137752 h 1749942"/>
                <a:gd name="connsiteX3-349" fmla="*/ 1815646 w 1818328"/>
                <a:gd name="connsiteY3-350" fmla="*/ 1070 h 1749942"/>
                <a:gd name="connsiteX4-351" fmla="*/ 808097 w 1818328"/>
                <a:gd name="connsiteY4-352" fmla="*/ 919384 h 1749942"/>
                <a:gd name="connsiteX5-353" fmla="*/ 1571915 w 1818328"/>
                <a:gd name="connsiteY5-354" fmla="*/ 312008 h 1749942"/>
                <a:gd name="connsiteX6-355" fmla="*/ 985979 w 1818328"/>
                <a:gd name="connsiteY6-356" fmla="*/ 914852 h 1749942"/>
                <a:gd name="connsiteX7-357" fmla="*/ 1443938 w 1818328"/>
                <a:gd name="connsiteY7-358" fmla="*/ 552899 h 1749942"/>
                <a:gd name="connsiteX8-359" fmla="*/ 283084 w 1818328"/>
                <a:gd name="connsiteY8-360" fmla="*/ 1749942 h 1749942"/>
                <a:gd name="connsiteX0-361" fmla="*/ 0 w 1818111"/>
                <a:gd name="connsiteY0-362" fmla="*/ 1381060 h 1749486"/>
                <a:gd name="connsiteX1-363" fmla="*/ 1387406 w 1818111"/>
                <a:gd name="connsiteY1-364" fmla="*/ 182860 h 1749486"/>
                <a:gd name="connsiteX2-365" fmla="*/ 452907 w 1818111"/>
                <a:gd name="connsiteY2-366" fmla="*/ 1082825 h 1749486"/>
                <a:gd name="connsiteX3-367" fmla="*/ 1815646 w 1818111"/>
                <a:gd name="connsiteY3-368" fmla="*/ 614 h 1749486"/>
                <a:gd name="connsiteX4-369" fmla="*/ 808097 w 1818111"/>
                <a:gd name="connsiteY4-370" fmla="*/ 918928 h 1749486"/>
                <a:gd name="connsiteX5-371" fmla="*/ 1571915 w 1818111"/>
                <a:gd name="connsiteY5-372" fmla="*/ 311552 h 1749486"/>
                <a:gd name="connsiteX6-373" fmla="*/ 985979 w 1818111"/>
                <a:gd name="connsiteY6-374" fmla="*/ 914396 h 1749486"/>
                <a:gd name="connsiteX7-375" fmla="*/ 1443938 w 1818111"/>
                <a:gd name="connsiteY7-376" fmla="*/ 552443 h 1749486"/>
                <a:gd name="connsiteX8-377" fmla="*/ 283084 w 1818111"/>
                <a:gd name="connsiteY8-378" fmla="*/ 1749486 h 1749486"/>
                <a:gd name="connsiteX0-379" fmla="*/ 0 w 1818111"/>
                <a:gd name="connsiteY0-380" fmla="*/ 1381060 h 1749486"/>
                <a:gd name="connsiteX1-381" fmla="*/ 1387406 w 1818111"/>
                <a:gd name="connsiteY1-382" fmla="*/ 182860 h 1749486"/>
                <a:gd name="connsiteX2-383" fmla="*/ 452907 w 1818111"/>
                <a:gd name="connsiteY2-384" fmla="*/ 1082825 h 1749486"/>
                <a:gd name="connsiteX3-385" fmla="*/ 1815646 w 1818111"/>
                <a:gd name="connsiteY3-386" fmla="*/ 614 h 1749486"/>
                <a:gd name="connsiteX4-387" fmla="*/ 808097 w 1818111"/>
                <a:gd name="connsiteY4-388" fmla="*/ 918928 h 1749486"/>
                <a:gd name="connsiteX5-389" fmla="*/ 1571915 w 1818111"/>
                <a:gd name="connsiteY5-390" fmla="*/ 311552 h 1749486"/>
                <a:gd name="connsiteX6-391" fmla="*/ 985979 w 1818111"/>
                <a:gd name="connsiteY6-392" fmla="*/ 914396 h 1749486"/>
                <a:gd name="connsiteX7-393" fmla="*/ 1443938 w 1818111"/>
                <a:gd name="connsiteY7-394" fmla="*/ 552443 h 1749486"/>
                <a:gd name="connsiteX8-395" fmla="*/ 283084 w 1818111"/>
                <a:gd name="connsiteY8-396" fmla="*/ 1749486 h 1749486"/>
                <a:gd name="connsiteX0-397" fmla="*/ 0 w 1826933"/>
                <a:gd name="connsiteY0-398" fmla="*/ 1380454 h 1748880"/>
                <a:gd name="connsiteX1-399" fmla="*/ 1387406 w 1826933"/>
                <a:gd name="connsiteY1-400" fmla="*/ 182254 h 1748880"/>
                <a:gd name="connsiteX2-401" fmla="*/ 452907 w 1826933"/>
                <a:gd name="connsiteY2-402" fmla="*/ 1082219 h 1748880"/>
                <a:gd name="connsiteX3-403" fmla="*/ 1815646 w 1826933"/>
                <a:gd name="connsiteY3-404" fmla="*/ 8 h 1748880"/>
                <a:gd name="connsiteX4-405" fmla="*/ 808097 w 1826933"/>
                <a:gd name="connsiteY4-406" fmla="*/ 918322 h 1748880"/>
                <a:gd name="connsiteX5-407" fmla="*/ 1571915 w 1826933"/>
                <a:gd name="connsiteY5-408" fmla="*/ 310946 h 1748880"/>
                <a:gd name="connsiteX6-409" fmla="*/ 985979 w 1826933"/>
                <a:gd name="connsiteY6-410" fmla="*/ 913790 h 1748880"/>
                <a:gd name="connsiteX7-411" fmla="*/ 1443938 w 1826933"/>
                <a:gd name="connsiteY7-412" fmla="*/ 551837 h 1748880"/>
                <a:gd name="connsiteX8-413" fmla="*/ 283084 w 1826933"/>
                <a:gd name="connsiteY8-414" fmla="*/ 1748880 h 1748880"/>
                <a:gd name="connsiteX0-415" fmla="*/ 0 w 1818853"/>
                <a:gd name="connsiteY0-416" fmla="*/ 1380881 h 1749307"/>
                <a:gd name="connsiteX1-417" fmla="*/ 1387406 w 1818853"/>
                <a:gd name="connsiteY1-418" fmla="*/ 182681 h 1749307"/>
                <a:gd name="connsiteX2-419" fmla="*/ 452907 w 1818853"/>
                <a:gd name="connsiteY2-420" fmla="*/ 1082646 h 1749307"/>
                <a:gd name="connsiteX3-421" fmla="*/ 1815646 w 1818853"/>
                <a:gd name="connsiteY3-422" fmla="*/ 435 h 1749307"/>
                <a:gd name="connsiteX4-423" fmla="*/ 808097 w 1818853"/>
                <a:gd name="connsiteY4-424" fmla="*/ 918749 h 1749307"/>
                <a:gd name="connsiteX5-425" fmla="*/ 1571915 w 1818853"/>
                <a:gd name="connsiteY5-426" fmla="*/ 311373 h 1749307"/>
                <a:gd name="connsiteX6-427" fmla="*/ 985979 w 1818853"/>
                <a:gd name="connsiteY6-428" fmla="*/ 914217 h 1749307"/>
                <a:gd name="connsiteX7-429" fmla="*/ 1443938 w 1818853"/>
                <a:gd name="connsiteY7-430" fmla="*/ 552264 h 1749307"/>
                <a:gd name="connsiteX8-431" fmla="*/ 283084 w 1818853"/>
                <a:gd name="connsiteY8-432" fmla="*/ 1749307 h 1749307"/>
                <a:gd name="connsiteX0-433" fmla="*/ 0 w 1818853"/>
                <a:gd name="connsiteY0-434" fmla="*/ 1380881 h 1749307"/>
                <a:gd name="connsiteX1-435" fmla="*/ 1431349 w 1818853"/>
                <a:gd name="connsiteY1-436" fmla="*/ 187075 h 1749307"/>
                <a:gd name="connsiteX2-437" fmla="*/ 452907 w 1818853"/>
                <a:gd name="connsiteY2-438" fmla="*/ 1082646 h 1749307"/>
                <a:gd name="connsiteX3-439" fmla="*/ 1815646 w 1818853"/>
                <a:gd name="connsiteY3-440" fmla="*/ 435 h 1749307"/>
                <a:gd name="connsiteX4-441" fmla="*/ 808097 w 1818853"/>
                <a:gd name="connsiteY4-442" fmla="*/ 918749 h 1749307"/>
                <a:gd name="connsiteX5-443" fmla="*/ 1571915 w 1818853"/>
                <a:gd name="connsiteY5-444" fmla="*/ 311373 h 1749307"/>
                <a:gd name="connsiteX6-445" fmla="*/ 985979 w 1818853"/>
                <a:gd name="connsiteY6-446" fmla="*/ 914217 h 1749307"/>
                <a:gd name="connsiteX7-447" fmla="*/ 1443938 w 1818853"/>
                <a:gd name="connsiteY7-448" fmla="*/ 552264 h 1749307"/>
                <a:gd name="connsiteX8-449" fmla="*/ 283084 w 1818853"/>
                <a:gd name="connsiteY8-450" fmla="*/ 1749307 h 1749307"/>
                <a:gd name="connsiteX0-451" fmla="*/ 0 w 1818853"/>
                <a:gd name="connsiteY0-452" fmla="*/ 1380881 h 1749307"/>
                <a:gd name="connsiteX1-453" fmla="*/ 1431349 w 1818853"/>
                <a:gd name="connsiteY1-454" fmla="*/ 187075 h 1749307"/>
                <a:gd name="connsiteX2-455" fmla="*/ 452907 w 1818853"/>
                <a:gd name="connsiteY2-456" fmla="*/ 1082646 h 1749307"/>
                <a:gd name="connsiteX3-457" fmla="*/ 1815646 w 1818853"/>
                <a:gd name="connsiteY3-458" fmla="*/ 435 h 1749307"/>
                <a:gd name="connsiteX4-459" fmla="*/ 808097 w 1818853"/>
                <a:gd name="connsiteY4-460" fmla="*/ 918749 h 1749307"/>
                <a:gd name="connsiteX5-461" fmla="*/ 1571915 w 1818853"/>
                <a:gd name="connsiteY5-462" fmla="*/ 311373 h 1749307"/>
                <a:gd name="connsiteX6-463" fmla="*/ 985979 w 1818853"/>
                <a:gd name="connsiteY6-464" fmla="*/ 914217 h 1749307"/>
                <a:gd name="connsiteX7-465" fmla="*/ 1443938 w 1818853"/>
                <a:gd name="connsiteY7-466" fmla="*/ 552264 h 1749307"/>
                <a:gd name="connsiteX8-467" fmla="*/ 283084 w 1818853"/>
                <a:gd name="connsiteY8-468" fmla="*/ 1749307 h 1749307"/>
                <a:gd name="connsiteX0-469" fmla="*/ 0 w 1818853"/>
                <a:gd name="connsiteY0-470" fmla="*/ 1380881 h 1749307"/>
                <a:gd name="connsiteX1-471" fmla="*/ 1431349 w 1818853"/>
                <a:gd name="connsiteY1-472" fmla="*/ 187075 h 1749307"/>
                <a:gd name="connsiteX2-473" fmla="*/ 452907 w 1818853"/>
                <a:gd name="connsiteY2-474" fmla="*/ 1082646 h 1749307"/>
                <a:gd name="connsiteX3-475" fmla="*/ 1815646 w 1818853"/>
                <a:gd name="connsiteY3-476" fmla="*/ 435 h 1749307"/>
                <a:gd name="connsiteX4-477" fmla="*/ 808097 w 1818853"/>
                <a:gd name="connsiteY4-478" fmla="*/ 918749 h 1749307"/>
                <a:gd name="connsiteX5-479" fmla="*/ 1571915 w 1818853"/>
                <a:gd name="connsiteY5-480" fmla="*/ 311373 h 1749307"/>
                <a:gd name="connsiteX6-481" fmla="*/ 985979 w 1818853"/>
                <a:gd name="connsiteY6-482" fmla="*/ 914217 h 1749307"/>
                <a:gd name="connsiteX7-483" fmla="*/ 1443938 w 1818853"/>
                <a:gd name="connsiteY7-484" fmla="*/ 552264 h 1749307"/>
                <a:gd name="connsiteX8-485" fmla="*/ 283084 w 1818853"/>
                <a:gd name="connsiteY8-486" fmla="*/ 1749307 h 1749307"/>
                <a:gd name="connsiteX0-487" fmla="*/ 0 w 1818853"/>
                <a:gd name="connsiteY0-488" fmla="*/ 1380881 h 1749307"/>
                <a:gd name="connsiteX1-489" fmla="*/ 1431349 w 1818853"/>
                <a:gd name="connsiteY1-490" fmla="*/ 187075 h 1749307"/>
                <a:gd name="connsiteX2-491" fmla="*/ 452907 w 1818853"/>
                <a:gd name="connsiteY2-492" fmla="*/ 1082646 h 1749307"/>
                <a:gd name="connsiteX3-493" fmla="*/ 1815646 w 1818853"/>
                <a:gd name="connsiteY3-494" fmla="*/ 435 h 1749307"/>
                <a:gd name="connsiteX4-495" fmla="*/ 808097 w 1818853"/>
                <a:gd name="connsiteY4-496" fmla="*/ 918749 h 1749307"/>
                <a:gd name="connsiteX5-497" fmla="*/ 1571915 w 1818853"/>
                <a:gd name="connsiteY5-498" fmla="*/ 311373 h 1749307"/>
                <a:gd name="connsiteX6-499" fmla="*/ 985979 w 1818853"/>
                <a:gd name="connsiteY6-500" fmla="*/ 914217 h 1749307"/>
                <a:gd name="connsiteX7-501" fmla="*/ 1443938 w 1818853"/>
                <a:gd name="connsiteY7-502" fmla="*/ 552264 h 1749307"/>
                <a:gd name="connsiteX8-503" fmla="*/ 283084 w 1818853"/>
                <a:gd name="connsiteY8-504" fmla="*/ 1749307 h 1749307"/>
                <a:gd name="connsiteX0-505" fmla="*/ 0 w 1820591"/>
                <a:gd name="connsiteY0-506" fmla="*/ 1380615 h 1749041"/>
                <a:gd name="connsiteX1-507" fmla="*/ 1431349 w 1820591"/>
                <a:gd name="connsiteY1-508" fmla="*/ 186809 h 1749041"/>
                <a:gd name="connsiteX2-509" fmla="*/ 452907 w 1820591"/>
                <a:gd name="connsiteY2-510" fmla="*/ 1082380 h 1749041"/>
                <a:gd name="connsiteX3-511" fmla="*/ 1815646 w 1820591"/>
                <a:gd name="connsiteY3-512" fmla="*/ 169 h 1749041"/>
                <a:gd name="connsiteX4-513" fmla="*/ 808097 w 1820591"/>
                <a:gd name="connsiteY4-514" fmla="*/ 918483 h 1749041"/>
                <a:gd name="connsiteX5-515" fmla="*/ 1571915 w 1820591"/>
                <a:gd name="connsiteY5-516" fmla="*/ 311107 h 1749041"/>
                <a:gd name="connsiteX6-517" fmla="*/ 985979 w 1820591"/>
                <a:gd name="connsiteY6-518" fmla="*/ 913951 h 1749041"/>
                <a:gd name="connsiteX7-519" fmla="*/ 1443938 w 1820591"/>
                <a:gd name="connsiteY7-520" fmla="*/ 551998 h 1749041"/>
                <a:gd name="connsiteX8-521" fmla="*/ 283084 w 1820591"/>
                <a:gd name="connsiteY8-522" fmla="*/ 1749041 h 1749041"/>
                <a:gd name="connsiteX0-523" fmla="*/ 0 w 1817407"/>
                <a:gd name="connsiteY0-524" fmla="*/ 1380779 h 1749205"/>
                <a:gd name="connsiteX1-525" fmla="*/ 1431349 w 1817407"/>
                <a:gd name="connsiteY1-526" fmla="*/ 186973 h 1749205"/>
                <a:gd name="connsiteX2-527" fmla="*/ 510032 w 1817407"/>
                <a:gd name="connsiteY2-528" fmla="*/ 1038601 h 1749205"/>
                <a:gd name="connsiteX3-529" fmla="*/ 1815646 w 1817407"/>
                <a:gd name="connsiteY3-530" fmla="*/ 333 h 1749205"/>
                <a:gd name="connsiteX4-531" fmla="*/ 808097 w 1817407"/>
                <a:gd name="connsiteY4-532" fmla="*/ 918647 h 1749205"/>
                <a:gd name="connsiteX5-533" fmla="*/ 1571915 w 1817407"/>
                <a:gd name="connsiteY5-534" fmla="*/ 311271 h 1749205"/>
                <a:gd name="connsiteX6-535" fmla="*/ 985979 w 1817407"/>
                <a:gd name="connsiteY6-536" fmla="*/ 914115 h 1749205"/>
                <a:gd name="connsiteX7-537" fmla="*/ 1443938 w 1817407"/>
                <a:gd name="connsiteY7-538" fmla="*/ 552162 h 1749205"/>
                <a:gd name="connsiteX8-539" fmla="*/ 283084 w 1817407"/>
                <a:gd name="connsiteY8-540" fmla="*/ 1749205 h 1749205"/>
                <a:gd name="connsiteX0-541" fmla="*/ 0 w 1817408"/>
                <a:gd name="connsiteY0-542" fmla="*/ 1380779 h 1749205"/>
                <a:gd name="connsiteX1-543" fmla="*/ 1431349 w 1817408"/>
                <a:gd name="connsiteY1-544" fmla="*/ 186973 h 1749205"/>
                <a:gd name="connsiteX2-545" fmla="*/ 510032 w 1817408"/>
                <a:gd name="connsiteY2-546" fmla="*/ 1038601 h 1749205"/>
                <a:gd name="connsiteX3-547" fmla="*/ 1815646 w 1817408"/>
                <a:gd name="connsiteY3-548" fmla="*/ 333 h 1749205"/>
                <a:gd name="connsiteX4-549" fmla="*/ 808097 w 1817408"/>
                <a:gd name="connsiteY4-550" fmla="*/ 918647 h 1749205"/>
                <a:gd name="connsiteX5-551" fmla="*/ 1571915 w 1817408"/>
                <a:gd name="connsiteY5-552" fmla="*/ 311271 h 1749205"/>
                <a:gd name="connsiteX6-553" fmla="*/ 985979 w 1817408"/>
                <a:gd name="connsiteY6-554" fmla="*/ 914115 h 1749205"/>
                <a:gd name="connsiteX7-555" fmla="*/ 1443938 w 1817408"/>
                <a:gd name="connsiteY7-556" fmla="*/ 552162 h 1749205"/>
                <a:gd name="connsiteX8-557" fmla="*/ 283084 w 1817408"/>
                <a:gd name="connsiteY8-558" fmla="*/ 1749205 h 1749205"/>
                <a:gd name="connsiteX0-559" fmla="*/ 0 w 1817408"/>
                <a:gd name="connsiteY0-560" fmla="*/ 1380779 h 1749205"/>
                <a:gd name="connsiteX1-561" fmla="*/ 1431349 w 1817408"/>
                <a:gd name="connsiteY1-562" fmla="*/ 186973 h 1749205"/>
                <a:gd name="connsiteX2-563" fmla="*/ 510032 w 1817408"/>
                <a:gd name="connsiteY2-564" fmla="*/ 1038601 h 1749205"/>
                <a:gd name="connsiteX3-565" fmla="*/ 1815646 w 1817408"/>
                <a:gd name="connsiteY3-566" fmla="*/ 333 h 1749205"/>
                <a:gd name="connsiteX4-567" fmla="*/ 808097 w 1817408"/>
                <a:gd name="connsiteY4-568" fmla="*/ 918647 h 1749205"/>
                <a:gd name="connsiteX5-569" fmla="*/ 1571915 w 1817408"/>
                <a:gd name="connsiteY5-570" fmla="*/ 311271 h 1749205"/>
                <a:gd name="connsiteX6-571" fmla="*/ 985979 w 1817408"/>
                <a:gd name="connsiteY6-572" fmla="*/ 914115 h 1749205"/>
                <a:gd name="connsiteX7-573" fmla="*/ 1443938 w 1817408"/>
                <a:gd name="connsiteY7-574" fmla="*/ 552162 h 1749205"/>
                <a:gd name="connsiteX8-575" fmla="*/ 283084 w 1817408"/>
                <a:gd name="connsiteY8-576" fmla="*/ 1749205 h 1749205"/>
                <a:gd name="connsiteX0-577" fmla="*/ 0 w 2344474"/>
                <a:gd name="connsiteY0-578" fmla="*/ 1822671 h 2191097"/>
                <a:gd name="connsiteX1-579" fmla="*/ 1431349 w 2344474"/>
                <a:gd name="connsiteY1-580" fmla="*/ 628865 h 2191097"/>
                <a:gd name="connsiteX2-581" fmla="*/ 510032 w 2344474"/>
                <a:gd name="connsiteY2-582" fmla="*/ 1480493 h 2191097"/>
                <a:gd name="connsiteX3-583" fmla="*/ 2343232 w 2344474"/>
                <a:gd name="connsiteY3-584" fmla="*/ 236 h 2191097"/>
                <a:gd name="connsiteX4-585" fmla="*/ 808097 w 2344474"/>
                <a:gd name="connsiteY4-586" fmla="*/ 1360539 h 2191097"/>
                <a:gd name="connsiteX5-587" fmla="*/ 1571915 w 2344474"/>
                <a:gd name="connsiteY5-588" fmla="*/ 753163 h 2191097"/>
                <a:gd name="connsiteX6-589" fmla="*/ 985979 w 2344474"/>
                <a:gd name="connsiteY6-590" fmla="*/ 1356007 h 2191097"/>
                <a:gd name="connsiteX7-591" fmla="*/ 1443938 w 2344474"/>
                <a:gd name="connsiteY7-592" fmla="*/ 994054 h 2191097"/>
                <a:gd name="connsiteX8-593" fmla="*/ 283084 w 2344474"/>
                <a:gd name="connsiteY8-594" fmla="*/ 2191097 h 2191097"/>
                <a:gd name="connsiteX0-595" fmla="*/ 0 w 2344474"/>
                <a:gd name="connsiteY0-596" fmla="*/ 1822671 h 2191097"/>
                <a:gd name="connsiteX1-597" fmla="*/ 1744603 w 2344474"/>
                <a:gd name="connsiteY1-598" fmla="*/ 322872 h 2191097"/>
                <a:gd name="connsiteX2-599" fmla="*/ 510032 w 2344474"/>
                <a:gd name="connsiteY2-600" fmla="*/ 1480493 h 2191097"/>
                <a:gd name="connsiteX3-601" fmla="*/ 2343232 w 2344474"/>
                <a:gd name="connsiteY3-602" fmla="*/ 236 h 2191097"/>
                <a:gd name="connsiteX4-603" fmla="*/ 808097 w 2344474"/>
                <a:gd name="connsiteY4-604" fmla="*/ 1360539 h 2191097"/>
                <a:gd name="connsiteX5-605" fmla="*/ 1571915 w 2344474"/>
                <a:gd name="connsiteY5-606" fmla="*/ 753163 h 2191097"/>
                <a:gd name="connsiteX6-607" fmla="*/ 985979 w 2344474"/>
                <a:gd name="connsiteY6-608" fmla="*/ 1356007 h 2191097"/>
                <a:gd name="connsiteX7-609" fmla="*/ 1443938 w 2344474"/>
                <a:gd name="connsiteY7-610" fmla="*/ 994054 h 2191097"/>
                <a:gd name="connsiteX8-611" fmla="*/ 283084 w 2344474"/>
                <a:gd name="connsiteY8-612" fmla="*/ 2191097 h 2191097"/>
                <a:gd name="connsiteX0-613" fmla="*/ 0 w 2344429"/>
                <a:gd name="connsiteY0-614" fmla="*/ 1822663 h 2191089"/>
                <a:gd name="connsiteX1-615" fmla="*/ 1744603 w 2344429"/>
                <a:gd name="connsiteY1-616" fmla="*/ 322864 h 2191089"/>
                <a:gd name="connsiteX2-617" fmla="*/ 510032 w 2344429"/>
                <a:gd name="connsiteY2-618" fmla="*/ 1480485 h 2191089"/>
                <a:gd name="connsiteX3-619" fmla="*/ 2343232 w 2344429"/>
                <a:gd name="connsiteY3-620" fmla="*/ 228 h 2191089"/>
                <a:gd name="connsiteX4-621" fmla="*/ 808097 w 2344429"/>
                <a:gd name="connsiteY4-622" fmla="*/ 1360531 h 2191089"/>
                <a:gd name="connsiteX5-623" fmla="*/ 1909899 w 2344429"/>
                <a:gd name="connsiteY5-624" fmla="*/ 472662 h 2191089"/>
                <a:gd name="connsiteX6-625" fmla="*/ 985979 w 2344429"/>
                <a:gd name="connsiteY6-626" fmla="*/ 1355999 h 2191089"/>
                <a:gd name="connsiteX7-627" fmla="*/ 1443938 w 2344429"/>
                <a:gd name="connsiteY7-628" fmla="*/ 994046 h 2191089"/>
                <a:gd name="connsiteX8-629" fmla="*/ 283084 w 2344429"/>
                <a:gd name="connsiteY8-630" fmla="*/ 2191089 h 2191089"/>
                <a:gd name="connsiteX0-631" fmla="*/ 0 w 2343236"/>
                <a:gd name="connsiteY0-632" fmla="*/ 1822672 h 2191098"/>
                <a:gd name="connsiteX1-633" fmla="*/ 1744603 w 2343236"/>
                <a:gd name="connsiteY1-634" fmla="*/ 322873 h 2191098"/>
                <a:gd name="connsiteX2-635" fmla="*/ 790312 w 2343236"/>
                <a:gd name="connsiteY2-636" fmla="*/ 1242500 h 2191098"/>
                <a:gd name="connsiteX3-637" fmla="*/ 2343232 w 2343236"/>
                <a:gd name="connsiteY3-638" fmla="*/ 237 h 2191098"/>
                <a:gd name="connsiteX4-639" fmla="*/ 808097 w 2343236"/>
                <a:gd name="connsiteY4-640" fmla="*/ 1360540 h 2191098"/>
                <a:gd name="connsiteX5-641" fmla="*/ 1909899 w 2343236"/>
                <a:gd name="connsiteY5-642" fmla="*/ 472671 h 2191098"/>
                <a:gd name="connsiteX6-643" fmla="*/ 985979 w 2343236"/>
                <a:gd name="connsiteY6-644" fmla="*/ 1356008 h 2191098"/>
                <a:gd name="connsiteX7-645" fmla="*/ 1443938 w 2343236"/>
                <a:gd name="connsiteY7-646" fmla="*/ 994055 h 2191098"/>
                <a:gd name="connsiteX8-647" fmla="*/ 283084 w 2343236"/>
                <a:gd name="connsiteY8-648" fmla="*/ 2191098 h 2191098"/>
                <a:gd name="connsiteX0-649" fmla="*/ 0 w 2343236"/>
                <a:gd name="connsiteY0-650" fmla="*/ 1822672 h 2191098"/>
                <a:gd name="connsiteX1-651" fmla="*/ 1744603 w 2343236"/>
                <a:gd name="connsiteY1-652" fmla="*/ 322873 h 2191098"/>
                <a:gd name="connsiteX2-653" fmla="*/ 790312 w 2343236"/>
                <a:gd name="connsiteY2-654" fmla="*/ 1242500 h 2191098"/>
                <a:gd name="connsiteX3-655" fmla="*/ 2343232 w 2343236"/>
                <a:gd name="connsiteY3-656" fmla="*/ 237 h 2191098"/>
                <a:gd name="connsiteX4-657" fmla="*/ 808097 w 2343236"/>
                <a:gd name="connsiteY4-658" fmla="*/ 1360540 h 2191098"/>
                <a:gd name="connsiteX5-659" fmla="*/ 1909899 w 2343236"/>
                <a:gd name="connsiteY5-660" fmla="*/ 472671 h 2191098"/>
                <a:gd name="connsiteX6-661" fmla="*/ 985979 w 2343236"/>
                <a:gd name="connsiteY6-662" fmla="*/ 1356008 h 2191098"/>
                <a:gd name="connsiteX7-663" fmla="*/ 1650026 w 2343236"/>
                <a:gd name="connsiteY7-664" fmla="*/ 807060 h 2191098"/>
                <a:gd name="connsiteX8-665" fmla="*/ 283084 w 2343236"/>
                <a:gd name="connsiteY8-666" fmla="*/ 2191098 h 2191098"/>
                <a:gd name="connsiteX0-667" fmla="*/ 0 w 2343236"/>
                <a:gd name="connsiteY0-668" fmla="*/ 1822669 h 2191095"/>
                <a:gd name="connsiteX1-669" fmla="*/ 1975422 w 2343236"/>
                <a:gd name="connsiteY1-670" fmla="*/ 203873 h 2191095"/>
                <a:gd name="connsiteX2-671" fmla="*/ 790312 w 2343236"/>
                <a:gd name="connsiteY2-672" fmla="*/ 1242497 h 2191095"/>
                <a:gd name="connsiteX3-673" fmla="*/ 2343232 w 2343236"/>
                <a:gd name="connsiteY3-674" fmla="*/ 234 h 2191095"/>
                <a:gd name="connsiteX4-675" fmla="*/ 808097 w 2343236"/>
                <a:gd name="connsiteY4-676" fmla="*/ 1360537 h 2191095"/>
                <a:gd name="connsiteX5-677" fmla="*/ 1909899 w 2343236"/>
                <a:gd name="connsiteY5-678" fmla="*/ 472668 h 2191095"/>
                <a:gd name="connsiteX6-679" fmla="*/ 985979 w 2343236"/>
                <a:gd name="connsiteY6-680" fmla="*/ 1356005 h 2191095"/>
                <a:gd name="connsiteX7-681" fmla="*/ 1650026 w 2343236"/>
                <a:gd name="connsiteY7-682" fmla="*/ 807057 h 2191095"/>
                <a:gd name="connsiteX8-683" fmla="*/ 283084 w 2343236"/>
                <a:gd name="connsiteY8-684" fmla="*/ 2191095 h 2191095"/>
                <a:gd name="connsiteX0-685" fmla="*/ 0 w 2343236"/>
                <a:gd name="connsiteY0-686" fmla="*/ 1822669 h 2191095"/>
                <a:gd name="connsiteX1-687" fmla="*/ 1925961 w 2343236"/>
                <a:gd name="connsiteY1-688" fmla="*/ 203873 h 2191095"/>
                <a:gd name="connsiteX2-689" fmla="*/ 790312 w 2343236"/>
                <a:gd name="connsiteY2-690" fmla="*/ 1242497 h 2191095"/>
                <a:gd name="connsiteX3-691" fmla="*/ 2343232 w 2343236"/>
                <a:gd name="connsiteY3-692" fmla="*/ 234 h 2191095"/>
                <a:gd name="connsiteX4-693" fmla="*/ 808097 w 2343236"/>
                <a:gd name="connsiteY4-694" fmla="*/ 1360537 h 2191095"/>
                <a:gd name="connsiteX5-695" fmla="*/ 1909899 w 2343236"/>
                <a:gd name="connsiteY5-696" fmla="*/ 472668 h 2191095"/>
                <a:gd name="connsiteX6-697" fmla="*/ 985979 w 2343236"/>
                <a:gd name="connsiteY6-698" fmla="*/ 1356005 h 2191095"/>
                <a:gd name="connsiteX7-699" fmla="*/ 1650026 w 2343236"/>
                <a:gd name="connsiteY7-700" fmla="*/ 807057 h 2191095"/>
                <a:gd name="connsiteX8-701" fmla="*/ 283084 w 2343236"/>
                <a:gd name="connsiteY8-702" fmla="*/ 2191095 h 2191095"/>
                <a:gd name="connsiteX0-703" fmla="*/ 0 w 2343236"/>
                <a:gd name="connsiteY0-704" fmla="*/ 1822669 h 2191095"/>
                <a:gd name="connsiteX1-705" fmla="*/ 1934205 w 2343236"/>
                <a:gd name="connsiteY1-706" fmla="*/ 195374 h 2191095"/>
                <a:gd name="connsiteX2-707" fmla="*/ 790312 w 2343236"/>
                <a:gd name="connsiteY2-708" fmla="*/ 1242497 h 2191095"/>
                <a:gd name="connsiteX3-709" fmla="*/ 2343232 w 2343236"/>
                <a:gd name="connsiteY3-710" fmla="*/ 234 h 2191095"/>
                <a:gd name="connsiteX4-711" fmla="*/ 808097 w 2343236"/>
                <a:gd name="connsiteY4-712" fmla="*/ 1360537 h 2191095"/>
                <a:gd name="connsiteX5-713" fmla="*/ 1909899 w 2343236"/>
                <a:gd name="connsiteY5-714" fmla="*/ 472668 h 2191095"/>
                <a:gd name="connsiteX6-715" fmla="*/ 985979 w 2343236"/>
                <a:gd name="connsiteY6-716" fmla="*/ 1356005 h 2191095"/>
                <a:gd name="connsiteX7-717" fmla="*/ 1650026 w 2343236"/>
                <a:gd name="connsiteY7-718" fmla="*/ 807057 h 2191095"/>
                <a:gd name="connsiteX8-719" fmla="*/ 283084 w 2343236"/>
                <a:gd name="connsiteY8-720" fmla="*/ 2191095 h 2191095"/>
                <a:gd name="connsiteX0-721" fmla="*/ 0 w 2343236"/>
                <a:gd name="connsiteY0-722" fmla="*/ 1822669 h 2191095"/>
                <a:gd name="connsiteX1-723" fmla="*/ 1934205 w 2343236"/>
                <a:gd name="connsiteY1-724" fmla="*/ 195374 h 2191095"/>
                <a:gd name="connsiteX2-725" fmla="*/ 790312 w 2343236"/>
                <a:gd name="connsiteY2-726" fmla="*/ 1242497 h 2191095"/>
                <a:gd name="connsiteX3-727" fmla="*/ 2343232 w 2343236"/>
                <a:gd name="connsiteY3-728" fmla="*/ 234 h 2191095"/>
                <a:gd name="connsiteX4-729" fmla="*/ 808097 w 2343236"/>
                <a:gd name="connsiteY4-730" fmla="*/ 1360537 h 2191095"/>
                <a:gd name="connsiteX5-731" fmla="*/ 1909899 w 2343236"/>
                <a:gd name="connsiteY5-732" fmla="*/ 472668 h 2191095"/>
                <a:gd name="connsiteX6-733" fmla="*/ 985979 w 2343236"/>
                <a:gd name="connsiteY6-734" fmla="*/ 1356005 h 2191095"/>
                <a:gd name="connsiteX7-735" fmla="*/ 1650026 w 2343236"/>
                <a:gd name="connsiteY7-736" fmla="*/ 807057 h 2191095"/>
                <a:gd name="connsiteX8-737" fmla="*/ 283084 w 2343236"/>
                <a:gd name="connsiteY8-738" fmla="*/ 2191095 h 2191095"/>
                <a:gd name="connsiteX0-739" fmla="*/ 0 w 2343236"/>
                <a:gd name="connsiteY0-740" fmla="*/ 1822669 h 2191095"/>
                <a:gd name="connsiteX1-741" fmla="*/ 1934205 w 2343236"/>
                <a:gd name="connsiteY1-742" fmla="*/ 195374 h 2191095"/>
                <a:gd name="connsiteX2-743" fmla="*/ 790312 w 2343236"/>
                <a:gd name="connsiteY2-744" fmla="*/ 1242497 h 2191095"/>
                <a:gd name="connsiteX3-745" fmla="*/ 2343232 w 2343236"/>
                <a:gd name="connsiteY3-746" fmla="*/ 234 h 2191095"/>
                <a:gd name="connsiteX4-747" fmla="*/ 808097 w 2343236"/>
                <a:gd name="connsiteY4-748" fmla="*/ 1360537 h 2191095"/>
                <a:gd name="connsiteX5-749" fmla="*/ 1909899 w 2343236"/>
                <a:gd name="connsiteY5-750" fmla="*/ 472668 h 2191095"/>
                <a:gd name="connsiteX6-751" fmla="*/ 985979 w 2343236"/>
                <a:gd name="connsiteY6-752" fmla="*/ 1356005 h 2191095"/>
                <a:gd name="connsiteX7-753" fmla="*/ 1650026 w 2343236"/>
                <a:gd name="connsiteY7-754" fmla="*/ 807057 h 2191095"/>
                <a:gd name="connsiteX8-755" fmla="*/ 283084 w 2343236"/>
                <a:gd name="connsiteY8-756" fmla="*/ 2191095 h 2191095"/>
                <a:gd name="connsiteX0-757" fmla="*/ 0 w 2343236"/>
                <a:gd name="connsiteY0-758" fmla="*/ 1822669 h 2191095"/>
                <a:gd name="connsiteX1-759" fmla="*/ 1934205 w 2343236"/>
                <a:gd name="connsiteY1-760" fmla="*/ 195374 h 2191095"/>
                <a:gd name="connsiteX2-761" fmla="*/ 790312 w 2343236"/>
                <a:gd name="connsiteY2-762" fmla="*/ 1242497 h 2191095"/>
                <a:gd name="connsiteX3-763" fmla="*/ 2343232 w 2343236"/>
                <a:gd name="connsiteY3-764" fmla="*/ 234 h 2191095"/>
                <a:gd name="connsiteX4-765" fmla="*/ 808097 w 2343236"/>
                <a:gd name="connsiteY4-766" fmla="*/ 1360537 h 2191095"/>
                <a:gd name="connsiteX5-767" fmla="*/ 1909899 w 2343236"/>
                <a:gd name="connsiteY5-768" fmla="*/ 472668 h 2191095"/>
                <a:gd name="connsiteX6-769" fmla="*/ 985979 w 2343236"/>
                <a:gd name="connsiteY6-770" fmla="*/ 1356005 h 2191095"/>
                <a:gd name="connsiteX7-771" fmla="*/ 1650026 w 2343236"/>
                <a:gd name="connsiteY7-772" fmla="*/ 807057 h 2191095"/>
                <a:gd name="connsiteX8-773" fmla="*/ 283084 w 2343236"/>
                <a:gd name="connsiteY8-774" fmla="*/ 2191095 h 2191095"/>
                <a:gd name="connsiteX0-775" fmla="*/ 0 w 2343236"/>
                <a:gd name="connsiteY0-776" fmla="*/ 1822669 h 2191095"/>
                <a:gd name="connsiteX1-777" fmla="*/ 1934205 w 2343236"/>
                <a:gd name="connsiteY1-778" fmla="*/ 195374 h 2191095"/>
                <a:gd name="connsiteX2-779" fmla="*/ 790312 w 2343236"/>
                <a:gd name="connsiteY2-780" fmla="*/ 1242497 h 2191095"/>
                <a:gd name="connsiteX3-781" fmla="*/ 2343232 w 2343236"/>
                <a:gd name="connsiteY3-782" fmla="*/ 234 h 2191095"/>
                <a:gd name="connsiteX4-783" fmla="*/ 808097 w 2343236"/>
                <a:gd name="connsiteY4-784" fmla="*/ 1360537 h 2191095"/>
                <a:gd name="connsiteX5-785" fmla="*/ 1909899 w 2343236"/>
                <a:gd name="connsiteY5-786" fmla="*/ 472668 h 2191095"/>
                <a:gd name="connsiteX6-787" fmla="*/ 985979 w 2343236"/>
                <a:gd name="connsiteY6-788" fmla="*/ 1356005 h 2191095"/>
                <a:gd name="connsiteX7-789" fmla="*/ 1650026 w 2343236"/>
                <a:gd name="connsiteY7-790" fmla="*/ 807057 h 2191095"/>
                <a:gd name="connsiteX8-791" fmla="*/ 283084 w 2343236"/>
                <a:gd name="connsiteY8-792" fmla="*/ 2191095 h 2191095"/>
                <a:gd name="connsiteX0-793" fmla="*/ 0 w 2345612"/>
                <a:gd name="connsiteY0-794" fmla="*/ 1823457 h 2191883"/>
                <a:gd name="connsiteX1-795" fmla="*/ 1934205 w 2345612"/>
                <a:gd name="connsiteY1-796" fmla="*/ 196162 h 2191883"/>
                <a:gd name="connsiteX2-797" fmla="*/ 790312 w 2345612"/>
                <a:gd name="connsiteY2-798" fmla="*/ 1243285 h 2191883"/>
                <a:gd name="connsiteX3-799" fmla="*/ 2343232 w 2345612"/>
                <a:gd name="connsiteY3-800" fmla="*/ 1022 h 2191883"/>
                <a:gd name="connsiteX4-801" fmla="*/ 1162569 w 2345612"/>
                <a:gd name="connsiteY4-802" fmla="*/ 1021334 h 2191883"/>
                <a:gd name="connsiteX5-803" fmla="*/ 1909899 w 2345612"/>
                <a:gd name="connsiteY5-804" fmla="*/ 473456 h 2191883"/>
                <a:gd name="connsiteX6-805" fmla="*/ 985979 w 2345612"/>
                <a:gd name="connsiteY6-806" fmla="*/ 1356793 h 2191883"/>
                <a:gd name="connsiteX7-807" fmla="*/ 1650026 w 2345612"/>
                <a:gd name="connsiteY7-808" fmla="*/ 807845 h 2191883"/>
                <a:gd name="connsiteX8-809" fmla="*/ 283084 w 2345612"/>
                <a:gd name="connsiteY8-810" fmla="*/ 2191883 h 2191883"/>
                <a:gd name="connsiteX0-811" fmla="*/ 0 w 2345854"/>
                <a:gd name="connsiteY0-812" fmla="*/ 1823457 h 2191883"/>
                <a:gd name="connsiteX1-813" fmla="*/ 1934205 w 2345854"/>
                <a:gd name="connsiteY1-814" fmla="*/ 196162 h 2191883"/>
                <a:gd name="connsiteX2-815" fmla="*/ 790312 w 2345854"/>
                <a:gd name="connsiteY2-816" fmla="*/ 1243285 h 2191883"/>
                <a:gd name="connsiteX3-817" fmla="*/ 2343232 w 2345854"/>
                <a:gd name="connsiteY3-818" fmla="*/ 1022 h 2191883"/>
                <a:gd name="connsiteX4-819" fmla="*/ 1179056 w 2345854"/>
                <a:gd name="connsiteY4-820" fmla="*/ 1021334 h 2191883"/>
                <a:gd name="connsiteX5-821" fmla="*/ 1909899 w 2345854"/>
                <a:gd name="connsiteY5-822" fmla="*/ 473456 h 2191883"/>
                <a:gd name="connsiteX6-823" fmla="*/ 985979 w 2345854"/>
                <a:gd name="connsiteY6-824" fmla="*/ 1356793 h 2191883"/>
                <a:gd name="connsiteX7-825" fmla="*/ 1650026 w 2345854"/>
                <a:gd name="connsiteY7-826" fmla="*/ 807845 h 2191883"/>
                <a:gd name="connsiteX8-827" fmla="*/ 283084 w 2345854"/>
                <a:gd name="connsiteY8-828" fmla="*/ 2191883 h 2191883"/>
                <a:gd name="connsiteX0-829" fmla="*/ 0 w 2345854"/>
                <a:gd name="connsiteY0-830" fmla="*/ 1823457 h 2191883"/>
                <a:gd name="connsiteX1-831" fmla="*/ 1934205 w 2345854"/>
                <a:gd name="connsiteY1-832" fmla="*/ 196162 h 2191883"/>
                <a:gd name="connsiteX2-833" fmla="*/ 790312 w 2345854"/>
                <a:gd name="connsiteY2-834" fmla="*/ 1243285 h 2191883"/>
                <a:gd name="connsiteX3-835" fmla="*/ 2343232 w 2345854"/>
                <a:gd name="connsiteY3-836" fmla="*/ 1022 h 2191883"/>
                <a:gd name="connsiteX4-837" fmla="*/ 1179056 w 2345854"/>
                <a:gd name="connsiteY4-838" fmla="*/ 1021334 h 2191883"/>
                <a:gd name="connsiteX5-839" fmla="*/ 1909899 w 2345854"/>
                <a:gd name="connsiteY5-840" fmla="*/ 473456 h 2191883"/>
                <a:gd name="connsiteX6-841" fmla="*/ 1101389 w 2345854"/>
                <a:gd name="connsiteY6-842" fmla="*/ 1220796 h 2191883"/>
                <a:gd name="connsiteX7-843" fmla="*/ 1650026 w 2345854"/>
                <a:gd name="connsiteY7-844" fmla="*/ 807845 h 2191883"/>
                <a:gd name="connsiteX8-845" fmla="*/ 283084 w 2345854"/>
                <a:gd name="connsiteY8-846" fmla="*/ 2191883 h 2191883"/>
                <a:gd name="connsiteX0-847" fmla="*/ 0 w 2345854"/>
                <a:gd name="connsiteY0-848" fmla="*/ 1823457 h 2191883"/>
                <a:gd name="connsiteX1-849" fmla="*/ 1934205 w 2345854"/>
                <a:gd name="connsiteY1-850" fmla="*/ 196162 h 2191883"/>
                <a:gd name="connsiteX2-851" fmla="*/ 790312 w 2345854"/>
                <a:gd name="connsiteY2-852" fmla="*/ 1243285 h 2191883"/>
                <a:gd name="connsiteX3-853" fmla="*/ 2343232 w 2345854"/>
                <a:gd name="connsiteY3-854" fmla="*/ 1022 h 2191883"/>
                <a:gd name="connsiteX4-855" fmla="*/ 1179056 w 2345854"/>
                <a:gd name="connsiteY4-856" fmla="*/ 1021334 h 2191883"/>
                <a:gd name="connsiteX5-857" fmla="*/ 1909899 w 2345854"/>
                <a:gd name="connsiteY5-858" fmla="*/ 473456 h 2191883"/>
                <a:gd name="connsiteX6-859" fmla="*/ 1126120 w 2345854"/>
                <a:gd name="connsiteY6-860" fmla="*/ 1203797 h 2191883"/>
                <a:gd name="connsiteX7-861" fmla="*/ 1650026 w 2345854"/>
                <a:gd name="connsiteY7-862" fmla="*/ 807845 h 2191883"/>
                <a:gd name="connsiteX8-863" fmla="*/ 283084 w 2345854"/>
                <a:gd name="connsiteY8-864" fmla="*/ 2191883 h 2191883"/>
                <a:gd name="connsiteX0-865" fmla="*/ 0 w 2345854"/>
                <a:gd name="connsiteY0-866" fmla="*/ 1823457 h 2132563"/>
                <a:gd name="connsiteX1-867" fmla="*/ 1934205 w 2345854"/>
                <a:gd name="connsiteY1-868" fmla="*/ 196162 h 2132563"/>
                <a:gd name="connsiteX2-869" fmla="*/ 790312 w 2345854"/>
                <a:gd name="connsiteY2-870" fmla="*/ 1243285 h 2132563"/>
                <a:gd name="connsiteX3-871" fmla="*/ 2343232 w 2345854"/>
                <a:gd name="connsiteY3-872" fmla="*/ 1022 h 2132563"/>
                <a:gd name="connsiteX4-873" fmla="*/ 1179056 w 2345854"/>
                <a:gd name="connsiteY4-874" fmla="*/ 1021334 h 2132563"/>
                <a:gd name="connsiteX5-875" fmla="*/ 1909899 w 2345854"/>
                <a:gd name="connsiteY5-876" fmla="*/ 473456 h 2132563"/>
                <a:gd name="connsiteX6-877" fmla="*/ 1126120 w 2345854"/>
                <a:gd name="connsiteY6-878" fmla="*/ 1203797 h 2132563"/>
                <a:gd name="connsiteX7-879" fmla="*/ 1650026 w 2345854"/>
                <a:gd name="connsiteY7-880" fmla="*/ 807845 h 2132563"/>
                <a:gd name="connsiteX8-881" fmla="*/ 278620 w 2345854"/>
                <a:gd name="connsiteY8-882" fmla="*/ 2132563 h 2132563"/>
                <a:gd name="connsiteX0-883" fmla="*/ 0 w 2345854"/>
                <a:gd name="connsiteY0-884" fmla="*/ 1823457 h 2148853"/>
                <a:gd name="connsiteX1-885" fmla="*/ 1934205 w 2345854"/>
                <a:gd name="connsiteY1-886" fmla="*/ 196162 h 2148853"/>
                <a:gd name="connsiteX2-887" fmla="*/ 790312 w 2345854"/>
                <a:gd name="connsiteY2-888" fmla="*/ 1243285 h 2148853"/>
                <a:gd name="connsiteX3-889" fmla="*/ 2343232 w 2345854"/>
                <a:gd name="connsiteY3-890" fmla="*/ 1022 h 2148853"/>
                <a:gd name="connsiteX4-891" fmla="*/ 1179056 w 2345854"/>
                <a:gd name="connsiteY4-892" fmla="*/ 1021334 h 2148853"/>
                <a:gd name="connsiteX5-893" fmla="*/ 1909899 w 2345854"/>
                <a:gd name="connsiteY5-894" fmla="*/ 473456 h 2148853"/>
                <a:gd name="connsiteX6-895" fmla="*/ 1126120 w 2345854"/>
                <a:gd name="connsiteY6-896" fmla="*/ 1203797 h 2148853"/>
                <a:gd name="connsiteX7-897" fmla="*/ 1650026 w 2345854"/>
                <a:gd name="connsiteY7-898" fmla="*/ 807845 h 2148853"/>
                <a:gd name="connsiteX8-899" fmla="*/ 288114 w 2345854"/>
                <a:gd name="connsiteY8-900" fmla="*/ 2148853 h 2148853"/>
                <a:gd name="connsiteX0-901" fmla="*/ 0 w 2345854"/>
                <a:gd name="connsiteY0-902" fmla="*/ 1823457 h 2148853"/>
                <a:gd name="connsiteX1-903" fmla="*/ 1934205 w 2345854"/>
                <a:gd name="connsiteY1-904" fmla="*/ 196162 h 2148853"/>
                <a:gd name="connsiteX2-905" fmla="*/ 790312 w 2345854"/>
                <a:gd name="connsiteY2-906" fmla="*/ 1243285 h 2148853"/>
                <a:gd name="connsiteX3-907" fmla="*/ 2343232 w 2345854"/>
                <a:gd name="connsiteY3-908" fmla="*/ 1022 h 2148853"/>
                <a:gd name="connsiteX4-909" fmla="*/ 1179056 w 2345854"/>
                <a:gd name="connsiteY4-910" fmla="*/ 1021334 h 2148853"/>
                <a:gd name="connsiteX5-911" fmla="*/ 1909899 w 2345854"/>
                <a:gd name="connsiteY5-912" fmla="*/ 473456 h 2148853"/>
                <a:gd name="connsiteX6-913" fmla="*/ 1126120 w 2345854"/>
                <a:gd name="connsiteY6-914" fmla="*/ 1203797 h 2148853"/>
                <a:gd name="connsiteX7-915" fmla="*/ 1650026 w 2345854"/>
                <a:gd name="connsiteY7-916" fmla="*/ 807845 h 2148853"/>
                <a:gd name="connsiteX8-917" fmla="*/ 288114 w 2345854"/>
                <a:gd name="connsiteY8-918" fmla="*/ 2148853 h 2148853"/>
                <a:gd name="connsiteX0-919" fmla="*/ 0 w 2345854"/>
                <a:gd name="connsiteY0-920" fmla="*/ 1823457 h 2148853"/>
                <a:gd name="connsiteX1-921" fmla="*/ 1934205 w 2345854"/>
                <a:gd name="connsiteY1-922" fmla="*/ 196162 h 2148853"/>
                <a:gd name="connsiteX2-923" fmla="*/ 790312 w 2345854"/>
                <a:gd name="connsiteY2-924" fmla="*/ 1243285 h 2148853"/>
                <a:gd name="connsiteX3-925" fmla="*/ 2343232 w 2345854"/>
                <a:gd name="connsiteY3-926" fmla="*/ 1022 h 2148853"/>
                <a:gd name="connsiteX4-927" fmla="*/ 1179056 w 2345854"/>
                <a:gd name="connsiteY4-928" fmla="*/ 1021334 h 2148853"/>
                <a:gd name="connsiteX5-929" fmla="*/ 1909899 w 2345854"/>
                <a:gd name="connsiteY5-930" fmla="*/ 473456 h 2148853"/>
                <a:gd name="connsiteX6-931" fmla="*/ 1126120 w 2345854"/>
                <a:gd name="connsiteY6-932" fmla="*/ 1203797 h 2148853"/>
                <a:gd name="connsiteX7-933" fmla="*/ 1687932 w 2345854"/>
                <a:gd name="connsiteY7-934" fmla="*/ 762185 h 2148853"/>
                <a:gd name="connsiteX8-935" fmla="*/ 288114 w 2345854"/>
                <a:gd name="connsiteY8-936" fmla="*/ 2148853 h 2148853"/>
                <a:gd name="connsiteX0-937" fmla="*/ 0 w 2345854"/>
                <a:gd name="connsiteY0-938" fmla="*/ 1823457 h 2148853"/>
                <a:gd name="connsiteX1-939" fmla="*/ 1934205 w 2345854"/>
                <a:gd name="connsiteY1-940" fmla="*/ 196162 h 2148853"/>
                <a:gd name="connsiteX2-941" fmla="*/ 790312 w 2345854"/>
                <a:gd name="connsiteY2-942" fmla="*/ 1243285 h 2148853"/>
                <a:gd name="connsiteX3-943" fmla="*/ 2343232 w 2345854"/>
                <a:gd name="connsiteY3-944" fmla="*/ 1022 h 2148853"/>
                <a:gd name="connsiteX4-945" fmla="*/ 1179056 w 2345854"/>
                <a:gd name="connsiteY4-946" fmla="*/ 1021334 h 2148853"/>
                <a:gd name="connsiteX5-947" fmla="*/ 1909899 w 2345854"/>
                <a:gd name="connsiteY5-948" fmla="*/ 473456 h 2148853"/>
                <a:gd name="connsiteX6-949" fmla="*/ 1126120 w 2345854"/>
                <a:gd name="connsiteY6-950" fmla="*/ 1203797 h 2148853"/>
                <a:gd name="connsiteX7-951" fmla="*/ 1687932 w 2345854"/>
                <a:gd name="connsiteY7-952" fmla="*/ 762185 h 2148853"/>
                <a:gd name="connsiteX8-953" fmla="*/ 288114 w 2345854"/>
                <a:gd name="connsiteY8-954" fmla="*/ 2148853 h 2148853"/>
                <a:gd name="connsiteX0-955" fmla="*/ 0 w 2345854"/>
                <a:gd name="connsiteY0-956" fmla="*/ 1823457 h 2148853"/>
                <a:gd name="connsiteX1-957" fmla="*/ 1934205 w 2345854"/>
                <a:gd name="connsiteY1-958" fmla="*/ 196162 h 2148853"/>
                <a:gd name="connsiteX2-959" fmla="*/ 790312 w 2345854"/>
                <a:gd name="connsiteY2-960" fmla="*/ 1243285 h 2148853"/>
                <a:gd name="connsiteX3-961" fmla="*/ 2343232 w 2345854"/>
                <a:gd name="connsiteY3-962" fmla="*/ 1022 h 2148853"/>
                <a:gd name="connsiteX4-963" fmla="*/ 1179056 w 2345854"/>
                <a:gd name="connsiteY4-964" fmla="*/ 1021334 h 2148853"/>
                <a:gd name="connsiteX5-965" fmla="*/ 1909899 w 2345854"/>
                <a:gd name="connsiteY5-966" fmla="*/ 473456 h 2148853"/>
                <a:gd name="connsiteX6-967" fmla="*/ 1126120 w 2345854"/>
                <a:gd name="connsiteY6-968" fmla="*/ 1203797 h 2148853"/>
                <a:gd name="connsiteX7-969" fmla="*/ 1730302 w 2345854"/>
                <a:gd name="connsiteY7-970" fmla="*/ 775846 h 2148853"/>
                <a:gd name="connsiteX8-971" fmla="*/ 288114 w 2345854"/>
                <a:gd name="connsiteY8-972" fmla="*/ 2148853 h 2148853"/>
                <a:gd name="connsiteX0-973" fmla="*/ 0 w 2345854"/>
                <a:gd name="connsiteY0-974" fmla="*/ 1823457 h 2148853"/>
                <a:gd name="connsiteX1-975" fmla="*/ 1934205 w 2345854"/>
                <a:gd name="connsiteY1-976" fmla="*/ 196162 h 2148853"/>
                <a:gd name="connsiteX2-977" fmla="*/ 790312 w 2345854"/>
                <a:gd name="connsiteY2-978" fmla="*/ 1243285 h 2148853"/>
                <a:gd name="connsiteX3-979" fmla="*/ 2343232 w 2345854"/>
                <a:gd name="connsiteY3-980" fmla="*/ 1022 h 2148853"/>
                <a:gd name="connsiteX4-981" fmla="*/ 1179056 w 2345854"/>
                <a:gd name="connsiteY4-982" fmla="*/ 1021334 h 2148853"/>
                <a:gd name="connsiteX5-983" fmla="*/ 1909899 w 2345854"/>
                <a:gd name="connsiteY5-984" fmla="*/ 473456 h 2148853"/>
                <a:gd name="connsiteX6-985" fmla="*/ 1126120 w 2345854"/>
                <a:gd name="connsiteY6-986" fmla="*/ 1203797 h 2148853"/>
                <a:gd name="connsiteX7-987" fmla="*/ 1730302 w 2345854"/>
                <a:gd name="connsiteY7-988" fmla="*/ 775846 h 2148853"/>
                <a:gd name="connsiteX8-989" fmla="*/ 288114 w 2345854"/>
                <a:gd name="connsiteY8-990" fmla="*/ 2148853 h 2148853"/>
                <a:gd name="connsiteX0-991" fmla="*/ 0 w 2531328"/>
                <a:gd name="connsiteY0-992" fmla="*/ 1991652 h 2317048"/>
                <a:gd name="connsiteX1-993" fmla="*/ 1934205 w 2531328"/>
                <a:gd name="connsiteY1-994" fmla="*/ 364357 h 2317048"/>
                <a:gd name="connsiteX2-995" fmla="*/ 790312 w 2531328"/>
                <a:gd name="connsiteY2-996" fmla="*/ 1411480 h 2317048"/>
                <a:gd name="connsiteX3-997" fmla="*/ 2529006 w 2531328"/>
                <a:gd name="connsiteY3-998" fmla="*/ 897 h 2317048"/>
                <a:gd name="connsiteX4-999" fmla="*/ 1179056 w 2531328"/>
                <a:gd name="connsiteY4-1000" fmla="*/ 1189529 h 2317048"/>
                <a:gd name="connsiteX5-1001" fmla="*/ 1909899 w 2531328"/>
                <a:gd name="connsiteY5-1002" fmla="*/ 641651 h 2317048"/>
                <a:gd name="connsiteX6-1003" fmla="*/ 1126120 w 2531328"/>
                <a:gd name="connsiteY6-1004" fmla="*/ 1371992 h 2317048"/>
                <a:gd name="connsiteX7-1005" fmla="*/ 1730302 w 2531328"/>
                <a:gd name="connsiteY7-1006" fmla="*/ 944041 h 2317048"/>
                <a:gd name="connsiteX8-1007" fmla="*/ 288114 w 2531328"/>
                <a:gd name="connsiteY8-1008" fmla="*/ 2317048 h 2317048"/>
                <a:gd name="connsiteX0-1009" fmla="*/ 0 w 2531329"/>
                <a:gd name="connsiteY0-1010" fmla="*/ 1991652 h 2317048"/>
                <a:gd name="connsiteX1-1011" fmla="*/ 1934205 w 2531329"/>
                <a:gd name="connsiteY1-1012" fmla="*/ 364357 h 2317048"/>
                <a:gd name="connsiteX2-1013" fmla="*/ 790312 w 2531329"/>
                <a:gd name="connsiteY2-1014" fmla="*/ 1411480 h 2317048"/>
                <a:gd name="connsiteX3-1015" fmla="*/ 2529007 w 2531329"/>
                <a:gd name="connsiteY3-1016" fmla="*/ 897 h 2317048"/>
                <a:gd name="connsiteX4-1017" fmla="*/ 1179056 w 2531329"/>
                <a:gd name="connsiteY4-1018" fmla="*/ 1189529 h 2317048"/>
                <a:gd name="connsiteX5-1019" fmla="*/ 1909899 w 2531329"/>
                <a:gd name="connsiteY5-1020" fmla="*/ 641651 h 2317048"/>
                <a:gd name="connsiteX6-1021" fmla="*/ 1126120 w 2531329"/>
                <a:gd name="connsiteY6-1022" fmla="*/ 1371992 h 2317048"/>
                <a:gd name="connsiteX7-1023" fmla="*/ 1730302 w 2531329"/>
                <a:gd name="connsiteY7-1024" fmla="*/ 944041 h 2317048"/>
                <a:gd name="connsiteX8-1025" fmla="*/ 288114 w 2531329"/>
                <a:gd name="connsiteY8-1026" fmla="*/ 2317048 h 2317048"/>
                <a:gd name="connsiteX0-1027" fmla="*/ 0 w 2531329"/>
                <a:gd name="connsiteY0-1028" fmla="*/ 1991652 h 2317048"/>
                <a:gd name="connsiteX1-1029" fmla="*/ 2003073 w 2531329"/>
                <a:gd name="connsiteY1-1030" fmla="*/ 290645 h 2317048"/>
                <a:gd name="connsiteX2-1031" fmla="*/ 790312 w 2531329"/>
                <a:gd name="connsiteY2-1032" fmla="*/ 1411480 h 2317048"/>
                <a:gd name="connsiteX3-1033" fmla="*/ 2529007 w 2531329"/>
                <a:gd name="connsiteY3-1034" fmla="*/ 897 h 2317048"/>
                <a:gd name="connsiteX4-1035" fmla="*/ 1179056 w 2531329"/>
                <a:gd name="connsiteY4-1036" fmla="*/ 1189529 h 2317048"/>
                <a:gd name="connsiteX5-1037" fmla="*/ 1909899 w 2531329"/>
                <a:gd name="connsiteY5-1038" fmla="*/ 641651 h 2317048"/>
                <a:gd name="connsiteX6-1039" fmla="*/ 1126120 w 2531329"/>
                <a:gd name="connsiteY6-1040" fmla="*/ 1371992 h 2317048"/>
                <a:gd name="connsiteX7-1041" fmla="*/ 1730302 w 2531329"/>
                <a:gd name="connsiteY7-1042" fmla="*/ 944041 h 2317048"/>
                <a:gd name="connsiteX8-1043" fmla="*/ 288114 w 2531329"/>
                <a:gd name="connsiteY8-1044" fmla="*/ 2317048 h 2317048"/>
                <a:gd name="connsiteX0-1045" fmla="*/ 0 w 2531329"/>
                <a:gd name="connsiteY0-1046" fmla="*/ 1991652 h 2317048"/>
                <a:gd name="connsiteX1-1047" fmla="*/ 2035949 w 2531329"/>
                <a:gd name="connsiteY1-1048" fmla="*/ 288015 h 2317048"/>
                <a:gd name="connsiteX2-1049" fmla="*/ 790312 w 2531329"/>
                <a:gd name="connsiteY2-1050" fmla="*/ 1411480 h 2317048"/>
                <a:gd name="connsiteX3-1051" fmla="*/ 2529007 w 2531329"/>
                <a:gd name="connsiteY3-1052" fmla="*/ 897 h 2317048"/>
                <a:gd name="connsiteX4-1053" fmla="*/ 1179056 w 2531329"/>
                <a:gd name="connsiteY4-1054" fmla="*/ 1189529 h 2317048"/>
                <a:gd name="connsiteX5-1055" fmla="*/ 1909899 w 2531329"/>
                <a:gd name="connsiteY5-1056" fmla="*/ 641651 h 2317048"/>
                <a:gd name="connsiteX6-1057" fmla="*/ 1126120 w 2531329"/>
                <a:gd name="connsiteY6-1058" fmla="*/ 1371992 h 2317048"/>
                <a:gd name="connsiteX7-1059" fmla="*/ 1730302 w 2531329"/>
                <a:gd name="connsiteY7-1060" fmla="*/ 944041 h 2317048"/>
                <a:gd name="connsiteX8-1061" fmla="*/ 288114 w 2531329"/>
                <a:gd name="connsiteY8-1062" fmla="*/ 2317048 h 2317048"/>
                <a:gd name="connsiteX0-1063" fmla="*/ 0 w 2534647"/>
                <a:gd name="connsiteY0-1064" fmla="*/ 1993705 h 2319101"/>
                <a:gd name="connsiteX1-1065" fmla="*/ 2035949 w 2534647"/>
                <a:gd name="connsiteY1-1066" fmla="*/ 290068 h 2319101"/>
                <a:gd name="connsiteX2-1067" fmla="*/ 790312 w 2534647"/>
                <a:gd name="connsiteY2-1068" fmla="*/ 1413533 h 2319101"/>
                <a:gd name="connsiteX3-1069" fmla="*/ 2529007 w 2534647"/>
                <a:gd name="connsiteY3-1070" fmla="*/ 2950 h 2319101"/>
                <a:gd name="connsiteX4-1071" fmla="*/ 1365467 w 2534647"/>
                <a:gd name="connsiteY4-1072" fmla="*/ 1031738 h 2319101"/>
                <a:gd name="connsiteX5-1073" fmla="*/ 1909899 w 2534647"/>
                <a:gd name="connsiteY5-1074" fmla="*/ 643704 h 2319101"/>
                <a:gd name="connsiteX6-1075" fmla="*/ 1126120 w 2534647"/>
                <a:gd name="connsiteY6-1076" fmla="*/ 1374045 h 2319101"/>
                <a:gd name="connsiteX7-1077" fmla="*/ 1730302 w 2534647"/>
                <a:gd name="connsiteY7-1078" fmla="*/ 946094 h 2319101"/>
                <a:gd name="connsiteX8-1079" fmla="*/ 288114 w 2534647"/>
                <a:gd name="connsiteY8-1080" fmla="*/ 2319101 h 2319101"/>
                <a:gd name="connsiteX0-1081" fmla="*/ 0 w 2534647"/>
                <a:gd name="connsiteY0-1082" fmla="*/ 1993705 h 2319101"/>
                <a:gd name="connsiteX1-1083" fmla="*/ 2035949 w 2534647"/>
                <a:gd name="connsiteY1-1084" fmla="*/ 290068 h 2319101"/>
                <a:gd name="connsiteX2-1085" fmla="*/ 790312 w 2534647"/>
                <a:gd name="connsiteY2-1086" fmla="*/ 1413533 h 2319101"/>
                <a:gd name="connsiteX3-1087" fmla="*/ 2529007 w 2534647"/>
                <a:gd name="connsiteY3-1088" fmla="*/ 2950 h 2319101"/>
                <a:gd name="connsiteX4-1089" fmla="*/ 1365467 w 2534647"/>
                <a:gd name="connsiteY4-1090" fmla="*/ 1031738 h 2319101"/>
                <a:gd name="connsiteX5-1091" fmla="*/ 1909899 w 2534647"/>
                <a:gd name="connsiteY5-1092" fmla="*/ 643704 h 2319101"/>
                <a:gd name="connsiteX6-1093" fmla="*/ 1126120 w 2534647"/>
                <a:gd name="connsiteY6-1094" fmla="*/ 1374045 h 2319101"/>
                <a:gd name="connsiteX7-1095" fmla="*/ 1787834 w 2534647"/>
                <a:gd name="connsiteY7-1096" fmla="*/ 941492 h 2319101"/>
                <a:gd name="connsiteX8-1097" fmla="*/ 288114 w 2534647"/>
                <a:gd name="connsiteY8-1098" fmla="*/ 2319101 h 2319101"/>
                <a:gd name="connsiteX0-1099" fmla="*/ 0 w 2534647"/>
                <a:gd name="connsiteY0-1100" fmla="*/ 1993705 h 2319101"/>
                <a:gd name="connsiteX1-1101" fmla="*/ 2035949 w 2534647"/>
                <a:gd name="connsiteY1-1102" fmla="*/ 290068 h 2319101"/>
                <a:gd name="connsiteX2-1103" fmla="*/ 790312 w 2534647"/>
                <a:gd name="connsiteY2-1104" fmla="*/ 1413533 h 2319101"/>
                <a:gd name="connsiteX3-1105" fmla="*/ 2529007 w 2534647"/>
                <a:gd name="connsiteY3-1106" fmla="*/ 2950 h 2319101"/>
                <a:gd name="connsiteX4-1107" fmla="*/ 1365467 w 2534647"/>
                <a:gd name="connsiteY4-1108" fmla="*/ 1031738 h 2319101"/>
                <a:gd name="connsiteX5-1109" fmla="*/ 1909899 w 2534647"/>
                <a:gd name="connsiteY5-1110" fmla="*/ 643704 h 2319101"/>
                <a:gd name="connsiteX6-1111" fmla="*/ 1126120 w 2534647"/>
                <a:gd name="connsiteY6-1112" fmla="*/ 1374045 h 2319101"/>
                <a:gd name="connsiteX7-1113" fmla="*/ 1787834 w 2534647"/>
                <a:gd name="connsiteY7-1114" fmla="*/ 941492 h 2319101"/>
                <a:gd name="connsiteX8-1115" fmla="*/ 288114 w 2534647"/>
                <a:gd name="connsiteY8-1116" fmla="*/ 2319101 h 2319101"/>
                <a:gd name="connsiteX0-1117" fmla="*/ 0 w 2534647"/>
                <a:gd name="connsiteY0-1118" fmla="*/ 1993705 h 2319101"/>
                <a:gd name="connsiteX1-1119" fmla="*/ 2035949 w 2534647"/>
                <a:gd name="connsiteY1-1120" fmla="*/ 290068 h 2319101"/>
                <a:gd name="connsiteX2-1121" fmla="*/ 790312 w 2534647"/>
                <a:gd name="connsiteY2-1122" fmla="*/ 1413533 h 2319101"/>
                <a:gd name="connsiteX3-1123" fmla="*/ 2529007 w 2534647"/>
                <a:gd name="connsiteY3-1124" fmla="*/ 2950 h 2319101"/>
                <a:gd name="connsiteX4-1125" fmla="*/ 1365467 w 2534647"/>
                <a:gd name="connsiteY4-1126" fmla="*/ 1031738 h 2319101"/>
                <a:gd name="connsiteX5-1127" fmla="*/ 1909899 w 2534647"/>
                <a:gd name="connsiteY5-1128" fmla="*/ 643704 h 2319101"/>
                <a:gd name="connsiteX6-1129" fmla="*/ 1126120 w 2534647"/>
                <a:gd name="connsiteY6-1130" fmla="*/ 1374045 h 2319101"/>
                <a:gd name="connsiteX7-1131" fmla="*/ 1792864 w 2534647"/>
                <a:gd name="connsiteY7-1132" fmla="*/ 898462 h 2319101"/>
                <a:gd name="connsiteX8-1133" fmla="*/ 288114 w 2534647"/>
                <a:gd name="connsiteY8-1134" fmla="*/ 2319101 h 2319101"/>
                <a:gd name="connsiteX0-1135" fmla="*/ 0 w 2534647"/>
                <a:gd name="connsiteY0-1136" fmla="*/ 1993705 h 2319101"/>
                <a:gd name="connsiteX1-1137" fmla="*/ 2035949 w 2534647"/>
                <a:gd name="connsiteY1-1138" fmla="*/ 290068 h 2319101"/>
                <a:gd name="connsiteX2-1139" fmla="*/ 790312 w 2534647"/>
                <a:gd name="connsiteY2-1140" fmla="*/ 1413533 h 2319101"/>
                <a:gd name="connsiteX3-1141" fmla="*/ 2529007 w 2534647"/>
                <a:gd name="connsiteY3-1142" fmla="*/ 2950 h 2319101"/>
                <a:gd name="connsiteX4-1143" fmla="*/ 1365467 w 2534647"/>
                <a:gd name="connsiteY4-1144" fmla="*/ 1031738 h 2319101"/>
                <a:gd name="connsiteX5-1145" fmla="*/ 1909899 w 2534647"/>
                <a:gd name="connsiteY5-1146" fmla="*/ 643704 h 2319101"/>
                <a:gd name="connsiteX6-1147" fmla="*/ 1126120 w 2534647"/>
                <a:gd name="connsiteY6-1148" fmla="*/ 1374045 h 2319101"/>
                <a:gd name="connsiteX7-1149" fmla="*/ 1828290 w 2534647"/>
                <a:gd name="connsiteY7-1150" fmla="*/ 929730 h 2319101"/>
                <a:gd name="connsiteX8-1151" fmla="*/ 288114 w 2534647"/>
                <a:gd name="connsiteY8-1152" fmla="*/ 2319101 h 2319101"/>
                <a:gd name="connsiteX0-1153" fmla="*/ 0 w 2534647"/>
                <a:gd name="connsiteY0-1154" fmla="*/ 1993705 h 2319101"/>
                <a:gd name="connsiteX1-1155" fmla="*/ 2035949 w 2534647"/>
                <a:gd name="connsiteY1-1156" fmla="*/ 290068 h 2319101"/>
                <a:gd name="connsiteX2-1157" fmla="*/ 790312 w 2534647"/>
                <a:gd name="connsiteY2-1158" fmla="*/ 1413533 h 2319101"/>
                <a:gd name="connsiteX3-1159" fmla="*/ 2529007 w 2534647"/>
                <a:gd name="connsiteY3-1160" fmla="*/ 2950 h 2319101"/>
                <a:gd name="connsiteX4-1161" fmla="*/ 1365467 w 2534647"/>
                <a:gd name="connsiteY4-1162" fmla="*/ 1031738 h 2319101"/>
                <a:gd name="connsiteX5-1163" fmla="*/ 1909899 w 2534647"/>
                <a:gd name="connsiteY5-1164" fmla="*/ 643704 h 2319101"/>
                <a:gd name="connsiteX6-1165" fmla="*/ 1109683 w 2534647"/>
                <a:gd name="connsiteY6-1166" fmla="*/ 1375360 h 2319101"/>
                <a:gd name="connsiteX7-1167" fmla="*/ 1828290 w 2534647"/>
                <a:gd name="connsiteY7-1168" fmla="*/ 929730 h 2319101"/>
                <a:gd name="connsiteX8-1169" fmla="*/ 288114 w 2534647"/>
                <a:gd name="connsiteY8-1170" fmla="*/ 2319101 h 2319101"/>
                <a:gd name="connsiteX0-1171" fmla="*/ 0 w 2534647"/>
                <a:gd name="connsiteY0-1172" fmla="*/ 1993705 h 2319101"/>
                <a:gd name="connsiteX1-1173" fmla="*/ 2035949 w 2534647"/>
                <a:gd name="connsiteY1-1174" fmla="*/ 290068 h 2319101"/>
                <a:gd name="connsiteX2-1175" fmla="*/ 790312 w 2534647"/>
                <a:gd name="connsiteY2-1176" fmla="*/ 1413533 h 2319101"/>
                <a:gd name="connsiteX3-1177" fmla="*/ 2529007 w 2534647"/>
                <a:gd name="connsiteY3-1178" fmla="*/ 2950 h 2319101"/>
                <a:gd name="connsiteX4-1179" fmla="*/ 1365467 w 2534647"/>
                <a:gd name="connsiteY4-1180" fmla="*/ 1031738 h 2319101"/>
                <a:gd name="connsiteX5-1181" fmla="*/ 1909899 w 2534647"/>
                <a:gd name="connsiteY5-1182" fmla="*/ 643704 h 2319101"/>
                <a:gd name="connsiteX6-1183" fmla="*/ 1109683 w 2534647"/>
                <a:gd name="connsiteY6-1184" fmla="*/ 1375360 h 2319101"/>
                <a:gd name="connsiteX7-1185" fmla="*/ 1828290 w 2534647"/>
                <a:gd name="connsiteY7-1186" fmla="*/ 929730 h 2319101"/>
                <a:gd name="connsiteX8-1187" fmla="*/ 288114 w 2534647"/>
                <a:gd name="connsiteY8-1188" fmla="*/ 2319101 h 2319101"/>
                <a:gd name="connsiteX0-1189" fmla="*/ 0 w 2534647"/>
                <a:gd name="connsiteY0-1190" fmla="*/ 1993705 h 2319101"/>
                <a:gd name="connsiteX1-1191" fmla="*/ 2035949 w 2534647"/>
                <a:gd name="connsiteY1-1192" fmla="*/ 290068 h 2319101"/>
                <a:gd name="connsiteX2-1193" fmla="*/ 790312 w 2534647"/>
                <a:gd name="connsiteY2-1194" fmla="*/ 1413533 h 2319101"/>
                <a:gd name="connsiteX3-1195" fmla="*/ 2529007 w 2534647"/>
                <a:gd name="connsiteY3-1196" fmla="*/ 2950 h 2319101"/>
                <a:gd name="connsiteX4-1197" fmla="*/ 1365467 w 2534647"/>
                <a:gd name="connsiteY4-1198" fmla="*/ 1031738 h 2319101"/>
                <a:gd name="connsiteX5-1199" fmla="*/ 1909899 w 2534647"/>
                <a:gd name="connsiteY5-1200" fmla="*/ 643704 h 2319101"/>
                <a:gd name="connsiteX6-1201" fmla="*/ 1109683 w 2534647"/>
                <a:gd name="connsiteY6-1202" fmla="*/ 1375360 h 2319101"/>
                <a:gd name="connsiteX7-1203" fmla="*/ 1828290 w 2534647"/>
                <a:gd name="connsiteY7-1204" fmla="*/ 929730 h 2319101"/>
                <a:gd name="connsiteX8-1205" fmla="*/ 288114 w 2534647"/>
                <a:gd name="connsiteY8-1206" fmla="*/ 2319101 h 2319101"/>
                <a:gd name="connsiteX0-1207" fmla="*/ 0 w 2534647"/>
                <a:gd name="connsiteY0-1208" fmla="*/ 1993705 h 2319101"/>
                <a:gd name="connsiteX1-1209" fmla="*/ 2035949 w 2534647"/>
                <a:gd name="connsiteY1-1210" fmla="*/ 290068 h 2319101"/>
                <a:gd name="connsiteX2-1211" fmla="*/ 790312 w 2534647"/>
                <a:gd name="connsiteY2-1212" fmla="*/ 1413533 h 2319101"/>
                <a:gd name="connsiteX3-1213" fmla="*/ 2529007 w 2534647"/>
                <a:gd name="connsiteY3-1214" fmla="*/ 2950 h 2319101"/>
                <a:gd name="connsiteX4-1215" fmla="*/ 1365467 w 2534647"/>
                <a:gd name="connsiteY4-1216" fmla="*/ 1031738 h 2319101"/>
                <a:gd name="connsiteX5-1217" fmla="*/ 1909899 w 2534647"/>
                <a:gd name="connsiteY5-1218" fmla="*/ 643704 h 2319101"/>
                <a:gd name="connsiteX6-1219" fmla="*/ 1109683 w 2534647"/>
                <a:gd name="connsiteY6-1220" fmla="*/ 1375360 h 2319101"/>
                <a:gd name="connsiteX7-1221" fmla="*/ 1828290 w 2534647"/>
                <a:gd name="connsiteY7-1222" fmla="*/ 929730 h 2319101"/>
                <a:gd name="connsiteX8-1223" fmla="*/ 288114 w 2534647"/>
                <a:gd name="connsiteY8-1224" fmla="*/ 2319101 h 2319101"/>
                <a:gd name="connsiteX0-1225" fmla="*/ 0 w 2534647"/>
                <a:gd name="connsiteY0-1226" fmla="*/ 1993705 h 2319101"/>
                <a:gd name="connsiteX1-1227" fmla="*/ 2035949 w 2534647"/>
                <a:gd name="connsiteY1-1228" fmla="*/ 290068 h 2319101"/>
                <a:gd name="connsiteX2-1229" fmla="*/ 790312 w 2534647"/>
                <a:gd name="connsiteY2-1230" fmla="*/ 1413533 h 2319101"/>
                <a:gd name="connsiteX3-1231" fmla="*/ 2529007 w 2534647"/>
                <a:gd name="connsiteY3-1232" fmla="*/ 2950 h 2319101"/>
                <a:gd name="connsiteX4-1233" fmla="*/ 1365467 w 2534647"/>
                <a:gd name="connsiteY4-1234" fmla="*/ 1031738 h 2319101"/>
                <a:gd name="connsiteX5-1235" fmla="*/ 1909899 w 2534647"/>
                <a:gd name="connsiteY5-1236" fmla="*/ 643704 h 2319101"/>
                <a:gd name="connsiteX6-1237" fmla="*/ 1109683 w 2534647"/>
                <a:gd name="connsiteY6-1238" fmla="*/ 1375360 h 2319101"/>
                <a:gd name="connsiteX7-1239" fmla="*/ 1840902 w 2534647"/>
                <a:gd name="connsiteY7-1240" fmla="*/ 877569 h 2319101"/>
                <a:gd name="connsiteX8-1241" fmla="*/ 288114 w 2534647"/>
                <a:gd name="connsiteY8-1242" fmla="*/ 2319101 h 2319101"/>
                <a:gd name="connsiteX0-1243" fmla="*/ 0 w 2534647"/>
                <a:gd name="connsiteY0-1244" fmla="*/ 1993705 h 2319101"/>
                <a:gd name="connsiteX1-1245" fmla="*/ 2035949 w 2534647"/>
                <a:gd name="connsiteY1-1246" fmla="*/ 290068 h 2319101"/>
                <a:gd name="connsiteX2-1247" fmla="*/ 790312 w 2534647"/>
                <a:gd name="connsiteY2-1248" fmla="*/ 1413533 h 2319101"/>
                <a:gd name="connsiteX3-1249" fmla="*/ 2529007 w 2534647"/>
                <a:gd name="connsiteY3-1250" fmla="*/ 2950 h 2319101"/>
                <a:gd name="connsiteX4-1251" fmla="*/ 1365467 w 2534647"/>
                <a:gd name="connsiteY4-1252" fmla="*/ 1031738 h 2319101"/>
                <a:gd name="connsiteX5-1253" fmla="*/ 1909899 w 2534647"/>
                <a:gd name="connsiteY5-1254" fmla="*/ 643704 h 2319101"/>
                <a:gd name="connsiteX6-1255" fmla="*/ 1109683 w 2534647"/>
                <a:gd name="connsiteY6-1256" fmla="*/ 1375360 h 2319101"/>
                <a:gd name="connsiteX7-1257" fmla="*/ 1840902 w 2534647"/>
                <a:gd name="connsiteY7-1258" fmla="*/ 877569 h 2319101"/>
                <a:gd name="connsiteX8-1259" fmla="*/ 288114 w 2534647"/>
                <a:gd name="connsiteY8-1260" fmla="*/ 2319101 h 2319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534647" h="2319101">
                  <a:moveTo>
                    <a:pt x="0" y="1993705"/>
                  </a:moveTo>
                  <a:cubicBezTo>
                    <a:pt x="433655" y="1571822"/>
                    <a:pt x="1904230" y="386763"/>
                    <a:pt x="2035949" y="290068"/>
                  </a:cubicBezTo>
                  <a:cubicBezTo>
                    <a:pt x="2167668" y="193373"/>
                    <a:pt x="708136" y="1461386"/>
                    <a:pt x="790312" y="1413533"/>
                  </a:cubicBezTo>
                  <a:cubicBezTo>
                    <a:pt x="872488" y="1365680"/>
                    <a:pt x="2433148" y="66582"/>
                    <a:pt x="2529007" y="2950"/>
                  </a:cubicBezTo>
                  <a:cubicBezTo>
                    <a:pt x="2624866" y="-60682"/>
                    <a:pt x="1468652" y="924946"/>
                    <a:pt x="1365467" y="1031738"/>
                  </a:cubicBezTo>
                  <a:cubicBezTo>
                    <a:pt x="1262282" y="1138530"/>
                    <a:pt x="1952530" y="586434"/>
                    <a:pt x="1909899" y="643704"/>
                  </a:cubicBezTo>
                  <a:cubicBezTo>
                    <a:pt x="1867268" y="700974"/>
                    <a:pt x="1123284" y="1327689"/>
                    <a:pt x="1109683" y="1375360"/>
                  </a:cubicBezTo>
                  <a:cubicBezTo>
                    <a:pt x="1398123" y="1151631"/>
                    <a:pt x="1977830" y="720279"/>
                    <a:pt x="1840902" y="877569"/>
                  </a:cubicBezTo>
                  <a:cubicBezTo>
                    <a:pt x="1703974" y="1034859"/>
                    <a:pt x="747016" y="1814430"/>
                    <a:pt x="288114" y="2319101"/>
                  </a:cubicBezTo>
                </a:path>
              </a:pathLst>
            </a:custGeom>
            <a:grpFill/>
            <a:ln w="25400" cap="rnd">
              <a:solidFill>
                <a:srgbClr val="34322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 rot="21158739" flipH="1">
              <a:off x="2276180" y="4398312"/>
              <a:ext cx="298941" cy="311425"/>
              <a:chOff x="9968761" y="771566"/>
              <a:chExt cx="467639" cy="487167"/>
            </a:xfrm>
            <a:grpFill/>
          </p:grpSpPr>
          <p:sp>
            <p:nvSpPr>
              <p:cNvPr id="22" name="任意多边形 21"/>
              <p:cNvSpPr/>
              <p:nvPr/>
            </p:nvSpPr>
            <p:spPr>
              <a:xfrm flipH="1">
                <a:off x="9977395" y="771566"/>
                <a:ext cx="459005" cy="48716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grpFill/>
              <a:ln w="38100" cap="rnd">
                <a:solidFill>
                  <a:srgbClr val="34322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9968761" y="836366"/>
                <a:ext cx="452722" cy="327825"/>
                <a:chOff x="9968761" y="836366"/>
                <a:chExt cx="452722" cy="327825"/>
              </a:xfrm>
              <a:grpFill/>
            </p:grpSpPr>
            <p:sp>
              <p:nvSpPr>
                <p:cNvPr id="24" name="任意多边形 23"/>
                <p:cNvSpPr/>
                <p:nvPr/>
              </p:nvSpPr>
              <p:spPr>
                <a:xfrm rot="20279529">
                  <a:off x="10155374" y="1005621"/>
                  <a:ext cx="266109" cy="145647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rot="20279529">
                  <a:off x="9977515" y="876001"/>
                  <a:ext cx="388513" cy="194852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rot="20279529">
                  <a:off x="9968761" y="836366"/>
                  <a:ext cx="281730" cy="144817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 rot="20279529">
                  <a:off x="10032537" y="932943"/>
                  <a:ext cx="379298" cy="206648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20279529">
                  <a:off x="10235000" y="1082385"/>
                  <a:ext cx="160984" cy="8180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1" name="文本框 30"/>
          <p:cNvSpPr txBox="1"/>
          <p:nvPr/>
        </p:nvSpPr>
        <p:spPr>
          <a:xfrm>
            <a:off x="1940781" y="1917188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Positive view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687957" y="2530906"/>
            <a:ext cx="3452175" cy="60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  <a:endParaRPr lang="en-US" altLang="zh-CN" sz="14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87957" y="3277062"/>
            <a:ext cx="3452175" cy="60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  <a:endParaRPr lang="en-US" altLang="zh-CN" sz="14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flipH="1">
            <a:off x="1777287" y="2017801"/>
            <a:ext cx="192026" cy="291250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solidFill>
            <a:srgbClr val="34322F"/>
          </a:solidFill>
          <a:ln w="19050" cap="rnd">
            <a:solidFill>
              <a:srgbClr val="3432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57277" y="3676349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Counterpoint view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04453" y="4290067"/>
            <a:ext cx="3452175" cy="60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  <a:endParaRPr lang="en-US" altLang="zh-CN" sz="14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04453" y="5036223"/>
            <a:ext cx="3452175" cy="60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  <a:endParaRPr lang="en-US" altLang="zh-CN" sz="14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flipH="1">
            <a:off x="7593783" y="3776962"/>
            <a:ext cx="192026" cy="291250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solidFill>
            <a:srgbClr val="34322F"/>
          </a:solidFill>
          <a:ln w="19050" cap="rnd">
            <a:solidFill>
              <a:srgbClr val="3432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E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9134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 useBgFill="1">
        <p:nvSpPr>
          <p:cNvPr id="39" name="任意多边形 38"/>
          <p:cNvSpPr/>
          <p:nvPr/>
        </p:nvSpPr>
        <p:spPr>
          <a:xfrm flipH="1">
            <a:off x="4266268" y="2521198"/>
            <a:ext cx="1021223" cy="445487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6553973" y="2166091"/>
            <a:ext cx="1166813" cy="577851"/>
            <a:chOff x="7239000" y="2012949"/>
            <a:chExt cx="1166813" cy="577851"/>
          </a:xfrm>
        </p:grpSpPr>
        <p:sp>
          <p:nvSpPr>
            <p:cNvPr id="41" name="矩形 40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553973" y="3231646"/>
            <a:ext cx="1166813" cy="577851"/>
            <a:chOff x="7239000" y="2012949"/>
            <a:chExt cx="1166813" cy="577851"/>
          </a:xfrm>
        </p:grpSpPr>
        <p:sp>
          <p:nvSpPr>
            <p:cNvPr id="45" name="矩形 44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553973" y="4321635"/>
            <a:ext cx="1166813" cy="577851"/>
            <a:chOff x="7239000" y="2012949"/>
            <a:chExt cx="1166813" cy="577851"/>
          </a:xfrm>
        </p:grpSpPr>
        <p:sp>
          <p:nvSpPr>
            <p:cNvPr id="49" name="矩形 48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553973" y="5387190"/>
            <a:ext cx="1166813" cy="577851"/>
            <a:chOff x="7239000" y="2012949"/>
            <a:chExt cx="1166813" cy="577851"/>
          </a:xfrm>
        </p:grpSpPr>
        <p:sp>
          <p:nvSpPr>
            <p:cNvPr id="53" name="矩形 52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6638601" y="2160132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38601" y="3263209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95667" y="4344681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638600" y="5379528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805414" y="2062164"/>
            <a:ext cx="337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805414" y="3190611"/>
            <a:ext cx="3448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817973" y="4282789"/>
            <a:ext cx="3448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05414" y="5343116"/>
            <a:ext cx="344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text here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2217084" y="2214312"/>
            <a:ext cx="2475168" cy="3415283"/>
            <a:chOff x="1413107" y="1041560"/>
            <a:chExt cx="3428652" cy="4730919"/>
          </a:xfrm>
        </p:grpSpPr>
        <p:sp useBgFill="1">
          <p:nvSpPr>
            <p:cNvPr id="65" name="任意多边形 64"/>
            <p:cNvSpPr/>
            <p:nvPr/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31"/>
            <p:cNvSpPr/>
            <p:nvPr/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70" name="椭圆 31"/>
            <p:cNvSpPr/>
            <p:nvPr/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17831" y="4768693"/>
            <a:ext cx="983956" cy="394757"/>
            <a:chOff x="1372329" y="5446987"/>
            <a:chExt cx="1761315" cy="706794"/>
          </a:xfrm>
        </p:grpSpPr>
        <p:sp useBgFill="1">
          <p:nvSpPr>
            <p:cNvPr id="72" name="任意多边形 71"/>
            <p:cNvSpPr/>
            <p:nvPr/>
          </p:nvSpPr>
          <p:spPr>
            <a:xfrm flipH="1">
              <a:off x="1372329" y="544698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 useBgFill="1">
          <p:nvSpPr>
            <p:cNvPr id="73" name="任意多边形 72"/>
            <p:cNvSpPr/>
            <p:nvPr/>
          </p:nvSpPr>
          <p:spPr>
            <a:xfrm flipH="1">
              <a:off x="2363622" y="5762723"/>
              <a:ext cx="770022" cy="391058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2116632" y="3256216"/>
            <a:ext cx="339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Flow chart</a:t>
            </a:r>
          </a:p>
        </p:txBody>
      </p:sp>
      <p:grpSp>
        <p:nvGrpSpPr>
          <p:cNvPr id="75" name="组合 74"/>
          <p:cNvGrpSpPr/>
          <p:nvPr/>
        </p:nvGrpSpPr>
        <p:grpSpPr>
          <a:xfrm flipH="1">
            <a:off x="3431267" y="2765893"/>
            <a:ext cx="422520" cy="611158"/>
            <a:chOff x="5844088" y="2600655"/>
            <a:chExt cx="385904" cy="611158"/>
          </a:xfrm>
        </p:grpSpPr>
        <p:grpSp>
          <p:nvGrpSpPr>
            <p:cNvPr id="76" name="组合 75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78" name="任意多边形 77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7746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aphicFrame>
        <p:nvGraphicFramePr>
          <p:cNvPr id="81" name="图表 80"/>
          <p:cNvGraphicFramePr/>
          <p:nvPr/>
        </p:nvGraphicFramePr>
        <p:xfrm>
          <a:off x="1183341" y="1722257"/>
          <a:ext cx="5152573" cy="399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2" name="组合 81"/>
          <p:cNvGrpSpPr/>
          <p:nvPr/>
        </p:nvGrpSpPr>
        <p:grpSpPr>
          <a:xfrm>
            <a:off x="2845028" y="2439208"/>
            <a:ext cx="710972" cy="1043321"/>
            <a:chOff x="6894514" y="2994026"/>
            <a:chExt cx="268288" cy="393701"/>
          </a:xfrm>
          <a:solidFill>
            <a:srgbClr val="34322F"/>
          </a:solidFill>
        </p:grpSpPr>
        <p:sp>
          <p:nvSpPr>
            <p:cNvPr id="83" name="Freeform 752"/>
            <p:cNvSpPr>
              <a:spLocks noEditPoints="1"/>
            </p:cNvSpPr>
            <p:nvPr/>
          </p:nvSpPr>
          <p:spPr bwMode="auto">
            <a:xfrm>
              <a:off x="6919914" y="3030539"/>
              <a:ext cx="223838" cy="222250"/>
            </a:xfrm>
            <a:custGeom>
              <a:avLst/>
              <a:gdLst>
                <a:gd name="T0" fmla="*/ 21 w 129"/>
                <a:gd name="T1" fmla="*/ 101 h 128"/>
                <a:gd name="T2" fmla="*/ 28 w 129"/>
                <a:gd name="T3" fmla="*/ 20 h 128"/>
                <a:gd name="T4" fmla="*/ 28 w 129"/>
                <a:gd name="T5" fmla="*/ 20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7 h 128"/>
                <a:gd name="T12" fmla="*/ 101 w 129"/>
                <a:gd name="T13" fmla="*/ 107 h 128"/>
                <a:gd name="T14" fmla="*/ 21 w 129"/>
                <a:gd name="T15" fmla="*/ 101 h 128"/>
                <a:gd name="T16" fmla="*/ 23 w 129"/>
                <a:gd name="T17" fmla="*/ 99 h 128"/>
                <a:gd name="T18" fmla="*/ 100 w 129"/>
                <a:gd name="T19" fmla="*/ 105 h 128"/>
                <a:gd name="T20" fmla="*/ 100 w 129"/>
                <a:gd name="T21" fmla="*/ 105 h 128"/>
                <a:gd name="T22" fmla="*/ 107 w 129"/>
                <a:gd name="T23" fmla="*/ 28 h 128"/>
                <a:gd name="T24" fmla="*/ 107 w 129"/>
                <a:gd name="T25" fmla="*/ 28 h 128"/>
                <a:gd name="T26" fmla="*/ 30 w 129"/>
                <a:gd name="T27" fmla="*/ 22 h 128"/>
                <a:gd name="T28" fmla="*/ 30 w 129"/>
                <a:gd name="T29" fmla="*/ 22 h 128"/>
                <a:gd name="T30" fmla="*/ 23 w 129"/>
                <a:gd name="T31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1" y="101"/>
                  </a:moveTo>
                  <a:cubicBezTo>
                    <a:pt x="0" y="76"/>
                    <a:pt x="4" y="4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53" y="0"/>
                    <a:pt x="89" y="2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6" y="8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77" y="128"/>
                    <a:pt x="41" y="125"/>
                    <a:pt x="21" y="101"/>
                  </a:cubicBezTo>
                  <a:close/>
                  <a:moveTo>
                    <a:pt x="23" y="99"/>
                  </a:moveTo>
                  <a:cubicBezTo>
                    <a:pt x="42" y="122"/>
                    <a:pt x="76" y="125"/>
                    <a:pt x="100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23" y="86"/>
                    <a:pt x="126" y="51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88" y="5"/>
                    <a:pt x="53" y="3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7" y="42"/>
                    <a:pt x="4" y="76"/>
                    <a:pt x="23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3"/>
            <p:cNvSpPr>
              <a:spLocks noEditPoints="1"/>
            </p:cNvSpPr>
            <p:nvPr/>
          </p:nvSpPr>
          <p:spPr bwMode="auto">
            <a:xfrm>
              <a:off x="6927852" y="3036889"/>
              <a:ext cx="207963" cy="207963"/>
            </a:xfrm>
            <a:custGeom>
              <a:avLst/>
              <a:gdLst>
                <a:gd name="T0" fmla="*/ 14 w 119"/>
                <a:gd name="T1" fmla="*/ 98 h 119"/>
                <a:gd name="T2" fmla="*/ 16 w 119"/>
                <a:gd name="T3" fmla="*/ 97 h 119"/>
                <a:gd name="T4" fmla="*/ 17 w 119"/>
                <a:gd name="T5" fmla="*/ 96 h 119"/>
                <a:gd name="T6" fmla="*/ 16 w 119"/>
                <a:gd name="T7" fmla="*/ 97 h 119"/>
                <a:gd name="T8" fmla="*/ 14 w 119"/>
                <a:gd name="T9" fmla="*/ 98 h 119"/>
                <a:gd name="T10" fmla="*/ 0 w 119"/>
                <a:gd name="T11" fmla="*/ 61 h 119"/>
                <a:gd name="T12" fmla="*/ 0 w 119"/>
                <a:gd name="T13" fmla="*/ 61 h 119"/>
                <a:gd name="T14" fmla="*/ 22 w 119"/>
                <a:gd name="T15" fmla="*/ 14 h 119"/>
                <a:gd name="T16" fmla="*/ 22 w 119"/>
                <a:gd name="T17" fmla="*/ 14 h 119"/>
                <a:gd name="T18" fmla="*/ 61 w 119"/>
                <a:gd name="T19" fmla="*/ 0 h 119"/>
                <a:gd name="T20" fmla="*/ 61 w 119"/>
                <a:gd name="T21" fmla="*/ 0 h 119"/>
                <a:gd name="T22" fmla="*/ 106 w 119"/>
                <a:gd name="T23" fmla="*/ 21 h 119"/>
                <a:gd name="T24" fmla="*/ 106 w 119"/>
                <a:gd name="T25" fmla="*/ 21 h 119"/>
                <a:gd name="T26" fmla="*/ 119 w 119"/>
                <a:gd name="T27" fmla="*/ 59 h 119"/>
                <a:gd name="T28" fmla="*/ 119 w 119"/>
                <a:gd name="T29" fmla="*/ 59 h 119"/>
                <a:gd name="T30" fmla="*/ 98 w 119"/>
                <a:gd name="T31" fmla="*/ 105 h 119"/>
                <a:gd name="T32" fmla="*/ 98 w 119"/>
                <a:gd name="T33" fmla="*/ 105 h 119"/>
                <a:gd name="T34" fmla="*/ 59 w 119"/>
                <a:gd name="T35" fmla="*/ 119 h 119"/>
                <a:gd name="T36" fmla="*/ 59 w 119"/>
                <a:gd name="T37" fmla="*/ 119 h 119"/>
                <a:gd name="T38" fmla="*/ 14 w 119"/>
                <a:gd name="T39" fmla="*/ 98 h 119"/>
                <a:gd name="T40" fmla="*/ 59 w 119"/>
                <a:gd name="T41" fmla="*/ 112 h 119"/>
                <a:gd name="T42" fmla="*/ 93 w 119"/>
                <a:gd name="T43" fmla="*/ 100 h 119"/>
                <a:gd name="T44" fmla="*/ 93 w 119"/>
                <a:gd name="T45" fmla="*/ 100 h 119"/>
                <a:gd name="T46" fmla="*/ 112 w 119"/>
                <a:gd name="T47" fmla="*/ 59 h 119"/>
                <a:gd name="T48" fmla="*/ 112 w 119"/>
                <a:gd name="T49" fmla="*/ 59 h 119"/>
                <a:gd name="T50" fmla="*/ 101 w 119"/>
                <a:gd name="T51" fmla="*/ 26 h 119"/>
                <a:gd name="T52" fmla="*/ 101 w 119"/>
                <a:gd name="T53" fmla="*/ 26 h 119"/>
                <a:gd name="T54" fmla="*/ 61 w 119"/>
                <a:gd name="T55" fmla="*/ 7 h 119"/>
                <a:gd name="T56" fmla="*/ 61 w 119"/>
                <a:gd name="T57" fmla="*/ 7 h 119"/>
                <a:gd name="T58" fmla="*/ 26 w 119"/>
                <a:gd name="T59" fmla="*/ 20 h 119"/>
                <a:gd name="T60" fmla="*/ 26 w 119"/>
                <a:gd name="T61" fmla="*/ 20 h 119"/>
                <a:gd name="T62" fmla="*/ 7 w 119"/>
                <a:gd name="T63" fmla="*/ 60 h 119"/>
                <a:gd name="T64" fmla="*/ 7 w 119"/>
                <a:gd name="T65" fmla="*/ 60 h 119"/>
                <a:gd name="T66" fmla="*/ 19 w 119"/>
                <a:gd name="T67" fmla="*/ 94 h 119"/>
                <a:gd name="T68" fmla="*/ 19 w 119"/>
                <a:gd name="T69" fmla="*/ 94 h 119"/>
                <a:gd name="T70" fmla="*/ 19 w 119"/>
                <a:gd name="T71" fmla="*/ 94 h 119"/>
                <a:gd name="T72" fmla="*/ 59 w 119"/>
                <a:gd name="T73" fmla="*/ 112 h 119"/>
                <a:gd name="T74" fmla="*/ 17 w 119"/>
                <a:gd name="T75" fmla="*/ 95 h 119"/>
                <a:gd name="T76" fmla="*/ 18 w 119"/>
                <a:gd name="T77" fmla="*/ 95 h 119"/>
                <a:gd name="T78" fmla="*/ 17 w 119"/>
                <a:gd name="T79" fmla="*/ 95 h 119"/>
                <a:gd name="T80" fmla="*/ 17 w 119"/>
                <a:gd name="T81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19">
                  <a:moveTo>
                    <a:pt x="14" y="98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5" y="87"/>
                    <a:pt x="0" y="7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8" y="0"/>
                    <a:pt x="94" y="7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15" y="32"/>
                    <a:pt x="119" y="45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76"/>
                    <a:pt x="112" y="93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14"/>
                    <a:pt x="72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42" y="119"/>
                    <a:pt x="25" y="112"/>
                    <a:pt x="14" y="98"/>
                  </a:cubicBezTo>
                  <a:close/>
                  <a:moveTo>
                    <a:pt x="59" y="112"/>
                  </a:moveTo>
                  <a:cubicBezTo>
                    <a:pt x="71" y="112"/>
                    <a:pt x="83" y="108"/>
                    <a:pt x="93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106" y="89"/>
                    <a:pt x="112" y="74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47"/>
                    <a:pt x="109" y="35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0" y="13"/>
                    <a:pt x="76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9" y="7"/>
                    <a:pt x="36" y="1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9" y="106"/>
                    <a:pt x="44" y="112"/>
                    <a:pt x="59" y="112"/>
                  </a:cubicBezTo>
                  <a:close/>
                  <a:moveTo>
                    <a:pt x="17" y="95"/>
                  </a:moveTo>
                  <a:cubicBezTo>
                    <a:pt x="18" y="95"/>
                    <a:pt x="18" y="95"/>
                    <a:pt x="18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4"/>
            <p:cNvSpPr/>
            <p:nvPr/>
          </p:nvSpPr>
          <p:spPr bwMode="auto">
            <a:xfrm>
              <a:off x="6972302" y="3116264"/>
              <a:ext cx="7938" cy="7938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3 h 5"/>
                <a:gd name="T4" fmla="*/ 3 w 5"/>
                <a:gd name="T5" fmla="*/ 0 h 5"/>
                <a:gd name="T6" fmla="*/ 5 w 5"/>
                <a:gd name="T7" fmla="*/ 2 h 5"/>
                <a:gd name="T8" fmla="*/ 1 w 5"/>
                <a:gd name="T9" fmla="*/ 5 h 5"/>
                <a:gd name="T10" fmla="*/ 1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55"/>
            <p:cNvSpPr>
              <a:spLocks noEditPoints="1"/>
            </p:cNvSpPr>
            <p:nvPr/>
          </p:nvSpPr>
          <p:spPr bwMode="auto">
            <a:xfrm>
              <a:off x="6965952" y="3109914"/>
              <a:ext cx="19050" cy="19050"/>
            </a:xfrm>
            <a:custGeom>
              <a:avLst/>
              <a:gdLst>
                <a:gd name="T0" fmla="*/ 0 w 12"/>
                <a:gd name="T1" fmla="*/ 7 h 12"/>
                <a:gd name="T2" fmla="*/ 7 w 12"/>
                <a:gd name="T3" fmla="*/ 0 h 12"/>
                <a:gd name="T4" fmla="*/ 12 w 12"/>
                <a:gd name="T5" fmla="*/ 6 h 12"/>
                <a:gd name="T6" fmla="*/ 7 w 12"/>
                <a:gd name="T7" fmla="*/ 11 h 12"/>
                <a:gd name="T8" fmla="*/ 5 w 12"/>
                <a:gd name="T9" fmla="*/ 12 h 12"/>
                <a:gd name="T10" fmla="*/ 0 w 12"/>
                <a:gd name="T11" fmla="*/ 7 h 12"/>
                <a:gd name="T12" fmla="*/ 0 w 12"/>
                <a:gd name="T13" fmla="*/ 7 h 12"/>
                <a:gd name="T14" fmla="*/ 5 w 12"/>
                <a:gd name="T15" fmla="*/ 9 h 12"/>
                <a:gd name="T16" fmla="*/ 7 w 12"/>
                <a:gd name="T17" fmla="*/ 8 h 12"/>
                <a:gd name="T18" fmla="*/ 5 w 12"/>
                <a:gd name="T19" fmla="*/ 9 h 12"/>
                <a:gd name="T20" fmla="*/ 5 w 12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lnTo>
                    <a:pt x="7" y="0"/>
                  </a:lnTo>
                  <a:lnTo>
                    <a:pt x="12" y="6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5" y="9"/>
                  </a:move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56"/>
            <p:cNvSpPr>
              <a:spLocks noEditPoints="1"/>
            </p:cNvSpPr>
            <p:nvPr/>
          </p:nvSpPr>
          <p:spPr bwMode="auto">
            <a:xfrm>
              <a:off x="6948489" y="3141664"/>
              <a:ext cx="79375" cy="55563"/>
            </a:xfrm>
            <a:custGeom>
              <a:avLst/>
              <a:gdLst>
                <a:gd name="T0" fmla="*/ 29 w 45"/>
                <a:gd name="T1" fmla="*/ 24 h 32"/>
                <a:gd name="T2" fmla="*/ 0 w 45"/>
                <a:gd name="T3" fmla="*/ 30 h 32"/>
                <a:gd name="T4" fmla="*/ 0 w 45"/>
                <a:gd name="T5" fmla="*/ 30 h 32"/>
                <a:gd name="T6" fmla="*/ 0 w 45"/>
                <a:gd name="T7" fmla="*/ 28 h 32"/>
                <a:gd name="T8" fmla="*/ 10 w 45"/>
                <a:gd name="T9" fmla="*/ 27 h 32"/>
                <a:gd name="T10" fmla="*/ 10 w 45"/>
                <a:gd name="T11" fmla="*/ 27 h 32"/>
                <a:gd name="T12" fmla="*/ 28 w 45"/>
                <a:gd name="T13" fmla="*/ 22 h 32"/>
                <a:gd name="T14" fmla="*/ 28 w 45"/>
                <a:gd name="T15" fmla="*/ 22 h 32"/>
                <a:gd name="T16" fmla="*/ 28 w 45"/>
                <a:gd name="T17" fmla="*/ 21 h 32"/>
                <a:gd name="T18" fmla="*/ 28 w 45"/>
                <a:gd name="T19" fmla="*/ 21 h 32"/>
                <a:gd name="T20" fmla="*/ 39 w 45"/>
                <a:gd name="T21" fmla="*/ 8 h 32"/>
                <a:gd name="T22" fmla="*/ 39 w 45"/>
                <a:gd name="T23" fmla="*/ 8 h 32"/>
                <a:gd name="T24" fmla="*/ 43 w 45"/>
                <a:gd name="T25" fmla="*/ 0 h 32"/>
                <a:gd name="T26" fmla="*/ 43 w 45"/>
                <a:gd name="T27" fmla="*/ 0 h 32"/>
                <a:gd name="T28" fmla="*/ 45 w 45"/>
                <a:gd name="T29" fmla="*/ 1 h 32"/>
                <a:gd name="T30" fmla="*/ 30 w 45"/>
                <a:gd name="T31" fmla="*/ 23 h 32"/>
                <a:gd name="T32" fmla="*/ 30 w 45"/>
                <a:gd name="T33" fmla="*/ 23 h 32"/>
                <a:gd name="T34" fmla="*/ 29 w 45"/>
                <a:gd name="T35" fmla="*/ 24 h 32"/>
                <a:gd name="T36" fmla="*/ 0 w 45"/>
                <a:gd name="T37" fmla="*/ 30 h 32"/>
                <a:gd name="T38" fmla="*/ 0 w 45"/>
                <a:gd name="T39" fmla="*/ 30 h 32"/>
                <a:gd name="T40" fmla="*/ 0 w 45"/>
                <a:gd name="T41" fmla="*/ 30 h 32"/>
                <a:gd name="T42" fmla="*/ 0 w 45"/>
                <a:gd name="T43" fmla="*/ 30 h 32"/>
                <a:gd name="T44" fmla="*/ 0 w 45"/>
                <a:gd name="T4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32">
                  <a:moveTo>
                    <a:pt x="29" y="24"/>
                  </a:moveTo>
                  <a:cubicBezTo>
                    <a:pt x="19" y="32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4" y="28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7"/>
                    <a:pt x="23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17"/>
                    <a:pt x="37" y="12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2" y="3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0" y="15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4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57"/>
            <p:cNvSpPr>
              <a:spLocks noEditPoints="1"/>
            </p:cNvSpPr>
            <p:nvPr/>
          </p:nvSpPr>
          <p:spPr bwMode="auto">
            <a:xfrm>
              <a:off x="6945314" y="3138489"/>
              <a:ext cx="87313" cy="63500"/>
            </a:xfrm>
            <a:custGeom>
              <a:avLst/>
              <a:gdLst>
                <a:gd name="T0" fmla="*/ 0 w 50"/>
                <a:gd name="T1" fmla="*/ 34 h 37"/>
                <a:gd name="T2" fmla="*/ 0 w 50"/>
                <a:gd name="T3" fmla="*/ 34 h 37"/>
                <a:gd name="T4" fmla="*/ 0 w 50"/>
                <a:gd name="T5" fmla="*/ 32 h 37"/>
                <a:gd name="T6" fmla="*/ 0 w 50"/>
                <a:gd name="T7" fmla="*/ 32 h 37"/>
                <a:gd name="T8" fmla="*/ 0 w 50"/>
                <a:gd name="T9" fmla="*/ 32 h 37"/>
                <a:gd name="T10" fmla="*/ 0 w 50"/>
                <a:gd name="T11" fmla="*/ 32 h 37"/>
                <a:gd name="T12" fmla="*/ 0 w 50"/>
                <a:gd name="T13" fmla="*/ 30 h 37"/>
                <a:gd name="T14" fmla="*/ 0 w 50"/>
                <a:gd name="T15" fmla="*/ 30 h 37"/>
                <a:gd name="T16" fmla="*/ 0 w 50"/>
                <a:gd name="T17" fmla="*/ 30 h 37"/>
                <a:gd name="T18" fmla="*/ 0 w 50"/>
                <a:gd name="T19" fmla="*/ 30 h 37"/>
                <a:gd name="T20" fmla="*/ 0 w 50"/>
                <a:gd name="T21" fmla="*/ 28 h 37"/>
                <a:gd name="T22" fmla="*/ 0 w 50"/>
                <a:gd name="T23" fmla="*/ 28 h 37"/>
                <a:gd name="T24" fmla="*/ 2 w 50"/>
                <a:gd name="T25" fmla="*/ 28 h 37"/>
                <a:gd name="T26" fmla="*/ 2 w 50"/>
                <a:gd name="T27" fmla="*/ 28 h 37"/>
                <a:gd name="T28" fmla="*/ 2 w 50"/>
                <a:gd name="T29" fmla="*/ 28 h 37"/>
                <a:gd name="T30" fmla="*/ 2 w 50"/>
                <a:gd name="T31" fmla="*/ 28 h 37"/>
                <a:gd name="T32" fmla="*/ 5 w 50"/>
                <a:gd name="T33" fmla="*/ 28 h 37"/>
                <a:gd name="T34" fmla="*/ 5 w 50"/>
                <a:gd name="T35" fmla="*/ 28 h 37"/>
                <a:gd name="T36" fmla="*/ 12 w 50"/>
                <a:gd name="T37" fmla="*/ 27 h 37"/>
                <a:gd name="T38" fmla="*/ 12 w 50"/>
                <a:gd name="T39" fmla="*/ 27 h 37"/>
                <a:gd name="T40" fmla="*/ 28 w 50"/>
                <a:gd name="T41" fmla="*/ 22 h 37"/>
                <a:gd name="T42" fmla="*/ 28 w 50"/>
                <a:gd name="T43" fmla="*/ 22 h 37"/>
                <a:gd name="T44" fmla="*/ 29 w 50"/>
                <a:gd name="T45" fmla="*/ 21 h 37"/>
                <a:gd name="T46" fmla="*/ 29 w 50"/>
                <a:gd name="T47" fmla="*/ 21 h 37"/>
                <a:gd name="T48" fmla="*/ 39 w 50"/>
                <a:gd name="T49" fmla="*/ 9 h 37"/>
                <a:gd name="T50" fmla="*/ 39 w 50"/>
                <a:gd name="T51" fmla="*/ 9 h 37"/>
                <a:gd name="T52" fmla="*/ 43 w 50"/>
                <a:gd name="T53" fmla="*/ 1 h 37"/>
                <a:gd name="T54" fmla="*/ 43 w 50"/>
                <a:gd name="T55" fmla="*/ 1 h 37"/>
                <a:gd name="T56" fmla="*/ 44 w 50"/>
                <a:gd name="T57" fmla="*/ 1 h 37"/>
                <a:gd name="T58" fmla="*/ 44 w 50"/>
                <a:gd name="T59" fmla="*/ 1 h 37"/>
                <a:gd name="T60" fmla="*/ 44 w 50"/>
                <a:gd name="T61" fmla="*/ 0 h 37"/>
                <a:gd name="T62" fmla="*/ 50 w 50"/>
                <a:gd name="T63" fmla="*/ 2 h 37"/>
                <a:gd name="T64" fmla="*/ 49 w 50"/>
                <a:gd name="T65" fmla="*/ 4 h 37"/>
                <a:gd name="T66" fmla="*/ 49 w 50"/>
                <a:gd name="T67" fmla="*/ 4 h 37"/>
                <a:gd name="T68" fmla="*/ 49 w 50"/>
                <a:gd name="T69" fmla="*/ 4 h 37"/>
                <a:gd name="T70" fmla="*/ 49 w 50"/>
                <a:gd name="T71" fmla="*/ 5 h 37"/>
                <a:gd name="T72" fmla="*/ 49 w 50"/>
                <a:gd name="T73" fmla="*/ 5 h 37"/>
                <a:gd name="T74" fmla="*/ 48 w 50"/>
                <a:gd name="T75" fmla="*/ 6 h 37"/>
                <a:gd name="T76" fmla="*/ 48 w 50"/>
                <a:gd name="T77" fmla="*/ 6 h 37"/>
                <a:gd name="T78" fmla="*/ 45 w 50"/>
                <a:gd name="T79" fmla="*/ 12 h 37"/>
                <a:gd name="T80" fmla="*/ 45 w 50"/>
                <a:gd name="T81" fmla="*/ 12 h 37"/>
                <a:gd name="T82" fmla="*/ 33 w 50"/>
                <a:gd name="T83" fmla="*/ 26 h 37"/>
                <a:gd name="T84" fmla="*/ 33 w 50"/>
                <a:gd name="T85" fmla="*/ 26 h 37"/>
                <a:gd name="T86" fmla="*/ 32 w 50"/>
                <a:gd name="T87" fmla="*/ 27 h 37"/>
                <a:gd name="T88" fmla="*/ 32 w 50"/>
                <a:gd name="T89" fmla="*/ 27 h 37"/>
                <a:gd name="T90" fmla="*/ 31 w 50"/>
                <a:gd name="T91" fmla="*/ 26 h 37"/>
                <a:gd name="T92" fmla="*/ 32 w 50"/>
                <a:gd name="T93" fmla="*/ 27 h 37"/>
                <a:gd name="T94" fmla="*/ 6 w 50"/>
                <a:gd name="T95" fmla="*/ 34 h 37"/>
                <a:gd name="T96" fmla="*/ 6 w 50"/>
                <a:gd name="T97" fmla="*/ 34 h 37"/>
                <a:gd name="T98" fmla="*/ 3 w 50"/>
                <a:gd name="T99" fmla="*/ 34 h 37"/>
                <a:gd name="T100" fmla="*/ 3 w 50"/>
                <a:gd name="T101" fmla="*/ 34 h 37"/>
                <a:gd name="T102" fmla="*/ 3 w 50"/>
                <a:gd name="T103" fmla="*/ 37 h 37"/>
                <a:gd name="T104" fmla="*/ 0 w 50"/>
                <a:gd name="T105" fmla="*/ 34 h 37"/>
                <a:gd name="T106" fmla="*/ 1 w 50"/>
                <a:gd name="T107" fmla="*/ 34 h 37"/>
                <a:gd name="T108" fmla="*/ 1 w 50"/>
                <a:gd name="T109" fmla="*/ 34 h 37"/>
                <a:gd name="T110" fmla="*/ 1 w 50"/>
                <a:gd name="T111" fmla="*/ 34 h 37"/>
                <a:gd name="T112" fmla="*/ 1 w 50"/>
                <a:gd name="T1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7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9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8" y="27"/>
                    <a:pt x="24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3" y="18"/>
                    <a:pt x="37" y="13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2" y="4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8"/>
                    <a:pt x="47" y="10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16"/>
                    <a:pt x="39" y="22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4" y="34"/>
                    <a:pt x="12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4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58"/>
            <p:cNvSpPr/>
            <p:nvPr/>
          </p:nvSpPr>
          <p:spPr bwMode="auto">
            <a:xfrm>
              <a:off x="6919914" y="2997201"/>
              <a:ext cx="60325" cy="65088"/>
            </a:xfrm>
            <a:custGeom>
              <a:avLst/>
              <a:gdLst>
                <a:gd name="T0" fmla="*/ 22 w 35"/>
                <a:gd name="T1" fmla="*/ 35 h 37"/>
                <a:gd name="T2" fmla="*/ 5 w 35"/>
                <a:gd name="T3" fmla="*/ 29 h 37"/>
                <a:gd name="T4" fmla="*/ 5 w 35"/>
                <a:gd name="T5" fmla="*/ 29 h 37"/>
                <a:gd name="T6" fmla="*/ 0 w 35"/>
                <a:gd name="T7" fmla="*/ 19 h 37"/>
                <a:gd name="T8" fmla="*/ 0 w 35"/>
                <a:gd name="T9" fmla="*/ 19 h 37"/>
                <a:gd name="T10" fmla="*/ 4 w 35"/>
                <a:gd name="T11" fmla="*/ 7 h 37"/>
                <a:gd name="T12" fmla="*/ 4 w 35"/>
                <a:gd name="T13" fmla="*/ 7 h 37"/>
                <a:gd name="T14" fmla="*/ 7 w 35"/>
                <a:gd name="T15" fmla="*/ 5 h 37"/>
                <a:gd name="T16" fmla="*/ 7 w 35"/>
                <a:gd name="T17" fmla="*/ 5 h 37"/>
                <a:gd name="T18" fmla="*/ 17 w 35"/>
                <a:gd name="T19" fmla="*/ 1 h 37"/>
                <a:gd name="T20" fmla="*/ 17 w 35"/>
                <a:gd name="T21" fmla="*/ 1 h 37"/>
                <a:gd name="T22" fmla="*/ 23 w 35"/>
                <a:gd name="T23" fmla="*/ 2 h 37"/>
                <a:gd name="T24" fmla="*/ 23 w 35"/>
                <a:gd name="T25" fmla="*/ 2 h 37"/>
                <a:gd name="T26" fmla="*/ 24 w 35"/>
                <a:gd name="T27" fmla="*/ 5 h 37"/>
                <a:gd name="T28" fmla="*/ 24 w 35"/>
                <a:gd name="T29" fmla="*/ 5 h 37"/>
                <a:gd name="T30" fmla="*/ 19 w 35"/>
                <a:gd name="T31" fmla="*/ 17 h 37"/>
                <a:gd name="T32" fmla="*/ 19 w 35"/>
                <a:gd name="T33" fmla="*/ 17 h 37"/>
                <a:gd name="T34" fmla="*/ 16 w 35"/>
                <a:gd name="T35" fmla="*/ 19 h 37"/>
                <a:gd name="T36" fmla="*/ 16 w 35"/>
                <a:gd name="T37" fmla="*/ 19 h 37"/>
                <a:gd name="T38" fmla="*/ 16 w 35"/>
                <a:gd name="T39" fmla="*/ 16 h 37"/>
                <a:gd name="T40" fmla="*/ 18 w 35"/>
                <a:gd name="T41" fmla="*/ 15 h 37"/>
                <a:gd name="T42" fmla="*/ 18 w 35"/>
                <a:gd name="T43" fmla="*/ 15 h 37"/>
                <a:gd name="T44" fmla="*/ 21 w 35"/>
                <a:gd name="T45" fmla="*/ 5 h 37"/>
                <a:gd name="T46" fmla="*/ 21 w 35"/>
                <a:gd name="T47" fmla="*/ 5 h 37"/>
                <a:gd name="T48" fmla="*/ 21 w 35"/>
                <a:gd name="T49" fmla="*/ 3 h 37"/>
                <a:gd name="T50" fmla="*/ 21 w 35"/>
                <a:gd name="T51" fmla="*/ 3 h 37"/>
                <a:gd name="T52" fmla="*/ 20 w 35"/>
                <a:gd name="T53" fmla="*/ 3 h 37"/>
                <a:gd name="T54" fmla="*/ 20 w 35"/>
                <a:gd name="T55" fmla="*/ 3 h 37"/>
                <a:gd name="T56" fmla="*/ 18 w 35"/>
                <a:gd name="T57" fmla="*/ 4 h 37"/>
                <a:gd name="T58" fmla="*/ 18 w 35"/>
                <a:gd name="T59" fmla="*/ 4 h 37"/>
                <a:gd name="T60" fmla="*/ 8 w 35"/>
                <a:gd name="T61" fmla="*/ 8 h 37"/>
                <a:gd name="T62" fmla="*/ 8 w 35"/>
                <a:gd name="T63" fmla="*/ 8 h 37"/>
                <a:gd name="T64" fmla="*/ 6 w 35"/>
                <a:gd name="T65" fmla="*/ 9 h 37"/>
                <a:gd name="T66" fmla="*/ 6 w 35"/>
                <a:gd name="T67" fmla="*/ 9 h 37"/>
                <a:gd name="T68" fmla="*/ 3 w 35"/>
                <a:gd name="T69" fmla="*/ 19 h 37"/>
                <a:gd name="T70" fmla="*/ 3 w 35"/>
                <a:gd name="T71" fmla="*/ 19 h 37"/>
                <a:gd name="T72" fmla="*/ 7 w 35"/>
                <a:gd name="T73" fmla="*/ 28 h 37"/>
                <a:gd name="T74" fmla="*/ 7 w 35"/>
                <a:gd name="T75" fmla="*/ 28 h 37"/>
                <a:gd name="T76" fmla="*/ 22 w 35"/>
                <a:gd name="T77" fmla="*/ 32 h 37"/>
                <a:gd name="T78" fmla="*/ 22 w 35"/>
                <a:gd name="T79" fmla="*/ 32 h 37"/>
                <a:gd name="T80" fmla="*/ 35 w 35"/>
                <a:gd name="T81" fmla="*/ 34 h 37"/>
                <a:gd name="T82" fmla="*/ 35 w 35"/>
                <a:gd name="T83" fmla="*/ 34 h 37"/>
                <a:gd name="T84" fmla="*/ 35 w 35"/>
                <a:gd name="T85" fmla="*/ 34 h 37"/>
                <a:gd name="T86" fmla="*/ 35 w 35"/>
                <a:gd name="T87" fmla="*/ 37 h 37"/>
                <a:gd name="T88" fmla="*/ 22 w 35"/>
                <a:gd name="T8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37">
                  <a:moveTo>
                    <a:pt x="22" y="35"/>
                  </a:moveTo>
                  <a:cubicBezTo>
                    <a:pt x="15" y="33"/>
                    <a:pt x="8" y="32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7"/>
                    <a:pt x="1" y="2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0" y="1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3"/>
                    <a:pt x="14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9"/>
                    <a:pt x="23" y="14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4"/>
                    <a:pt x="21" y="9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2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12"/>
                    <a:pt x="2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2"/>
                    <a:pt x="6" y="26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9"/>
                    <a:pt x="16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3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29" y="36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59"/>
            <p:cNvSpPr>
              <a:spLocks noEditPoints="1"/>
            </p:cNvSpPr>
            <p:nvPr/>
          </p:nvSpPr>
          <p:spPr bwMode="auto">
            <a:xfrm>
              <a:off x="6915152" y="2994026"/>
              <a:ext cx="69850" cy="71438"/>
            </a:xfrm>
            <a:custGeom>
              <a:avLst/>
              <a:gdLst>
                <a:gd name="T0" fmla="*/ 36 w 40"/>
                <a:gd name="T1" fmla="*/ 41 h 41"/>
                <a:gd name="T2" fmla="*/ 36 w 40"/>
                <a:gd name="T3" fmla="*/ 40 h 41"/>
                <a:gd name="T4" fmla="*/ 33 w 40"/>
                <a:gd name="T5" fmla="*/ 40 h 41"/>
                <a:gd name="T6" fmla="*/ 23 w 40"/>
                <a:gd name="T7" fmla="*/ 39 h 41"/>
                <a:gd name="T8" fmla="*/ 23 w 40"/>
                <a:gd name="T9" fmla="*/ 39 h 41"/>
                <a:gd name="T10" fmla="*/ 6 w 40"/>
                <a:gd name="T11" fmla="*/ 33 h 41"/>
                <a:gd name="T12" fmla="*/ 1 w 40"/>
                <a:gd name="T13" fmla="*/ 22 h 41"/>
                <a:gd name="T14" fmla="*/ 0 w 40"/>
                <a:gd name="T15" fmla="*/ 18 h 41"/>
                <a:gd name="T16" fmla="*/ 5 w 40"/>
                <a:gd name="T17" fmla="*/ 8 h 41"/>
                <a:gd name="T18" fmla="*/ 8 w 40"/>
                <a:gd name="T19" fmla="*/ 6 h 41"/>
                <a:gd name="T20" fmla="*/ 18 w 40"/>
                <a:gd name="T21" fmla="*/ 1 h 41"/>
                <a:gd name="T22" fmla="*/ 22 w 40"/>
                <a:gd name="T23" fmla="*/ 1 h 41"/>
                <a:gd name="T24" fmla="*/ 26 w 40"/>
                <a:gd name="T25" fmla="*/ 2 h 41"/>
                <a:gd name="T26" fmla="*/ 28 w 40"/>
                <a:gd name="T27" fmla="*/ 6 h 41"/>
                <a:gd name="T28" fmla="*/ 28 w 40"/>
                <a:gd name="T29" fmla="*/ 7 h 41"/>
                <a:gd name="T30" fmla="*/ 23 w 40"/>
                <a:gd name="T31" fmla="*/ 21 h 41"/>
                <a:gd name="T32" fmla="*/ 20 w 40"/>
                <a:gd name="T33" fmla="*/ 22 h 41"/>
                <a:gd name="T34" fmla="*/ 16 w 40"/>
                <a:gd name="T35" fmla="*/ 22 h 41"/>
                <a:gd name="T36" fmla="*/ 16 w 40"/>
                <a:gd name="T37" fmla="*/ 21 h 41"/>
                <a:gd name="T38" fmla="*/ 16 w 40"/>
                <a:gd name="T39" fmla="*/ 20 h 41"/>
                <a:gd name="T40" fmla="*/ 18 w 40"/>
                <a:gd name="T41" fmla="*/ 16 h 41"/>
                <a:gd name="T42" fmla="*/ 18 w 40"/>
                <a:gd name="T43" fmla="*/ 16 h 41"/>
                <a:gd name="T44" fmla="*/ 21 w 40"/>
                <a:gd name="T45" fmla="*/ 7 h 41"/>
                <a:gd name="T46" fmla="*/ 20 w 40"/>
                <a:gd name="T47" fmla="*/ 8 h 41"/>
                <a:gd name="T48" fmla="*/ 11 w 40"/>
                <a:gd name="T49" fmla="*/ 12 h 41"/>
                <a:gd name="T50" fmla="*/ 9 w 40"/>
                <a:gd name="T51" fmla="*/ 13 h 41"/>
                <a:gd name="T52" fmla="*/ 7 w 40"/>
                <a:gd name="T53" fmla="*/ 18 h 41"/>
                <a:gd name="T54" fmla="*/ 7 w 40"/>
                <a:gd name="T55" fmla="*/ 20 h 41"/>
                <a:gd name="T56" fmla="*/ 11 w 40"/>
                <a:gd name="T57" fmla="*/ 29 h 41"/>
                <a:gd name="T58" fmla="*/ 12 w 40"/>
                <a:gd name="T59" fmla="*/ 29 h 41"/>
                <a:gd name="T60" fmla="*/ 15 w 40"/>
                <a:gd name="T61" fmla="*/ 30 h 41"/>
                <a:gd name="T62" fmla="*/ 25 w 40"/>
                <a:gd name="T63" fmla="*/ 32 h 41"/>
                <a:gd name="T64" fmla="*/ 37 w 40"/>
                <a:gd name="T65" fmla="*/ 34 h 41"/>
                <a:gd name="T66" fmla="*/ 40 w 40"/>
                <a:gd name="T67" fmla="*/ 32 h 41"/>
                <a:gd name="T68" fmla="*/ 36 w 40"/>
                <a:gd name="T69" fmla="*/ 41 h 41"/>
                <a:gd name="T70" fmla="*/ 38 w 40"/>
                <a:gd name="T71" fmla="*/ 37 h 41"/>
                <a:gd name="T72" fmla="*/ 39 w 40"/>
                <a:gd name="T73" fmla="*/ 37 h 41"/>
                <a:gd name="T74" fmla="*/ 39 w 40"/>
                <a:gd name="T75" fmla="*/ 37 h 41"/>
                <a:gd name="T76" fmla="*/ 20 w 40"/>
                <a:gd name="T77" fmla="*/ 20 h 41"/>
                <a:gd name="T78" fmla="*/ 20 w 40"/>
                <a:gd name="T7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41"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0" y="40"/>
                    <a:pt x="27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7" y="37"/>
                    <a:pt x="10" y="36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0"/>
                    <a:pt x="2" y="26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3"/>
                    <a:pt x="16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11"/>
                    <a:pt x="27" y="17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1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8"/>
                    <a:pt x="15" y="10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4"/>
                    <a:pt x="7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4"/>
                    <a:pt x="10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1"/>
                    <a:pt x="21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33"/>
                    <a:pt x="35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6" y="41"/>
                    <a:pt x="36" y="41"/>
                    <a:pt x="36" y="41"/>
                  </a:cubicBezTo>
                  <a:close/>
                  <a:moveTo>
                    <a:pt x="39" y="37"/>
                  </a:moveTo>
                  <a:cubicBezTo>
                    <a:pt x="39" y="37"/>
                    <a:pt x="39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60"/>
            <p:cNvSpPr/>
            <p:nvPr/>
          </p:nvSpPr>
          <p:spPr bwMode="auto">
            <a:xfrm>
              <a:off x="6962777" y="2998789"/>
              <a:ext cx="39688" cy="52388"/>
            </a:xfrm>
            <a:custGeom>
              <a:avLst/>
              <a:gdLst>
                <a:gd name="T0" fmla="*/ 2 w 23"/>
                <a:gd name="T1" fmla="*/ 20 h 30"/>
                <a:gd name="T2" fmla="*/ 1 w 23"/>
                <a:gd name="T3" fmla="*/ 15 h 30"/>
                <a:gd name="T4" fmla="*/ 1 w 23"/>
                <a:gd name="T5" fmla="*/ 15 h 30"/>
                <a:gd name="T6" fmla="*/ 7 w 23"/>
                <a:gd name="T7" fmla="*/ 4 h 30"/>
                <a:gd name="T8" fmla="*/ 7 w 23"/>
                <a:gd name="T9" fmla="*/ 4 h 30"/>
                <a:gd name="T10" fmla="*/ 9 w 23"/>
                <a:gd name="T11" fmla="*/ 3 h 30"/>
                <a:gd name="T12" fmla="*/ 9 w 23"/>
                <a:gd name="T13" fmla="*/ 3 h 30"/>
                <a:gd name="T14" fmla="*/ 23 w 23"/>
                <a:gd name="T15" fmla="*/ 3 h 30"/>
                <a:gd name="T16" fmla="*/ 23 w 23"/>
                <a:gd name="T17" fmla="*/ 3 h 30"/>
                <a:gd name="T18" fmla="*/ 22 w 23"/>
                <a:gd name="T19" fmla="*/ 5 h 30"/>
                <a:gd name="T20" fmla="*/ 10 w 23"/>
                <a:gd name="T21" fmla="*/ 5 h 30"/>
                <a:gd name="T22" fmla="*/ 10 w 23"/>
                <a:gd name="T23" fmla="*/ 5 h 30"/>
                <a:gd name="T24" fmla="*/ 8 w 23"/>
                <a:gd name="T25" fmla="*/ 7 h 30"/>
                <a:gd name="T26" fmla="*/ 8 w 23"/>
                <a:gd name="T27" fmla="*/ 7 h 30"/>
                <a:gd name="T28" fmla="*/ 3 w 23"/>
                <a:gd name="T29" fmla="*/ 16 h 30"/>
                <a:gd name="T30" fmla="*/ 3 w 23"/>
                <a:gd name="T31" fmla="*/ 16 h 30"/>
                <a:gd name="T32" fmla="*/ 4 w 23"/>
                <a:gd name="T33" fmla="*/ 18 h 30"/>
                <a:gd name="T34" fmla="*/ 4 w 23"/>
                <a:gd name="T35" fmla="*/ 18 h 30"/>
                <a:gd name="T36" fmla="*/ 17 w 23"/>
                <a:gd name="T37" fmla="*/ 28 h 30"/>
                <a:gd name="T38" fmla="*/ 17 w 23"/>
                <a:gd name="T39" fmla="*/ 28 h 30"/>
                <a:gd name="T40" fmla="*/ 16 w 23"/>
                <a:gd name="T41" fmla="*/ 30 h 30"/>
                <a:gd name="T42" fmla="*/ 2 w 23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2" y="20"/>
                  </a:moveTo>
                  <a:cubicBezTo>
                    <a:pt x="1" y="19"/>
                    <a:pt x="0" y="17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1"/>
                    <a:pt x="3" y="7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9" y="3"/>
                    <a:pt x="14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5" y="12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6" y="25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61"/>
            <p:cNvSpPr>
              <a:spLocks noEditPoints="1"/>
            </p:cNvSpPr>
            <p:nvPr/>
          </p:nvSpPr>
          <p:spPr bwMode="auto">
            <a:xfrm>
              <a:off x="6961189" y="2997201"/>
              <a:ext cx="47625" cy="58738"/>
            </a:xfrm>
            <a:custGeom>
              <a:avLst/>
              <a:gdLst>
                <a:gd name="T0" fmla="*/ 15 w 27"/>
                <a:gd name="T1" fmla="*/ 33 h 34"/>
                <a:gd name="T2" fmla="*/ 14 w 27"/>
                <a:gd name="T3" fmla="*/ 32 h 34"/>
                <a:gd name="T4" fmla="*/ 10 w 27"/>
                <a:gd name="T5" fmla="*/ 30 h 34"/>
                <a:gd name="T6" fmla="*/ 2 w 27"/>
                <a:gd name="T7" fmla="*/ 22 h 34"/>
                <a:gd name="T8" fmla="*/ 2 w 27"/>
                <a:gd name="T9" fmla="*/ 22 h 34"/>
                <a:gd name="T10" fmla="*/ 0 w 27"/>
                <a:gd name="T11" fmla="*/ 17 h 34"/>
                <a:gd name="T12" fmla="*/ 0 w 27"/>
                <a:gd name="T13" fmla="*/ 15 h 34"/>
                <a:gd name="T14" fmla="*/ 6 w 27"/>
                <a:gd name="T15" fmla="*/ 4 h 34"/>
                <a:gd name="T16" fmla="*/ 8 w 27"/>
                <a:gd name="T17" fmla="*/ 2 h 34"/>
                <a:gd name="T18" fmla="*/ 18 w 27"/>
                <a:gd name="T19" fmla="*/ 0 h 34"/>
                <a:gd name="T20" fmla="*/ 25 w 27"/>
                <a:gd name="T21" fmla="*/ 2 h 34"/>
                <a:gd name="T22" fmla="*/ 23 w 27"/>
                <a:gd name="T23" fmla="*/ 9 h 34"/>
                <a:gd name="T24" fmla="*/ 18 w 27"/>
                <a:gd name="T25" fmla="*/ 6 h 34"/>
                <a:gd name="T26" fmla="*/ 12 w 27"/>
                <a:gd name="T27" fmla="*/ 8 h 34"/>
                <a:gd name="T28" fmla="*/ 11 w 27"/>
                <a:gd name="T29" fmla="*/ 9 h 34"/>
                <a:gd name="T30" fmla="*/ 6 w 27"/>
                <a:gd name="T31" fmla="*/ 17 h 34"/>
                <a:gd name="T32" fmla="*/ 7 w 27"/>
                <a:gd name="T33" fmla="*/ 18 h 34"/>
                <a:gd name="T34" fmla="*/ 19 w 27"/>
                <a:gd name="T35" fmla="*/ 27 h 34"/>
                <a:gd name="T36" fmla="*/ 19 w 27"/>
                <a:gd name="T37" fmla="*/ 27 h 34"/>
                <a:gd name="T38" fmla="*/ 19 w 27"/>
                <a:gd name="T39" fmla="*/ 27 h 34"/>
                <a:gd name="T40" fmla="*/ 20 w 27"/>
                <a:gd name="T41" fmla="*/ 30 h 34"/>
                <a:gd name="T42" fmla="*/ 20 w 27"/>
                <a:gd name="T43" fmla="*/ 30 h 34"/>
                <a:gd name="T44" fmla="*/ 20 w 27"/>
                <a:gd name="T45" fmla="*/ 30 h 34"/>
                <a:gd name="T46" fmla="*/ 20 w 27"/>
                <a:gd name="T47" fmla="*/ 30 h 34"/>
                <a:gd name="T48" fmla="*/ 20 w 27"/>
                <a:gd name="T49" fmla="*/ 30 h 34"/>
                <a:gd name="T50" fmla="*/ 17 w 27"/>
                <a:gd name="T51" fmla="*/ 34 h 34"/>
                <a:gd name="T52" fmla="*/ 19 w 27"/>
                <a:gd name="T53" fmla="*/ 31 h 34"/>
                <a:gd name="T54" fmla="*/ 19 w 27"/>
                <a:gd name="T55" fmla="*/ 30 h 34"/>
                <a:gd name="T56" fmla="*/ 19 w 27"/>
                <a:gd name="T57" fmla="*/ 30 h 34"/>
                <a:gd name="T58" fmla="*/ 19 w 27"/>
                <a:gd name="T59" fmla="*/ 30 h 34"/>
                <a:gd name="T60" fmla="*/ 20 w 27"/>
                <a:gd name="T61" fmla="*/ 30 h 34"/>
                <a:gd name="T62" fmla="*/ 20 w 27"/>
                <a:gd name="T63" fmla="*/ 30 h 34"/>
                <a:gd name="T64" fmla="*/ 20 w 27"/>
                <a:gd name="T65" fmla="*/ 30 h 34"/>
                <a:gd name="T66" fmla="*/ 20 w 27"/>
                <a:gd name="T67" fmla="*/ 30 h 34"/>
                <a:gd name="T68" fmla="*/ 20 w 27"/>
                <a:gd name="T6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4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1"/>
                    <a:pt x="12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4" y="25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2"/>
                    <a:pt x="2" y="7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3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8" y="13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21"/>
                    <a:pt x="18" y="26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9" y="31"/>
                  </a:moveTo>
                  <a:cubicBezTo>
                    <a:pt x="19" y="31"/>
                    <a:pt x="19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19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62"/>
            <p:cNvSpPr>
              <a:spLocks noEditPoints="1"/>
            </p:cNvSpPr>
            <p:nvPr/>
          </p:nvSpPr>
          <p:spPr bwMode="auto">
            <a:xfrm>
              <a:off x="6961189" y="3233739"/>
              <a:ext cx="119063" cy="120650"/>
            </a:xfrm>
            <a:custGeom>
              <a:avLst/>
              <a:gdLst>
                <a:gd name="T0" fmla="*/ 53 w 68"/>
                <a:gd name="T1" fmla="*/ 59 h 69"/>
                <a:gd name="T2" fmla="*/ 11 w 68"/>
                <a:gd name="T3" fmla="*/ 56 h 69"/>
                <a:gd name="T4" fmla="*/ 11 w 68"/>
                <a:gd name="T5" fmla="*/ 56 h 69"/>
                <a:gd name="T6" fmla="*/ 16 w 68"/>
                <a:gd name="T7" fmla="*/ 11 h 69"/>
                <a:gd name="T8" fmla="*/ 16 w 68"/>
                <a:gd name="T9" fmla="*/ 11 h 69"/>
                <a:gd name="T10" fmla="*/ 58 w 68"/>
                <a:gd name="T11" fmla="*/ 11 h 69"/>
                <a:gd name="T12" fmla="*/ 58 w 68"/>
                <a:gd name="T13" fmla="*/ 11 h 69"/>
                <a:gd name="T14" fmla="*/ 60 w 68"/>
                <a:gd name="T15" fmla="*/ 15 h 69"/>
                <a:gd name="T16" fmla="*/ 60 w 68"/>
                <a:gd name="T17" fmla="*/ 15 h 69"/>
                <a:gd name="T18" fmla="*/ 59 w 68"/>
                <a:gd name="T19" fmla="*/ 16 h 69"/>
                <a:gd name="T20" fmla="*/ 60 w 68"/>
                <a:gd name="T21" fmla="*/ 15 h 69"/>
                <a:gd name="T22" fmla="*/ 58 w 68"/>
                <a:gd name="T23" fmla="*/ 54 h 69"/>
                <a:gd name="T24" fmla="*/ 58 w 68"/>
                <a:gd name="T25" fmla="*/ 54 h 69"/>
                <a:gd name="T26" fmla="*/ 53 w 68"/>
                <a:gd name="T27" fmla="*/ 59 h 69"/>
                <a:gd name="T28" fmla="*/ 53 w 68"/>
                <a:gd name="T29" fmla="*/ 59 h 69"/>
                <a:gd name="T30" fmla="*/ 53 w 68"/>
                <a:gd name="T31" fmla="*/ 59 h 69"/>
                <a:gd name="T32" fmla="*/ 13 w 68"/>
                <a:gd name="T33" fmla="*/ 54 h 69"/>
                <a:gd name="T34" fmla="*/ 32 w 68"/>
                <a:gd name="T35" fmla="*/ 63 h 69"/>
                <a:gd name="T36" fmla="*/ 32 w 68"/>
                <a:gd name="T37" fmla="*/ 63 h 69"/>
                <a:gd name="T38" fmla="*/ 52 w 68"/>
                <a:gd name="T39" fmla="*/ 57 h 69"/>
                <a:gd name="T40" fmla="*/ 52 w 68"/>
                <a:gd name="T41" fmla="*/ 57 h 69"/>
                <a:gd name="T42" fmla="*/ 55 w 68"/>
                <a:gd name="T43" fmla="*/ 53 h 69"/>
                <a:gd name="T44" fmla="*/ 55 w 68"/>
                <a:gd name="T45" fmla="*/ 53 h 69"/>
                <a:gd name="T46" fmla="*/ 58 w 68"/>
                <a:gd name="T47" fmla="*/ 17 h 69"/>
                <a:gd name="T48" fmla="*/ 58 w 68"/>
                <a:gd name="T49" fmla="*/ 17 h 69"/>
                <a:gd name="T50" fmla="*/ 58 w 68"/>
                <a:gd name="T51" fmla="*/ 17 h 69"/>
                <a:gd name="T52" fmla="*/ 55 w 68"/>
                <a:gd name="T53" fmla="*/ 13 h 69"/>
                <a:gd name="T54" fmla="*/ 55 w 68"/>
                <a:gd name="T55" fmla="*/ 13 h 69"/>
                <a:gd name="T56" fmla="*/ 38 w 68"/>
                <a:gd name="T57" fmla="*/ 6 h 69"/>
                <a:gd name="T58" fmla="*/ 38 w 68"/>
                <a:gd name="T59" fmla="*/ 6 h 69"/>
                <a:gd name="T60" fmla="*/ 17 w 68"/>
                <a:gd name="T61" fmla="*/ 14 h 69"/>
                <a:gd name="T62" fmla="*/ 17 w 68"/>
                <a:gd name="T63" fmla="*/ 14 h 69"/>
                <a:gd name="T64" fmla="*/ 13 w 68"/>
                <a:gd name="T65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53" y="59"/>
                  </a:moveTo>
                  <a:cubicBezTo>
                    <a:pt x="42" y="69"/>
                    <a:pt x="21" y="67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2"/>
                    <a:pt x="2" y="23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8" y="1"/>
                    <a:pt x="48" y="0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2"/>
                    <a:pt x="59" y="14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8" y="31"/>
                    <a:pt x="66" y="41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6"/>
                    <a:pt x="55" y="58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lose/>
                  <a:moveTo>
                    <a:pt x="13" y="54"/>
                  </a:moveTo>
                  <a:cubicBezTo>
                    <a:pt x="18" y="59"/>
                    <a:pt x="25" y="62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3"/>
                    <a:pt x="46" y="61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6"/>
                    <a:pt x="54" y="54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39"/>
                    <a:pt x="65" y="31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5"/>
                    <a:pt x="56" y="14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1" y="8"/>
                    <a:pt x="45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6"/>
                    <a:pt x="23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2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63"/>
            <p:cNvSpPr>
              <a:spLocks noEditPoints="1"/>
            </p:cNvSpPr>
            <p:nvPr/>
          </p:nvSpPr>
          <p:spPr bwMode="auto">
            <a:xfrm>
              <a:off x="6964364" y="3235326"/>
              <a:ext cx="114300" cy="117475"/>
            </a:xfrm>
            <a:custGeom>
              <a:avLst/>
              <a:gdLst>
                <a:gd name="T0" fmla="*/ 8 w 65"/>
                <a:gd name="T1" fmla="*/ 56 h 67"/>
                <a:gd name="T2" fmla="*/ 0 w 65"/>
                <a:gd name="T3" fmla="*/ 35 h 67"/>
                <a:gd name="T4" fmla="*/ 0 w 65"/>
                <a:gd name="T5" fmla="*/ 35 h 67"/>
                <a:gd name="T6" fmla="*/ 12 w 65"/>
                <a:gd name="T7" fmla="*/ 9 h 67"/>
                <a:gd name="T8" fmla="*/ 12 w 65"/>
                <a:gd name="T9" fmla="*/ 9 h 67"/>
                <a:gd name="T10" fmla="*/ 37 w 65"/>
                <a:gd name="T11" fmla="*/ 0 h 67"/>
                <a:gd name="T12" fmla="*/ 37 w 65"/>
                <a:gd name="T13" fmla="*/ 0 h 67"/>
                <a:gd name="T14" fmla="*/ 57 w 65"/>
                <a:gd name="T15" fmla="*/ 9 h 67"/>
                <a:gd name="T16" fmla="*/ 57 w 65"/>
                <a:gd name="T17" fmla="*/ 9 h 67"/>
                <a:gd name="T18" fmla="*/ 59 w 65"/>
                <a:gd name="T19" fmla="*/ 12 h 67"/>
                <a:gd name="T20" fmla="*/ 59 w 65"/>
                <a:gd name="T21" fmla="*/ 12 h 67"/>
                <a:gd name="T22" fmla="*/ 59 w 65"/>
                <a:gd name="T23" fmla="*/ 12 h 67"/>
                <a:gd name="T24" fmla="*/ 60 w 65"/>
                <a:gd name="T25" fmla="*/ 13 h 67"/>
                <a:gd name="T26" fmla="*/ 60 w 65"/>
                <a:gd name="T27" fmla="*/ 13 h 67"/>
                <a:gd name="T28" fmla="*/ 60 w 65"/>
                <a:gd name="T29" fmla="*/ 13 h 67"/>
                <a:gd name="T30" fmla="*/ 61 w 65"/>
                <a:gd name="T31" fmla="*/ 15 h 67"/>
                <a:gd name="T32" fmla="*/ 61 w 65"/>
                <a:gd name="T33" fmla="*/ 15 h 67"/>
                <a:gd name="T34" fmla="*/ 65 w 65"/>
                <a:gd name="T35" fmla="*/ 32 h 67"/>
                <a:gd name="T36" fmla="*/ 65 w 65"/>
                <a:gd name="T37" fmla="*/ 32 h 67"/>
                <a:gd name="T38" fmla="*/ 57 w 65"/>
                <a:gd name="T39" fmla="*/ 54 h 67"/>
                <a:gd name="T40" fmla="*/ 57 w 65"/>
                <a:gd name="T41" fmla="*/ 54 h 67"/>
                <a:gd name="T42" fmla="*/ 53 w 65"/>
                <a:gd name="T43" fmla="*/ 60 h 67"/>
                <a:gd name="T44" fmla="*/ 53 w 65"/>
                <a:gd name="T45" fmla="*/ 60 h 67"/>
                <a:gd name="T46" fmla="*/ 53 w 65"/>
                <a:gd name="T47" fmla="*/ 60 h 67"/>
                <a:gd name="T48" fmla="*/ 51 w 65"/>
                <a:gd name="T49" fmla="*/ 58 h 67"/>
                <a:gd name="T50" fmla="*/ 53 w 65"/>
                <a:gd name="T51" fmla="*/ 60 h 67"/>
                <a:gd name="T52" fmla="*/ 32 w 65"/>
                <a:gd name="T53" fmla="*/ 67 h 67"/>
                <a:gd name="T54" fmla="*/ 32 w 65"/>
                <a:gd name="T55" fmla="*/ 67 h 67"/>
                <a:gd name="T56" fmla="*/ 8 w 65"/>
                <a:gd name="T57" fmla="*/ 56 h 67"/>
                <a:gd name="T58" fmla="*/ 30 w 65"/>
                <a:gd name="T59" fmla="*/ 60 h 67"/>
                <a:gd name="T60" fmla="*/ 32 w 65"/>
                <a:gd name="T61" fmla="*/ 60 h 67"/>
                <a:gd name="T62" fmla="*/ 32 w 65"/>
                <a:gd name="T63" fmla="*/ 60 h 67"/>
                <a:gd name="T64" fmla="*/ 48 w 65"/>
                <a:gd name="T65" fmla="*/ 55 h 67"/>
                <a:gd name="T66" fmla="*/ 48 w 65"/>
                <a:gd name="T67" fmla="*/ 55 h 67"/>
                <a:gd name="T68" fmla="*/ 52 w 65"/>
                <a:gd name="T69" fmla="*/ 51 h 67"/>
                <a:gd name="T70" fmla="*/ 52 w 65"/>
                <a:gd name="T71" fmla="*/ 51 h 67"/>
                <a:gd name="T72" fmla="*/ 58 w 65"/>
                <a:gd name="T73" fmla="*/ 32 h 67"/>
                <a:gd name="T74" fmla="*/ 58 w 65"/>
                <a:gd name="T75" fmla="*/ 32 h 67"/>
                <a:gd name="T76" fmla="*/ 54 w 65"/>
                <a:gd name="T77" fmla="*/ 16 h 67"/>
                <a:gd name="T78" fmla="*/ 54 w 65"/>
                <a:gd name="T79" fmla="*/ 16 h 67"/>
                <a:gd name="T80" fmla="*/ 54 w 65"/>
                <a:gd name="T81" fmla="*/ 16 h 67"/>
                <a:gd name="T82" fmla="*/ 52 w 65"/>
                <a:gd name="T83" fmla="*/ 13 h 67"/>
                <a:gd name="T84" fmla="*/ 52 w 65"/>
                <a:gd name="T85" fmla="*/ 13 h 67"/>
                <a:gd name="T86" fmla="*/ 37 w 65"/>
                <a:gd name="T87" fmla="*/ 7 h 67"/>
                <a:gd name="T88" fmla="*/ 37 w 65"/>
                <a:gd name="T89" fmla="*/ 7 h 67"/>
                <a:gd name="T90" fmla="*/ 36 w 65"/>
                <a:gd name="T91" fmla="*/ 7 h 67"/>
                <a:gd name="T92" fmla="*/ 36 w 65"/>
                <a:gd name="T93" fmla="*/ 7 h 67"/>
                <a:gd name="T94" fmla="*/ 17 w 65"/>
                <a:gd name="T95" fmla="*/ 14 h 67"/>
                <a:gd name="T96" fmla="*/ 17 w 65"/>
                <a:gd name="T97" fmla="*/ 14 h 67"/>
                <a:gd name="T98" fmla="*/ 7 w 65"/>
                <a:gd name="T99" fmla="*/ 35 h 67"/>
                <a:gd name="T100" fmla="*/ 7 w 65"/>
                <a:gd name="T101" fmla="*/ 35 h 67"/>
                <a:gd name="T102" fmla="*/ 13 w 65"/>
                <a:gd name="T103" fmla="*/ 52 h 67"/>
                <a:gd name="T104" fmla="*/ 13 w 65"/>
                <a:gd name="T105" fmla="*/ 52 h 67"/>
                <a:gd name="T106" fmla="*/ 11 w 65"/>
                <a:gd name="T107" fmla="*/ 53 h 67"/>
                <a:gd name="T108" fmla="*/ 11 w 65"/>
                <a:gd name="T109" fmla="*/ 53 h 67"/>
                <a:gd name="T110" fmla="*/ 11 w 65"/>
                <a:gd name="T111" fmla="*/ 53 h 67"/>
                <a:gd name="T112" fmla="*/ 13 w 65"/>
                <a:gd name="T113" fmla="*/ 52 h 67"/>
                <a:gd name="T114" fmla="*/ 30 w 65"/>
                <a:gd name="T115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7">
                  <a:moveTo>
                    <a:pt x="8" y="56"/>
                  </a:moveTo>
                  <a:cubicBezTo>
                    <a:pt x="3" y="50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6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10"/>
                    <a:pt x="58" y="11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40"/>
                    <a:pt x="62" y="47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47" y="64"/>
                    <a:pt x="40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23" y="67"/>
                    <a:pt x="14" y="63"/>
                    <a:pt x="8" y="56"/>
                  </a:cubicBezTo>
                  <a:close/>
                  <a:moveTo>
                    <a:pt x="30" y="60"/>
                  </a:moveTo>
                  <a:cubicBezTo>
                    <a:pt x="31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8" y="60"/>
                    <a:pt x="44" y="58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0" y="54"/>
                    <a:pt x="51" y="52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8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9" y="7"/>
                    <a:pt x="22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20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7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7" y="56"/>
                    <a:pt x="23" y="59"/>
                    <a:pt x="3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64"/>
            <p:cNvSpPr/>
            <p:nvPr/>
          </p:nvSpPr>
          <p:spPr bwMode="auto">
            <a:xfrm>
              <a:off x="6902452" y="3217864"/>
              <a:ext cx="80963" cy="39688"/>
            </a:xfrm>
            <a:custGeom>
              <a:avLst/>
              <a:gdLst>
                <a:gd name="T0" fmla="*/ 14 w 51"/>
                <a:gd name="T1" fmla="*/ 2 h 25"/>
                <a:gd name="T2" fmla="*/ 0 w 51"/>
                <a:gd name="T3" fmla="*/ 4 h 25"/>
                <a:gd name="T4" fmla="*/ 0 w 51"/>
                <a:gd name="T5" fmla="*/ 0 h 25"/>
                <a:gd name="T6" fmla="*/ 14 w 51"/>
                <a:gd name="T7" fmla="*/ 0 h 25"/>
                <a:gd name="T8" fmla="*/ 51 w 51"/>
                <a:gd name="T9" fmla="*/ 23 h 25"/>
                <a:gd name="T10" fmla="*/ 50 w 51"/>
                <a:gd name="T11" fmla="*/ 25 h 25"/>
                <a:gd name="T12" fmla="*/ 14 w 51"/>
                <a:gd name="T13" fmla="*/ 2 h 25"/>
                <a:gd name="T14" fmla="*/ 14 w 51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5">
                  <a:moveTo>
                    <a:pt x="14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5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65"/>
            <p:cNvSpPr>
              <a:spLocks noEditPoints="1"/>
            </p:cNvSpPr>
            <p:nvPr/>
          </p:nvSpPr>
          <p:spPr bwMode="auto">
            <a:xfrm>
              <a:off x="6899277" y="3214689"/>
              <a:ext cx="90488" cy="49213"/>
            </a:xfrm>
            <a:custGeom>
              <a:avLst/>
              <a:gdLst>
                <a:gd name="T0" fmla="*/ 15 w 57"/>
                <a:gd name="T1" fmla="*/ 8 h 31"/>
                <a:gd name="T2" fmla="*/ 1 w 57"/>
                <a:gd name="T3" fmla="*/ 8 h 31"/>
                <a:gd name="T4" fmla="*/ 0 w 57"/>
                <a:gd name="T5" fmla="*/ 6 h 31"/>
                <a:gd name="T6" fmla="*/ 0 w 57"/>
                <a:gd name="T7" fmla="*/ 0 h 31"/>
                <a:gd name="T8" fmla="*/ 17 w 57"/>
                <a:gd name="T9" fmla="*/ 0 h 31"/>
                <a:gd name="T10" fmla="*/ 57 w 57"/>
                <a:gd name="T11" fmla="*/ 24 h 31"/>
                <a:gd name="T12" fmla="*/ 53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7 h 31"/>
                <a:gd name="T20" fmla="*/ 16 w 57"/>
                <a:gd name="T21" fmla="*/ 4 h 31"/>
                <a:gd name="T22" fmla="*/ 14 w 57"/>
                <a:gd name="T23" fmla="*/ 7 h 31"/>
                <a:gd name="T24" fmla="*/ 14 w 57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57" y="24"/>
                  </a:lnTo>
                  <a:lnTo>
                    <a:pt x="53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7"/>
                  </a:moveTo>
                  <a:lnTo>
                    <a:pt x="16" y="4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66"/>
            <p:cNvSpPr/>
            <p:nvPr/>
          </p:nvSpPr>
          <p:spPr bwMode="auto">
            <a:xfrm>
              <a:off x="6918327" y="3197226"/>
              <a:ext cx="7938" cy="22225"/>
            </a:xfrm>
            <a:custGeom>
              <a:avLst/>
              <a:gdLst>
                <a:gd name="T0" fmla="*/ 3 w 5"/>
                <a:gd name="T1" fmla="*/ 14 h 14"/>
                <a:gd name="T2" fmla="*/ 0 w 5"/>
                <a:gd name="T3" fmla="*/ 0 h 14"/>
                <a:gd name="T4" fmla="*/ 3 w 5"/>
                <a:gd name="T5" fmla="*/ 0 h 14"/>
                <a:gd name="T6" fmla="*/ 5 w 5"/>
                <a:gd name="T7" fmla="*/ 14 h 14"/>
                <a:gd name="T8" fmla="*/ 3 w 5"/>
                <a:gd name="T9" fmla="*/ 14 h 14"/>
                <a:gd name="T10" fmla="*/ 3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67"/>
            <p:cNvSpPr>
              <a:spLocks noEditPoints="1"/>
            </p:cNvSpPr>
            <p:nvPr/>
          </p:nvSpPr>
          <p:spPr bwMode="auto">
            <a:xfrm>
              <a:off x="6913564" y="3192464"/>
              <a:ext cx="17463" cy="33338"/>
            </a:xfrm>
            <a:custGeom>
              <a:avLst/>
              <a:gdLst>
                <a:gd name="T0" fmla="*/ 0 w 11"/>
                <a:gd name="T1" fmla="*/ 2 h 21"/>
                <a:gd name="T2" fmla="*/ 8 w 11"/>
                <a:gd name="T3" fmla="*/ 0 h 21"/>
                <a:gd name="T4" fmla="*/ 11 w 11"/>
                <a:gd name="T5" fmla="*/ 20 h 21"/>
                <a:gd name="T6" fmla="*/ 9 w 11"/>
                <a:gd name="T7" fmla="*/ 20 h 21"/>
                <a:gd name="T8" fmla="*/ 6 w 11"/>
                <a:gd name="T9" fmla="*/ 20 h 21"/>
                <a:gd name="T10" fmla="*/ 4 w 11"/>
                <a:gd name="T11" fmla="*/ 21 h 21"/>
                <a:gd name="T12" fmla="*/ 0 w 11"/>
                <a:gd name="T13" fmla="*/ 2 h 21"/>
                <a:gd name="T14" fmla="*/ 0 w 11"/>
                <a:gd name="T15" fmla="*/ 2 h 21"/>
                <a:gd name="T16" fmla="*/ 6 w 11"/>
                <a:gd name="T17" fmla="*/ 17 h 21"/>
                <a:gd name="T18" fmla="*/ 7 w 11"/>
                <a:gd name="T19" fmla="*/ 17 h 21"/>
                <a:gd name="T20" fmla="*/ 6 w 11"/>
                <a:gd name="T21" fmla="*/ 17 h 21"/>
                <a:gd name="T22" fmla="*/ 6 w 1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0" y="2"/>
                  </a:moveTo>
                  <a:lnTo>
                    <a:pt x="8" y="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6" y="17"/>
                  </a:move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68"/>
            <p:cNvSpPr/>
            <p:nvPr/>
          </p:nvSpPr>
          <p:spPr bwMode="auto">
            <a:xfrm>
              <a:off x="6900864" y="3198814"/>
              <a:ext cx="23813" cy="19050"/>
            </a:xfrm>
            <a:custGeom>
              <a:avLst/>
              <a:gdLst>
                <a:gd name="T0" fmla="*/ 0 w 15"/>
                <a:gd name="T1" fmla="*/ 2 h 12"/>
                <a:gd name="T2" fmla="*/ 2 w 15"/>
                <a:gd name="T3" fmla="*/ 0 h 12"/>
                <a:gd name="T4" fmla="*/ 15 w 15"/>
                <a:gd name="T5" fmla="*/ 9 h 12"/>
                <a:gd name="T6" fmla="*/ 14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2" y="0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69"/>
            <p:cNvSpPr/>
            <p:nvPr/>
          </p:nvSpPr>
          <p:spPr bwMode="auto">
            <a:xfrm>
              <a:off x="6894514" y="3194051"/>
              <a:ext cx="34925" cy="26988"/>
            </a:xfrm>
            <a:custGeom>
              <a:avLst/>
              <a:gdLst>
                <a:gd name="T0" fmla="*/ 3 w 22"/>
                <a:gd name="T1" fmla="*/ 6 h 17"/>
                <a:gd name="T2" fmla="*/ 4 w 22"/>
                <a:gd name="T3" fmla="*/ 5 h 17"/>
                <a:gd name="T4" fmla="*/ 6 w 22"/>
                <a:gd name="T5" fmla="*/ 6 h 17"/>
                <a:gd name="T6" fmla="*/ 4 w 22"/>
                <a:gd name="T7" fmla="*/ 5 h 17"/>
                <a:gd name="T8" fmla="*/ 3 w 22"/>
                <a:gd name="T9" fmla="*/ 6 h 17"/>
                <a:gd name="T10" fmla="*/ 0 w 22"/>
                <a:gd name="T11" fmla="*/ 5 h 17"/>
                <a:gd name="T12" fmla="*/ 5 w 22"/>
                <a:gd name="T13" fmla="*/ 0 h 17"/>
                <a:gd name="T14" fmla="*/ 22 w 22"/>
                <a:gd name="T15" fmla="*/ 12 h 17"/>
                <a:gd name="T16" fmla="*/ 18 w 22"/>
                <a:gd name="T17" fmla="*/ 17 h 17"/>
                <a:gd name="T18" fmla="*/ 3 w 22"/>
                <a:gd name="T19" fmla="*/ 6 h 17"/>
                <a:gd name="T20" fmla="*/ 3 w 22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">
                  <a:moveTo>
                    <a:pt x="3" y="6"/>
                  </a:moveTo>
                  <a:lnTo>
                    <a:pt x="4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70"/>
            <p:cNvSpPr/>
            <p:nvPr/>
          </p:nvSpPr>
          <p:spPr bwMode="auto">
            <a:xfrm>
              <a:off x="7064377" y="3203576"/>
              <a:ext cx="77788" cy="63500"/>
            </a:xfrm>
            <a:custGeom>
              <a:avLst/>
              <a:gdLst>
                <a:gd name="T0" fmla="*/ 2 w 49"/>
                <a:gd name="T1" fmla="*/ 40 h 40"/>
                <a:gd name="T2" fmla="*/ 0 w 49"/>
                <a:gd name="T3" fmla="*/ 38 h 40"/>
                <a:gd name="T4" fmla="*/ 46 w 49"/>
                <a:gd name="T5" fmla="*/ 11 h 40"/>
                <a:gd name="T6" fmla="*/ 46 w 49"/>
                <a:gd name="T7" fmla="*/ 0 h 40"/>
                <a:gd name="T8" fmla="*/ 48 w 49"/>
                <a:gd name="T9" fmla="*/ 0 h 40"/>
                <a:gd name="T10" fmla="*/ 49 w 49"/>
                <a:gd name="T11" fmla="*/ 13 h 40"/>
                <a:gd name="T12" fmla="*/ 2 w 49"/>
                <a:gd name="T13" fmla="*/ 40 h 40"/>
                <a:gd name="T14" fmla="*/ 2 w 4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0">
                  <a:moveTo>
                    <a:pt x="2" y="40"/>
                  </a:moveTo>
                  <a:lnTo>
                    <a:pt x="0" y="38"/>
                  </a:lnTo>
                  <a:lnTo>
                    <a:pt x="46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3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71"/>
            <p:cNvSpPr>
              <a:spLocks noEditPoints="1"/>
            </p:cNvSpPr>
            <p:nvPr/>
          </p:nvSpPr>
          <p:spPr bwMode="auto">
            <a:xfrm>
              <a:off x="7061202" y="3200401"/>
              <a:ext cx="84138" cy="71438"/>
            </a:xfrm>
            <a:custGeom>
              <a:avLst/>
              <a:gdLst>
                <a:gd name="T0" fmla="*/ 0 w 53"/>
                <a:gd name="T1" fmla="*/ 39 h 45"/>
                <a:gd name="T2" fmla="*/ 46 w 53"/>
                <a:gd name="T3" fmla="*/ 11 h 45"/>
                <a:gd name="T4" fmla="*/ 45 w 53"/>
                <a:gd name="T5" fmla="*/ 1 h 45"/>
                <a:gd name="T6" fmla="*/ 47 w 53"/>
                <a:gd name="T7" fmla="*/ 0 h 45"/>
                <a:gd name="T8" fmla="*/ 52 w 53"/>
                <a:gd name="T9" fmla="*/ 0 h 45"/>
                <a:gd name="T10" fmla="*/ 53 w 53"/>
                <a:gd name="T11" fmla="*/ 16 h 45"/>
                <a:gd name="T12" fmla="*/ 5 w 53"/>
                <a:gd name="T13" fmla="*/ 44 h 45"/>
                <a:gd name="T14" fmla="*/ 3 w 53"/>
                <a:gd name="T15" fmla="*/ 45 h 45"/>
                <a:gd name="T16" fmla="*/ 0 w 53"/>
                <a:gd name="T17" fmla="*/ 39 h 45"/>
                <a:gd name="T18" fmla="*/ 0 w 53"/>
                <a:gd name="T19" fmla="*/ 39 h 45"/>
                <a:gd name="T20" fmla="*/ 4 w 53"/>
                <a:gd name="T21" fmla="*/ 42 h 45"/>
                <a:gd name="T22" fmla="*/ 5 w 53"/>
                <a:gd name="T23" fmla="*/ 41 h 45"/>
                <a:gd name="T24" fmla="*/ 4 w 53"/>
                <a:gd name="T25" fmla="*/ 42 h 45"/>
                <a:gd name="T26" fmla="*/ 4 w 53"/>
                <a:gd name="T2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0" y="39"/>
                  </a:moveTo>
                  <a:lnTo>
                    <a:pt x="46" y="1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16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4" y="42"/>
                  </a:moveTo>
                  <a:lnTo>
                    <a:pt x="5" y="41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72"/>
            <p:cNvSpPr/>
            <p:nvPr/>
          </p:nvSpPr>
          <p:spPr bwMode="auto">
            <a:xfrm>
              <a:off x="7138989" y="3219451"/>
              <a:ext cx="20638" cy="11113"/>
            </a:xfrm>
            <a:custGeom>
              <a:avLst/>
              <a:gdLst>
                <a:gd name="T0" fmla="*/ 0 w 13"/>
                <a:gd name="T1" fmla="*/ 4 h 7"/>
                <a:gd name="T2" fmla="*/ 1 w 13"/>
                <a:gd name="T3" fmla="*/ 0 h 7"/>
                <a:gd name="T4" fmla="*/ 13 w 13"/>
                <a:gd name="T5" fmla="*/ 5 h 7"/>
                <a:gd name="T6" fmla="*/ 12 w 13"/>
                <a:gd name="T7" fmla="*/ 7 h 7"/>
                <a:gd name="T8" fmla="*/ 0 w 13"/>
                <a:gd name="T9" fmla="*/ 4 h 7"/>
                <a:gd name="T10" fmla="*/ 0 w 1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lnTo>
                    <a:pt x="1" y="0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73"/>
            <p:cNvSpPr/>
            <p:nvPr/>
          </p:nvSpPr>
          <p:spPr bwMode="auto">
            <a:xfrm>
              <a:off x="7135814" y="3214689"/>
              <a:ext cx="26988" cy="20638"/>
            </a:xfrm>
            <a:custGeom>
              <a:avLst/>
              <a:gdLst>
                <a:gd name="T0" fmla="*/ 1 w 17"/>
                <a:gd name="T1" fmla="*/ 8 h 13"/>
                <a:gd name="T2" fmla="*/ 2 w 17"/>
                <a:gd name="T3" fmla="*/ 7 h 13"/>
                <a:gd name="T4" fmla="*/ 4 w 17"/>
                <a:gd name="T5" fmla="*/ 7 h 13"/>
                <a:gd name="T6" fmla="*/ 2 w 17"/>
                <a:gd name="T7" fmla="*/ 7 h 13"/>
                <a:gd name="T8" fmla="*/ 1 w 17"/>
                <a:gd name="T9" fmla="*/ 8 h 13"/>
                <a:gd name="T10" fmla="*/ 0 w 17"/>
                <a:gd name="T11" fmla="*/ 8 h 13"/>
                <a:gd name="T12" fmla="*/ 2 w 17"/>
                <a:gd name="T13" fmla="*/ 0 h 13"/>
                <a:gd name="T14" fmla="*/ 17 w 17"/>
                <a:gd name="T15" fmla="*/ 6 h 13"/>
                <a:gd name="T16" fmla="*/ 15 w 17"/>
                <a:gd name="T17" fmla="*/ 13 h 13"/>
                <a:gd name="T18" fmla="*/ 1 w 17"/>
                <a:gd name="T19" fmla="*/ 8 h 13"/>
                <a:gd name="T20" fmla="*/ 1 w 17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1" y="8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74"/>
            <p:cNvSpPr/>
            <p:nvPr/>
          </p:nvSpPr>
          <p:spPr bwMode="auto">
            <a:xfrm>
              <a:off x="7140577" y="3214689"/>
              <a:ext cx="17463" cy="12700"/>
            </a:xfrm>
            <a:custGeom>
              <a:avLst/>
              <a:gdLst>
                <a:gd name="T0" fmla="*/ 5 w 10"/>
                <a:gd name="T1" fmla="*/ 5 h 7"/>
                <a:gd name="T2" fmla="*/ 1 w 10"/>
                <a:gd name="T3" fmla="*/ 7 h 7"/>
                <a:gd name="T4" fmla="*/ 1 w 10"/>
                <a:gd name="T5" fmla="*/ 7 h 7"/>
                <a:gd name="T6" fmla="*/ 0 w 10"/>
                <a:gd name="T7" fmla="*/ 5 h 7"/>
                <a:gd name="T8" fmla="*/ 10 w 10"/>
                <a:gd name="T9" fmla="*/ 0 h 7"/>
                <a:gd name="T10" fmla="*/ 10 w 10"/>
                <a:gd name="T11" fmla="*/ 0 h 7"/>
                <a:gd name="T12" fmla="*/ 10 w 10"/>
                <a:gd name="T13" fmla="*/ 0 h 7"/>
                <a:gd name="T14" fmla="*/ 10 w 10"/>
                <a:gd name="T15" fmla="*/ 3 h 7"/>
                <a:gd name="T16" fmla="*/ 5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5" y="5"/>
                  </a:moveTo>
                  <a:cubicBezTo>
                    <a:pt x="3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6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6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75"/>
            <p:cNvSpPr/>
            <p:nvPr/>
          </p:nvSpPr>
          <p:spPr bwMode="auto">
            <a:xfrm>
              <a:off x="7135814" y="3208339"/>
              <a:ext cx="25400" cy="23813"/>
            </a:xfrm>
            <a:custGeom>
              <a:avLst/>
              <a:gdLst>
                <a:gd name="T0" fmla="*/ 0 w 15"/>
                <a:gd name="T1" fmla="*/ 7 h 14"/>
                <a:gd name="T2" fmla="*/ 2 w 15"/>
                <a:gd name="T3" fmla="*/ 7 h 14"/>
                <a:gd name="T4" fmla="*/ 3 w 15"/>
                <a:gd name="T5" fmla="*/ 6 h 14"/>
                <a:gd name="T6" fmla="*/ 3 w 15"/>
                <a:gd name="T7" fmla="*/ 6 h 14"/>
                <a:gd name="T8" fmla="*/ 5 w 15"/>
                <a:gd name="T9" fmla="*/ 5 h 14"/>
                <a:gd name="T10" fmla="*/ 5 w 15"/>
                <a:gd name="T11" fmla="*/ 5 h 14"/>
                <a:gd name="T12" fmla="*/ 12 w 15"/>
                <a:gd name="T13" fmla="*/ 3 h 14"/>
                <a:gd name="T14" fmla="*/ 12 w 15"/>
                <a:gd name="T15" fmla="*/ 3 h 14"/>
                <a:gd name="T16" fmla="*/ 15 w 15"/>
                <a:gd name="T17" fmla="*/ 0 h 14"/>
                <a:gd name="T18" fmla="*/ 15 w 15"/>
                <a:gd name="T19" fmla="*/ 4 h 14"/>
                <a:gd name="T20" fmla="*/ 15 w 15"/>
                <a:gd name="T21" fmla="*/ 9 h 14"/>
                <a:gd name="T22" fmla="*/ 13 w 15"/>
                <a:gd name="T23" fmla="*/ 9 h 14"/>
                <a:gd name="T24" fmla="*/ 9 w 15"/>
                <a:gd name="T25" fmla="*/ 11 h 14"/>
                <a:gd name="T26" fmla="*/ 9 w 15"/>
                <a:gd name="T27" fmla="*/ 11 h 14"/>
                <a:gd name="T28" fmla="*/ 8 w 15"/>
                <a:gd name="T29" fmla="*/ 9 h 14"/>
                <a:gd name="T30" fmla="*/ 9 w 15"/>
                <a:gd name="T31" fmla="*/ 11 h 14"/>
                <a:gd name="T32" fmla="*/ 5 w 15"/>
                <a:gd name="T33" fmla="*/ 13 h 14"/>
                <a:gd name="T34" fmla="*/ 5 w 15"/>
                <a:gd name="T35" fmla="*/ 13 h 14"/>
                <a:gd name="T36" fmla="*/ 4 w 15"/>
                <a:gd name="T37" fmla="*/ 14 h 14"/>
                <a:gd name="T38" fmla="*/ 0 w 15"/>
                <a:gd name="T3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76"/>
            <p:cNvSpPr/>
            <p:nvPr/>
          </p:nvSpPr>
          <p:spPr bwMode="auto">
            <a:xfrm>
              <a:off x="6981827" y="3343276"/>
              <a:ext cx="25400" cy="38100"/>
            </a:xfrm>
            <a:custGeom>
              <a:avLst/>
              <a:gdLst>
                <a:gd name="T0" fmla="*/ 0 w 16"/>
                <a:gd name="T1" fmla="*/ 23 h 24"/>
                <a:gd name="T2" fmla="*/ 0 w 16"/>
                <a:gd name="T3" fmla="*/ 21 h 24"/>
                <a:gd name="T4" fmla="*/ 10 w 16"/>
                <a:gd name="T5" fmla="*/ 21 h 24"/>
                <a:gd name="T6" fmla="*/ 13 w 16"/>
                <a:gd name="T7" fmla="*/ 0 h 24"/>
                <a:gd name="T8" fmla="*/ 16 w 16"/>
                <a:gd name="T9" fmla="*/ 0 h 24"/>
                <a:gd name="T10" fmla="*/ 12 w 16"/>
                <a:gd name="T11" fmla="*/ 24 h 24"/>
                <a:gd name="T12" fmla="*/ 0 w 16"/>
                <a:gd name="T13" fmla="*/ 23 h 24"/>
                <a:gd name="T14" fmla="*/ 0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23"/>
                  </a:moveTo>
                  <a:lnTo>
                    <a:pt x="0" y="21"/>
                  </a:lnTo>
                  <a:lnTo>
                    <a:pt x="10" y="2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2" y="24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77"/>
            <p:cNvSpPr/>
            <p:nvPr/>
          </p:nvSpPr>
          <p:spPr bwMode="auto">
            <a:xfrm>
              <a:off x="6978652" y="3338514"/>
              <a:ext cx="31750" cy="47625"/>
            </a:xfrm>
            <a:custGeom>
              <a:avLst/>
              <a:gdLst>
                <a:gd name="T0" fmla="*/ 2 w 20"/>
                <a:gd name="T1" fmla="*/ 28 h 30"/>
                <a:gd name="T2" fmla="*/ 2 w 20"/>
                <a:gd name="T3" fmla="*/ 26 h 30"/>
                <a:gd name="T4" fmla="*/ 4 w 20"/>
                <a:gd name="T5" fmla="*/ 26 h 30"/>
                <a:gd name="T6" fmla="*/ 2 w 20"/>
                <a:gd name="T7" fmla="*/ 26 h 30"/>
                <a:gd name="T8" fmla="*/ 2 w 20"/>
                <a:gd name="T9" fmla="*/ 28 h 30"/>
                <a:gd name="T10" fmla="*/ 0 w 20"/>
                <a:gd name="T11" fmla="*/ 28 h 30"/>
                <a:gd name="T12" fmla="*/ 0 w 20"/>
                <a:gd name="T13" fmla="*/ 26 h 30"/>
                <a:gd name="T14" fmla="*/ 0 w 20"/>
                <a:gd name="T15" fmla="*/ 21 h 30"/>
                <a:gd name="T16" fmla="*/ 10 w 20"/>
                <a:gd name="T17" fmla="*/ 22 h 30"/>
                <a:gd name="T18" fmla="*/ 13 w 20"/>
                <a:gd name="T19" fmla="*/ 0 h 30"/>
                <a:gd name="T20" fmla="*/ 20 w 20"/>
                <a:gd name="T21" fmla="*/ 1 h 30"/>
                <a:gd name="T22" fmla="*/ 16 w 20"/>
                <a:gd name="T23" fmla="*/ 30 h 30"/>
                <a:gd name="T24" fmla="*/ 2 w 20"/>
                <a:gd name="T25" fmla="*/ 28 h 30"/>
                <a:gd name="T26" fmla="*/ 2 w 20"/>
                <a:gd name="T2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0">
                  <a:moveTo>
                    <a:pt x="2" y="28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16" y="30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78"/>
            <p:cNvSpPr/>
            <p:nvPr/>
          </p:nvSpPr>
          <p:spPr bwMode="auto">
            <a:xfrm>
              <a:off x="7023102" y="3344864"/>
              <a:ext cx="17463" cy="38100"/>
            </a:xfrm>
            <a:custGeom>
              <a:avLst/>
              <a:gdLst>
                <a:gd name="T0" fmla="*/ 0 w 11"/>
                <a:gd name="T1" fmla="*/ 24 h 24"/>
                <a:gd name="T2" fmla="*/ 2 w 11"/>
                <a:gd name="T3" fmla="*/ 0 h 24"/>
                <a:gd name="T4" fmla="*/ 5 w 11"/>
                <a:gd name="T5" fmla="*/ 0 h 24"/>
                <a:gd name="T6" fmla="*/ 4 w 11"/>
                <a:gd name="T7" fmla="*/ 21 h 24"/>
                <a:gd name="T8" fmla="*/ 11 w 11"/>
                <a:gd name="T9" fmla="*/ 21 h 24"/>
                <a:gd name="T10" fmla="*/ 11 w 11"/>
                <a:gd name="T11" fmla="*/ 24 h 24"/>
                <a:gd name="T12" fmla="*/ 0 w 11"/>
                <a:gd name="T13" fmla="*/ 24 h 24"/>
                <a:gd name="T14" fmla="*/ 0 w 1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79"/>
            <p:cNvSpPr>
              <a:spLocks noEditPoints="1"/>
            </p:cNvSpPr>
            <p:nvPr/>
          </p:nvSpPr>
          <p:spPr bwMode="auto">
            <a:xfrm>
              <a:off x="7019927" y="3341689"/>
              <a:ext cx="26988" cy="46038"/>
            </a:xfrm>
            <a:custGeom>
              <a:avLst/>
              <a:gdLst>
                <a:gd name="T0" fmla="*/ 2 w 17"/>
                <a:gd name="T1" fmla="*/ 0 h 29"/>
                <a:gd name="T2" fmla="*/ 5 w 17"/>
                <a:gd name="T3" fmla="*/ 0 h 29"/>
                <a:gd name="T4" fmla="*/ 9 w 17"/>
                <a:gd name="T5" fmla="*/ 0 h 29"/>
                <a:gd name="T6" fmla="*/ 8 w 17"/>
                <a:gd name="T7" fmla="*/ 21 h 29"/>
                <a:gd name="T8" fmla="*/ 16 w 17"/>
                <a:gd name="T9" fmla="*/ 21 h 29"/>
                <a:gd name="T10" fmla="*/ 16 w 17"/>
                <a:gd name="T11" fmla="*/ 23 h 29"/>
                <a:gd name="T12" fmla="*/ 17 w 17"/>
                <a:gd name="T13" fmla="*/ 29 h 29"/>
                <a:gd name="T14" fmla="*/ 2 w 17"/>
                <a:gd name="T15" fmla="*/ 29 h 29"/>
                <a:gd name="T16" fmla="*/ 0 w 17"/>
                <a:gd name="T17" fmla="*/ 29 h 29"/>
                <a:gd name="T18" fmla="*/ 2 w 17"/>
                <a:gd name="T19" fmla="*/ 0 h 29"/>
                <a:gd name="T20" fmla="*/ 2 w 17"/>
                <a:gd name="T21" fmla="*/ 0 h 29"/>
                <a:gd name="T22" fmla="*/ 5 w 17"/>
                <a:gd name="T23" fmla="*/ 26 h 29"/>
                <a:gd name="T24" fmla="*/ 2 w 17"/>
                <a:gd name="T25" fmla="*/ 26 h 29"/>
                <a:gd name="T26" fmla="*/ 5 w 17"/>
                <a:gd name="T27" fmla="*/ 26 h 29"/>
                <a:gd name="T28" fmla="*/ 5 w 17"/>
                <a:gd name="T2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9">
                  <a:moveTo>
                    <a:pt x="2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7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任意多边形 110"/>
          <p:cNvSpPr/>
          <p:nvPr/>
        </p:nvSpPr>
        <p:spPr>
          <a:xfrm flipV="1">
            <a:off x="7179997" y="2505153"/>
            <a:ext cx="3444460" cy="45719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3432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7179997" y="1937696"/>
            <a:ext cx="319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Product sales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538431" y="3003484"/>
            <a:ext cx="28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your title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7538431" y="4344930"/>
            <a:ext cx="340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your title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7538432" y="3478321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 Please add text here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7552946" y="4806595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 Please add text here</a:t>
            </a:r>
          </a:p>
        </p:txBody>
      </p:sp>
      <p:sp>
        <p:nvSpPr>
          <p:cNvPr id="117" name="椭圆 31"/>
          <p:cNvSpPr/>
          <p:nvPr/>
        </p:nvSpPr>
        <p:spPr>
          <a:xfrm rot="19294917">
            <a:off x="7190596" y="3102252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rgbClr val="34322F"/>
            </a:fgClr>
            <a:bgClr>
              <a:schemeClr val="bg1"/>
            </a:bgClr>
          </a:pattFill>
          <a:ln w="25400" cap="rnd">
            <a:solidFill>
              <a:srgbClr val="34322F"/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椭圆 31"/>
          <p:cNvSpPr/>
          <p:nvPr/>
        </p:nvSpPr>
        <p:spPr>
          <a:xfrm rot="19294917">
            <a:off x="7179093" y="4472135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rgbClr val="34322F"/>
            </a:fgClr>
            <a:bgClr>
              <a:schemeClr val="bg1"/>
            </a:bgClr>
          </a:pattFill>
          <a:ln w="25400" cap="rnd">
            <a:solidFill>
              <a:srgbClr val="34322F"/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7135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731858" y="1880523"/>
            <a:ext cx="471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731858" y="3301215"/>
            <a:ext cx="471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691385" y="4814082"/>
            <a:ext cx="471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46" name="Freeform 21"/>
          <p:cNvSpPr/>
          <p:nvPr/>
        </p:nvSpPr>
        <p:spPr bwMode="auto">
          <a:xfrm>
            <a:off x="1747982" y="2906886"/>
            <a:ext cx="6768172" cy="120829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432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47" name="Freeform 21"/>
          <p:cNvSpPr/>
          <p:nvPr/>
        </p:nvSpPr>
        <p:spPr bwMode="auto">
          <a:xfrm>
            <a:off x="1707116" y="4341241"/>
            <a:ext cx="7534262" cy="9559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432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48" name="Freeform 21"/>
          <p:cNvSpPr/>
          <p:nvPr/>
        </p:nvSpPr>
        <p:spPr bwMode="auto">
          <a:xfrm>
            <a:off x="1671552" y="5884776"/>
            <a:ext cx="6768172" cy="120829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432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8833705" y="1510651"/>
            <a:ext cx="728748" cy="1631671"/>
            <a:chOff x="5343" y="835"/>
            <a:chExt cx="523" cy="1171"/>
          </a:xfrm>
          <a:solidFill>
            <a:srgbClr val="34322F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343" y="835"/>
              <a:ext cx="523" cy="1171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5473" y="1407"/>
              <a:ext cx="63" cy="47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5652" y="1403"/>
              <a:ext cx="54" cy="4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5581" y="1457"/>
              <a:ext cx="29" cy="29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5522" y="1497"/>
              <a:ext cx="151" cy="84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</p:grp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9814324" y="3027715"/>
            <a:ext cx="629350" cy="1409118"/>
            <a:chOff x="5343" y="835"/>
            <a:chExt cx="523" cy="1171"/>
          </a:xfrm>
          <a:solidFill>
            <a:srgbClr val="34322F"/>
          </a:solidFill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5343" y="835"/>
              <a:ext cx="523" cy="1171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5473" y="1407"/>
              <a:ext cx="63" cy="47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5652" y="1403"/>
              <a:ext cx="54" cy="4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5581" y="1457"/>
              <a:ext cx="29" cy="29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5522" y="1497"/>
              <a:ext cx="151" cy="84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8969028" y="4436833"/>
            <a:ext cx="693110" cy="1551877"/>
            <a:chOff x="5343" y="835"/>
            <a:chExt cx="523" cy="1171"/>
          </a:xfrm>
          <a:solidFill>
            <a:srgbClr val="34322F"/>
          </a:solidFill>
        </p:grpSpPr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5343" y="835"/>
              <a:ext cx="523" cy="1171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5473" y="1407"/>
              <a:ext cx="63" cy="47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5652" y="1403"/>
              <a:ext cx="54" cy="4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5581" y="1457"/>
              <a:ext cx="29" cy="29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5522" y="1497"/>
              <a:ext cx="151" cy="84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</p:grpSp>
      <p:sp>
        <p:nvSpPr>
          <p:cNvPr id="67" name="文本框 7"/>
          <p:cNvSpPr txBox="1">
            <a:spLocks noChangeArrowheads="1"/>
          </p:cNvSpPr>
          <p:nvPr/>
        </p:nvSpPr>
        <p:spPr bwMode="auto">
          <a:xfrm>
            <a:off x="1723356" y="2257618"/>
            <a:ext cx="6407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 Please add your text Please add your text</a:t>
            </a:r>
          </a:p>
        </p:txBody>
      </p:sp>
      <p:sp>
        <p:nvSpPr>
          <p:cNvPr id="68" name="文本框 7"/>
          <p:cNvSpPr txBox="1">
            <a:spLocks noChangeArrowheads="1"/>
          </p:cNvSpPr>
          <p:nvPr/>
        </p:nvSpPr>
        <p:spPr bwMode="auto">
          <a:xfrm>
            <a:off x="1723356" y="3694212"/>
            <a:ext cx="6407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 Please add your text Please add your text</a:t>
            </a:r>
          </a:p>
        </p:txBody>
      </p:sp>
      <p:sp>
        <p:nvSpPr>
          <p:cNvPr id="69" name="文本框 7"/>
          <p:cNvSpPr txBox="1">
            <a:spLocks noChangeArrowheads="1"/>
          </p:cNvSpPr>
          <p:nvPr/>
        </p:nvSpPr>
        <p:spPr bwMode="auto">
          <a:xfrm>
            <a:off x="1694134" y="5176890"/>
            <a:ext cx="6407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 Please add your text Please add your 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8908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239592" y="2196489"/>
            <a:ext cx="1712815" cy="2503066"/>
            <a:chOff x="5602385" y="2883278"/>
            <a:chExt cx="1219200" cy="1781709"/>
          </a:xfrm>
        </p:grpSpPr>
        <p:grpSp>
          <p:nvGrpSpPr>
            <p:cNvPr id="33" name="组合 32"/>
            <p:cNvGrpSpPr/>
            <p:nvPr/>
          </p:nvGrpSpPr>
          <p:grpSpPr>
            <a:xfrm>
              <a:off x="5602385" y="2883278"/>
              <a:ext cx="1219200" cy="1781709"/>
              <a:chOff x="5931414" y="4272953"/>
              <a:chExt cx="502658" cy="734572"/>
            </a:xfrm>
          </p:grpSpPr>
          <p:sp>
            <p:nvSpPr>
              <p:cNvPr id="79" name="任意多边形 78"/>
              <p:cNvSpPr/>
              <p:nvPr/>
            </p:nvSpPr>
            <p:spPr>
              <a:xfrm>
                <a:off x="6036451" y="4272953"/>
                <a:ext cx="292584" cy="685994"/>
              </a:xfrm>
              <a:custGeom>
                <a:avLst/>
                <a:gdLst>
                  <a:gd name="connsiteX0" fmla="*/ 3857 w 201098"/>
                  <a:gd name="connsiteY0" fmla="*/ 700296 h 786721"/>
                  <a:gd name="connsiteX1" fmla="*/ 79685 w 201098"/>
                  <a:gd name="connsiteY1" fmla="*/ 0 h 786721"/>
                  <a:gd name="connsiteX2" fmla="*/ 200118 w 201098"/>
                  <a:gd name="connsiteY2" fmla="*/ 700296 h 786721"/>
                  <a:gd name="connsiteX3" fmla="*/ 3857 w 201098"/>
                  <a:gd name="connsiteY3" fmla="*/ 700296 h 786721"/>
                  <a:gd name="connsiteX0-1" fmla="*/ 3857 w 241954"/>
                  <a:gd name="connsiteY0-2" fmla="*/ 700296 h 786721"/>
                  <a:gd name="connsiteX1-3" fmla="*/ 79685 w 241954"/>
                  <a:gd name="connsiteY1-4" fmla="*/ 0 h 786721"/>
                  <a:gd name="connsiteX2-5" fmla="*/ 200118 w 241954"/>
                  <a:gd name="connsiteY2-6" fmla="*/ 700296 h 786721"/>
                  <a:gd name="connsiteX3-7" fmla="*/ 3857 w 241954"/>
                  <a:gd name="connsiteY3-8" fmla="*/ 700296 h 786721"/>
                  <a:gd name="connsiteX0-9" fmla="*/ 42294 w 280391"/>
                  <a:gd name="connsiteY0-10" fmla="*/ 700517 h 786942"/>
                  <a:gd name="connsiteX1-11" fmla="*/ 118122 w 280391"/>
                  <a:gd name="connsiteY1-12" fmla="*/ 221 h 786942"/>
                  <a:gd name="connsiteX2-13" fmla="*/ 238555 w 280391"/>
                  <a:gd name="connsiteY2-14" fmla="*/ 700517 h 786942"/>
                  <a:gd name="connsiteX3-15" fmla="*/ 42294 w 280391"/>
                  <a:gd name="connsiteY3-16" fmla="*/ 700517 h 786942"/>
                  <a:gd name="connsiteX0-17" fmla="*/ 34573 w 280778"/>
                  <a:gd name="connsiteY0-18" fmla="*/ 678222 h 762971"/>
                  <a:gd name="connsiteX1-19" fmla="*/ 123783 w 280778"/>
                  <a:gd name="connsiteY1-20" fmla="*/ 229 h 762971"/>
                  <a:gd name="connsiteX2-21" fmla="*/ 230834 w 280778"/>
                  <a:gd name="connsiteY2-22" fmla="*/ 678222 h 762971"/>
                  <a:gd name="connsiteX3-23" fmla="*/ 34573 w 280778"/>
                  <a:gd name="connsiteY3-24" fmla="*/ 678222 h 762971"/>
                  <a:gd name="connsiteX0-25" fmla="*/ 43194 w 289399"/>
                  <a:gd name="connsiteY0-26" fmla="*/ 678188 h 730803"/>
                  <a:gd name="connsiteX1-27" fmla="*/ 132404 w 289399"/>
                  <a:gd name="connsiteY1-28" fmla="*/ 195 h 730803"/>
                  <a:gd name="connsiteX2-29" fmla="*/ 239455 w 289399"/>
                  <a:gd name="connsiteY2-30" fmla="*/ 678188 h 730803"/>
                  <a:gd name="connsiteX3-31" fmla="*/ 43194 w 289399"/>
                  <a:gd name="connsiteY3-32" fmla="*/ 678188 h 730803"/>
                  <a:gd name="connsiteX0-33" fmla="*/ 43194 w 292584"/>
                  <a:gd name="connsiteY0-34" fmla="*/ 678188 h 685994"/>
                  <a:gd name="connsiteX1-35" fmla="*/ 132404 w 292584"/>
                  <a:gd name="connsiteY1-36" fmla="*/ 195 h 685994"/>
                  <a:gd name="connsiteX2-37" fmla="*/ 239455 w 292584"/>
                  <a:gd name="connsiteY2-38" fmla="*/ 678188 h 685994"/>
                  <a:gd name="connsiteX3-39" fmla="*/ 43194 w 292584"/>
                  <a:gd name="connsiteY3-40" fmla="*/ 678188 h 6859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2584" h="685994">
                    <a:moveTo>
                      <a:pt x="43194" y="678188"/>
                    </a:moveTo>
                    <a:cubicBezTo>
                      <a:pt x="3049" y="667780"/>
                      <a:pt x="-60883" y="-13187"/>
                      <a:pt x="132404" y="195"/>
                    </a:cubicBezTo>
                    <a:cubicBezTo>
                      <a:pt x="392599" y="62642"/>
                      <a:pt x="263244" y="667780"/>
                      <a:pt x="239455" y="678188"/>
                    </a:cubicBezTo>
                    <a:cubicBezTo>
                      <a:pt x="215666" y="688596"/>
                      <a:pt x="83339" y="688596"/>
                      <a:pt x="43194" y="678188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5931414" y="4679053"/>
                <a:ext cx="117007" cy="328472"/>
              </a:xfrm>
              <a:custGeom>
                <a:avLst/>
                <a:gdLst>
                  <a:gd name="connsiteX0" fmla="*/ 109145 w 109145"/>
                  <a:gd name="connsiteY0" fmla="*/ 249787 h 325615"/>
                  <a:gd name="connsiteX1" fmla="*/ 33317 w 109145"/>
                  <a:gd name="connsiteY1" fmla="*/ 325615 h 325615"/>
                  <a:gd name="connsiteX2" fmla="*/ 2094 w 109145"/>
                  <a:gd name="connsiteY2" fmla="*/ 115972 h 325615"/>
                  <a:gd name="connsiteX3" fmla="*/ 95764 w 109145"/>
                  <a:gd name="connsiteY3" fmla="*/ 0 h 325615"/>
                  <a:gd name="connsiteX0-1" fmla="*/ 117007 w 117007"/>
                  <a:gd name="connsiteY0-2" fmla="*/ 249787 h 328472"/>
                  <a:gd name="connsiteX1-3" fmla="*/ 9747 w 117007"/>
                  <a:gd name="connsiteY1-4" fmla="*/ 328472 h 328472"/>
                  <a:gd name="connsiteX2-5" fmla="*/ 9956 w 117007"/>
                  <a:gd name="connsiteY2-6" fmla="*/ 115972 h 328472"/>
                  <a:gd name="connsiteX3-7" fmla="*/ 103626 w 117007"/>
                  <a:gd name="connsiteY3-8" fmla="*/ 0 h 3284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007" h="328472">
                    <a:moveTo>
                      <a:pt x="117007" y="249787"/>
                    </a:moveTo>
                    <a:lnTo>
                      <a:pt x="9747" y="328472"/>
                    </a:lnTo>
                    <a:cubicBezTo>
                      <a:pt x="-661" y="258591"/>
                      <a:pt x="-5690" y="170717"/>
                      <a:pt x="9956" y="115972"/>
                    </a:cubicBezTo>
                    <a:cubicBezTo>
                      <a:pt x="25602" y="61227"/>
                      <a:pt x="61995" y="30851"/>
                      <a:pt x="103626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 flipH="1">
                <a:off x="6317065" y="4679053"/>
                <a:ext cx="117007" cy="328472"/>
              </a:xfrm>
              <a:custGeom>
                <a:avLst/>
                <a:gdLst>
                  <a:gd name="connsiteX0" fmla="*/ 109145 w 109145"/>
                  <a:gd name="connsiteY0" fmla="*/ 249787 h 325615"/>
                  <a:gd name="connsiteX1" fmla="*/ 33317 w 109145"/>
                  <a:gd name="connsiteY1" fmla="*/ 325615 h 325615"/>
                  <a:gd name="connsiteX2" fmla="*/ 2094 w 109145"/>
                  <a:gd name="connsiteY2" fmla="*/ 115972 h 325615"/>
                  <a:gd name="connsiteX3" fmla="*/ 95764 w 109145"/>
                  <a:gd name="connsiteY3" fmla="*/ 0 h 325615"/>
                  <a:gd name="connsiteX0-1" fmla="*/ 117007 w 117007"/>
                  <a:gd name="connsiteY0-2" fmla="*/ 249787 h 328472"/>
                  <a:gd name="connsiteX1-3" fmla="*/ 9747 w 117007"/>
                  <a:gd name="connsiteY1-4" fmla="*/ 328472 h 328472"/>
                  <a:gd name="connsiteX2-5" fmla="*/ 9956 w 117007"/>
                  <a:gd name="connsiteY2-6" fmla="*/ 115972 h 328472"/>
                  <a:gd name="connsiteX3-7" fmla="*/ 103626 w 117007"/>
                  <a:gd name="connsiteY3-8" fmla="*/ 0 h 3284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007" h="328472">
                    <a:moveTo>
                      <a:pt x="117007" y="249787"/>
                    </a:moveTo>
                    <a:lnTo>
                      <a:pt x="9747" y="328472"/>
                    </a:lnTo>
                    <a:cubicBezTo>
                      <a:pt x="-661" y="258591"/>
                      <a:pt x="-5690" y="170717"/>
                      <a:pt x="9956" y="115972"/>
                    </a:cubicBezTo>
                    <a:cubicBezTo>
                      <a:pt x="25602" y="61227"/>
                      <a:pt x="61995" y="30851"/>
                      <a:pt x="103626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6100754" y="4523408"/>
                <a:ext cx="140173" cy="148862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173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38121" y="34304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6145696" y="4712110"/>
                <a:ext cx="64972" cy="68999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173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38121" y="34304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765207" y="2980780"/>
              <a:ext cx="949333" cy="1524550"/>
              <a:chOff x="1025410" y="4742194"/>
              <a:chExt cx="1608079" cy="2582444"/>
            </a:xfrm>
          </p:grpSpPr>
          <p:sp>
            <p:nvSpPr>
              <p:cNvPr id="35" name="任意多边形 34"/>
              <p:cNvSpPr/>
              <p:nvPr/>
            </p:nvSpPr>
            <p:spPr>
              <a:xfrm rot="20279529">
                <a:off x="1981829" y="5453055"/>
                <a:ext cx="415118" cy="19496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20279529">
                <a:off x="1145366" y="4881950"/>
                <a:ext cx="984775" cy="52381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20279529">
                <a:off x="1227053" y="6049190"/>
                <a:ext cx="316962" cy="22183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20279529">
                <a:off x="1860549" y="5244956"/>
                <a:ext cx="472244" cy="26126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20279529">
                <a:off x="1198815" y="6314389"/>
                <a:ext cx="1434674" cy="79683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20279529">
                <a:off x="1570041" y="5091104"/>
                <a:ext cx="770611" cy="38982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20279529">
                <a:off x="1025410" y="5057896"/>
                <a:ext cx="1265601" cy="76480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0279529">
                <a:off x="1240988" y="4810190"/>
                <a:ext cx="676809" cy="35241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20279529">
                <a:off x="1684303" y="6840667"/>
                <a:ext cx="790039" cy="43240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20279529">
                <a:off x="1220013" y="6768008"/>
                <a:ext cx="569392" cy="31014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 rot="20279529">
                <a:off x="1178382" y="6346033"/>
                <a:ext cx="836409" cy="42993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 rot="20279529">
                <a:off x="2015404" y="5610006"/>
                <a:ext cx="462573" cy="26990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rot="20279529">
                <a:off x="1146912" y="6253029"/>
                <a:ext cx="579869" cy="32270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20279529">
                <a:off x="1222399" y="4742194"/>
                <a:ext cx="579869" cy="32270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 rot="20279529">
                <a:off x="1852689" y="5981128"/>
                <a:ext cx="659913" cy="34479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 rot="20279529">
                <a:off x="1448254" y="6571381"/>
                <a:ext cx="1126077" cy="61350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rot="20279529">
                <a:off x="1949521" y="7081773"/>
                <a:ext cx="477939" cy="24286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8013124" y="2010707"/>
            <a:ext cx="2918185" cy="1653774"/>
            <a:chOff x="8339245" y="3941903"/>
            <a:chExt cx="2918185" cy="1653774"/>
          </a:xfrm>
        </p:grpSpPr>
        <p:sp>
          <p:nvSpPr>
            <p:cNvPr id="85" name="文本框 84"/>
            <p:cNvSpPr txBox="1"/>
            <p:nvPr/>
          </p:nvSpPr>
          <p:spPr>
            <a:xfrm>
              <a:off x="8339245" y="4451966"/>
              <a:ext cx="2918185" cy="114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8343928" y="3941903"/>
              <a:ext cx="108555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PLAN B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577388" y="3218378"/>
            <a:ext cx="2918185" cy="1932089"/>
            <a:chOff x="8339245" y="3932893"/>
            <a:chExt cx="2918185" cy="1932089"/>
          </a:xfrm>
        </p:grpSpPr>
        <p:sp>
          <p:nvSpPr>
            <p:cNvPr id="88" name="文本框 87"/>
            <p:cNvSpPr txBox="1"/>
            <p:nvPr/>
          </p:nvSpPr>
          <p:spPr>
            <a:xfrm>
              <a:off x="8339245" y="4451966"/>
              <a:ext cx="2918185" cy="141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0084219" y="3932893"/>
              <a:ext cx="109677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PLAN A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6662566" y="2303094"/>
            <a:ext cx="1272814" cy="717920"/>
          </a:xfrm>
          <a:custGeom>
            <a:avLst/>
            <a:gdLst>
              <a:gd name="connsiteX0" fmla="*/ 836909 w 836909"/>
              <a:gd name="connsiteY0" fmla="*/ 0 h 852407"/>
              <a:gd name="connsiteX1" fmla="*/ 635431 w 836909"/>
              <a:gd name="connsiteY1" fmla="*/ 0 h 852407"/>
              <a:gd name="connsiteX2" fmla="*/ 635431 w 836909"/>
              <a:gd name="connsiteY2" fmla="*/ 852407 h 852407"/>
              <a:gd name="connsiteX3" fmla="*/ 0 w 836909"/>
              <a:gd name="connsiteY3" fmla="*/ 852407 h 8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909" h="852407">
                <a:moveTo>
                  <a:pt x="836909" y="0"/>
                </a:moveTo>
                <a:lnTo>
                  <a:pt x="635431" y="0"/>
                </a:lnTo>
                <a:lnTo>
                  <a:pt x="635431" y="852407"/>
                </a:lnTo>
                <a:lnTo>
                  <a:pt x="0" y="852407"/>
                </a:lnTo>
              </a:path>
            </a:pathLst>
          </a:custGeom>
          <a:noFill/>
          <a:ln w="127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flipH="1">
            <a:off x="4534440" y="3474856"/>
            <a:ext cx="900059" cy="553562"/>
          </a:xfrm>
          <a:custGeom>
            <a:avLst/>
            <a:gdLst>
              <a:gd name="connsiteX0" fmla="*/ 836909 w 836909"/>
              <a:gd name="connsiteY0" fmla="*/ 0 h 852407"/>
              <a:gd name="connsiteX1" fmla="*/ 635431 w 836909"/>
              <a:gd name="connsiteY1" fmla="*/ 0 h 852407"/>
              <a:gd name="connsiteX2" fmla="*/ 635431 w 836909"/>
              <a:gd name="connsiteY2" fmla="*/ 852407 h 852407"/>
              <a:gd name="connsiteX3" fmla="*/ 0 w 836909"/>
              <a:gd name="connsiteY3" fmla="*/ 852407 h 8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909" h="852407">
                <a:moveTo>
                  <a:pt x="836909" y="0"/>
                </a:moveTo>
                <a:lnTo>
                  <a:pt x="635431" y="0"/>
                </a:lnTo>
                <a:lnTo>
                  <a:pt x="635431" y="852407"/>
                </a:lnTo>
                <a:lnTo>
                  <a:pt x="0" y="852407"/>
                </a:lnTo>
              </a:path>
            </a:pathLst>
          </a:custGeom>
          <a:noFill/>
          <a:ln w="127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8005785" y="4324909"/>
            <a:ext cx="2925524" cy="1653774"/>
            <a:chOff x="8331906" y="3941903"/>
            <a:chExt cx="2925524" cy="1653774"/>
          </a:xfrm>
        </p:grpSpPr>
        <p:sp>
          <p:nvSpPr>
            <p:cNvPr id="93" name="文本框 92"/>
            <p:cNvSpPr txBox="1"/>
            <p:nvPr/>
          </p:nvSpPr>
          <p:spPr>
            <a:xfrm>
              <a:off x="8339245" y="4451966"/>
              <a:ext cx="2918185" cy="114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331906" y="3941903"/>
              <a:ext cx="110959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PLAN C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95" name="任意多边形 94"/>
          <p:cNvSpPr/>
          <p:nvPr/>
        </p:nvSpPr>
        <p:spPr>
          <a:xfrm>
            <a:off x="6372767" y="4610926"/>
            <a:ext cx="1562613" cy="408569"/>
          </a:xfrm>
          <a:custGeom>
            <a:avLst/>
            <a:gdLst>
              <a:gd name="connsiteX0" fmla="*/ 836909 w 836909"/>
              <a:gd name="connsiteY0" fmla="*/ 0 h 852407"/>
              <a:gd name="connsiteX1" fmla="*/ 635431 w 836909"/>
              <a:gd name="connsiteY1" fmla="*/ 0 h 852407"/>
              <a:gd name="connsiteX2" fmla="*/ 635431 w 836909"/>
              <a:gd name="connsiteY2" fmla="*/ 852407 h 852407"/>
              <a:gd name="connsiteX3" fmla="*/ 0 w 836909"/>
              <a:gd name="connsiteY3" fmla="*/ 852407 h 852407"/>
              <a:gd name="connsiteX0-1" fmla="*/ 836909 w 836909"/>
              <a:gd name="connsiteY0-2" fmla="*/ 0 h 852407"/>
              <a:gd name="connsiteX1-3" fmla="*/ 635431 w 836909"/>
              <a:gd name="connsiteY1-4" fmla="*/ 0 h 852407"/>
              <a:gd name="connsiteX2-5" fmla="*/ 528032 w 836909"/>
              <a:gd name="connsiteY2-6" fmla="*/ 852407 h 852407"/>
              <a:gd name="connsiteX3-7" fmla="*/ 0 w 836909"/>
              <a:gd name="connsiteY3-8" fmla="*/ 852407 h 852407"/>
              <a:gd name="connsiteX0-9" fmla="*/ 836909 w 836909"/>
              <a:gd name="connsiteY0-10" fmla="*/ 4254 h 856661"/>
              <a:gd name="connsiteX1-11" fmla="*/ 530181 w 836909"/>
              <a:gd name="connsiteY1-12" fmla="*/ 0 h 856661"/>
              <a:gd name="connsiteX2-13" fmla="*/ 528032 w 836909"/>
              <a:gd name="connsiteY2-14" fmla="*/ 856661 h 856661"/>
              <a:gd name="connsiteX3-15" fmla="*/ 0 w 836909"/>
              <a:gd name="connsiteY3-16" fmla="*/ 856661 h 8566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36909" h="856661">
                <a:moveTo>
                  <a:pt x="836909" y="4254"/>
                </a:moveTo>
                <a:lnTo>
                  <a:pt x="530181" y="0"/>
                </a:lnTo>
                <a:cubicBezTo>
                  <a:pt x="529465" y="285554"/>
                  <a:pt x="528748" y="571107"/>
                  <a:pt x="528032" y="856661"/>
                </a:cubicBezTo>
                <a:lnTo>
                  <a:pt x="0" y="856661"/>
                </a:lnTo>
              </a:path>
            </a:pathLst>
          </a:custGeom>
          <a:noFill/>
          <a:ln w="127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5862821" y="4789580"/>
            <a:ext cx="435271" cy="595355"/>
            <a:chOff x="5765799" y="3407688"/>
            <a:chExt cx="476532" cy="651791"/>
          </a:xfrm>
        </p:grpSpPr>
        <p:sp>
          <p:nvSpPr>
            <p:cNvPr id="97" name="任意多边形 96"/>
            <p:cNvSpPr/>
            <p:nvPr/>
          </p:nvSpPr>
          <p:spPr>
            <a:xfrm>
              <a:off x="5765799" y="3407688"/>
              <a:ext cx="441346" cy="651791"/>
            </a:xfrm>
            <a:custGeom>
              <a:avLst/>
              <a:gdLst>
                <a:gd name="connsiteX0" fmla="*/ 77768 w 149233"/>
                <a:gd name="connsiteY0" fmla="*/ 205852 h 205992"/>
                <a:gd name="connsiteX1" fmla="*/ 37763 w 149233"/>
                <a:gd name="connsiteY1" fmla="*/ 88695 h 205992"/>
                <a:gd name="connsiteX2" fmla="*/ 616 w 149233"/>
                <a:gd name="connsiteY2" fmla="*/ 48690 h 205992"/>
                <a:gd name="connsiteX3" fmla="*/ 69196 w 149233"/>
                <a:gd name="connsiteY3" fmla="*/ 112 h 205992"/>
                <a:gd name="connsiteX4" fmla="*/ 149206 w 149233"/>
                <a:gd name="connsiteY4" fmla="*/ 62977 h 205992"/>
                <a:gd name="connsiteX5" fmla="*/ 77768 w 149233"/>
                <a:gd name="connsiteY5" fmla="*/ 205852 h 205992"/>
                <a:gd name="connsiteX0-1" fmla="*/ 77633 w 149098"/>
                <a:gd name="connsiteY0-2" fmla="*/ 205867 h 206653"/>
                <a:gd name="connsiteX1-3" fmla="*/ 40486 w 149098"/>
                <a:gd name="connsiteY1-4" fmla="*/ 117285 h 206653"/>
                <a:gd name="connsiteX2-5" fmla="*/ 481 w 149098"/>
                <a:gd name="connsiteY2-6" fmla="*/ 48705 h 206653"/>
                <a:gd name="connsiteX3-7" fmla="*/ 69061 w 149098"/>
                <a:gd name="connsiteY3-8" fmla="*/ 127 h 206653"/>
                <a:gd name="connsiteX4-9" fmla="*/ 149071 w 149098"/>
                <a:gd name="connsiteY4-10" fmla="*/ 62992 h 206653"/>
                <a:gd name="connsiteX5-11" fmla="*/ 77633 w 149098"/>
                <a:gd name="connsiteY5-12" fmla="*/ 205867 h 206653"/>
                <a:gd name="connsiteX0-13" fmla="*/ 77633 w 149098"/>
                <a:gd name="connsiteY0-14" fmla="*/ 205867 h 206653"/>
                <a:gd name="connsiteX1-15" fmla="*/ 40486 w 149098"/>
                <a:gd name="connsiteY1-16" fmla="*/ 117285 h 206653"/>
                <a:gd name="connsiteX2-17" fmla="*/ 481 w 149098"/>
                <a:gd name="connsiteY2-18" fmla="*/ 48705 h 206653"/>
                <a:gd name="connsiteX3-19" fmla="*/ 69061 w 149098"/>
                <a:gd name="connsiteY3-20" fmla="*/ 127 h 206653"/>
                <a:gd name="connsiteX4-21" fmla="*/ 149071 w 149098"/>
                <a:gd name="connsiteY4-22" fmla="*/ 62992 h 206653"/>
                <a:gd name="connsiteX5-23" fmla="*/ 77633 w 149098"/>
                <a:gd name="connsiteY5-24" fmla="*/ 205867 h 206653"/>
                <a:gd name="connsiteX0-25" fmla="*/ 78231 w 149696"/>
                <a:gd name="connsiteY0-26" fmla="*/ 205993 h 206779"/>
                <a:gd name="connsiteX1-27" fmla="*/ 41084 w 149696"/>
                <a:gd name="connsiteY1-28" fmla="*/ 117411 h 206779"/>
                <a:gd name="connsiteX2-29" fmla="*/ 1079 w 149696"/>
                <a:gd name="connsiteY2-30" fmla="*/ 48831 h 206779"/>
                <a:gd name="connsiteX3-31" fmla="*/ 69659 w 149696"/>
                <a:gd name="connsiteY3-32" fmla="*/ 253 h 206779"/>
                <a:gd name="connsiteX4-33" fmla="*/ 149669 w 149696"/>
                <a:gd name="connsiteY4-34" fmla="*/ 63118 h 206779"/>
                <a:gd name="connsiteX5-35" fmla="*/ 78231 w 149696"/>
                <a:gd name="connsiteY5-36" fmla="*/ 205993 h 206779"/>
                <a:gd name="connsiteX0-37" fmla="*/ 77769 w 149234"/>
                <a:gd name="connsiteY0-38" fmla="*/ 205882 h 207678"/>
                <a:gd name="connsiteX1-39" fmla="*/ 37765 w 149234"/>
                <a:gd name="connsiteY1-40" fmla="*/ 137302 h 207678"/>
                <a:gd name="connsiteX2-41" fmla="*/ 617 w 149234"/>
                <a:gd name="connsiteY2-42" fmla="*/ 48720 h 207678"/>
                <a:gd name="connsiteX3-43" fmla="*/ 69197 w 149234"/>
                <a:gd name="connsiteY3-44" fmla="*/ 142 h 207678"/>
                <a:gd name="connsiteX4-45" fmla="*/ 149207 w 149234"/>
                <a:gd name="connsiteY4-46" fmla="*/ 63007 h 207678"/>
                <a:gd name="connsiteX5-47" fmla="*/ 77769 w 149234"/>
                <a:gd name="connsiteY5-48" fmla="*/ 205882 h 207678"/>
                <a:gd name="connsiteX0-49" fmla="*/ 77633 w 149098"/>
                <a:gd name="connsiteY0-50" fmla="*/ 205872 h 206885"/>
                <a:gd name="connsiteX1-51" fmla="*/ 40486 w 149098"/>
                <a:gd name="connsiteY1-52" fmla="*/ 123004 h 206885"/>
                <a:gd name="connsiteX2-53" fmla="*/ 481 w 149098"/>
                <a:gd name="connsiteY2-54" fmla="*/ 48710 h 206885"/>
                <a:gd name="connsiteX3-55" fmla="*/ 69061 w 149098"/>
                <a:gd name="connsiteY3-56" fmla="*/ 132 h 206885"/>
                <a:gd name="connsiteX4-57" fmla="*/ 149071 w 149098"/>
                <a:gd name="connsiteY4-58" fmla="*/ 62997 h 206885"/>
                <a:gd name="connsiteX5-59" fmla="*/ 77633 w 149098"/>
                <a:gd name="connsiteY5-60" fmla="*/ 205872 h 206885"/>
                <a:gd name="connsiteX0-61" fmla="*/ 77633 w 149095"/>
                <a:gd name="connsiteY0-62" fmla="*/ 205872 h 207708"/>
                <a:gd name="connsiteX1-63" fmla="*/ 40486 w 149095"/>
                <a:gd name="connsiteY1-64" fmla="*/ 123004 h 207708"/>
                <a:gd name="connsiteX2-65" fmla="*/ 481 w 149095"/>
                <a:gd name="connsiteY2-66" fmla="*/ 48710 h 207708"/>
                <a:gd name="connsiteX3-67" fmla="*/ 69061 w 149095"/>
                <a:gd name="connsiteY3-68" fmla="*/ 132 h 207708"/>
                <a:gd name="connsiteX4-69" fmla="*/ 149071 w 149095"/>
                <a:gd name="connsiteY4-70" fmla="*/ 62997 h 207708"/>
                <a:gd name="connsiteX5-71" fmla="*/ 77633 w 149095"/>
                <a:gd name="connsiteY5-72" fmla="*/ 205872 h 207708"/>
                <a:gd name="connsiteX0-73" fmla="*/ 77633 w 149091"/>
                <a:gd name="connsiteY0-74" fmla="*/ 205872 h 207708"/>
                <a:gd name="connsiteX1-75" fmla="*/ 40486 w 149091"/>
                <a:gd name="connsiteY1-76" fmla="*/ 123004 h 207708"/>
                <a:gd name="connsiteX2-77" fmla="*/ 481 w 149091"/>
                <a:gd name="connsiteY2-78" fmla="*/ 48710 h 207708"/>
                <a:gd name="connsiteX3-79" fmla="*/ 69061 w 149091"/>
                <a:gd name="connsiteY3-80" fmla="*/ 132 h 207708"/>
                <a:gd name="connsiteX4-81" fmla="*/ 149071 w 149091"/>
                <a:gd name="connsiteY4-82" fmla="*/ 62997 h 207708"/>
                <a:gd name="connsiteX5-83" fmla="*/ 77633 w 149091"/>
                <a:gd name="connsiteY5-84" fmla="*/ 205872 h 2077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49091" h="207708">
                  <a:moveTo>
                    <a:pt x="77633" y="205872"/>
                  </a:moveTo>
                  <a:cubicBezTo>
                    <a:pt x="79539" y="187298"/>
                    <a:pt x="53345" y="149198"/>
                    <a:pt x="40486" y="123004"/>
                  </a:cubicBezTo>
                  <a:cubicBezTo>
                    <a:pt x="27627" y="96810"/>
                    <a:pt x="-4281" y="69189"/>
                    <a:pt x="481" y="48710"/>
                  </a:cubicBezTo>
                  <a:cubicBezTo>
                    <a:pt x="5243" y="28231"/>
                    <a:pt x="44296" y="-2249"/>
                    <a:pt x="69061" y="132"/>
                  </a:cubicBezTo>
                  <a:cubicBezTo>
                    <a:pt x="93826" y="2513"/>
                    <a:pt x="147642" y="29183"/>
                    <a:pt x="149071" y="62997"/>
                  </a:cubicBezTo>
                  <a:cubicBezTo>
                    <a:pt x="150500" y="96811"/>
                    <a:pt x="75727" y="224446"/>
                    <a:pt x="77633" y="205872"/>
                  </a:cubicBezTo>
                  <a:close/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5771194" y="3451489"/>
              <a:ext cx="471137" cy="462364"/>
              <a:chOff x="10050600" y="805581"/>
              <a:chExt cx="310461" cy="304681"/>
            </a:xfrm>
          </p:grpSpPr>
          <p:sp>
            <p:nvSpPr>
              <p:cNvPr id="99" name="任意多边形 98"/>
              <p:cNvSpPr/>
              <p:nvPr/>
            </p:nvSpPr>
            <p:spPr>
              <a:xfrm rot="20279529">
                <a:off x="10107126" y="904789"/>
                <a:ext cx="253935" cy="10747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rot="20279529">
                <a:off x="10178670" y="1042909"/>
                <a:ext cx="148789" cy="6735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 rot="20279529">
                <a:off x="10092241" y="877189"/>
                <a:ext cx="213272" cy="8744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 rot="20279529">
                <a:off x="10065285" y="842709"/>
                <a:ext cx="190971" cy="9271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 rot="20279529">
                <a:off x="10050600" y="805581"/>
                <a:ext cx="142706" cy="8878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 rot="20279529">
                <a:off x="10141920" y="965166"/>
                <a:ext cx="204503" cy="8507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5013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071848" y="2236359"/>
            <a:ext cx="3980496" cy="3228140"/>
            <a:chOff x="4004869" y="1870100"/>
            <a:chExt cx="4432695" cy="3594869"/>
          </a:xfrm>
        </p:grpSpPr>
        <p:grpSp>
          <p:nvGrpSpPr>
            <p:cNvPr id="52" name="组合 51"/>
            <p:cNvGrpSpPr/>
            <p:nvPr/>
          </p:nvGrpSpPr>
          <p:grpSpPr>
            <a:xfrm flipV="1">
              <a:off x="4265593" y="2002123"/>
              <a:ext cx="3913632" cy="3462846"/>
              <a:chOff x="4338609" y="1831467"/>
              <a:chExt cx="3913632" cy="3462846"/>
            </a:xfrm>
          </p:grpSpPr>
          <p:sp>
            <p:nvSpPr>
              <p:cNvPr id="68" name="任意多边形 67"/>
              <p:cNvSpPr/>
              <p:nvPr/>
            </p:nvSpPr>
            <p:spPr>
              <a:xfrm flipH="1">
                <a:off x="4338609" y="2209737"/>
                <a:ext cx="3913632" cy="3084576"/>
              </a:xfrm>
              <a:custGeom>
                <a:avLst/>
                <a:gdLst>
                  <a:gd name="connsiteX0" fmla="*/ 731520 w 3913632"/>
                  <a:gd name="connsiteY0" fmla="*/ 633984 h 2962656"/>
                  <a:gd name="connsiteX1" fmla="*/ 0 w 3913632"/>
                  <a:gd name="connsiteY1" fmla="*/ 1377696 h 2962656"/>
                  <a:gd name="connsiteX2" fmla="*/ 1085088 w 3913632"/>
                  <a:gd name="connsiteY2" fmla="*/ 2962656 h 2962656"/>
                  <a:gd name="connsiteX3" fmla="*/ 3572256 w 3913632"/>
                  <a:gd name="connsiteY3" fmla="*/ 2365248 h 2962656"/>
                  <a:gd name="connsiteX4" fmla="*/ 3913632 w 3913632"/>
                  <a:gd name="connsiteY4" fmla="*/ 1085088 h 2962656"/>
                  <a:gd name="connsiteX5" fmla="*/ 1158240 w 3913632"/>
                  <a:gd name="connsiteY5" fmla="*/ 0 h 2962656"/>
                  <a:gd name="connsiteX0-1" fmla="*/ 1097280 w 3913632"/>
                  <a:gd name="connsiteY0-2" fmla="*/ 12192 h 2962656"/>
                  <a:gd name="connsiteX1-3" fmla="*/ 0 w 3913632"/>
                  <a:gd name="connsiteY1-4" fmla="*/ 1377696 h 2962656"/>
                  <a:gd name="connsiteX2-5" fmla="*/ 1085088 w 3913632"/>
                  <a:gd name="connsiteY2-6" fmla="*/ 2962656 h 2962656"/>
                  <a:gd name="connsiteX3-7" fmla="*/ 3572256 w 3913632"/>
                  <a:gd name="connsiteY3-8" fmla="*/ 2365248 h 2962656"/>
                  <a:gd name="connsiteX4-9" fmla="*/ 3913632 w 3913632"/>
                  <a:gd name="connsiteY4-10" fmla="*/ 1085088 h 2962656"/>
                  <a:gd name="connsiteX5-11" fmla="*/ 1158240 w 3913632"/>
                  <a:gd name="connsiteY5-12" fmla="*/ 0 h 2962656"/>
                  <a:gd name="connsiteX0-13" fmla="*/ 1097280 w 3913632"/>
                  <a:gd name="connsiteY0-14" fmla="*/ 12192 h 2962656"/>
                  <a:gd name="connsiteX1-15" fmla="*/ 0 w 3913632"/>
                  <a:gd name="connsiteY1-16" fmla="*/ 1377696 h 2962656"/>
                  <a:gd name="connsiteX2-17" fmla="*/ 1085088 w 3913632"/>
                  <a:gd name="connsiteY2-18" fmla="*/ 2962656 h 2962656"/>
                  <a:gd name="connsiteX3-19" fmla="*/ 3572256 w 3913632"/>
                  <a:gd name="connsiteY3-20" fmla="*/ 2365248 h 2962656"/>
                  <a:gd name="connsiteX4-21" fmla="*/ 3913632 w 3913632"/>
                  <a:gd name="connsiteY4-22" fmla="*/ 1085088 h 2962656"/>
                  <a:gd name="connsiteX5-23" fmla="*/ 1158240 w 3913632"/>
                  <a:gd name="connsiteY5-24" fmla="*/ 0 h 2962656"/>
                  <a:gd name="connsiteX6" fmla="*/ 1097280 w 3913632"/>
                  <a:gd name="connsiteY6" fmla="*/ 12192 h 2962656"/>
                  <a:gd name="connsiteX0-25" fmla="*/ 1097280 w 3913632"/>
                  <a:gd name="connsiteY0-26" fmla="*/ 0 h 2950464"/>
                  <a:gd name="connsiteX1-27" fmla="*/ 0 w 3913632"/>
                  <a:gd name="connsiteY1-28" fmla="*/ 1365504 h 2950464"/>
                  <a:gd name="connsiteX2-29" fmla="*/ 1085088 w 3913632"/>
                  <a:gd name="connsiteY2-30" fmla="*/ 2950464 h 2950464"/>
                  <a:gd name="connsiteX3-31" fmla="*/ 3572256 w 3913632"/>
                  <a:gd name="connsiteY3-32" fmla="*/ 2353056 h 2950464"/>
                  <a:gd name="connsiteX4-33" fmla="*/ 3913632 w 3913632"/>
                  <a:gd name="connsiteY4-34" fmla="*/ 1072896 h 2950464"/>
                  <a:gd name="connsiteX5-35" fmla="*/ 1097280 w 3913632"/>
                  <a:gd name="connsiteY5-36" fmla="*/ 0 h 2950464"/>
                  <a:gd name="connsiteX0-37" fmla="*/ 1170432 w 3913632"/>
                  <a:gd name="connsiteY0-38" fmla="*/ 0 h 3084576"/>
                  <a:gd name="connsiteX1-39" fmla="*/ 0 w 3913632"/>
                  <a:gd name="connsiteY1-40" fmla="*/ 1499616 h 3084576"/>
                  <a:gd name="connsiteX2-41" fmla="*/ 1085088 w 3913632"/>
                  <a:gd name="connsiteY2-42" fmla="*/ 3084576 h 3084576"/>
                  <a:gd name="connsiteX3-43" fmla="*/ 3572256 w 3913632"/>
                  <a:gd name="connsiteY3-44" fmla="*/ 2487168 h 3084576"/>
                  <a:gd name="connsiteX4-45" fmla="*/ 3913632 w 3913632"/>
                  <a:gd name="connsiteY4-46" fmla="*/ 1207008 h 3084576"/>
                  <a:gd name="connsiteX5-47" fmla="*/ 1170432 w 3913632"/>
                  <a:gd name="connsiteY5-48" fmla="*/ 0 h 3084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913632" h="3084576">
                    <a:moveTo>
                      <a:pt x="1170432" y="0"/>
                    </a:moveTo>
                    <a:lnTo>
                      <a:pt x="0" y="1499616"/>
                    </a:lnTo>
                    <a:lnTo>
                      <a:pt x="1085088" y="3084576"/>
                    </a:lnTo>
                    <a:lnTo>
                      <a:pt x="3572256" y="2487168"/>
                    </a:lnTo>
                    <a:lnTo>
                      <a:pt x="3913632" y="1207008"/>
                    </a:lnTo>
                    <a:lnTo>
                      <a:pt x="1170432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flipH="1">
                <a:off x="4362993" y="3465513"/>
                <a:ext cx="3852672" cy="231648"/>
              </a:xfrm>
              <a:custGeom>
                <a:avLst/>
                <a:gdLst>
                  <a:gd name="connsiteX0" fmla="*/ 0 w 3852672"/>
                  <a:gd name="connsiteY0" fmla="*/ 231648 h 231648"/>
                  <a:gd name="connsiteX1" fmla="*/ 3852672 w 3852672"/>
                  <a:gd name="connsiteY1" fmla="*/ 0 h 23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52672" h="231648">
                    <a:moveTo>
                      <a:pt x="0" y="231648"/>
                    </a:moveTo>
                    <a:lnTo>
                      <a:pt x="3852672" y="0"/>
                    </a:lnTo>
                  </a:path>
                </a:pathLst>
              </a:custGeom>
              <a:noFill/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 rot="17706400" flipH="1">
                <a:off x="4290387" y="2913338"/>
                <a:ext cx="3199832" cy="1036089"/>
              </a:xfrm>
              <a:custGeom>
                <a:avLst/>
                <a:gdLst>
                  <a:gd name="connsiteX0" fmla="*/ 0 w 3852672"/>
                  <a:gd name="connsiteY0" fmla="*/ 231648 h 231648"/>
                  <a:gd name="connsiteX1" fmla="*/ 3852672 w 3852672"/>
                  <a:gd name="connsiteY1" fmla="*/ 0 h 23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52672" h="231648">
                    <a:moveTo>
                      <a:pt x="0" y="231648"/>
                    </a:moveTo>
                    <a:lnTo>
                      <a:pt x="3852672" y="0"/>
                    </a:lnTo>
                  </a:path>
                </a:pathLst>
              </a:custGeom>
              <a:noFill/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 rot="17706400" flipH="1" flipV="1">
                <a:off x="5767606" y="3056805"/>
                <a:ext cx="2693172" cy="1429677"/>
              </a:xfrm>
              <a:custGeom>
                <a:avLst/>
                <a:gdLst>
                  <a:gd name="connsiteX0" fmla="*/ 0 w 3852672"/>
                  <a:gd name="connsiteY0" fmla="*/ 231648 h 231648"/>
                  <a:gd name="connsiteX1" fmla="*/ 3852672 w 3852672"/>
                  <a:gd name="connsiteY1" fmla="*/ 0 h 23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52672" h="231648">
                    <a:moveTo>
                      <a:pt x="0" y="231648"/>
                    </a:moveTo>
                    <a:lnTo>
                      <a:pt x="3852672" y="0"/>
                    </a:lnTo>
                  </a:path>
                </a:pathLst>
              </a:custGeom>
              <a:noFill/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 rot="20216959" flipH="1">
              <a:off x="7799267" y="3352416"/>
              <a:ext cx="638297" cy="403795"/>
              <a:chOff x="1711856" y="2078071"/>
              <a:chExt cx="1196804" cy="757114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1920015" y="2078071"/>
                <a:ext cx="713347" cy="757114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pattFill prst="pct1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1711856" y="2301388"/>
                <a:ext cx="1196804" cy="338300"/>
              </a:xfrm>
              <a:custGeom>
                <a:avLst/>
                <a:gdLst>
                  <a:gd name="connsiteX0" fmla="*/ 202641 w 1204484"/>
                  <a:gd name="connsiteY0" fmla="*/ 156229 h 260223"/>
                  <a:gd name="connsiteX1" fmla="*/ 18842 w 1204484"/>
                  <a:gd name="connsiteY1" fmla="*/ 257318 h 260223"/>
                  <a:gd name="connsiteX2" fmla="*/ 606998 w 1204484"/>
                  <a:gd name="connsiteY2" fmla="*/ 215963 h 260223"/>
                  <a:gd name="connsiteX3" fmla="*/ 1199750 w 1204484"/>
                  <a:gd name="connsiteY3" fmla="*/ 45949 h 260223"/>
                  <a:gd name="connsiteX4" fmla="*/ 901077 w 1204484"/>
                  <a:gd name="connsiteY4" fmla="*/ 0 h 260223"/>
                  <a:gd name="connsiteX5" fmla="*/ 901077 w 1204484"/>
                  <a:gd name="connsiteY5" fmla="*/ 0 h 260223"/>
                  <a:gd name="connsiteX0-1" fmla="*/ 202641 w 1204484"/>
                  <a:gd name="connsiteY0-2" fmla="*/ 156229 h 262942"/>
                  <a:gd name="connsiteX1-3" fmla="*/ 18842 w 1204484"/>
                  <a:gd name="connsiteY1-4" fmla="*/ 257318 h 262942"/>
                  <a:gd name="connsiteX2-5" fmla="*/ 606998 w 1204484"/>
                  <a:gd name="connsiteY2-6" fmla="*/ 215963 h 262942"/>
                  <a:gd name="connsiteX3-7" fmla="*/ 1199750 w 1204484"/>
                  <a:gd name="connsiteY3-8" fmla="*/ 45949 h 262942"/>
                  <a:gd name="connsiteX4-9" fmla="*/ 901077 w 1204484"/>
                  <a:gd name="connsiteY4-10" fmla="*/ 0 h 262942"/>
                  <a:gd name="connsiteX5-11" fmla="*/ 901077 w 1204484"/>
                  <a:gd name="connsiteY5-12" fmla="*/ 0 h 262942"/>
                  <a:gd name="connsiteX0-13" fmla="*/ 203801 w 1205128"/>
                  <a:gd name="connsiteY0-14" fmla="*/ 156229 h 299211"/>
                  <a:gd name="connsiteX1-15" fmla="*/ 20002 w 1205128"/>
                  <a:gd name="connsiteY1-16" fmla="*/ 257318 h 299211"/>
                  <a:gd name="connsiteX2-17" fmla="*/ 626538 w 1205128"/>
                  <a:gd name="connsiteY2-18" fmla="*/ 275697 h 299211"/>
                  <a:gd name="connsiteX3-19" fmla="*/ 1200910 w 1205128"/>
                  <a:gd name="connsiteY3-20" fmla="*/ 45949 h 299211"/>
                  <a:gd name="connsiteX4-21" fmla="*/ 902237 w 1205128"/>
                  <a:gd name="connsiteY4-22" fmla="*/ 0 h 299211"/>
                  <a:gd name="connsiteX5-23" fmla="*/ 902237 w 1205128"/>
                  <a:gd name="connsiteY5-24" fmla="*/ 0 h 299211"/>
                  <a:gd name="connsiteX0-25" fmla="*/ 203801 w 1205128"/>
                  <a:gd name="connsiteY0-26" fmla="*/ 156229 h 293093"/>
                  <a:gd name="connsiteX1-27" fmla="*/ 20002 w 1205128"/>
                  <a:gd name="connsiteY1-28" fmla="*/ 257318 h 293093"/>
                  <a:gd name="connsiteX2-29" fmla="*/ 626538 w 1205128"/>
                  <a:gd name="connsiteY2-30" fmla="*/ 275697 h 293093"/>
                  <a:gd name="connsiteX3-31" fmla="*/ 1200910 w 1205128"/>
                  <a:gd name="connsiteY3-32" fmla="*/ 45949 h 293093"/>
                  <a:gd name="connsiteX4-33" fmla="*/ 902237 w 1205128"/>
                  <a:gd name="connsiteY4-34" fmla="*/ 0 h 293093"/>
                  <a:gd name="connsiteX5-35" fmla="*/ 902237 w 1205128"/>
                  <a:gd name="connsiteY5-36" fmla="*/ 0 h 293093"/>
                  <a:gd name="connsiteX0-37" fmla="*/ 189419 w 1190746"/>
                  <a:gd name="connsiteY0-38" fmla="*/ 156229 h 303079"/>
                  <a:gd name="connsiteX1-39" fmla="*/ 5620 w 1190746"/>
                  <a:gd name="connsiteY1-40" fmla="*/ 257318 h 303079"/>
                  <a:gd name="connsiteX2-41" fmla="*/ 612156 w 1190746"/>
                  <a:gd name="connsiteY2-42" fmla="*/ 275697 h 303079"/>
                  <a:gd name="connsiteX3-43" fmla="*/ 1186528 w 1190746"/>
                  <a:gd name="connsiteY3-44" fmla="*/ 45949 h 303079"/>
                  <a:gd name="connsiteX4-45" fmla="*/ 887855 w 1190746"/>
                  <a:gd name="connsiteY4-46" fmla="*/ 0 h 303079"/>
                  <a:gd name="connsiteX5-47" fmla="*/ 887855 w 1190746"/>
                  <a:gd name="connsiteY5-48" fmla="*/ 0 h 303079"/>
                  <a:gd name="connsiteX0-49" fmla="*/ 189419 w 1186528"/>
                  <a:gd name="connsiteY0-50" fmla="*/ 166016 h 312866"/>
                  <a:gd name="connsiteX1-51" fmla="*/ 5620 w 1186528"/>
                  <a:gd name="connsiteY1-52" fmla="*/ 267105 h 312866"/>
                  <a:gd name="connsiteX2-53" fmla="*/ 612156 w 1186528"/>
                  <a:gd name="connsiteY2-54" fmla="*/ 285484 h 312866"/>
                  <a:gd name="connsiteX3-55" fmla="*/ 1186528 w 1186528"/>
                  <a:gd name="connsiteY3-56" fmla="*/ 55736 h 312866"/>
                  <a:gd name="connsiteX4-57" fmla="*/ 887855 w 1186528"/>
                  <a:gd name="connsiteY4-58" fmla="*/ 9787 h 312866"/>
                  <a:gd name="connsiteX5-59" fmla="*/ 887855 w 1186528"/>
                  <a:gd name="connsiteY5-60" fmla="*/ 9787 h 312866"/>
                  <a:gd name="connsiteX0-61" fmla="*/ 189419 w 1186971"/>
                  <a:gd name="connsiteY0-62" fmla="*/ 162790 h 309640"/>
                  <a:gd name="connsiteX1-63" fmla="*/ 5620 w 1186971"/>
                  <a:gd name="connsiteY1-64" fmla="*/ 263879 h 309640"/>
                  <a:gd name="connsiteX2-65" fmla="*/ 612156 w 1186971"/>
                  <a:gd name="connsiteY2-66" fmla="*/ 282258 h 309640"/>
                  <a:gd name="connsiteX3-67" fmla="*/ 1186528 w 1186971"/>
                  <a:gd name="connsiteY3-68" fmla="*/ 52510 h 309640"/>
                  <a:gd name="connsiteX4-69" fmla="*/ 887855 w 1186971"/>
                  <a:gd name="connsiteY4-70" fmla="*/ 6561 h 309640"/>
                  <a:gd name="connsiteX5-71" fmla="*/ 887855 w 1186971"/>
                  <a:gd name="connsiteY5-72" fmla="*/ 6561 h 309640"/>
                  <a:gd name="connsiteX0-73" fmla="*/ 189419 w 1186971"/>
                  <a:gd name="connsiteY0-74" fmla="*/ 162790 h 309640"/>
                  <a:gd name="connsiteX1-75" fmla="*/ 5620 w 1186971"/>
                  <a:gd name="connsiteY1-76" fmla="*/ 263879 h 309640"/>
                  <a:gd name="connsiteX2-77" fmla="*/ 612156 w 1186971"/>
                  <a:gd name="connsiteY2-78" fmla="*/ 282258 h 309640"/>
                  <a:gd name="connsiteX3-79" fmla="*/ 1186528 w 1186971"/>
                  <a:gd name="connsiteY3-80" fmla="*/ 52510 h 309640"/>
                  <a:gd name="connsiteX4-81" fmla="*/ 887855 w 1186971"/>
                  <a:gd name="connsiteY4-82" fmla="*/ 6561 h 309640"/>
                  <a:gd name="connsiteX5-83" fmla="*/ 887855 w 1186971"/>
                  <a:gd name="connsiteY5-84" fmla="*/ 6561 h 309640"/>
                  <a:gd name="connsiteX0-85" fmla="*/ 203801 w 1201353"/>
                  <a:gd name="connsiteY0-86" fmla="*/ 139815 h 300469"/>
                  <a:gd name="connsiteX1-87" fmla="*/ 20002 w 1201353"/>
                  <a:gd name="connsiteY1-88" fmla="*/ 263879 h 300469"/>
                  <a:gd name="connsiteX2-89" fmla="*/ 626538 w 1201353"/>
                  <a:gd name="connsiteY2-90" fmla="*/ 282258 h 300469"/>
                  <a:gd name="connsiteX3-91" fmla="*/ 1200910 w 1201353"/>
                  <a:gd name="connsiteY3-92" fmla="*/ 52510 h 300469"/>
                  <a:gd name="connsiteX4-93" fmla="*/ 902237 w 1201353"/>
                  <a:gd name="connsiteY4-94" fmla="*/ 6561 h 300469"/>
                  <a:gd name="connsiteX5-95" fmla="*/ 902237 w 1201353"/>
                  <a:gd name="connsiteY5-96" fmla="*/ 6561 h 300469"/>
                  <a:gd name="connsiteX0-97" fmla="*/ 195393 w 1192945"/>
                  <a:gd name="connsiteY0-98" fmla="*/ 139815 h 307899"/>
                  <a:gd name="connsiteX1-99" fmla="*/ 11594 w 1192945"/>
                  <a:gd name="connsiteY1-100" fmla="*/ 263879 h 307899"/>
                  <a:gd name="connsiteX2-101" fmla="*/ 618130 w 1192945"/>
                  <a:gd name="connsiteY2-102" fmla="*/ 282258 h 307899"/>
                  <a:gd name="connsiteX3-103" fmla="*/ 1192502 w 1192945"/>
                  <a:gd name="connsiteY3-104" fmla="*/ 52510 h 307899"/>
                  <a:gd name="connsiteX4-105" fmla="*/ 893829 w 1192945"/>
                  <a:gd name="connsiteY4-106" fmla="*/ 6561 h 307899"/>
                  <a:gd name="connsiteX5-107" fmla="*/ 893829 w 1192945"/>
                  <a:gd name="connsiteY5-108" fmla="*/ 6561 h 307899"/>
                  <a:gd name="connsiteX0-109" fmla="*/ 199654 w 1197206"/>
                  <a:gd name="connsiteY0-110" fmla="*/ 139815 h 331631"/>
                  <a:gd name="connsiteX1-111" fmla="*/ 11260 w 1197206"/>
                  <a:gd name="connsiteY1-112" fmla="*/ 305234 h 331631"/>
                  <a:gd name="connsiteX2-113" fmla="*/ 622391 w 1197206"/>
                  <a:gd name="connsiteY2-114" fmla="*/ 282258 h 331631"/>
                  <a:gd name="connsiteX3-115" fmla="*/ 1196763 w 1197206"/>
                  <a:gd name="connsiteY3-116" fmla="*/ 52510 h 331631"/>
                  <a:gd name="connsiteX4-117" fmla="*/ 898090 w 1197206"/>
                  <a:gd name="connsiteY4-118" fmla="*/ 6561 h 331631"/>
                  <a:gd name="connsiteX5-119" fmla="*/ 898090 w 1197206"/>
                  <a:gd name="connsiteY5-120" fmla="*/ 6561 h 331631"/>
                  <a:gd name="connsiteX0-121" fmla="*/ 199654 w 1196804"/>
                  <a:gd name="connsiteY0-122" fmla="*/ 135685 h 327501"/>
                  <a:gd name="connsiteX1-123" fmla="*/ 11260 w 1196804"/>
                  <a:gd name="connsiteY1-124" fmla="*/ 301104 h 327501"/>
                  <a:gd name="connsiteX2-125" fmla="*/ 622391 w 1196804"/>
                  <a:gd name="connsiteY2-126" fmla="*/ 278128 h 327501"/>
                  <a:gd name="connsiteX3-127" fmla="*/ 1196763 w 1196804"/>
                  <a:gd name="connsiteY3-128" fmla="*/ 48380 h 327501"/>
                  <a:gd name="connsiteX4-129" fmla="*/ 898090 w 1196804"/>
                  <a:gd name="connsiteY4-130" fmla="*/ 2431 h 327501"/>
                  <a:gd name="connsiteX5-131" fmla="*/ 898090 w 1196804"/>
                  <a:gd name="connsiteY5-132" fmla="*/ 2431 h 327501"/>
                  <a:gd name="connsiteX0-133" fmla="*/ 199654 w 1196804"/>
                  <a:gd name="connsiteY0-134" fmla="*/ 146484 h 338300"/>
                  <a:gd name="connsiteX1-135" fmla="*/ 11260 w 1196804"/>
                  <a:gd name="connsiteY1-136" fmla="*/ 311903 h 338300"/>
                  <a:gd name="connsiteX2-137" fmla="*/ 622391 w 1196804"/>
                  <a:gd name="connsiteY2-138" fmla="*/ 288927 h 338300"/>
                  <a:gd name="connsiteX3-139" fmla="*/ 1196763 w 1196804"/>
                  <a:gd name="connsiteY3-140" fmla="*/ 59179 h 338300"/>
                  <a:gd name="connsiteX4-141" fmla="*/ 898090 w 1196804"/>
                  <a:gd name="connsiteY4-142" fmla="*/ 13230 h 338300"/>
                  <a:gd name="connsiteX5-143" fmla="*/ 898090 w 1196804"/>
                  <a:gd name="connsiteY5-144" fmla="*/ 13230 h 338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96804" h="338300">
                    <a:moveTo>
                      <a:pt x="199654" y="146484"/>
                    </a:moveTo>
                    <a:cubicBezTo>
                      <a:pt x="74058" y="159885"/>
                      <a:pt x="-36221" y="260592"/>
                      <a:pt x="11260" y="311903"/>
                    </a:cubicBezTo>
                    <a:cubicBezTo>
                      <a:pt x="58741" y="363214"/>
                      <a:pt x="424807" y="331048"/>
                      <a:pt x="622391" y="288927"/>
                    </a:cubicBezTo>
                    <a:cubicBezTo>
                      <a:pt x="819975" y="246806"/>
                      <a:pt x="1201358" y="155673"/>
                      <a:pt x="1196763" y="59179"/>
                    </a:cubicBezTo>
                    <a:cubicBezTo>
                      <a:pt x="1192168" y="-37315"/>
                      <a:pt x="898090" y="13230"/>
                      <a:pt x="898090" y="13230"/>
                    </a:cubicBezTo>
                    <a:lnTo>
                      <a:pt x="898090" y="13230"/>
                    </a:lnTo>
                  </a:path>
                </a:pathLst>
              </a:custGeom>
              <a:noFill/>
              <a:ln w="444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20216959" flipH="1">
              <a:off x="6826107" y="1870100"/>
              <a:ext cx="638297" cy="403795"/>
              <a:chOff x="1711856" y="2078071"/>
              <a:chExt cx="1196804" cy="757114"/>
            </a:xfrm>
          </p:grpSpPr>
          <p:sp>
            <p:nvSpPr>
              <p:cNvPr id="64" name="任意多边形 63"/>
              <p:cNvSpPr/>
              <p:nvPr/>
            </p:nvSpPr>
            <p:spPr>
              <a:xfrm>
                <a:off x="1920015" y="2078071"/>
                <a:ext cx="713347" cy="757114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pattFill prst="pct1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>
                <a:off x="1711856" y="2301388"/>
                <a:ext cx="1196804" cy="338300"/>
              </a:xfrm>
              <a:custGeom>
                <a:avLst/>
                <a:gdLst>
                  <a:gd name="connsiteX0" fmla="*/ 202641 w 1204484"/>
                  <a:gd name="connsiteY0" fmla="*/ 156229 h 260223"/>
                  <a:gd name="connsiteX1" fmla="*/ 18842 w 1204484"/>
                  <a:gd name="connsiteY1" fmla="*/ 257318 h 260223"/>
                  <a:gd name="connsiteX2" fmla="*/ 606998 w 1204484"/>
                  <a:gd name="connsiteY2" fmla="*/ 215963 h 260223"/>
                  <a:gd name="connsiteX3" fmla="*/ 1199750 w 1204484"/>
                  <a:gd name="connsiteY3" fmla="*/ 45949 h 260223"/>
                  <a:gd name="connsiteX4" fmla="*/ 901077 w 1204484"/>
                  <a:gd name="connsiteY4" fmla="*/ 0 h 260223"/>
                  <a:gd name="connsiteX5" fmla="*/ 901077 w 1204484"/>
                  <a:gd name="connsiteY5" fmla="*/ 0 h 260223"/>
                  <a:gd name="connsiteX0-1" fmla="*/ 202641 w 1204484"/>
                  <a:gd name="connsiteY0-2" fmla="*/ 156229 h 262942"/>
                  <a:gd name="connsiteX1-3" fmla="*/ 18842 w 1204484"/>
                  <a:gd name="connsiteY1-4" fmla="*/ 257318 h 262942"/>
                  <a:gd name="connsiteX2-5" fmla="*/ 606998 w 1204484"/>
                  <a:gd name="connsiteY2-6" fmla="*/ 215963 h 262942"/>
                  <a:gd name="connsiteX3-7" fmla="*/ 1199750 w 1204484"/>
                  <a:gd name="connsiteY3-8" fmla="*/ 45949 h 262942"/>
                  <a:gd name="connsiteX4-9" fmla="*/ 901077 w 1204484"/>
                  <a:gd name="connsiteY4-10" fmla="*/ 0 h 262942"/>
                  <a:gd name="connsiteX5-11" fmla="*/ 901077 w 1204484"/>
                  <a:gd name="connsiteY5-12" fmla="*/ 0 h 262942"/>
                  <a:gd name="connsiteX0-13" fmla="*/ 203801 w 1205128"/>
                  <a:gd name="connsiteY0-14" fmla="*/ 156229 h 299211"/>
                  <a:gd name="connsiteX1-15" fmla="*/ 20002 w 1205128"/>
                  <a:gd name="connsiteY1-16" fmla="*/ 257318 h 299211"/>
                  <a:gd name="connsiteX2-17" fmla="*/ 626538 w 1205128"/>
                  <a:gd name="connsiteY2-18" fmla="*/ 275697 h 299211"/>
                  <a:gd name="connsiteX3-19" fmla="*/ 1200910 w 1205128"/>
                  <a:gd name="connsiteY3-20" fmla="*/ 45949 h 299211"/>
                  <a:gd name="connsiteX4-21" fmla="*/ 902237 w 1205128"/>
                  <a:gd name="connsiteY4-22" fmla="*/ 0 h 299211"/>
                  <a:gd name="connsiteX5-23" fmla="*/ 902237 w 1205128"/>
                  <a:gd name="connsiteY5-24" fmla="*/ 0 h 299211"/>
                  <a:gd name="connsiteX0-25" fmla="*/ 203801 w 1205128"/>
                  <a:gd name="connsiteY0-26" fmla="*/ 156229 h 293093"/>
                  <a:gd name="connsiteX1-27" fmla="*/ 20002 w 1205128"/>
                  <a:gd name="connsiteY1-28" fmla="*/ 257318 h 293093"/>
                  <a:gd name="connsiteX2-29" fmla="*/ 626538 w 1205128"/>
                  <a:gd name="connsiteY2-30" fmla="*/ 275697 h 293093"/>
                  <a:gd name="connsiteX3-31" fmla="*/ 1200910 w 1205128"/>
                  <a:gd name="connsiteY3-32" fmla="*/ 45949 h 293093"/>
                  <a:gd name="connsiteX4-33" fmla="*/ 902237 w 1205128"/>
                  <a:gd name="connsiteY4-34" fmla="*/ 0 h 293093"/>
                  <a:gd name="connsiteX5-35" fmla="*/ 902237 w 1205128"/>
                  <a:gd name="connsiteY5-36" fmla="*/ 0 h 293093"/>
                  <a:gd name="connsiteX0-37" fmla="*/ 189419 w 1190746"/>
                  <a:gd name="connsiteY0-38" fmla="*/ 156229 h 303079"/>
                  <a:gd name="connsiteX1-39" fmla="*/ 5620 w 1190746"/>
                  <a:gd name="connsiteY1-40" fmla="*/ 257318 h 303079"/>
                  <a:gd name="connsiteX2-41" fmla="*/ 612156 w 1190746"/>
                  <a:gd name="connsiteY2-42" fmla="*/ 275697 h 303079"/>
                  <a:gd name="connsiteX3-43" fmla="*/ 1186528 w 1190746"/>
                  <a:gd name="connsiteY3-44" fmla="*/ 45949 h 303079"/>
                  <a:gd name="connsiteX4-45" fmla="*/ 887855 w 1190746"/>
                  <a:gd name="connsiteY4-46" fmla="*/ 0 h 303079"/>
                  <a:gd name="connsiteX5-47" fmla="*/ 887855 w 1190746"/>
                  <a:gd name="connsiteY5-48" fmla="*/ 0 h 303079"/>
                  <a:gd name="connsiteX0-49" fmla="*/ 189419 w 1186528"/>
                  <a:gd name="connsiteY0-50" fmla="*/ 166016 h 312866"/>
                  <a:gd name="connsiteX1-51" fmla="*/ 5620 w 1186528"/>
                  <a:gd name="connsiteY1-52" fmla="*/ 267105 h 312866"/>
                  <a:gd name="connsiteX2-53" fmla="*/ 612156 w 1186528"/>
                  <a:gd name="connsiteY2-54" fmla="*/ 285484 h 312866"/>
                  <a:gd name="connsiteX3-55" fmla="*/ 1186528 w 1186528"/>
                  <a:gd name="connsiteY3-56" fmla="*/ 55736 h 312866"/>
                  <a:gd name="connsiteX4-57" fmla="*/ 887855 w 1186528"/>
                  <a:gd name="connsiteY4-58" fmla="*/ 9787 h 312866"/>
                  <a:gd name="connsiteX5-59" fmla="*/ 887855 w 1186528"/>
                  <a:gd name="connsiteY5-60" fmla="*/ 9787 h 312866"/>
                  <a:gd name="connsiteX0-61" fmla="*/ 189419 w 1186971"/>
                  <a:gd name="connsiteY0-62" fmla="*/ 162790 h 309640"/>
                  <a:gd name="connsiteX1-63" fmla="*/ 5620 w 1186971"/>
                  <a:gd name="connsiteY1-64" fmla="*/ 263879 h 309640"/>
                  <a:gd name="connsiteX2-65" fmla="*/ 612156 w 1186971"/>
                  <a:gd name="connsiteY2-66" fmla="*/ 282258 h 309640"/>
                  <a:gd name="connsiteX3-67" fmla="*/ 1186528 w 1186971"/>
                  <a:gd name="connsiteY3-68" fmla="*/ 52510 h 309640"/>
                  <a:gd name="connsiteX4-69" fmla="*/ 887855 w 1186971"/>
                  <a:gd name="connsiteY4-70" fmla="*/ 6561 h 309640"/>
                  <a:gd name="connsiteX5-71" fmla="*/ 887855 w 1186971"/>
                  <a:gd name="connsiteY5-72" fmla="*/ 6561 h 309640"/>
                  <a:gd name="connsiteX0-73" fmla="*/ 189419 w 1186971"/>
                  <a:gd name="connsiteY0-74" fmla="*/ 162790 h 309640"/>
                  <a:gd name="connsiteX1-75" fmla="*/ 5620 w 1186971"/>
                  <a:gd name="connsiteY1-76" fmla="*/ 263879 h 309640"/>
                  <a:gd name="connsiteX2-77" fmla="*/ 612156 w 1186971"/>
                  <a:gd name="connsiteY2-78" fmla="*/ 282258 h 309640"/>
                  <a:gd name="connsiteX3-79" fmla="*/ 1186528 w 1186971"/>
                  <a:gd name="connsiteY3-80" fmla="*/ 52510 h 309640"/>
                  <a:gd name="connsiteX4-81" fmla="*/ 887855 w 1186971"/>
                  <a:gd name="connsiteY4-82" fmla="*/ 6561 h 309640"/>
                  <a:gd name="connsiteX5-83" fmla="*/ 887855 w 1186971"/>
                  <a:gd name="connsiteY5-84" fmla="*/ 6561 h 309640"/>
                  <a:gd name="connsiteX0-85" fmla="*/ 203801 w 1201353"/>
                  <a:gd name="connsiteY0-86" fmla="*/ 139815 h 300469"/>
                  <a:gd name="connsiteX1-87" fmla="*/ 20002 w 1201353"/>
                  <a:gd name="connsiteY1-88" fmla="*/ 263879 h 300469"/>
                  <a:gd name="connsiteX2-89" fmla="*/ 626538 w 1201353"/>
                  <a:gd name="connsiteY2-90" fmla="*/ 282258 h 300469"/>
                  <a:gd name="connsiteX3-91" fmla="*/ 1200910 w 1201353"/>
                  <a:gd name="connsiteY3-92" fmla="*/ 52510 h 300469"/>
                  <a:gd name="connsiteX4-93" fmla="*/ 902237 w 1201353"/>
                  <a:gd name="connsiteY4-94" fmla="*/ 6561 h 300469"/>
                  <a:gd name="connsiteX5-95" fmla="*/ 902237 w 1201353"/>
                  <a:gd name="connsiteY5-96" fmla="*/ 6561 h 300469"/>
                  <a:gd name="connsiteX0-97" fmla="*/ 195393 w 1192945"/>
                  <a:gd name="connsiteY0-98" fmla="*/ 139815 h 307899"/>
                  <a:gd name="connsiteX1-99" fmla="*/ 11594 w 1192945"/>
                  <a:gd name="connsiteY1-100" fmla="*/ 263879 h 307899"/>
                  <a:gd name="connsiteX2-101" fmla="*/ 618130 w 1192945"/>
                  <a:gd name="connsiteY2-102" fmla="*/ 282258 h 307899"/>
                  <a:gd name="connsiteX3-103" fmla="*/ 1192502 w 1192945"/>
                  <a:gd name="connsiteY3-104" fmla="*/ 52510 h 307899"/>
                  <a:gd name="connsiteX4-105" fmla="*/ 893829 w 1192945"/>
                  <a:gd name="connsiteY4-106" fmla="*/ 6561 h 307899"/>
                  <a:gd name="connsiteX5-107" fmla="*/ 893829 w 1192945"/>
                  <a:gd name="connsiteY5-108" fmla="*/ 6561 h 307899"/>
                  <a:gd name="connsiteX0-109" fmla="*/ 199654 w 1197206"/>
                  <a:gd name="connsiteY0-110" fmla="*/ 139815 h 331631"/>
                  <a:gd name="connsiteX1-111" fmla="*/ 11260 w 1197206"/>
                  <a:gd name="connsiteY1-112" fmla="*/ 305234 h 331631"/>
                  <a:gd name="connsiteX2-113" fmla="*/ 622391 w 1197206"/>
                  <a:gd name="connsiteY2-114" fmla="*/ 282258 h 331631"/>
                  <a:gd name="connsiteX3-115" fmla="*/ 1196763 w 1197206"/>
                  <a:gd name="connsiteY3-116" fmla="*/ 52510 h 331631"/>
                  <a:gd name="connsiteX4-117" fmla="*/ 898090 w 1197206"/>
                  <a:gd name="connsiteY4-118" fmla="*/ 6561 h 331631"/>
                  <a:gd name="connsiteX5-119" fmla="*/ 898090 w 1197206"/>
                  <a:gd name="connsiteY5-120" fmla="*/ 6561 h 331631"/>
                  <a:gd name="connsiteX0-121" fmla="*/ 199654 w 1196804"/>
                  <a:gd name="connsiteY0-122" fmla="*/ 135685 h 327501"/>
                  <a:gd name="connsiteX1-123" fmla="*/ 11260 w 1196804"/>
                  <a:gd name="connsiteY1-124" fmla="*/ 301104 h 327501"/>
                  <a:gd name="connsiteX2-125" fmla="*/ 622391 w 1196804"/>
                  <a:gd name="connsiteY2-126" fmla="*/ 278128 h 327501"/>
                  <a:gd name="connsiteX3-127" fmla="*/ 1196763 w 1196804"/>
                  <a:gd name="connsiteY3-128" fmla="*/ 48380 h 327501"/>
                  <a:gd name="connsiteX4-129" fmla="*/ 898090 w 1196804"/>
                  <a:gd name="connsiteY4-130" fmla="*/ 2431 h 327501"/>
                  <a:gd name="connsiteX5-131" fmla="*/ 898090 w 1196804"/>
                  <a:gd name="connsiteY5-132" fmla="*/ 2431 h 327501"/>
                  <a:gd name="connsiteX0-133" fmla="*/ 199654 w 1196804"/>
                  <a:gd name="connsiteY0-134" fmla="*/ 146484 h 338300"/>
                  <a:gd name="connsiteX1-135" fmla="*/ 11260 w 1196804"/>
                  <a:gd name="connsiteY1-136" fmla="*/ 311903 h 338300"/>
                  <a:gd name="connsiteX2-137" fmla="*/ 622391 w 1196804"/>
                  <a:gd name="connsiteY2-138" fmla="*/ 288927 h 338300"/>
                  <a:gd name="connsiteX3-139" fmla="*/ 1196763 w 1196804"/>
                  <a:gd name="connsiteY3-140" fmla="*/ 59179 h 338300"/>
                  <a:gd name="connsiteX4-141" fmla="*/ 898090 w 1196804"/>
                  <a:gd name="connsiteY4-142" fmla="*/ 13230 h 338300"/>
                  <a:gd name="connsiteX5-143" fmla="*/ 898090 w 1196804"/>
                  <a:gd name="connsiteY5-144" fmla="*/ 13230 h 338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96804" h="338300">
                    <a:moveTo>
                      <a:pt x="199654" y="146484"/>
                    </a:moveTo>
                    <a:cubicBezTo>
                      <a:pt x="74058" y="159885"/>
                      <a:pt x="-36221" y="260592"/>
                      <a:pt x="11260" y="311903"/>
                    </a:cubicBezTo>
                    <a:cubicBezTo>
                      <a:pt x="58741" y="363214"/>
                      <a:pt x="424807" y="331048"/>
                      <a:pt x="622391" y="288927"/>
                    </a:cubicBezTo>
                    <a:cubicBezTo>
                      <a:pt x="819975" y="246806"/>
                      <a:pt x="1201358" y="155673"/>
                      <a:pt x="1196763" y="59179"/>
                    </a:cubicBezTo>
                    <a:cubicBezTo>
                      <a:pt x="1192168" y="-37315"/>
                      <a:pt x="898090" y="13230"/>
                      <a:pt x="898090" y="13230"/>
                    </a:cubicBezTo>
                    <a:lnTo>
                      <a:pt x="898090" y="13230"/>
                    </a:lnTo>
                  </a:path>
                </a:pathLst>
              </a:custGeom>
              <a:noFill/>
              <a:ln w="444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rot="20216959" flipH="1">
              <a:off x="4284337" y="2347706"/>
              <a:ext cx="638297" cy="403795"/>
              <a:chOff x="1711856" y="2078071"/>
              <a:chExt cx="1196804" cy="757114"/>
            </a:xfrm>
          </p:grpSpPr>
          <p:sp>
            <p:nvSpPr>
              <p:cNvPr id="62" name="任意多边形 61"/>
              <p:cNvSpPr/>
              <p:nvPr/>
            </p:nvSpPr>
            <p:spPr>
              <a:xfrm>
                <a:off x="1920015" y="2078071"/>
                <a:ext cx="713347" cy="757114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pattFill prst="pct1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1711856" y="2301388"/>
                <a:ext cx="1196804" cy="338300"/>
              </a:xfrm>
              <a:custGeom>
                <a:avLst/>
                <a:gdLst>
                  <a:gd name="connsiteX0" fmla="*/ 202641 w 1204484"/>
                  <a:gd name="connsiteY0" fmla="*/ 156229 h 260223"/>
                  <a:gd name="connsiteX1" fmla="*/ 18842 w 1204484"/>
                  <a:gd name="connsiteY1" fmla="*/ 257318 h 260223"/>
                  <a:gd name="connsiteX2" fmla="*/ 606998 w 1204484"/>
                  <a:gd name="connsiteY2" fmla="*/ 215963 h 260223"/>
                  <a:gd name="connsiteX3" fmla="*/ 1199750 w 1204484"/>
                  <a:gd name="connsiteY3" fmla="*/ 45949 h 260223"/>
                  <a:gd name="connsiteX4" fmla="*/ 901077 w 1204484"/>
                  <a:gd name="connsiteY4" fmla="*/ 0 h 260223"/>
                  <a:gd name="connsiteX5" fmla="*/ 901077 w 1204484"/>
                  <a:gd name="connsiteY5" fmla="*/ 0 h 260223"/>
                  <a:gd name="connsiteX0-1" fmla="*/ 202641 w 1204484"/>
                  <a:gd name="connsiteY0-2" fmla="*/ 156229 h 262942"/>
                  <a:gd name="connsiteX1-3" fmla="*/ 18842 w 1204484"/>
                  <a:gd name="connsiteY1-4" fmla="*/ 257318 h 262942"/>
                  <a:gd name="connsiteX2-5" fmla="*/ 606998 w 1204484"/>
                  <a:gd name="connsiteY2-6" fmla="*/ 215963 h 262942"/>
                  <a:gd name="connsiteX3-7" fmla="*/ 1199750 w 1204484"/>
                  <a:gd name="connsiteY3-8" fmla="*/ 45949 h 262942"/>
                  <a:gd name="connsiteX4-9" fmla="*/ 901077 w 1204484"/>
                  <a:gd name="connsiteY4-10" fmla="*/ 0 h 262942"/>
                  <a:gd name="connsiteX5-11" fmla="*/ 901077 w 1204484"/>
                  <a:gd name="connsiteY5-12" fmla="*/ 0 h 262942"/>
                  <a:gd name="connsiteX0-13" fmla="*/ 203801 w 1205128"/>
                  <a:gd name="connsiteY0-14" fmla="*/ 156229 h 299211"/>
                  <a:gd name="connsiteX1-15" fmla="*/ 20002 w 1205128"/>
                  <a:gd name="connsiteY1-16" fmla="*/ 257318 h 299211"/>
                  <a:gd name="connsiteX2-17" fmla="*/ 626538 w 1205128"/>
                  <a:gd name="connsiteY2-18" fmla="*/ 275697 h 299211"/>
                  <a:gd name="connsiteX3-19" fmla="*/ 1200910 w 1205128"/>
                  <a:gd name="connsiteY3-20" fmla="*/ 45949 h 299211"/>
                  <a:gd name="connsiteX4-21" fmla="*/ 902237 w 1205128"/>
                  <a:gd name="connsiteY4-22" fmla="*/ 0 h 299211"/>
                  <a:gd name="connsiteX5-23" fmla="*/ 902237 w 1205128"/>
                  <a:gd name="connsiteY5-24" fmla="*/ 0 h 299211"/>
                  <a:gd name="connsiteX0-25" fmla="*/ 203801 w 1205128"/>
                  <a:gd name="connsiteY0-26" fmla="*/ 156229 h 293093"/>
                  <a:gd name="connsiteX1-27" fmla="*/ 20002 w 1205128"/>
                  <a:gd name="connsiteY1-28" fmla="*/ 257318 h 293093"/>
                  <a:gd name="connsiteX2-29" fmla="*/ 626538 w 1205128"/>
                  <a:gd name="connsiteY2-30" fmla="*/ 275697 h 293093"/>
                  <a:gd name="connsiteX3-31" fmla="*/ 1200910 w 1205128"/>
                  <a:gd name="connsiteY3-32" fmla="*/ 45949 h 293093"/>
                  <a:gd name="connsiteX4-33" fmla="*/ 902237 w 1205128"/>
                  <a:gd name="connsiteY4-34" fmla="*/ 0 h 293093"/>
                  <a:gd name="connsiteX5-35" fmla="*/ 902237 w 1205128"/>
                  <a:gd name="connsiteY5-36" fmla="*/ 0 h 293093"/>
                  <a:gd name="connsiteX0-37" fmla="*/ 189419 w 1190746"/>
                  <a:gd name="connsiteY0-38" fmla="*/ 156229 h 303079"/>
                  <a:gd name="connsiteX1-39" fmla="*/ 5620 w 1190746"/>
                  <a:gd name="connsiteY1-40" fmla="*/ 257318 h 303079"/>
                  <a:gd name="connsiteX2-41" fmla="*/ 612156 w 1190746"/>
                  <a:gd name="connsiteY2-42" fmla="*/ 275697 h 303079"/>
                  <a:gd name="connsiteX3-43" fmla="*/ 1186528 w 1190746"/>
                  <a:gd name="connsiteY3-44" fmla="*/ 45949 h 303079"/>
                  <a:gd name="connsiteX4-45" fmla="*/ 887855 w 1190746"/>
                  <a:gd name="connsiteY4-46" fmla="*/ 0 h 303079"/>
                  <a:gd name="connsiteX5-47" fmla="*/ 887855 w 1190746"/>
                  <a:gd name="connsiteY5-48" fmla="*/ 0 h 303079"/>
                  <a:gd name="connsiteX0-49" fmla="*/ 189419 w 1186528"/>
                  <a:gd name="connsiteY0-50" fmla="*/ 166016 h 312866"/>
                  <a:gd name="connsiteX1-51" fmla="*/ 5620 w 1186528"/>
                  <a:gd name="connsiteY1-52" fmla="*/ 267105 h 312866"/>
                  <a:gd name="connsiteX2-53" fmla="*/ 612156 w 1186528"/>
                  <a:gd name="connsiteY2-54" fmla="*/ 285484 h 312866"/>
                  <a:gd name="connsiteX3-55" fmla="*/ 1186528 w 1186528"/>
                  <a:gd name="connsiteY3-56" fmla="*/ 55736 h 312866"/>
                  <a:gd name="connsiteX4-57" fmla="*/ 887855 w 1186528"/>
                  <a:gd name="connsiteY4-58" fmla="*/ 9787 h 312866"/>
                  <a:gd name="connsiteX5-59" fmla="*/ 887855 w 1186528"/>
                  <a:gd name="connsiteY5-60" fmla="*/ 9787 h 312866"/>
                  <a:gd name="connsiteX0-61" fmla="*/ 189419 w 1186971"/>
                  <a:gd name="connsiteY0-62" fmla="*/ 162790 h 309640"/>
                  <a:gd name="connsiteX1-63" fmla="*/ 5620 w 1186971"/>
                  <a:gd name="connsiteY1-64" fmla="*/ 263879 h 309640"/>
                  <a:gd name="connsiteX2-65" fmla="*/ 612156 w 1186971"/>
                  <a:gd name="connsiteY2-66" fmla="*/ 282258 h 309640"/>
                  <a:gd name="connsiteX3-67" fmla="*/ 1186528 w 1186971"/>
                  <a:gd name="connsiteY3-68" fmla="*/ 52510 h 309640"/>
                  <a:gd name="connsiteX4-69" fmla="*/ 887855 w 1186971"/>
                  <a:gd name="connsiteY4-70" fmla="*/ 6561 h 309640"/>
                  <a:gd name="connsiteX5-71" fmla="*/ 887855 w 1186971"/>
                  <a:gd name="connsiteY5-72" fmla="*/ 6561 h 309640"/>
                  <a:gd name="connsiteX0-73" fmla="*/ 189419 w 1186971"/>
                  <a:gd name="connsiteY0-74" fmla="*/ 162790 h 309640"/>
                  <a:gd name="connsiteX1-75" fmla="*/ 5620 w 1186971"/>
                  <a:gd name="connsiteY1-76" fmla="*/ 263879 h 309640"/>
                  <a:gd name="connsiteX2-77" fmla="*/ 612156 w 1186971"/>
                  <a:gd name="connsiteY2-78" fmla="*/ 282258 h 309640"/>
                  <a:gd name="connsiteX3-79" fmla="*/ 1186528 w 1186971"/>
                  <a:gd name="connsiteY3-80" fmla="*/ 52510 h 309640"/>
                  <a:gd name="connsiteX4-81" fmla="*/ 887855 w 1186971"/>
                  <a:gd name="connsiteY4-82" fmla="*/ 6561 h 309640"/>
                  <a:gd name="connsiteX5-83" fmla="*/ 887855 w 1186971"/>
                  <a:gd name="connsiteY5-84" fmla="*/ 6561 h 309640"/>
                  <a:gd name="connsiteX0-85" fmla="*/ 203801 w 1201353"/>
                  <a:gd name="connsiteY0-86" fmla="*/ 139815 h 300469"/>
                  <a:gd name="connsiteX1-87" fmla="*/ 20002 w 1201353"/>
                  <a:gd name="connsiteY1-88" fmla="*/ 263879 h 300469"/>
                  <a:gd name="connsiteX2-89" fmla="*/ 626538 w 1201353"/>
                  <a:gd name="connsiteY2-90" fmla="*/ 282258 h 300469"/>
                  <a:gd name="connsiteX3-91" fmla="*/ 1200910 w 1201353"/>
                  <a:gd name="connsiteY3-92" fmla="*/ 52510 h 300469"/>
                  <a:gd name="connsiteX4-93" fmla="*/ 902237 w 1201353"/>
                  <a:gd name="connsiteY4-94" fmla="*/ 6561 h 300469"/>
                  <a:gd name="connsiteX5-95" fmla="*/ 902237 w 1201353"/>
                  <a:gd name="connsiteY5-96" fmla="*/ 6561 h 300469"/>
                  <a:gd name="connsiteX0-97" fmla="*/ 195393 w 1192945"/>
                  <a:gd name="connsiteY0-98" fmla="*/ 139815 h 307899"/>
                  <a:gd name="connsiteX1-99" fmla="*/ 11594 w 1192945"/>
                  <a:gd name="connsiteY1-100" fmla="*/ 263879 h 307899"/>
                  <a:gd name="connsiteX2-101" fmla="*/ 618130 w 1192945"/>
                  <a:gd name="connsiteY2-102" fmla="*/ 282258 h 307899"/>
                  <a:gd name="connsiteX3-103" fmla="*/ 1192502 w 1192945"/>
                  <a:gd name="connsiteY3-104" fmla="*/ 52510 h 307899"/>
                  <a:gd name="connsiteX4-105" fmla="*/ 893829 w 1192945"/>
                  <a:gd name="connsiteY4-106" fmla="*/ 6561 h 307899"/>
                  <a:gd name="connsiteX5-107" fmla="*/ 893829 w 1192945"/>
                  <a:gd name="connsiteY5-108" fmla="*/ 6561 h 307899"/>
                  <a:gd name="connsiteX0-109" fmla="*/ 199654 w 1197206"/>
                  <a:gd name="connsiteY0-110" fmla="*/ 139815 h 331631"/>
                  <a:gd name="connsiteX1-111" fmla="*/ 11260 w 1197206"/>
                  <a:gd name="connsiteY1-112" fmla="*/ 305234 h 331631"/>
                  <a:gd name="connsiteX2-113" fmla="*/ 622391 w 1197206"/>
                  <a:gd name="connsiteY2-114" fmla="*/ 282258 h 331631"/>
                  <a:gd name="connsiteX3-115" fmla="*/ 1196763 w 1197206"/>
                  <a:gd name="connsiteY3-116" fmla="*/ 52510 h 331631"/>
                  <a:gd name="connsiteX4-117" fmla="*/ 898090 w 1197206"/>
                  <a:gd name="connsiteY4-118" fmla="*/ 6561 h 331631"/>
                  <a:gd name="connsiteX5-119" fmla="*/ 898090 w 1197206"/>
                  <a:gd name="connsiteY5-120" fmla="*/ 6561 h 331631"/>
                  <a:gd name="connsiteX0-121" fmla="*/ 199654 w 1196804"/>
                  <a:gd name="connsiteY0-122" fmla="*/ 135685 h 327501"/>
                  <a:gd name="connsiteX1-123" fmla="*/ 11260 w 1196804"/>
                  <a:gd name="connsiteY1-124" fmla="*/ 301104 h 327501"/>
                  <a:gd name="connsiteX2-125" fmla="*/ 622391 w 1196804"/>
                  <a:gd name="connsiteY2-126" fmla="*/ 278128 h 327501"/>
                  <a:gd name="connsiteX3-127" fmla="*/ 1196763 w 1196804"/>
                  <a:gd name="connsiteY3-128" fmla="*/ 48380 h 327501"/>
                  <a:gd name="connsiteX4-129" fmla="*/ 898090 w 1196804"/>
                  <a:gd name="connsiteY4-130" fmla="*/ 2431 h 327501"/>
                  <a:gd name="connsiteX5-131" fmla="*/ 898090 w 1196804"/>
                  <a:gd name="connsiteY5-132" fmla="*/ 2431 h 327501"/>
                  <a:gd name="connsiteX0-133" fmla="*/ 199654 w 1196804"/>
                  <a:gd name="connsiteY0-134" fmla="*/ 146484 h 338300"/>
                  <a:gd name="connsiteX1-135" fmla="*/ 11260 w 1196804"/>
                  <a:gd name="connsiteY1-136" fmla="*/ 311903 h 338300"/>
                  <a:gd name="connsiteX2-137" fmla="*/ 622391 w 1196804"/>
                  <a:gd name="connsiteY2-138" fmla="*/ 288927 h 338300"/>
                  <a:gd name="connsiteX3-139" fmla="*/ 1196763 w 1196804"/>
                  <a:gd name="connsiteY3-140" fmla="*/ 59179 h 338300"/>
                  <a:gd name="connsiteX4-141" fmla="*/ 898090 w 1196804"/>
                  <a:gd name="connsiteY4-142" fmla="*/ 13230 h 338300"/>
                  <a:gd name="connsiteX5-143" fmla="*/ 898090 w 1196804"/>
                  <a:gd name="connsiteY5-144" fmla="*/ 13230 h 338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96804" h="338300">
                    <a:moveTo>
                      <a:pt x="199654" y="146484"/>
                    </a:moveTo>
                    <a:cubicBezTo>
                      <a:pt x="74058" y="159885"/>
                      <a:pt x="-36221" y="260592"/>
                      <a:pt x="11260" y="311903"/>
                    </a:cubicBezTo>
                    <a:cubicBezTo>
                      <a:pt x="58741" y="363214"/>
                      <a:pt x="424807" y="331048"/>
                      <a:pt x="622391" y="288927"/>
                    </a:cubicBezTo>
                    <a:cubicBezTo>
                      <a:pt x="819975" y="246806"/>
                      <a:pt x="1201358" y="155673"/>
                      <a:pt x="1196763" y="59179"/>
                    </a:cubicBezTo>
                    <a:cubicBezTo>
                      <a:pt x="1192168" y="-37315"/>
                      <a:pt x="898090" y="13230"/>
                      <a:pt x="898090" y="13230"/>
                    </a:cubicBezTo>
                    <a:lnTo>
                      <a:pt x="898090" y="13230"/>
                    </a:lnTo>
                  </a:path>
                </a:pathLst>
              </a:custGeom>
              <a:noFill/>
              <a:ln w="444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rot="20216959" flipH="1">
              <a:off x="4004869" y="3670417"/>
              <a:ext cx="638297" cy="403795"/>
              <a:chOff x="1711856" y="2078071"/>
              <a:chExt cx="1196804" cy="757114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1920015" y="2078071"/>
                <a:ext cx="713347" cy="757114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pattFill prst="pct1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>
                <a:off x="1711856" y="2301388"/>
                <a:ext cx="1196804" cy="338300"/>
              </a:xfrm>
              <a:custGeom>
                <a:avLst/>
                <a:gdLst>
                  <a:gd name="connsiteX0" fmla="*/ 202641 w 1204484"/>
                  <a:gd name="connsiteY0" fmla="*/ 156229 h 260223"/>
                  <a:gd name="connsiteX1" fmla="*/ 18842 w 1204484"/>
                  <a:gd name="connsiteY1" fmla="*/ 257318 h 260223"/>
                  <a:gd name="connsiteX2" fmla="*/ 606998 w 1204484"/>
                  <a:gd name="connsiteY2" fmla="*/ 215963 h 260223"/>
                  <a:gd name="connsiteX3" fmla="*/ 1199750 w 1204484"/>
                  <a:gd name="connsiteY3" fmla="*/ 45949 h 260223"/>
                  <a:gd name="connsiteX4" fmla="*/ 901077 w 1204484"/>
                  <a:gd name="connsiteY4" fmla="*/ 0 h 260223"/>
                  <a:gd name="connsiteX5" fmla="*/ 901077 w 1204484"/>
                  <a:gd name="connsiteY5" fmla="*/ 0 h 260223"/>
                  <a:gd name="connsiteX0-1" fmla="*/ 202641 w 1204484"/>
                  <a:gd name="connsiteY0-2" fmla="*/ 156229 h 262942"/>
                  <a:gd name="connsiteX1-3" fmla="*/ 18842 w 1204484"/>
                  <a:gd name="connsiteY1-4" fmla="*/ 257318 h 262942"/>
                  <a:gd name="connsiteX2-5" fmla="*/ 606998 w 1204484"/>
                  <a:gd name="connsiteY2-6" fmla="*/ 215963 h 262942"/>
                  <a:gd name="connsiteX3-7" fmla="*/ 1199750 w 1204484"/>
                  <a:gd name="connsiteY3-8" fmla="*/ 45949 h 262942"/>
                  <a:gd name="connsiteX4-9" fmla="*/ 901077 w 1204484"/>
                  <a:gd name="connsiteY4-10" fmla="*/ 0 h 262942"/>
                  <a:gd name="connsiteX5-11" fmla="*/ 901077 w 1204484"/>
                  <a:gd name="connsiteY5-12" fmla="*/ 0 h 262942"/>
                  <a:gd name="connsiteX0-13" fmla="*/ 203801 w 1205128"/>
                  <a:gd name="connsiteY0-14" fmla="*/ 156229 h 299211"/>
                  <a:gd name="connsiteX1-15" fmla="*/ 20002 w 1205128"/>
                  <a:gd name="connsiteY1-16" fmla="*/ 257318 h 299211"/>
                  <a:gd name="connsiteX2-17" fmla="*/ 626538 w 1205128"/>
                  <a:gd name="connsiteY2-18" fmla="*/ 275697 h 299211"/>
                  <a:gd name="connsiteX3-19" fmla="*/ 1200910 w 1205128"/>
                  <a:gd name="connsiteY3-20" fmla="*/ 45949 h 299211"/>
                  <a:gd name="connsiteX4-21" fmla="*/ 902237 w 1205128"/>
                  <a:gd name="connsiteY4-22" fmla="*/ 0 h 299211"/>
                  <a:gd name="connsiteX5-23" fmla="*/ 902237 w 1205128"/>
                  <a:gd name="connsiteY5-24" fmla="*/ 0 h 299211"/>
                  <a:gd name="connsiteX0-25" fmla="*/ 203801 w 1205128"/>
                  <a:gd name="connsiteY0-26" fmla="*/ 156229 h 293093"/>
                  <a:gd name="connsiteX1-27" fmla="*/ 20002 w 1205128"/>
                  <a:gd name="connsiteY1-28" fmla="*/ 257318 h 293093"/>
                  <a:gd name="connsiteX2-29" fmla="*/ 626538 w 1205128"/>
                  <a:gd name="connsiteY2-30" fmla="*/ 275697 h 293093"/>
                  <a:gd name="connsiteX3-31" fmla="*/ 1200910 w 1205128"/>
                  <a:gd name="connsiteY3-32" fmla="*/ 45949 h 293093"/>
                  <a:gd name="connsiteX4-33" fmla="*/ 902237 w 1205128"/>
                  <a:gd name="connsiteY4-34" fmla="*/ 0 h 293093"/>
                  <a:gd name="connsiteX5-35" fmla="*/ 902237 w 1205128"/>
                  <a:gd name="connsiteY5-36" fmla="*/ 0 h 293093"/>
                  <a:gd name="connsiteX0-37" fmla="*/ 189419 w 1190746"/>
                  <a:gd name="connsiteY0-38" fmla="*/ 156229 h 303079"/>
                  <a:gd name="connsiteX1-39" fmla="*/ 5620 w 1190746"/>
                  <a:gd name="connsiteY1-40" fmla="*/ 257318 h 303079"/>
                  <a:gd name="connsiteX2-41" fmla="*/ 612156 w 1190746"/>
                  <a:gd name="connsiteY2-42" fmla="*/ 275697 h 303079"/>
                  <a:gd name="connsiteX3-43" fmla="*/ 1186528 w 1190746"/>
                  <a:gd name="connsiteY3-44" fmla="*/ 45949 h 303079"/>
                  <a:gd name="connsiteX4-45" fmla="*/ 887855 w 1190746"/>
                  <a:gd name="connsiteY4-46" fmla="*/ 0 h 303079"/>
                  <a:gd name="connsiteX5-47" fmla="*/ 887855 w 1190746"/>
                  <a:gd name="connsiteY5-48" fmla="*/ 0 h 303079"/>
                  <a:gd name="connsiteX0-49" fmla="*/ 189419 w 1186528"/>
                  <a:gd name="connsiteY0-50" fmla="*/ 166016 h 312866"/>
                  <a:gd name="connsiteX1-51" fmla="*/ 5620 w 1186528"/>
                  <a:gd name="connsiteY1-52" fmla="*/ 267105 h 312866"/>
                  <a:gd name="connsiteX2-53" fmla="*/ 612156 w 1186528"/>
                  <a:gd name="connsiteY2-54" fmla="*/ 285484 h 312866"/>
                  <a:gd name="connsiteX3-55" fmla="*/ 1186528 w 1186528"/>
                  <a:gd name="connsiteY3-56" fmla="*/ 55736 h 312866"/>
                  <a:gd name="connsiteX4-57" fmla="*/ 887855 w 1186528"/>
                  <a:gd name="connsiteY4-58" fmla="*/ 9787 h 312866"/>
                  <a:gd name="connsiteX5-59" fmla="*/ 887855 w 1186528"/>
                  <a:gd name="connsiteY5-60" fmla="*/ 9787 h 312866"/>
                  <a:gd name="connsiteX0-61" fmla="*/ 189419 w 1186971"/>
                  <a:gd name="connsiteY0-62" fmla="*/ 162790 h 309640"/>
                  <a:gd name="connsiteX1-63" fmla="*/ 5620 w 1186971"/>
                  <a:gd name="connsiteY1-64" fmla="*/ 263879 h 309640"/>
                  <a:gd name="connsiteX2-65" fmla="*/ 612156 w 1186971"/>
                  <a:gd name="connsiteY2-66" fmla="*/ 282258 h 309640"/>
                  <a:gd name="connsiteX3-67" fmla="*/ 1186528 w 1186971"/>
                  <a:gd name="connsiteY3-68" fmla="*/ 52510 h 309640"/>
                  <a:gd name="connsiteX4-69" fmla="*/ 887855 w 1186971"/>
                  <a:gd name="connsiteY4-70" fmla="*/ 6561 h 309640"/>
                  <a:gd name="connsiteX5-71" fmla="*/ 887855 w 1186971"/>
                  <a:gd name="connsiteY5-72" fmla="*/ 6561 h 309640"/>
                  <a:gd name="connsiteX0-73" fmla="*/ 189419 w 1186971"/>
                  <a:gd name="connsiteY0-74" fmla="*/ 162790 h 309640"/>
                  <a:gd name="connsiteX1-75" fmla="*/ 5620 w 1186971"/>
                  <a:gd name="connsiteY1-76" fmla="*/ 263879 h 309640"/>
                  <a:gd name="connsiteX2-77" fmla="*/ 612156 w 1186971"/>
                  <a:gd name="connsiteY2-78" fmla="*/ 282258 h 309640"/>
                  <a:gd name="connsiteX3-79" fmla="*/ 1186528 w 1186971"/>
                  <a:gd name="connsiteY3-80" fmla="*/ 52510 h 309640"/>
                  <a:gd name="connsiteX4-81" fmla="*/ 887855 w 1186971"/>
                  <a:gd name="connsiteY4-82" fmla="*/ 6561 h 309640"/>
                  <a:gd name="connsiteX5-83" fmla="*/ 887855 w 1186971"/>
                  <a:gd name="connsiteY5-84" fmla="*/ 6561 h 309640"/>
                  <a:gd name="connsiteX0-85" fmla="*/ 203801 w 1201353"/>
                  <a:gd name="connsiteY0-86" fmla="*/ 139815 h 300469"/>
                  <a:gd name="connsiteX1-87" fmla="*/ 20002 w 1201353"/>
                  <a:gd name="connsiteY1-88" fmla="*/ 263879 h 300469"/>
                  <a:gd name="connsiteX2-89" fmla="*/ 626538 w 1201353"/>
                  <a:gd name="connsiteY2-90" fmla="*/ 282258 h 300469"/>
                  <a:gd name="connsiteX3-91" fmla="*/ 1200910 w 1201353"/>
                  <a:gd name="connsiteY3-92" fmla="*/ 52510 h 300469"/>
                  <a:gd name="connsiteX4-93" fmla="*/ 902237 w 1201353"/>
                  <a:gd name="connsiteY4-94" fmla="*/ 6561 h 300469"/>
                  <a:gd name="connsiteX5-95" fmla="*/ 902237 w 1201353"/>
                  <a:gd name="connsiteY5-96" fmla="*/ 6561 h 300469"/>
                  <a:gd name="connsiteX0-97" fmla="*/ 195393 w 1192945"/>
                  <a:gd name="connsiteY0-98" fmla="*/ 139815 h 307899"/>
                  <a:gd name="connsiteX1-99" fmla="*/ 11594 w 1192945"/>
                  <a:gd name="connsiteY1-100" fmla="*/ 263879 h 307899"/>
                  <a:gd name="connsiteX2-101" fmla="*/ 618130 w 1192945"/>
                  <a:gd name="connsiteY2-102" fmla="*/ 282258 h 307899"/>
                  <a:gd name="connsiteX3-103" fmla="*/ 1192502 w 1192945"/>
                  <a:gd name="connsiteY3-104" fmla="*/ 52510 h 307899"/>
                  <a:gd name="connsiteX4-105" fmla="*/ 893829 w 1192945"/>
                  <a:gd name="connsiteY4-106" fmla="*/ 6561 h 307899"/>
                  <a:gd name="connsiteX5-107" fmla="*/ 893829 w 1192945"/>
                  <a:gd name="connsiteY5-108" fmla="*/ 6561 h 307899"/>
                  <a:gd name="connsiteX0-109" fmla="*/ 199654 w 1197206"/>
                  <a:gd name="connsiteY0-110" fmla="*/ 139815 h 331631"/>
                  <a:gd name="connsiteX1-111" fmla="*/ 11260 w 1197206"/>
                  <a:gd name="connsiteY1-112" fmla="*/ 305234 h 331631"/>
                  <a:gd name="connsiteX2-113" fmla="*/ 622391 w 1197206"/>
                  <a:gd name="connsiteY2-114" fmla="*/ 282258 h 331631"/>
                  <a:gd name="connsiteX3-115" fmla="*/ 1196763 w 1197206"/>
                  <a:gd name="connsiteY3-116" fmla="*/ 52510 h 331631"/>
                  <a:gd name="connsiteX4-117" fmla="*/ 898090 w 1197206"/>
                  <a:gd name="connsiteY4-118" fmla="*/ 6561 h 331631"/>
                  <a:gd name="connsiteX5-119" fmla="*/ 898090 w 1197206"/>
                  <a:gd name="connsiteY5-120" fmla="*/ 6561 h 331631"/>
                  <a:gd name="connsiteX0-121" fmla="*/ 199654 w 1196804"/>
                  <a:gd name="connsiteY0-122" fmla="*/ 135685 h 327501"/>
                  <a:gd name="connsiteX1-123" fmla="*/ 11260 w 1196804"/>
                  <a:gd name="connsiteY1-124" fmla="*/ 301104 h 327501"/>
                  <a:gd name="connsiteX2-125" fmla="*/ 622391 w 1196804"/>
                  <a:gd name="connsiteY2-126" fmla="*/ 278128 h 327501"/>
                  <a:gd name="connsiteX3-127" fmla="*/ 1196763 w 1196804"/>
                  <a:gd name="connsiteY3-128" fmla="*/ 48380 h 327501"/>
                  <a:gd name="connsiteX4-129" fmla="*/ 898090 w 1196804"/>
                  <a:gd name="connsiteY4-130" fmla="*/ 2431 h 327501"/>
                  <a:gd name="connsiteX5-131" fmla="*/ 898090 w 1196804"/>
                  <a:gd name="connsiteY5-132" fmla="*/ 2431 h 327501"/>
                  <a:gd name="connsiteX0-133" fmla="*/ 199654 w 1196804"/>
                  <a:gd name="connsiteY0-134" fmla="*/ 146484 h 338300"/>
                  <a:gd name="connsiteX1-135" fmla="*/ 11260 w 1196804"/>
                  <a:gd name="connsiteY1-136" fmla="*/ 311903 h 338300"/>
                  <a:gd name="connsiteX2-137" fmla="*/ 622391 w 1196804"/>
                  <a:gd name="connsiteY2-138" fmla="*/ 288927 h 338300"/>
                  <a:gd name="connsiteX3-139" fmla="*/ 1196763 w 1196804"/>
                  <a:gd name="connsiteY3-140" fmla="*/ 59179 h 338300"/>
                  <a:gd name="connsiteX4-141" fmla="*/ 898090 w 1196804"/>
                  <a:gd name="connsiteY4-142" fmla="*/ 13230 h 338300"/>
                  <a:gd name="connsiteX5-143" fmla="*/ 898090 w 1196804"/>
                  <a:gd name="connsiteY5-144" fmla="*/ 13230 h 338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96804" h="338300">
                    <a:moveTo>
                      <a:pt x="199654" y="146484"/>
                    </a:moveTo>
                    <a:cubicBezTo>
                      <a:pt x="74058" y="159885"/>
                      <a:pt x="-36221" y="260592"/>
                      <a:pt x="11260" y="311903"/>
                    </a:cubicBezTo>
                    <a:cubicBezTo>
                      <a:pt x="58741" y="363214"/>
                      <a:pt x="424807" y="331048"/>
                      <a:pt x="622391" y="288927"/>
                    </a:cubicBezTo>
                    <a:cubicBezTo>
                      <a:pt x="819975" y="246806"/>
                      <a:pt x="1201358" y="155673"/>
                      <a:pt x="1196763" y="59179"/>
                    </a:cubicBezTo>
                    <a:cubicBezTo>
                      <a:pt x="1192168" y="-37315"/>
                      <a:pt x="898090" y="13230"/>
                      <a:pt x="898090" y="13230"/>
                    </a:cubicBezTo>
                    <a:lnTo>
                      <a:pt x="898090" y="13230"/>
                    </a:lnTo>
                  </a:path>
                </a:pathLst>
              </a:custGeom>
              <a:noFill/>
              <a:ln w="444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rot="20216959" flipH="1">
              <a:off x="6646091" y="4875070"/>
              <a:ext cx="638297" cy="403795"/>
              <a:chOff x="1711856" y="2078071"/>
              <a:chExt cx="1196804" cy="757114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1920015" y="2078071"/>
                <a:ext cx="713347" cy="757114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pattFill prst="pct1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1711856" y="2301388"/>
                <a:ext cx="1196804" cy="338300"/>
              </a:xfrm>
              <a:custGeom>
                <a:avLst/>
                <a:gdLst>
                  <a:gd name="connsiteX0" fmla="*/ 202641 w 1204484"/>
                  <a:gd name="connsiteY0" fmla="*/ 156229 h 260223"/>
                  <a:gd name="connsiteX1" fmla="*/ 18842 w 1204484"/>
                  <a:gd name="connsiteY1" fmla="*/ 257318 h 260223"/>
                  <a:gd name="connsiteX2" fmla="*/ 606998 w 1204484"/>
                  <a:gd name="connsiteY2" fmla="*/ 215963 h 260223"/>
                  <a:gd name="connsiteX3" fmla="*/ 1199750 w 1204484"/>
                  <a:gd name="connsiteY3" fmla="*/ 45949 h 260223"/>
                  <a:gd name="connsiteX4" fmla="*/ 901077 w 1204484"/>
                  <a:gd name="connsiteY4" fmla="*/ 0 h 260223"/>
                  <a:gd name="connsiteX5" fmla="*/ 901077 w 1204484"/>
                  <a:gd name="connsiteY5" fmla="*/ 0 h 260223"/>
                  <a:gd name="connsiteX0-1" fmla="*/ 202641 w 1204484"/>
                  <a:gd name="connsiteY0-2" fmla="*/ 156229 h 262942"/>
                  <a:gd name="connsiteX1-3" fmla="*/ 18842 w 1204484"/>
                  <a:gd name="connsiteY1-4" fmla="*/ 257318 h 262942"/>
                  <a:gd name="connsiteX2-5" fmla="*/ 606998 w 1204484"/>
                  <a:gd name="connsiteY2-6" fmla="*/ 215963 h 262942"/>
                  <a:gd name="connsiteX3-7" fmla="*/ 1199750 w 1204484"/>
                  <a:gd name="connsiteY3-8" fmla="*/ 45949 h 262942"/>
                  <a:gd name="connsiteX4-9" fmla="*/ 901077 w 1204484"/>
                  <a:gd name="connsiteY4-10" fmla="*/ 0 h 262942"/>
                  <a:gd name="connsiteX5-11" fmla="*/ 901077 w 1204484"/>
                  <a:gd name="connsiteY5-12" fmla="*/ 0 h 262942"/>
                  <a:gd name="connsiteX0-13" fmla="*/ 203801 w 1205128"/>
                  <a:gd name="connsiteY0-14" fmla="*/ 156229 h 299211"/>
                  <a:gd name="connsiteX1-15" fmla="*/ 20002 w 1205128"/>
                  <a:gd name="connsiteY1-16" fmla="*/ 257318 h 299211"/>
                  <a:gd name="connsiteX2-17" fmla="*/ 626538 w 1205128"/>
                  <a:gd name="connsiteY2-18" fmla="*/ 275697 h 299211"/>
                  <a:gd name="connsiteX3-19" fmla="*/ 1200910 w 1205128"/>
                  <a:gd name="connsiteY3-20" fmla="*/ 45949 h 299211"/>
                  <a:gd name="connsiteX4-21" fmla="*/ 902237 w 1205128"/>
                  <a:gd name="connsiteY4-22" fmla="*/ 0 h 299211"/>
                  <a:gd name="connsiteX5-23" fmla="*/ 902237 w 1205128"/>
                  <a:gd name="connsiteY5-24" fmla="*/ 0 h 299211"/>
                  <a:gd name="connsiteX0-25" fmla="*/ 203801 w 1205128"/>
                  <a:gd name="connsiteY0-26" fmla="*/ 156229 h 293093"/>
                  <a:gd name="connsiteX1-27" fmla="*/ 20002 w 1205128"/>
                  <a:gd name="connsiteY1-28" fmla="*/ 257318 h 293093"/>
                  <a:gd name="connsiteX2-29" fmla="*/ 626538 w 1205128"/>
                  <a:gd name="connsiteY2-30" fmla="*/ 275697 h 293093"/>
                  <a:gd name="connsiteX3-31" fmla="*/ 1200910 w 1205128"/>
                  <a:gd name="connsiteY3-32" fmla="*/ 45949 h 293093"/>
                  <a:gd name="connsiteX4-33" fmla="*/ 902237 w 1205128"/>
                  <a:gd name="connsiteY4-34" fmla="*/ 0 h 293093"/>
                  <a:gd name="connsiteX5-35" fmla="*/ 902237 w 1205128"/>
                  <a:gd name="connsiteY5-36" fmla="*/ 0 h 293093"/>
                  <a:gd name="connsiteX0-37" fmla="*/ 189419 w 1190746"/>
                  <a:gd name="connsiteY0-38" fmla="*/ 156229 h 303079"/>
                  <a:gd name="connsiteX1-39" fmla="*/ 5620 w 1190746"/>
                  <a:gd name="connsiteY1-40" fmla="*/ 257318 h 303079"/>
                  <a:gd name="connsiteX2-41" fmla="*/ 612156 w 1190746"/>
                  <a:gd name="connsiteY2-42" fmla="*/ 275697 h 303079"/>
                  <a:gd name="connsiteX3-43" fmla="*/ 1186528 w 1190746"/>
                  <a:gd name="connsiteY3-44" fmla="*/ 45949 h 303079"/>
                  <a:gd name="connsiteX4-45" fmla="*/ 887855 w 1190746"/>
                  <a:gd name="connsiteY4-46" fmla="*/ 0 h 303079"/>
                  <a:gd name="connsiteX5-47" fmla="*/ 887855 w 1190746"/>
                  <a:gd name="connsiteY5-48" fmla="*/ 0 h 303079"/>
                  <a:gd name="connsiteX0-49" fmla="*/ 189419 w 1186528"/>
                  <a:gd name="connsiteY0-50" fmla="*/ 166016 h 312866"/>
                  <a:gd name="connsiteX1-51" fmla="*/ 5620 w 1186528"/>
                  <a:gd name="connsiteY1-52" fmla="*/ 267105 h 312866"/>
                  <a:gd name="connsiteX2-53" fmla="*/ 612156 w 1186528"/>
                  <a:gd name="connsiteY2-54" fmla="*/ 285484 h 312866"/>
                  <a:gd name="connsiteX3-55" fmla="*/ 1186528 w 1186528"/>
                  <a:gd name="connsiteY3-56" fmla="*/ 55736 h 312866"/>
                  <a:gd name="connsiteX4-57" fmla="*/ 887855 w 1186528"/>
                  <a:gd name="connsiteY4-58" fmla="*/ 9787 h 312866"/>
                  <a:gd name="connsiteX5-59" fmla="*/ 887855 w 1186528"/>
                  <a:gd name="connsiteY5-60" fmla="*/ 9787 h 312866"/>
                  <a:gd name="connsiteX0-61" fmla="*/ 189419 w 1186971"/>
                  <a:gd name="connsiteY0-62" fmla="*/ 162790 h 309640"/>
                  <a:gd name="connsiteX1-63" fmla="*/ 5620 w 1186971"/>
                  <a:gd name="connsiteY1-64" fmla="*/ 263879 h 309640"/>
                  <a:gd name="connsiteX2-65" fmla="*/ 612156 w 1186971"/>
                  <a:gd name="connsiteY2-66" fmla="*/ 282258 h 309640"/>
                  <a:gd name="connsiteX3-67" fmla="*/ 1186528 w 1186971"/>
                  <a:gd name="connsiteY3-68" fmla="*/ 52510 h 309640"/>
                  <a:gd name="connsiteX4-69" fmla="*/ 887855 w 1186971"/>
                  <a:gd name="connsiteY4-70" fmla="*/ 6561 h 309640"/>
                  <a:gd name="connsiteX5-71" fmla="*/ 887855 w 1186971"/>
                  <a:gd name="connsiteY5-72" fmla="*/ 6561 h 309640"/>
                  <a:gd name="connsiteX0-73" fmla="*/ 189419 w 1186971"/>
                  <a:gd name="connsiteY0-74" fmla="*/ 162790 h 309640"/>
                  <a:gd name="connsiteX1-75" fmla="*/ 5620 w 1186971"/>
                  <a:gd name="connsiteY1-76" fmla="*/ 263879 h 309640"/>
                  <a:gd name="connsiteX2-77" fmla="*/ 612156 w 1186971"/>
                  <a:gd name="connsiteY2-78" fmla="*/ 282258 h 309640"/>
                  <a:gd name="connsiteX3-79" fmla="*/ 1186528 w 1186971"/>
                  <a:gd name="connsiteY3-80" fmla="*/ 52510 h 309640"/>
                  <a:gd name="connsiteX4-81" fmla="*/ 887855 w 1186971"/>
                  <a:gd name="connsiteY4-82" fmla="*/ 6561 h 309640"/>
                  <a:gd name="connsiteX5-83" fmla="*/ 887855 w 1186971"/>
                  <a:gd name="connsiteY5-84" fmla="*/ 6561 h 309640"/>
                  <a:gd name="connsiteX0-85" fmla="*/ 203801 w 1201353"/>
                  <a:gd name="connsiteY0-86" fmla="*/ 139815 h 300469"/>
                  <a:gd name="connsiteX1-87" fmla="*/ 20002 w 1201353"/>
                  <a:gd name="connsiteY1-88" fmla="*/ 263879 h 300469"/>
                  <a:gd name="connsiteX2-89" fmla="*/ 626538 w 1201353"/>
                  <a:gd name="connsiteY2-90" fmla="*/ 282258 h 300469"/>
                  <a:gd name="connsiteX3-91" fmla="*/ 1200910 w 1201353"/>
                  <a:gd name="connsiteY3-92" fmla="*/ 52510 h 300469"/>
                  <a:gd name="connsiteX4-93" fmla="*/ 902237 w 1201353"/>
                  <a:gd name="connsiteY4-94" fmla="*/ 6561 h 300469"/>
                  <a:gd name="connsiteX5-95" fmla="*/ 902237 w 1201353"/>
                  <a:gd name="connsiteY5-96" fmla="*/ 6561 h 300469"/>
                  <a:gd name="connsiteX0-97" fmla="*/ 195393 w 1192945"/>
                  <a:gd name="connsiteY0-98" fmla="*/ 139815 h 307899"/>
                  <a:gd name="connsiteX1-99" fmla="*/ 11594 w 1192945"/>
                  <a:gd name="connsiteY1-100" fmla="*/ 263879 h 307899"/>
                  <a:gd name="connsiteX2-101" fmla="*/ 618130 w 1192945"/>
                  <a:gd name="connsiteY2-102" fmla="*/ 282258 h 307899"/>
                  <a:gd name="connsiteX3-103" fmla="*/ 1192502 w 1192945"/>
                  <a:gd name="connsiteY3-104" fmla="*/ 52510 h 307899"/>
                  <a:gd name="connsiteX4-105" fmla="*/ 893829 w 1192945"/>
                  <a:gd name="connsiteY4-106" fmla="*/ 6561 h 307899"/>
                  <a:gd name="connsiteX5-107" fmla="*/ 893829 w 1192945"/>
                  <a:gd name="connsiteY5-108" fmla="*/ 6561 h 307899"/>
                  <a:gd name="connsiteX0-109" fmla="*/ 199654 w 1197206"/>
                  <a:gd name="connsiteY0-110" fmla="*/ 139815 h 331631"/>
                  <a:gd name="connsiteX1-111" fmla="*/ 11260 w 1197206"/>
                  <a:gd name="connsiteY1-112" fmla="*/ 305234 h 331631"/>
                  <a:gd name="connsiteX2-113" fmla="*/ 622391 w 1197206"/>
                  <a:gd name="connsiteY2-114" fmla="*/ 282258 h 331631"/>
                  <a:gd name="connsiteX3-115" fmla="*/ 1196763 w 1197206"/>
                  <a:gd name="connsiteY3-116" fmla="*/ 52510 h 331631"/>
                  <a:gd name="connsiteX4-117" fmla="*/ 898090 w 1197206"/>
                  <a:gd name="connsiteY4-118" fmla="*/ 6561 h 331631"/>
                  <a:gd name="connsiteX5-119" fmla="*/ 898090 w 1197206"/>
                  <a:gd name="connsiteY5-120" fmla="*/ 6561 h 331631"/>
                  <a:gd name="connsiteX0-121" fmla="*/ 199654 w 1196804"/>
                  <a:gd name="connsiteY0-122" fmla="*/ 135685 h 327501"/>
                  <a:gd name="connsiteX1-123" fmla="*/ 11260 w 1196804"/>
                  <a:gd name="connsiteY1-124" fmla="*/ 301104 h 327501"/>
                  <a:gd name="connsiteX2-125" fmla="*/ 622391 w 1196804"/>
                  <a:gd name="connsiteY2-126" fmla="*/ 278128 h 327501"/>
                  <a:gd name="connsiteX3-127" fmla="*/ 1196763 w 1196804"/>
                  <a:gd name="connsiteY3-128" fmla="*/ 48380 h 327501"/>
                  <a:gd name="connsiteX4-129" fmla="*/ 898090 w 1196804"/>
                  <a:gd name="connsiteY4-130" fmla="*/ 2431 h 327501"/>
                  <a:gd name="connsiteX5-131" fmla="*/ 898090 w 1196804"/>
                  <a:gd name="connsiteY5-132" fmla="*/ 2431 h 327501"/>
                  <a:gd name="connsiteX0-133" fmla="*/ 199654 w 1196804"/>
                  <a:gd name="connsiteY0-134" fmla="*/ 146484 h 338300"/>
                  <a:gd name="connsiteX1-135" fmla="*/ 11260 w 1196804"/>
                  <a:gd name="connsiteY1-136" fmla="*/ 311903 h 338300"/>
                  <a:gd name="connsiteX2-137" fmla="*/ 622391 w 1196804"/>
                  <a:gd name="connsiteY2-138" fmla="*/ 288927 h 338300"/>
                  <a:gd name="connsiteX3-139" fmla="*/ 1196763 w 1196804"/>
                  <a:gd name="connsiteY3-140" fmla="*/ 59179 h 338300"/>
                  <a:gd name="connsiteX4-141" fmla="*/ 898090 w 1196804"/>
                  <a:gd name="connsiteY4-142" fmla="*/ 13230 h 338300"/>
                  <a:gd name="connsiteX5-143" fmla="*/ 898090 w 1196804"/>
                  <a:gd name="connsiteY5-144" fmla="*/ 13230 h 338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96804" h="338300">
                    <a:moveTo>
                      <a:pt x="199654" y="146484"/>
                    </a:moveTo>
                    <a:cubicBezTo>
                      <a:pt x="74058" y="159885"/>
                      <a:pt x="-36221" y="260592"/>
                      <a:pt x="11260" y="311903"/>
                    </a:cubicBezTo>
                    <a:cubicBezTo>
                      <a:pt x="58741" y="363214"/>
                      <a:pt x="424807" y="331048"/>
                      <a:pt x="622391" y="288927"/>
                    </a:cubicBezTo>
                    <a:cubicBezTo>
                      <a:pt x="819975" y="246806"/>
                      <a:pt x="1201358" y="155673"/>
                      <a:pt x="1196763" y="59179"/>
                    </a:cubicBezTo>
                    <a:cubicBezTo>
                      <a:pt x="1192168" y="-37315"/>
                      <a:pt x="898090" y="13230"/>
                      <a:pt x="898090" y="13230"/>
                    </a:cubicBezTo>
                    <a:lnTo>
                      <a:pt x="898090" y="13230"/>
                    </a:lnTo>
                  </a:path>
                </a:pathLst>
              </a:custGeom>
              <a:noFill/>
              <a:ln w="444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1738739" y="1679438"/>
            <a:ext cx="2393045" cy="1329976"/>
            <a:chOff x="1738739" y="1615894"/>
            <a:chExt cx="2393045" cy="1329976"/>
          </a:xfrm>
        </p:grpSpPr>
        <p:sp>
          <p:nvSpPr>
            <p:cNvPr id="108" name="文本框 107"/>
            <p:cNvSpPr txBox="1"/>
            <p:nvPr/>
          </p:nvSpPr>
          <p:spPr>
            <a:xfrm>
              <a:off x="1738739" y="2045624"/>
              <a:ext cx="239304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2914780" y="1615894"/>
              <a:ext cx="111761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Subtitle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432260" y="3576731"/>
            <a:ext cx="2393045" cy="1329976"/>
            <a:chOff x="1432260" y="3576731"/>
            <a:chExt cx="2393045" cy="1329976"/>
          </a:xfrm>
        </p:grpSpPr>
        <p:sp>
          <p:nvSpPr>
            <p:cNvPr id="111" name="文本框 110"/>
            <p:cNvSpPr txBox="1"/>
            <p:nvPr/>
          </p:nvSpPr>
          <p:spPr>
            <a:xfrm>
              <a:off x="1432260" y="4006461"/>
              <a:ext cx="239304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608301" y="3576731"/>
              <a:ext cx="111761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Subtitle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7841926" y="1679438"/>
            <a:ext cx="2393045" cy="1329976"/>
            <a:chOff x="1701322" y="1879625"/>
            <a:chExt cx="2393045" cy="1329976"/>
          </a:xfrm>
        </p:grpSpPr>
        <p:sp>
          <p:nvSpPr>
            <p:cNvPr id="114" name="文本框 113"/>
            <p:cNvSpPr txBox="1"/>
            <p:nvPr/>
          </p:nvSpPr>
          <p:spPr>
            <a:xfrm>
              <a:off x="1701322" y="2309355"/>
              <a:ext cx="239304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714993" y="1879625"/>
              <a:ext cx="111761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Subtitle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588748" y="3309106"/>
            <a:ext cx="2393045" cy="1329976"/>
            <a:chOff x="1701322" y="1879625"/>
            <a:chExt cx="2393045" cy="1329976"/>
          </a:xfrm>
        </p:grpSpPr>
        <p:sp>
          <p:nvSpPr>
            <p:cNvPr id="117" name="文本框 116"/>
            <p:cNvSpPr txBox="1"/>
            <p:nvPr/>
          </p:nvSpPr>
          <p:spPr>
            <a:xfrm>
              <a:off x="1701322" y="2309355"/>
              <a:ext cx="239304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714993" y="1879625"/>
              <a:ext cx="111761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Subtitle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479866" y="4676248"/>
            <a:ext cx="2393045" cy="1329976"/>
            <a:chOff x="1701322" y="1879625"/>
            <a:chExt cx="2393045" cy="1329976"/>
          </a:xfrm>
        </p:grpSpPr>
        <p:sp>
          <p:nvSpPr>
            <p:cNvPr id="120" name="文本框 119"/>
            <p:cNvSpPr txBox="1"/>
            <p:nvPr/>
          </p:nvSpPr>
          <p:spPr>
            <a:xfrm>
              <a:off x="1701322" y="2309355"/>
              <a:ext cx="239304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Please enter the text here Please enter the text here Please enter the text here Please enter the text here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714993" y="1879625"/>
              <a:ext cx="111761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Subtitle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9706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 rot="169628">
            <a:off x="1844106" y="2168252"/>
            <a:ext cx="1446036" cy="1661009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 rot="169628">
            <a:off x="4263456" y="2168253"/>
            <a:ext cx="1446036" cy="1661009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 rot="169628">
            <a:off x="6682806" y="2168251"/>
            <a:ext cx="1446036" cy="1661009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 rot="169628">
            <a:off x="9102156" y="2168252"/>
            <a:ext cx="1446036" cy="1661009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文本框 77"/>
          <p:cNvSpPr txBox="1">
            <a:spLocks noChangeArrowheads="1"/>
          </p:cNvSpPr>
          <p:nvPr/>
        </p:nvSpPr>
        <p:spPr bwMode="auto">
          <a:xfrm>
            <a:off x="1922970" y="2748686"/>
            <a:ext cx="124623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CN" alt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6" name="文本框 77"/>
          <p:cNvSpPr txBox="1">
            <a:spLocks noChangeArrowheads="1"/>
          </p:cNvSpPr>
          <p:nvPr/>
        </p:nvSpPr>
        <p:spPr bwMode="auto">
          <a:xfrm>
            <a:off x="4373787" y="2748686"/>
            <a:ext cx="124623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CN" alt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文本框 77"/>
          <p:cNvSpPr txBox="1">
            <a:spLocks noChangeArrowheads="1"/>
          </p:cNvSpPr>
          <p:nvPr/>
        </p:nvSpPr>
        <p:spPr bwMode="auto">
          <a:xfrm>
            <a:off x="6794676" y="2748686"/>
            <a:ext cx="124623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CN" alt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8" name="文本框 77"/>
          <p:cNvSpPr txBox="1">
            <a:spLocks noChangeArrowheads="1"/>
          </p:cNvSpPr>
          <p:nvPr/>
        </p:nvSpPr>
        <p:spPr bwMode="auto">
          <a:xfrm>
            <a:off x="9202056" y="2748686"/>
            <a:ext cx="124623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CN" alt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1537080" y="4291648"/>
            <a:ext cx="21776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text description here Add a text note Here Add a text note</a:t>
            </a:r>
          </a:p>
        </p:txBody>
      </p:sp>
      <p:sp>
        <p:nvSpPr>
          <p:cNvPr id="50" name="TextBox 45"/>
          <p:cNvSpPr txBox="1"/>
          <p:nvPr/>
        </p:nvSpPr>
        <p:spPr>
          <a:xfrm>
            <a:off x="4051680" y="4291648"/>
            <a:ext cx="21776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text description here Add a text note Here Add a text note</a:t>
            </a:r>
          </a:p>
        </p:txBody>
      </p:sp>
      <p:sp>
        <p:nvSpPr>
          <p:cNvPr id="70" name="TextBox 45"/>
          <p:cNvSpPr txBox="1"/>
          <p:nvPr/>
        </p:nvSpPr>
        <p:spPr>
          <a:xfrm>
            <a:off x="6505605" y="4291648"/>
            <a:ext cx="21776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text description here Add a text note Here Add a text note</a:t>
            </a:r>
          </a:p>
        </p:txBody>
      </p:sp>
      <p:sp>
        <p:nvSpPr>
          <p:cNvPr id="71" name="TextBox 45"/>
          <p:cNvSpPr txBox="1"/>
          <p:nvPr/>
        </p:nvSpPr>
        <p:spPr>
          <a:xfrm>
            <a:off x="8902380" y="4291648"/>
            <a:ext cx="21776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text description here Add a text note Here Add a text note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3951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" name="椭圆 31"/>
          <p:cNvSpPr/>
          <p:nvPr/>
        </p:nvSpPr>
        <p:spPr>
          <a:xfrm>
            <a:off x="1310841" y="2541183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46640" y="2492870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77249" y="3181961"/>
            <a:ext cx="340729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1568086" y="3095560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48832" y="2709202"/>
            <a:ext cx="536701" cy="472759"/>
            <a:chOff x="7509111" y="2144857"/>
            <a:chExt cx="1157049" cy="1019200"/>
          </a:xfrm>
        </p:grpSpPr>
        <p:sp>
          <p:nvSpPr>
            <p:cNvPr id="22" name="任意多边形 21"/>
            <p:cNvSpPr/>
            <p:nvPr/>
          </p:nvSpPr>
          <p:spPr>
            <a:xfrm>
              <a:off x="7509111" y="2364157"/>
              <a:ext cx="1157049" cy="799900"/>
            </a:xfrm>
            <a:custGeom>
              <a:avLst/>
              <a:gdLst>
                <a:gd name="connsiteX0" fmla="*/ 582519 w 1166674"/>
                <a:gd name="connsiteY0" fmla="*/ 223878 h 732468"/>
                <a:gd name="connsiteX1" fmla="*/ 236155 w 1166674"/>
                <a:gd name="connsiteY1" fmla="*/ 2205 h 732468"/>
                <a:gd name="connsiteX2" fmla="*/ 628 w 1166674"/>
                <a:gd name="connsiteY2" fmla="*/ 390133 h 732468"/>
                <a:gd name="connsiteX3" fmla="*/ 305428 w 1166674"/>
                <a:gd name="connsiteY3" fmla="*/ 722642 h 732468"/>
                <a:gd name="connsiteX4" fmla="*/ 540955 w 1166674"/>
                <a:gd name="connsiteY4" fmla="*/ 611805 h 732468"/>
                <a:gd name="connsiteX5" fmla="*/ 734919 w 1166674"/>
                <a:gd name="connsiteY5" fmla="*/ 722642 h 732468"/>
                <a:gd name="connsiteX6" fmla="*/ 1095137 w 1166674"/>
                <a:gd name="connsiteY6" fmla="*/ 556387 h 732468"/>
                <a:gd name="connsiteX7" fmla="*/ 1122846 w 1166674"/>
                <a:gd name="connsiteY7" fmla="*/ 43769 h 732468"/>
                <a:gd name="connsiteX8" fmla="*/ 582519 w 1166674"/>
                <a:gd name="connsiteY8" fmla="*/ 223878 h 732468"/>
                <a:gd name="connsiteX0-1" fmla="*/ 582519 w 1166674"/>
                <a:gd name="connsiteY0-2" fmla="*/ 223878 h 732468"/>
                <a:gd name="connsiteX1-3" fmla="*/ 236155 w 1166674"/>
                <a:gd name="connsiteY1-4" fmla="*/ 2205 h 732468"/>
                <a:gd name="connsiteX2-5" fmla="*/ 628 w 1166674"/>
                <a:gd name="connsiteY2-6" fmla="*/ 390133 h 732468"/>
                <a:gd name="connsiteX3-7" fmla="*/ 305428 w 1166674"/>
                <a:gd name="connsiteY3-8" fmla="*/ 722642 h 732468"/>
                <a:gd name="connsiteX4-9" fmla="*/ 540955 w 1166674"/>
                <a:gd name="connsiteY4-10" fmla="*/ 611805 h 732468"/>
                <a:gd name="connsiteX5-11" fmla="*/ 734919 w 1166674"/>
                <a:gd name="connsiteY5-12" fmla="*/ 722642 h 732468"/>
                <a:gd name="connsiteX6-13" fmla="*/ 1095137 w 1166674"/>
                <a:gd name="connsiteY6-14" fmla="*/ 556387 h 732468"/>
                <a:gd name="connsiteX7-15" fmla="*/ 1122846 w 1166674"/>
                <a:gd name="connsiteY7-16" fmla="*/ 43769 h 732468"/>
                <a:gd name="connsiteX8-17" fmla="*/ 582519 w 1166674"/>
                <a:gd name="connsiteY8-18" fmla="*/ 223878 h 732468"/>
                <a:gd name="connsiteX0-19" fmla="*/ 582519 w 1166674"/>
                <a:gd name="connsiteY0-20" fmla="*/ 226644 h 735234"/>
                <a:gd name="connsiteX1-21" fmla="*/ 236155 w 1166674"/>
                <a:gd name="connsiteY1-22" fmla="*/ 4971 h 735234"/>
                <a:gd name="connsiteX2-23" fmla="*/ 628 w 1166674"/>
                <a:gd name="connsiteY2-24" fmla="*/ 392899 h 735234"/>
                <a:gd name="connsiteX3-25" fmla="*/ 305428 w 1166674"/>
                <a:gd name="connsiteY3-26" fmla="*/ 725408 h 735234"/>
                <a:gd name="connsiteX4-27" fmla="*/ 540955 w 1166674"/>
                <a:gd name="connsiteY4-28" fmla="*/ 614571 h 735234"/>
                <a:gd name="connsiteX5-29" fmla="*/ 734919 w 1166674"/>
                <a:gd name="connsiteY5-30" fmla="*/ 725408 h 735234"/>
                <a:gd name="connsiteX6-31" fmla="*/ 1095137 w 1166674"/>
                <a:gd name="connsiteY6-32" fmla="*/ 559153 h 735234"/>
                <a:gd name="connsiteX7-33" fmla="*/ 1122846 w 1166674"/>
                <a:gd name="connsiteY7-34" fmla="*/ 46535 h 735234"/>
                <a:gd name="connsiteX8-35" fmla="*/ 582519 w 1166674"/>
                <a:gd name="connsiteY8-36" fmla="*/ 226644 h 735234"/>
                <a:gd name="connsiteX0-37" fmla="*/ 582519 w 1166674"/>
                <a:gd name="connsiteY0-38" fmla="*/ 226644 h 735234"/>
                <a:gd name="connsiteX1-39" fmla="*/ 236155 w 1166674"/>
                <a:gd name="connsiteY1-40" fmla="*/ 4971 h 735234"/>
                <a:gd name="connsiteX2-41" fmla="*/ 628 w 1166674"/>
                <a:gd name="connsiteY2-42" fmla="*/ 392899 h 735234"/>
                <a:gd name="connsiteX3-43" fmla="*/ 305428 w 1166674"/>
                <a:gd name="connsiteY3-44" fmla="*/ 725408 h 735234"/>
                <a:gd name="connsiteX4-45" fmla="*/ 540955 w 1166674"/>
                <a:gd name="connsiteY4-46" fmla="*/ 614571 h 735234"/>
                <a:gd name="connsiteX5-47" fmla="*/ 734919 w 1166674"/>
                <a:gd name="connsiteY5-48" fmla="*/ 725408 h 735234"/>
                <a:gd name="connsiteX6-49" fmla="*/ 1095137 w 1166674"/>
                <a:gd name="connsiteY6-50" fmla="*/ 559153 h 735234"/>
                <a:gd name="connsiteX7-51" fmla="*/ 1122846 w 1166674"/>
                <a:gd name="connsiteY7-52" fmla="*/ 46535 h 735234"/>
                <a:gd name="connsiteX8-53" fmla="*/ 582519 w 1166674"/>
                <a:gd name="connsiteY8-54" fmla="*/ 226644 h 735234"/>
                <a:gd name="connsiteX0-55" fmla="*/ 582519 w 1166674"/>
                <a:gd name="connsiteY0-56" fmla="*/ 226644 h 735234"/>
                <a:gd name="connsiteX1-57" fmla="*/ 236155 w 1166674"/>
                <a:gd name="connsiteY1-58" fmla="*/ 4971 h 735234"/>
                <a:gd name="connsiteX2-59" fmla="*/ 628 w 1166674"/>
                <a:gd name="connsiteY2-60" fmla="*/ 392899 h 735234"/>
                <a:gd name="connsiteX3-61" fmla="*/ 305428 w 1166674"/>
                <a:gd name="connsiteY3-62" fmla="*/ 725408 h 735234"/>
                <a:gd name="connsiteX4-63" fmla="*/ 540955 w 1166674"/>
                <a:gd name="connsiteY4-64" fmla="*/ 614571 h 735234"/>
                <a:gd name="connsiteX5-65" fmla="*/ 734919 w 1166674"/>
                <a:gd name="connsiteY5-66" fmla="*/ 725408 h 735234"/>
                <a:gd name="connsiteX6-67" fmla="*/ 1095137 w 1166674"/>
                <a:gd name="connsiteY6-68" fmla="*/ 559153 h 735234"/>
                <a:gd name="connsiteX7-69" fmla="*/ 1122846 w 1166674"/>
                <a:gd name="connsiteY7-70" fmla="*/ 46535 h 735234"/>
                <a:gd name="connsiteX8-71" fmla="*/ 582519 w 1166674"/>
                <a:gd name="connsiteY8-72" fmla="*/ 226644 h 735234"/>
                <a:gd name="connsiteX0-73" fmla="*/ 582519 w 1131746"/>
                <a:gd name="connsiteY0-74" fmla="*/ 226644 h 735234"/>
                <a:gd name="connsiteX1-75" fmla="*/ 236155 w 1131746"/>
                <a:gd name="connsiteY1-76" fmla="*/ 4971 h 735234"/>
                <a:gd name="connsiteX2-77" fmla="*/ 628 w 1131746"/>
                <a:gd name="connsiteY2-78" fmla="*/ 392899 h 735234"/>
                <a:gd name="connsiteX3-79" fmla="*/ 305428 w 1131746"/>
                <a:gd name="connsiteY3-80" fmla="*/ 725408 h 735234"/>
                <a:gd name="connsiteX4-81" fmla="*/ 540955 w 1131746"/>
                <a:gd name="connsiteY4-82" fmla="*/ 614571 h 735234"/>
                <a:gd name="connsiteX5-83" fmla="*/ 734919 w 1131746"/>
                <a:gd name="connsiteY5-84" fmla="*/ 725408 h 735234"/>
                <a:gd name="connsiteX6-85" fmla="*/ 1095137 w 1131746"/>
                <a:gd name="connsiteY6-86" fmla="*/ 559153 h 735234"/>
                <a:gd name="connsiteX7-87" fmla="*/ 1053574 w 1131746"/>
                <a:gd name="connsiteY7-88" fmla="*/ 74245 h 735234"/>
                <a:gd name="connsiteX8-89" fmla="*/ 582519 w 1131746"/>
                <a:gd name="connsiteY8-90" fmla="*/ 226644 h 735234"/>
                <a:gd name="connsiteX0-91" fmla="*/ 582519 w 1137803"/>
                <a:gd name="connsiteY0-92" fmla="*/ 226644 h 735234"/>
                <a:gd name="connsiteX1-93" fmla="*/ 236155 w 1137803"/>
                <a:gd name="connsiteY1-94" fmla="*/ 4971 h 735234"/>
                <a:gd name="connsiteX2-95" fmla="*/ 628 w 1137803"/>
                <a:gd name="connsiteY2-96" fmla="*/ 392899 h 735234"/>
                <a:gd name="connsiteX3-97" fmla="*/ 305428 w 1137803"/>
                <a:gd name="connsiteY3-98" fmla="*/ 725408 h 735234"/>
                <a:gd name="connsiteX4-99" fmla="*/ 540955 w 1137803"/>
                <a:gd name="connsiteY4-100" fmla="*/ 614571 h 735234"/>
                <a:gd name="connsiteX5-101" fmla="*/ 734919 w 1137803"/>
                <a:gd name="connsiteY5-102" fmla="*/ 725408 h 735234"/>
                <a:gd name="connsiteX6-103" fmla="*/ 1095137 w 1137803"/>
                <a:gd name="connsiteY6-104" fmla="*/ 559153 h 735234"/>
                <a:gd name="connsiteX7-105" fmla="*/ 1053574 w 1137803"/>
                <a:gd name="connsiteY7-106" fmla="*/ 74245 h 735234"/>
                <a:gd name="connsiteX8-107" fmla="*/ 582519 w 1137803"/>
                <a:gd name="connsiteY8-108" fmla="*/ 226644 h 735234"/>
                <a:gd name="connsiteX0-109" fmla="*/ 582519 w 1137803"/>
                <a:gd name="connsiteY0-110" fmla="*/ 226644 h 735234"/>
                <a:gd name="connsiteX1-111" fmla="*/ 236155 w 1137803"/>
                <a:gd name="connsiteY1-112" fmla="*/ 4971 h 735234"/>
                <a:gd name="connsiteX2-113" fmla="*/ 628 w 1137803"/>
                <a:gd name="connsiteY2-114" fmla="*/ 392899 h 735234"/>
                <a:gd name="connsiteX3-115" fmla="*/ 305428 w 1137803"/>
                <a:gd name="connsiteY3-116" fmla="*/ 725408 h 735234"/>
                <a:gd name="connsiteX4-117" fmla="*/ 540955 w 1137803"/>
                <a:gd name="connsiteY4-118" fmla="*/ 614571 h 735234"/>
                <a:gd name="connsiteX5-119" fmla="*/ 734919 w 1137803"/>
                <a:gd name="connsiteY5-120" fmla="*/ 725408 h 735234"/>
                <a:gd name="connsiteX6-121" fmla="*/ 1095137 w 1137803"/>
                <a:gd name="connsiteY6-122" fmla="*/ 559153 h 735234"/>
                <a:gd name="connsiteX7-123" fmla="*/ 1053574 w 1137803"/>
                <a:gd name="connsiteY7-124" fmla="*/ 74245 h 735234"/>
                <a:gd name="connsiteX8-125" fmla="*/ 582519 w 1137803"/>
                <a:gd name="connsiteY8-126" fmla="*/ 226644 h 735234"/>
                <a:gd name="connsiteX0-127" fmla="*/ 582519 w 1140842"/>
                <a:gd name="connsiteY0-128" fmla="*/ 226644 h 735234"/>
                <a:gd name="connsiteX1-129" fmla="*/ 236155 w 1140842"/>
                <a:gd name="connsiteY1-130" fmla="*/ 4971 h 735234"/>
                <a:gd name="connsiteX2-131" fmla="*/ 628 w 1140842"/>
                <a:gd name="connsiteY2-132" fmla="*/ 392899 h 735234"/>
                <a:gd name="connsiteX3-133" fmla="*/ 305428 w 1140842"/>
                <a:gd name="connsiteY3-134" fmla="*/ 725408 h 735234"/>
                <a:gd name="connsiteX4-135" fmla="*/ 540955 w 1140842"/>
                <a:gd name="connsiteY4-136" fmla="*/ 614571 h 735234"/>
                <a:gd name="connsiteX5-137" fmla="*/ 1095137 w 1140842"/>
                <a:gd name="connsiteY5-138" fmla="*/ 559153 h 735234"/>
                <a:gd name="connsiteX6-139" fmla="*/ 1053574 w 1140842"/>
                <a:gd name="connsiteY6-140" fmla="*/ 74245 h 735234"/>
                <a:gd name="connsiteX7-141" fmla="*/ 582519 w 1140842"/>
                <a:gd name="connsiteY7-142" fmla="*/ 226644 h 735234"/>
                <a:gd name="connsiteX0-143" fmla="*/ 582519 w 1140842"/>
                <a:gd name="connsiteY0-144" fmla="*/ 226644 h 735234"/>
                <a:gd name="connsiteX1-145" fmla="*/ 236155 w 1140842"/>
                <a:gd name="connsiteY1-146" fmla="*/ 4971 h 735234"/>
                <a:gd name="connsiteX2-147" fmla="*/ 628 w 1140842"/>
                <a:gd name="connsiteY2-148" fmla="*/ 392899 h 735234"/>
                <a:gd name="connsiteX3-149" fmla="*/ 305428 w 1140842"/>
                <a:gd name="connsiteY3-150" fmla="*/ 725408 h 735234"/>
                <a:gd name="connsiteX4-151" fmla="*/ 540955 w 1140842"/>
                <a:gd name="connsiteY4-152" fmla="*/ 614571 h 735234"/>
                <a:gd name="connsiteX5-153" fmla="*/ 1095137 w 1140842"/>
                <a:gd name="connsiteY5-154" fmla="*/ 559153 h 735234"/>
                <a:gd name="connsiteX6-155" fmla="*/ 1053574 w 1140842"/>
                <a:gd name="connsiteY6-156" fmla="*/ 74245 h 735234"/>
                <a:gd name="connsiteX7-157" fmla="*/ 582519 w 1140842"/>
                <a:gd name="connsiteY7-158" fmla="*/ 226644 h 735234"/>
                <a:gd name="connsiteX0-159" fmla="*/ 582519 w 1140842"/>
                <a:gd name="connsiteY0-160" fmla="*/ 226644 h 743441"/>
                <a:gd name="connsiteX1-161" fmla="*/ 236155 w 1140842"/>
                <a:gd name="connsiteY1-162" fmla="*/ 4971 h 743441"/>
                <a:gd name="connsiteX2-163" fmla="*/ 628 w 1140842"/>
                <a:gd name="connsiteY2-164" fmla="*/ 392899 h 743441"/>
                <a:gd name="connsiteX3-165" fmla="*/ 305428 w 1140842"/>
                <a:gd name="connsiteY3-166" fmla="*/ 725408 h 743441"/>
                <a:gd name="connsiteX4-167" fmla="*/ 540955 w 1140842"/>
                <a:gd name="connsiteY4-168" fmla="*/ 614571 h 743441"/>
                <a:gd name="connsiteX5-169" fmla="*/ 1095137 w 1140842"/>
                <a:gd name="connsiteY5-170" fmla="*/ 559153 h 743441"/>
                <a:gd name="connsiteX6-171" fmla="*/ 1053574 w 1140842"/>
                <a:gd name="connsiteY6-172" fmla="*/ 74245 h 743441"/>
                <a:gd name="connsiteX7-173" fmla="*/ 582519 w 1140842"/>
                <a:gd name="connsiteY7-174" fmla="*/ 226644 h 743441"/>
                <a:gd name="connsiteX0-175" fmla="*/ 582519 w 1140842"/>
                <a:gd name="connsiteY0-176" fmla="*/ 226644 h 756134"/>
                <a:gd name="connsiteX1-177" fmla="*/ 236155 w 1140842"/>
                <a:gd name="connsiteY1-178" fmla="*/ 4971 h 756134"/>
                <a:gd name="connsiteX2-179" fmla="*/ 628 w 1140842"/>
                <a:gd name="connsiteY2-180" fmla="*/ 392899 h 756134"/>
                <a:gd name="connsiteX3-181" fmla="*/ 305428 w 1140842"/>
                <a:gd name="connsiteY3-182" fmla="*/ 725408 h 756134"/>
                <a:gd name="connsiteX4-183" fmla="*/ 540955 w 1140842"/>
                <a:gd name="connsiteY4-184" fmla="*/ 614571 h 756134"/>
                <a:gd name="connsiteX5-185" fmla="*/ 1095137 w 1140842"/>
                <a:gd name="connsiteY5-186" fmla="*/ 559153 h 756134"/>
                <a:gd name="connsiteX6-187" fmla="*/ 1053574 w 1140842"/>
                <a:gd name="connsiteY6-188" fmla="*/ 74245 h 756134"/>
                <a:gd name="connsiteX7-189" fmla="*/ 582519 w 1140842"/>
                <a:gd name="connsiteY7-190" fmla="*/ 226644 h 756134"/>
                <a:gd name="connsiteX0-191" fmla="*/ 590394 w 1148717"/>
                <a:gd name="connsiteY0-192" fmla="*/ 226644 h 756134"/>
                <a:gd name="connsiteX1-193" fmla="*/ 244030 w 1148717"/>
                <a:gd name="connsiteY1-194" fmla="*/ 4971 h 756134"/>
                <a:gd name="connsiteX2-195" fmla="*/ 8503 w 1148717"/>
                <a:gd name="connsiteY2-196" fmla="*/ 392899 h 756134"/>
                <a:gd name="connsiteX3-197" fmla="*/ 548830 w 1148717"/>
                <a:gd name="connsiteY3-198" fmla="*/ 614571 h 756134"/>
                <a:gd name="connsiteX4-199" fmla="*/ 1103012 w 1148717"/>
                <a:gd name="connsiteY4-200" fmla="*/ 559153 h 756134"/>
                <a:gd name="connsiteX5-201" fmla="*/ 1061449 w 1148717"/>
                <a:gd name="connsiteY5-202" fmla="*/ 74245 h 756134"/>
                <a:gd name="connsiteX6-203" fmla="*/ 590394 w 1148717"/>
                <a:gd name="connsiteY6-204" fmla="*/ 226644 h 756134"/>
                <a:gd name="connsiteX0-205" fmla="*/ 590394 w 1148717"/>
                <a:gd name="connsiteY0-206" fmla="*/ 226644 h 784718"/>
                <a:gd name="connsiteX1-207" fmla="*/ 244030 w 1148717"/>
                <a:gd name="connsiteY1-208" fmla="*/ 4971 h 784718"/>
                <a:gd name="connsiteX2-209" fmla="*/ 8503 w 1148717"/>
                <a:gd name="connsiteY2-210" fmla="*/ 392899 h 784718"/>
                <a:gd name="connsiteX3-211" fmla="*/ 548830 w 1148717"/>
                <a:gd name="connsiteY3-212" fmla="*/ 614571 h 784718"/>
                <a:gd name="connsiteX4-213" fmla="*/ 1103012 w 1148717"/>
                <a:gd name="connsiteY4-214" fmla="*/ 559153 h 784718"/>
                <a:gd name="connsiteX5-215" fmla="*/ 1061449 w 1148717"/>
                <a:gd name="connsiteY5-216" fmla="*/ 74245 h 784718"/>
                <a:gd name="connsiteX6-217" fmla="*/ 590394 w 1148717"/>
                <a:gd name="connsiteY6-218" fmla="*/ 226644 h 784718"/>
                <a:gd name="connsiteX0-219" fmla="*/ 590394 w 1148717"/>
                <a:gd name="connsiteY0-220" fmla="*/ 226644 h 784718"/>
                <a:gd name="connsiteX1-221" fmla="*/ 244030 w 1148717"/>
                <a:gd name="connsiteY1-222" fmla="*/ 4971 h 784718"/>
                <a:gd name="connsiteX2-223" fmla="*/ 8503 w 1148717"/>
                <a:gd name="connsiteY2-224" fmla="*/ 392899 h 784718"/>
                <a:gd name="connsiteX3-225" fmla="*/ 548830 w 1148717"/>
                <a:gd name="connsiteY3-226" fmla="*/ 614571 h 784718"/>
                <a:gd name="connsiteX4-227" fmla="*/ 1103012 w 1148717"/>
                <a:gd name="connsiteY4-228" fmla="*/ 559153 h 784718"/>
                <a:gd name="connsiteX5-229" fmla="*/ 1061449 w 1148717"/>
                <a:gd name="connsiteY5-230" fmla="*/ 74245 h 784718"/>
                <a:gd name="connsiteX6-231" fmla="*/ 590394 w 1148717"/>
                <a:gd name="connsiteY6-232" fmla="*/ 226644 h 784718"/>
                <a:gd name="connsiteX0-233" fmla="*/ 581944 w 1140267"/>
                <a:gd name="connsiteY0-234" fmla="*/ 226644 h 799900"/>
                <a:gd name="connsiteX1-235" fmla="*/ 235580 w 1140267"/>
                <a:gd name="connsiteY1-236" fmla="*/ 4971 h 799900"/>
                <a:gd name="connsiteX2-237" fmla="*/ 53 w 1140267"/>
                <a:gd name="connsiteY2-238" fmla="*/ 392899 h 799900"/>
                <a:gd name="connsiteX3-239" fmla="*/ 540380 w 1140267"/>
                <a:gd name="connsiteY3-240" fmla="*/ 614571 h 799900"/>
                <a:gd name="connsiteX4-241" fmla="*/ 1094562 w 1140267"/>
                <a:gd name="connsiteY4-242" fmla="*/ 559153 h 799900"/>
                <a:gd name="connsiteX5-243" fmla="*/ 1052999 w 1140267"/>
                <a:gd name="connsiteY5-244" fmla="*/ 74245 h 799900"/>
                <a:gd name="connsiteX6-245" fmla="*/ 581944 w 1140267"/>
                <a:gd name="connsiteY6-246" fmla="*/ 226644 h 799900"/>
                <a:gd name="connsiteX0-247" fmla="*/ 581944 w 1157049"/>
                <a:gd name="connsiteY0-248" fmla="*/ 226644 h 799900"/>
                <a:gd name="connsiteX1-249" fmla="*/ 235580 w 1157049"/>
                <a:gd name="connsiteY1-250" fmla="*/ 4971 h 799900"/>
                <a:gd name="connsiteX2-251" fmla="*/ 53 w 1157049"/>
                <a:gd name="connsiteY2-252" fmla="*/ 392899 h 799900"/>
                <a:gd name="connsiteX3-253" fmla="*/ 540380 w 1157049"/>
                <a:gd name="connsiteY3-254" fmla="*/ 614571 h 799900"/>
                <a:gd name="connsiteX4-255" fmla="*/ 1094562 w 1157049"/>
                <a:gd name="connsiteY4-256" fmla="*/ 559153 h 799900"/>
                <a:gd name="connsiteX5-257" fmla="*/ 1052999 w 1157049"/>
                <a:gd name="connsiteY5-258" fmla="*/ 74245 h 799900"/>
                <a:gd name="connsiteX6-259" fmla="*/ 581944 w 1157049"/>
                <a:gd name="connsiteY6-260" fmla="*/ 226644 h 799900"/>
                <a:gd name="connsiteX0-261" fmla="*/ 581944 w 1157049"/>
                <a:gd name="connsiteY0-262" fmla="*/ 226644 h 799900"/>
                <a:gd name="connsiteX1-263" fmla="*/ 235580 w 1157049"/>
                <a:gd name="connsiteY1-264" fmla="*/ 4971 h 799900"/>
                <a:gd name="connsiteX2-265" fmla="*/ 53 w 1157049"/>
                <a:gd name="connsiteY2-266" fmla="*/ 392899 h 799900"/>
                <a:gd name="connsiteX3-267" fmla="*/ 540380 w 1157049"/>
                <a:gd name="connsiteY3-268" fmla="*/ 614571 h 799900"/>
                <a:gd name="connsiteX4-269" fmla="*/ 1094562 w 1157049"/>
                <a:gd name="connsiteY4-270" fmla="*/ 559153 h 799900"/>
                <a:gd name="connsiteX5-271" fmla="*/ 1052999 w 1157049"/>
                <a:gd name="connsiteY5-272" fmla="*/ 74245 h 799900"/>
                <a:gd name="connsiteX6-273" fmla="*/ 581944 w 1157049"/>
                <a:gd name="connsiteY6-274" fmla="*/ 226644 h 799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57049" h="799900">
                  <a:moveTo>
                    <a:pt x="581944" y="226644"/>
                  </a:moveTo>
                  <a:cubicBezTo>
                    <a:pt x="475725" y="67317"/>
                    <a:pt x="332562" y="-22738"/>
                    <a:pt x="235580" y="4971"/>
                  </a:cubicBezTo>
                  <a:cubicBezTo>
                    <a:pt x="138598" y="32680"/>
                    <a:pt x="-3122" y="205574"/>
                    <a:pt x="53" y="392899"/>
                  </a:cubicBezTo>
                  <a:cubicBezTo>
                    <a:pt x="3228" y="580224"/>
                    <a:pt x="176987" y="1063112"/>
                    <a:pt x="540380" y="614571"/>
                  </a:cubicBezTo>
                  <a:cubicBezTo>
                    <a:pt x="795823" y="920237"/>
                    <a:pt x="971025" y="773032"/>
                    <a:pt x="1094562" y="559153"/>
                  </a:cubicBezTo>
                  <a:cubicBezTo>
                    <a:pt x="1218099" y="345274"/>
                    <a:pt x="1133817" y="134281"/>
                    <a:pt x="1052999" y="74245"/>
                  </a:cubicBezTo>
                  <a:cubicBezTo>
                    <a:pt x="972181" y="14209"/>
                    <a:pt x="618889" y="25753"/>
                    <a:pt x="581944" y="226644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8007927" y="2687782"/>
              <a:ext cx="166255" cy="0"/>
            </a:xfrm>
            <a:custGeom>
              <a:avLst/>
              <a:gdLst>
                <a:gd name="connsiteX0" fmla="*/ 0 w 166255"/>
                <a:gd name="connsiteY0" fmla="*/ 0 h 0"/>
                <a:gd name="connsiteX1" fmla="*/ 166255 w 16625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255">
                  <a:moveTo>
                    <a:pt x="0" y="0"/>
                  </a:moveTo>
                  <a:lnTo>
                    <a:pt x="166255" y="0"/>
                  </a:lnTo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8098219" y="2144857"/>
              <a:ext cx="142875" cy="542925"/>
            </a:xfrm>
            <a:custGeom>
              <a:avLst/>
              <a:gdLst>
                <a:gd name="connsiteX0" fmla="*/ 0 w 142875"/>
                <a:gd name="connsiteY0" fmla="*/ 542925 h 542925"/>
                <a:gd name="connsiteX1" fmla="*/ 28575 w 142875"/>
                <a:gd name="connsiteY1" fmla="*/ 219075 h 542925"/>
                <a:gd name="connsiteX2" fmla="*/ 142875 w 142875"/>
                <a:gd name="connsiteY2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42925">
                  <a:moveTo>
                    <a:pt x="0" y="542925"/>
                  </a:moveTo>
                  <a:cubicBezTo>
                    <a:pt x="2381" y="426243"/>
                    <a:pt x="4763" y="309562"/>
                    <a:pt x="28575" y="219075"/>
                  </a:cubicBezTo>
                  <a:cubicBezTo>
                    <a:pt x="52387" y="128588"/>
                    <a:pt x="97631" y="64294"/>
                    <a:pt x="14287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31"/>
          <p:cNvSpPr/>
          <p:nvPr/>
        </p:nvSpPr>
        <p:spPr>
          <a:xfrm>
            <a:off x="1310841" y="4411546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446640" y="4363233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477249" y="5052324"/>
            <a:ext cx="340729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2575725" y="3095560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2575725" y="4965923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533320" y="5003621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3" name="椭圆 31"/>
          <p:cNvSpPr/>
          <p:nvPr/>
        </p:nvSpPr>
        <p:spPr>
          <a:xfrm>
            <a:off x="6594442" y="2541183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730241" y="2492870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60850" y="3181961"/>
            <a:ext cx="340729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6827642" y="3122682"/>
            <a:ext cx="551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7" name="椭圆 31"/>
          <p:cNvSpPr/>
          <p:nvPr/>
        </p:nvSpPr>
        <p:spPr>
          <a:xfrm>
            <a:off x="6594442" y="4411546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30241" y="4363233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760850" y="5052324"/>
            <a:ext cx="340729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7859326" y="3095560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7859326" y="4965923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817732" y="4990483"/>
            <a:ext cx="585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575297" y="4579565"/>
            <a:ext cx="500485" cy="523400"/>
            <a:chOff x="7710221" y="2608730"/>
            <a:chExt cx="828208" cy="866128"/>
          </a:xfrm>
        </p:grpSpPr>
        <p:sp>
          <p:nvSpPr>
            <p:cNvPr id="54" name="任意多边形 53"/>
            <p:cNvSpPr/>
            <p:nvPr/>
          </p:nvSpPr>
          <p:spPr>
            <a:xfrm>
              <a:off x="7710221" y="2608730"/>
              <a:ext cx="828208" cy="866128"/>
            </a:xfrm>
            <a:custGeom>
              <a:avLst/>
              <a:gdLst>
                <a:gd name="connsiteX0" fmla="*/ 272960 w 895427"/>
                <a:gd name="connsiteY0" fmla="*/ 0 h 751895"/>
                <a:gd name="connsiteX1" fmla="*/ 595689 w 895427"/>
                <a:gd name="connsiteY1" fmla="*/ 0 h 751895"/>
                <a:gd name="connsiteX2" fmla="*/ 568795 w 895427"/>
                <a:gd name="connsiteY2" fmla="*/ 457200 h 751895"/>
                <a:gd name="connsiteX3" fmla="*/ 878077 w 895427"/>
                <a:gd name="connsiteY3" fmla="*/ 672353 h 751895"/>
                <a:gd name="connsiteX4" fmla="*/ 17465 w 895427"/>
                <a:gd name="connsiteY4" fmla="*/ 739589 h 751895"/>
                <a:gd name="connsiteX5" fmla="*/ 299854 w 895427"/>
                <a:gd name="connsiteY5" fmla="*/ 443753 h 751895"/>
                <a:gd name="connsiteX6" fmla="*/ 272960 w 895427"/>
                <a:gd name="connsiteY6" fmla="*/ 0 h 751895"/>
                <a:gd name="connsiteX0-1" fmla="*/ 272960 w 908267"/>
                <a:gd name="connsiteY0-2" fmla="*/ 0 h 845792"/>
                <a:gd name="connsiteX1-3" fmla="*/ 595689 w 908267"/>
                <a:gd name="connsiteY1-4" fmla="*/ 0 h 845792"/>
                <a:gd name="connsiteX2-5" fmla="*/ 568795 w 908267"/>
                <a:gd name="connsiteY2-6" fmla="*/ 457200 h 845792"/>
                <a:gd name="connsiteX3-7" fmla="*/ 891524 w 908267"/>
                <a:gd name="connsiteY3-8" fmla="*/ 833718 h 845792"/>
                <a:gd name="connsiteX4-9" fmla="*/ 17465 w 908267"/>
                <a:gd name="connsiteY4-10" fmla="*/ 739589 h 845792"/>
                <a:gd name="connsiteX5-11" fmla="*/ 299854 w 908267"/>
                <a:gd name="connsiteY5-12" fmla="*/ 443753 h 845792"/>
                <a:gd name="connsiteX6-13" fmla="*/ 272960 w 908267"/>
                <a:gd name="connsiteY6-14" fmla="*/ 0 h 845792"/>
                <a:gd name="connsiteX0-15" fmla="*/ 196651 w 828208"/>
                <a:gd name="connsiteY0-16" fmla="*/ 0 h 866128"/>
                <a:gd name="connsiteX1-17" fmla="*/ 519380 w 828208"/>
                <a:gd name="connsiteY1-18" fmla="*/ 0 h 866128"/>
                <a:gd name="connsiteX2-19" fmla="*/ 492486 w 828208"/>
                <a:gd name="connsiteY2-20" fmla="*/ 457200 h 866128"/>
                <a:gd name="connsiteX3-21" fmla="*/ 815215 w 828208"/>
                <a:gd name="connsiteY3-22" fmla="*/ 833718 h 866128"/>
                <a:gd name="connsiteX4-23" fmla="*/ 21839 w 828208"/>
                <a:gd name="connsiteY4-24" fmla="*/ 820271 h 866128"/>
                <a:gd name="connsiteX5-25" fmla="*/ 223545 w 828208"/>
                <a:gd name="connsiteY5-26" fmla="*/ 443753 h 866128"/>
                <a:gd name="connsiteX6-27" fmla="*/ 196651 w 828208"/>
                <a:gd name="connsiteY6-28" fmla="*/ 0 h 866128"/>
                <a:gd name="connsiteX0-29" fmla="*/ 196651 w 828208"/>
                <a:gd name="connsiteY0-30" fmla="*/ 0 h 866128"/>
                <a:gd name="connsiteX1-31" fmla="*/ 519380 w 828208"/>
                <a:gd name="connsiteY1-32" fmla="*/ 0 h 866128"/>
                <a:gd name="connsiteX2-33" fmla="*/ 492486 w 828208"/>
                <a:gd name="connsiteY2-34" fmla="*/ 457200 h 866128"/>
                <a:gd name="connsiteX3-35" fmla="*/ 815215 w 828208"/>
                <a:gd name="connsiteY3-36" fmla="*/ 833718 h 866128"/>
                <a:gd name="connsiteX4-37" fmla="*/ 21839 w 828208"/>
                <a:gd name="connsiteY4-38" fmla="*/ 820271 h 866128"/>
                <a:gd name="connsiteX5-39" fmla="*/ 223545 w 828208"/>
                <a:gd name="connsiteY5-40" fmla="*/ 443753 h 866128"/>
                <a:gd name="connsiteX6-41" fmla="*/ 196651 w 828208"/>
                <a:gd name="connsiteY6-42" fmla="*/ 0 h 866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28208" h="866128">
                  <a:moveTo>
                    <a:pt x="196651" y="0"/>
                  </a:moveTo>
                  <a:lnTo>
                    <a:pt x="519380" y="0"/>
                  </a:lnTo>
                  <a:cubicBezTo>
                    <a:pt x="510415" y="152400"/>
                    <a:pt x="519380" y="266699"/>
                    <a:pt x="492486" y="457200"/>
                  </a:cubicBezTo>
                  <a:cubicBezTo>
                    <a:pt x="595580" y="528918"/>
                    <a:pt x="893656" y="773206"/>
                    <a:pt x="815215" y="833718"/>
                  </a:cubicBezTo>
                  <a:cubicBezTo>
                    <a:pt x="736774" y="894230"/>
                    <a:pt x="118209" y="858371"/>
                    <a:pt x="21839" y="820271"/>
                  </a:cubicBezTo>
                  <a:cubicBezTo>
                    <a:pt x="-74531" y="782171"/>
                    <a:pt x="176480" y="508747"/>
                    <a:pt x="223545" y="443753"/>
                  </a:cubicBezTo>
                  <a:lnTo>
                    <a:pt x="196651" y="0"/>
                  </a:lnTo>
                  <a:close/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7837536" y="3159122"/>
              <a:ext cx="510988" cy="27144"/>
            </a:xfrm>
            <a:custGeom>
              <a:avLst/>
              <a:gdLst>
                <a:gd name="connsiteX0" fmla="*/ 0 w 510988"/>
                <a:gd name="connsiteY0" fmla="*/ 27144 h 27144"/>
                <a:gd name="connsiteX1" fmla="*/ 188259 w 510988"/>
                <a:gd name="connsiteY1" fmla="*/ 250 h 27144"/>
                <a:gd name="connsiteX2" fmla="*/ 349624 w 510988"/>
                <a:gd name="connsiteY2" fmla="*/ 13697 h 27144"/>
                <a:gd name="connsiteX3" fmla="*/ 510988 w 510988"/>
                <a:gd name="connsiteY3" fmla="*/ 13697 h 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988" h="27144">
                  <a:moveTo>
                    <a:pt x="0" y="27144"/>
                  </a:moveTo>
                  <a:cubicBezTo>
                    <a:pt x="64994" y="14817"/>
                    <a:pt x="129988" y="2491"/>
                    <a:pt x="188259" y="250"/>
                  </a:cubicBezTo>
                  <a:cubicBezTo>
                    <a:pt x="246530" y="-1991"/>
                    <a:pt x="295836" y="11456"/>
                    <a:pt x="349624" y="13697"/>
                  </a:cubicBezTo>
                  <a:cubicBezTo>
                    <a:pt x="403412" y="15938"/>
                    <a:pt x="457200" y="14817"/>
                    <a:pt x="510988" y="13697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31"/>
            <p:cNvSpPr/>
            <p:nvPr/>
          </p:nvSpPr>
          <p:spPr>
            <a:xfrm>
              <a:off x="7973888" y="3264744"/>
              <a:ext cx="46179" cy="4571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7" name="椭圆 31"/>
            <p:cNvSpPr/>
            <p:nvPr/>
          </p:nvSpPr>
          <p:spPr>
            <a:xfrm>
              <a:off x="8124325" y="3212232"/>
              <a:ext cx="46179" cy="4571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8" name="椭圆 31"/>
            <p:cNvSpPr/>
            <p:nvPr/>
          </p:nvSpPr>
          <p:spPr>
            <a:xfrm>
              <a:off x="8093030" y="3338089"/>
              <a:ext cx="77474" cy="7670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rot="20595534" flipH="1">
            <a:off x="6889489" y="2690275"/>
            <a:ext cx="462230" cy="612337"/>
            <a:chOff x="6349289" y="689341"/>
            <a:chExt cx="240568" cy="318691"/>
          </a:xfrm>
        </p:grpSpPr>
        <p:grpSp>
          <p:nvGrpSpPr>
            <p:cNvPr id="60" name="组合 59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62" name="任意多边形 61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-1" fmla="*/ 168660 w 578857"/>
                  <a:gd name="connsiteY0-2" fmla="*/ 675267 h 675267"/>
                  <a:gd name="connsiteX1-3" fmla="*/ 192723 w 578857"/>
                  <a:gd name="connsiteY1-4" fmla="*/ 422604 h 675267"/>
                  <a:gd name="connsiteX2-5" fmla="*/ 218 w 578857"/>
                  <a:gd name="connsiteY2-6" fmla="*/ 242131 h 675267"/>
                  <a:gd name="connsiteX3-7" fmla="*/ 301007 w 578857"/>
                  <a:gd name="connsiteY3-8" fmla="*/ 1499 h 675267"/>
                  <a:gd name="connsiteX4-9" fmla="*/ 577734 w 578857"/>
                  <a:gd name="connsiteY4-10" fmla="*/ 326352 h 675267"/>
                  <a:gd name="connsiteX5-11" fmla="*/ 397260 w 578857"/>
                  <a:gd name="connsiteY5-12" fmla="*/ 458699 h 675267"/>
                  <a:gd name="connsiteX6-13" fmla="*/ 361165 w 578857"/>
                  <a:gd name="connsiteY6-14" fmla="*/ 639173 h 675267"/>
                  <a:gd name="connsiteX7-15" fmla="*/ 192723 w 578857"/>
                  <a:gd name="connsiteY7-16" fmla="*/ 627141 h 675267"/>
                  <a:gd name="connsiteX0-17" fmla="*/ 168660 w 580183"/>
                  <a:gd name="connsiteY0-18" fmla="*/ 675267 h 675267"/>
                  <a:gd name="connsiteX1-19" fmla="*/ 192723 w 580183"/>
                  <a:gd name="connsiteY1-20" fmla="*/ 422604 h 675267"/>
                  <a:gd name="connsiteX2-21" fmla="*/ 218 w 580183"/>
                  <a:gd name="connsiteY2-22" fmla="*/ 242131 h 675267"/>
                  <a:gd name="connsiteX3-23" fmla="*/ 301007 w 580183"/>
                  <a:gd name="connsiteY3-24" fmla="*/ 1499 h 675267"/>
                  <a:gd name="connsiteX4-25" fmla="*/ 577734 w 580183"/>
                  <a:gd name="connsiteY4-26" fmla="*/ 326352 h 675267"/>
                  <a:gd name="connsiteX5-27" fmla="*/ 397260 w 580183"/>
                  <a:gd name="connsiteY5-28" fmla="*/ 458699 h 675267"/>
                  <a:gd name="connsiteX6-29" fmla="*/ 361165 w 580183"/>
                  <a:gd name="connsiteY6-30" fmla="*/ 639173 h 675267"/>
                  <a:gd name="connsiteX7-31" fmla="*/ 192723 w 580183"/>
                  <a:gd name="connsiteY7-32" fmla="*/ 627141 h 675267"/>
                  <a:gd name="connsiteX0-33" fmla="*/ 168726 w 580936"/>
                  <a:gd name="connsiteY0-34" fmla="*/ 675267 h 675267"/>
                  <a:gd name="connsiteX1-35" fmla="*/ 192789 w 580936"/>
                  <a:gd name="connsiteY1-36" fmla="*/ 422604 h 675267"/>
                  <a:gd name="connsiteX2-37" fmla="*/ 284 w 580936"/>
                  <a:gd name="connsiteY2-38" fmla="*/ 242131 h 675267"/>
                  <a:gd name="connsiteX3-39" fmla="*/ 301073 w 580936"/>
                  <a:gd name="connsiteY3-40" fmla="*/ 1499 h 675267"/>
                  <a:gd name="connsiteX4-41" fmla="*/ 577800 w 580936"/>
                  <a:gd name="connsiteY4-42" fmla="*/ 326352 h 675267"/>
                  <a:gd name="connsiteX5-43" fmla="*/ 397326 w 580936"/>
                  <a:gd name="connsiteY5-44" fmla="*/ 458699 h 675267"/>
                  <a:gd name="connsiteX6-45" fmla="*/ 361231 w 580936"/>
                  <a:gd name="connsiteY6-46" fmla="*/ 639173 h 675267"/>
                  <a:gd name="connsiteX7-47" fmla="*/ 192789 w 580936"/>
                  <a:gd name="connsiteY7-48" fmla="*/ 627141 h 67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任意多边形 60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-1" fmla="*/ 12434 w 89054"/>
                <a:gd name="connsiteY0-2" fmla="*/ 4 h 59773"/>
                <a:gd name="connsiteX1-3" fmla="*/ 66511 w 89054"/>
                <a:gd name="connsiteY1-4" fmla="*/ 31959 h 59773"/>
                <a:gd name="connsiteX2-5" fmla="*/ 88634 w 89054"/>
                <a:gd name="connsiteY2-6" fmla="*/ 4920 h 59773"/>
                <a:gd name="connsiteX3-7" fmla="*/ 49305 w 89054"/>
                <a:gd name="connsiteY3-8" fmla="*/ 58998 h 59773"/>
                <a:gd name="connsiteX4-9" fmla="*/ 2601 w 89054"/>
                <a:gd name="connsiteY4-10" fmla="*/ 34417 h 59773"/>
                <a:gd name="connsiteX5" fmla="*/ 12434 w 89054"/>
                <a:gd name="connsiteY5" fmla="*/ 4 h 59773"/>
                <a:gd name="connsiteX0-11" fmla="*/ 12434 w 89054"/>
                <a:gd name="connsiteY0-12" fmla="*/ 4 h 50472"/>
                <a:gd name="connsiteX1-13" fmla="*/ 66511 w 89054"/>
                <a:gd name="connsiteY1-14" fmla="*/ 31959 h 50472"/>
                <a:gd name="connsiteX2-15" fmla="*/ 88634 w 89054"/>
                <a:gd name="connsiteY2-16" fmla="*/ 4920 h 50472"/>
                <a:gd name="connsiteX3-17" fmla="*/ 56679 w 89054"/>
                <a:gd name="connsiteY3-18" fmla="*/ 49165 h 50472"/>
                <a:gd name="connsiteX4-19" fmla="*/ 2601 w 89054"/>
                <a:gd name="connsiteY4-20" fmla="*/ 34417 h 50472"/>
                <a:gd name="connsiteX5-21" fmla="*/ 12434 w 89054"/>
                <a:gd name="connsiteY5-22" fmla="*/ 4 h 50472"/>
                <a:gd name="connsiteX0-23" fmla="*/ 10471 w 87091"/>
                <a:gd name="connsiteY0-24" fmla="*/ 132 h 49570"/>
                <a:gd name="connsiteX1-25" fmla="*/ 64548 w 87091"/>
                <a:gd name="connsiteY1-26" fmla="*/ 32087 h 49570"/>
                <a:gd name="connsiteX2-27" fmla="*/ 86671 w 87091"/>
                <a:gd name="connsiteY2-28" fmla="*/ 5048 h 49570"/>
                <a:gd name="connsiteX3-29" fmla="*/ 54716 w 87091"/>
                <a:gd name="connsiteY3-30" fmla="*/ 49293 h 49570"/>
                <a:gd name="connsiteX4-31" fmla="*/ 3097 w 87091"/>
                <a:gd name="connsiteY4-32" fmla="*/ 22255 h 49570"/>
                <a:gd name="connsiteX5-33" fmla="*/ 10471 w 87091"/>
                <a:gd name="connsiteY5-34" fmla="*/ 132 h 49570"/>
                <a:gd name="connsiteX0-35" fmla="*/ 10471 w 87091"/>
                <a:gd name="connsiteY0-36" fmla="*/ 132 h 54436"/>
                <a:gd name="connsiteX1-37" fmla="*/ 64548 w 87091"/>
                <a:gd name="connsiteY1-38" fmla="*/ 32087 h 54436"/>
                <a:gd name="connsiteX2-39" fmla="*/ 86671 w 87091"/>
                <a:gd name="connsiteY2-40" fmla="*/ 5048 h 54436"/>
                <a:gd name="connsiteX3-41" fmla="*/ 59632 w 87091"/>
                <a:gd name="connsiteY3-42" fmla="*/ 54209 h 54436"/>
                <a:gd name="connsiteX4-43" fmla="*/ 3097 w 87091"/>
                <a:gd name="connsiteY4-44" fmla="*/ 22255 h 54436"/>
                <a:gd name="connsiteX5-45" fmla="*/ 10471 w 87091"/>
                <a:gd name="connsiteY5-46" fmla="*/ 132 h 54436"/>
                <a:gd name="connsiteX0-47" fmla="*/ 11326 w 92270"/>
                <a:gd name="connsiteY0-48" fmla="*/ 197 h 54501"/>
                <a:gd name="connsiteX1-49" fmla="*/ 85068 w 92270"/>
                <a:gd name="connsiteY1-50" fmla="*/ 34610 h 54501"/>
                <a:gd name="connsiteX2-51" fmla="*/ 87526 w 92270"/>
                <a:gd name="connsiteY2-52" fmla="*/ 5113 h 54501"/>
                <a:gd name="connsiteX3-53" fmla="*/ 60487 w 92270"/>
                <a:gd name="connsiteY3-54" fmla="*/ 54274 h 54501"/>
                <a:gd name="connsiteX4-55" fmla="*/ 3952 w 92270"/>
                <a:gd name="connsiteY4-56" fmla="*/ 22320 h 54501"/>
                <a:gd name="connsiteX5-57" fmla="*/ 11326 w 92270"/>
                <a:gd name="connsiteY5-58" fmla="*/ 197 h 54501"/>
                <a:gd name="connsiteX0-59" fmla="*/ 7096 w 88040"/>
                <a:gd name="connsiteY0-60" fmla="*/ 197 h 54501"/>
                <a:gd name="connsiteX1-61" fmla="*/ 80838 w 88040"/>
                <a:gd name="connsiteY1-62" fmla="*/ 34610 h 54501"/>
                <a:gd name="connsiteX2-63" fmla="*/ 83296 w 88040"/>
                <a:gd name="connsiteY2-64" fmla="*/ 5113 h 54501"/>
                <a:gd name="connsiteX3-65" fmla="*/ 56257 w 88040"/>
                <a:gd name="connsiteY3-66" fmla="*/ 54274 h 54501"/>
                <a:gd name="connsiteX4-67" fmla="*/ 7096 w 88040"/>
                <a:gd name="connsiteY4-68" fmla="*/ 22320 h 54501"/>
                <a:gd name="connsiteX5-69" fmla="*/ 7096 w 88040"/>
                <a:gd name="connsiteY5-70" fmla="*/ 197 h 54501"/>
                <a:gd name="connsiteX0-71" fmla="*/ 6579 w 84329"/>
                <a:gd name="connsiteY0-72" fmla="*/ 133 h 54437"/>
                <a:gd name="connsiteX1-73" fmla="*/ 72947 w 84329"/>
                <a:gd name="connsiteY1-74" fmla="*/ 32088 h 54437"/>
                <a:gd name="connsiteX2-75" fmla="*/ 82779 w 84329"/>
                <a:gd name="connsiteY2-76" fmla="*/ 5049 h 54437"/>
                <a:gd name="connsiteX3-77" fmla="*/ 55740 w 84329"/>
                <a:gd name="connsiteY3-78" fmla="*/ 54210 h 54437"/>
                <a:gd name="connsiteX4-79" fmla="*/ 6579 w 84329"/>
                <a:gd name="connsiteY4-80" fmla="*/ 22256 h 54437"/>
                <a:gd name="connsiteX5-81" fmla="*/ 6579 w 84329"/>
                <a:gd name="connsiteY5-82" fmla="*/ 133 h 54437"/>
                <a:gd name="connsiteX0-83" fmla="*/ 5902 w 82602"/>
                <a:gd name="connsiteY0-84" fmla="*/ 197 h 54501"/>
                <a:gd name="connsiteX1-85" fmla="*/ 62437 w 82602"/>
                <a:gd name="connsiteY1-86" fmla="*/ 34610 h 54501"/>
                <a:gd name="connsiteX2-87" fmla="*/ 82102 w 82602"/>
                <a:gd name="connsiteY2-88" fmla="*/ 5113 h 54501"/>
                <a:gd name="connsiteX3-89" fmla="*/ 55063 w 82602"/>
                <a:gd name="connsiteY3-90" fmla="*/ 54274 h 54501"/>
                <a:gd name="connsiteX4-91" fmla="*/ 5902 w 82602"/>
                <a:gd name="connsiteY4-92" fmla="*/ 22320 h 54501"/>
                <a:gd name="connsiteX5-93" fmla="*/ 5902 w 82602"/>
                <a:gd name="connsiteY5-94" fmla="*/ 197 h 545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rot="5400000">
            <a:off x="6883199" y="4650939"/>
            <a:ext cx="537958" cy="424211"/>
            <a:chOff x="4941747" y="1124761"/>
            <a:chExt cx="1223250" cy="964605"/>
          </a:xfrm>
        </p:grpSpPr>
        <p:grpSp>
          <p:nvGrpSpPr>
            <p:cNvPr id="65" name="组合 64"/>
            <p:cNvGrpSpPr/>
            <p:nvPr/>
          </p:nvGrpSpPr>
          <p:grpSpPr>
            <a:xfrm>
              <a:off x="4941747" y="1124761"/>
              <a:ext cx="1223250" cy="964605"/>
              <a:chOff x="3243122" y="2874485"/>
              <a:chExt cx="1223250" cy="964605"/>
            </a:xfrm>
          </p:grpSpPr>
          <p:sp>
            <p:nvSpPr>
              <p:cNvPr id="67" name="任意多边形 66"/>
              <p:cNvSpPr/>
              <p:nvPr/>
            </p:nvSpPr>
            <p:spPr>
              <a:xfrm>
                <a:off x="3243122" y="2874485"/>
                <a:ext cx="1223250" cy="964605"/>
              </a:xfrm>
              <a:custGeom>
                <a:avLst/>
                <a:gdLst>
                  <a:gd name="connsiteX0" fmla="*/ 584616 w 1244505"/>
                  <a:gd name="connsiteY0" fmla="*/ 513816 h 978511"/>
                  <a:gd name="connsiteX1" fmla="*/ 0 w 1244505"/>
                  <a:gd name="connsiteY1" fmla="*/ 423875 h 978511"/>
                  <a:gd name="connsiteX2" fmla="*/ 179882 w 1244505"/>
                  <a:gd name="connsiteY2" fmla="*/ 199022 h 978511"/>
                  <a:gd name="connsiteX3" fmla="*/ 674557 w 1244505"/>
                  <a:gd name="connsiteY3" fmla="*/ 423875 h 978511"/>
                  <a:gd name="connsiteX4" fmla="*/ 734518 w 1244505"/>
                  <a:gd name="connsiteY4" fmla="*/ 184032 h 978511"/>
                  <a:gd name="connsiteX5" fmla="*/ 944380 w 1244505"/>
                  <a:gd name="connsiteY5" fmla="*/ 4150 h 978511"/>
                  <a:gd name="connsiteX6" fmla="*/ 1244183 w 1244505"/>
                  <a:gd name="connsiteY6" fmla="*/ 363914 h 978511"/>
                  <a:gd name="connsiteX7" fmla="*/ 884419 w 1244505"/>
                  <a:gd name="connsiteY7" fmla="*/ 513816 h 978511"/>
                  <a:gd name="connsiteX8" fmla="*/ 1199213 w 1244505"/>
                  <a:gd name="connsiteY8" fmla="*/ 723678 h 978511"/>
                  <a:gd name="connsiteX9" fmla="*/ 944380 w 1244505"/>
                  <a:gd name="connsiteY9" fmla="*/ 978511 h 978511"/>
                  <a:gd name="connsiteX10" fmla="*/ 719528 w 1244505"/>
                  <a:gd name="connsiteY10" fmla="*/ 723678 h 978511"/>
                  <a:gd name="connsiteX11" fmla="*/ 299803 w 1244505"/>
                  <a:gd name="connsiteY11" fmla="*/ 903560 h 978511"/>
                  <a:gd name="connsiteX12" fmla="*/ 74951 w 1244505"/>
                  <a:gd name="connsiteY12" fmla="*/ 738668 h 978511"/>
                  <a:gd name="connsiteX13" fmla="*/ 719528 w 1244505"/>
                  <a:gd name="connsiteY13" fmla="*/ 558786 h 978511"/>
                  <a:gd name="connsiteX0-1" fmla="*/ 584616 w 1246893"/>
                  <a:gd name="connsiteY0-2" fmla="*/ 502981 h 967676"/>
                  <a:gd name="connsiteX1-3" fmla="*/ 0 w 1246893"/>
                  <a:gd name="connsiteY1-4" fmla="*/ 413040 h 967676"/>
                  <a:gd name="connsiteX2-5" fmla="*/ 179882 w 1246893"/>
                  <a:gd name="connsiteY2-6" fmla="*/ 188187 h 967676"/>
                  <a:gd name="connsiteX3-7" fmla="*/ 674557 w 1246893"/>
                  <a:gd name="connsiteY3-8" fmla="*/ 413040 h 967676"/>
                  <a:gd name="connsiteX4-9" fmla="*/ 734518 w 1246893"/>
                  <a:gd name="connsiteY4-10" fmla="*/ 173197 h 967676"/>
                  <a:gd name="connsiteX5-11" fmla="*/ 1033049 w 1246893"/>
                  <a:gd name="connsiteY5-12" fmla="*/ 4398 h 967676"/>
                  <a:gd name="connsiteX6-13" fmla="*/ 1244183 w 1246893"/>
                  <a:gd name="connsiteY6-14" fmla="*/ 353079 h 967676"/>
                  <a:gd name="connsiteX7-15" fmla="*/ 884419 w 1246893"/>
                  <a:gd name="connsiteY7-16" fmla="*/ 502981 h 967676"/>
                  <a:gd name="connsiteX8-17" fmla="*/ 1199213 w 1246893"/>
                  <a:gd name="connsiteY8-18" fmla="*/ 712843 h 967676"/>
                  <a:gd name="connsiteX9-19" fmla="*/ 944380 w 1246893"/>
                  <a:gd name="connsiteY9-20" fmla="*/ 967676 h 967676"/>
                  <a:gd name="connsiteX10-21" fmla="*/ 719528 w 1246893"/>
                  <a:gd name="connsiteY10-22" fmla="*/ 712843 h 967676"/>
                  <a:gd name="connsiteX11-23" fmla="*/ 299803 w 1246893"/>
                  <a:gd name="connsiteY11-24" fmla="*/ 892725 h 967676"/>
                  <a:gd name="connsiteX12-25" fmla="*/ 74951 w 1246893"/>
                  <a:gd name="connsiteY12-26" fmla="*/ 727833 h 967676"/>
                  <a:gd name="connsiteX13-27" fmla="*/ 719528 w 1246893"/>
                  <a:gd name="connsiteY13-28" fmla="*/ 547951 h 967676"/>
                  <a:gd name="connsiteX0-29" fmla="*/ 584616 w 1250361"/>
                  <a:gd name="connsiteY0-30" fmla="*/ 505914 h 970609"/>
                  <a:gd name="connsiteX1-31" fmla="*/ 0 w 1250361"/>
                  <a:gd name="connsiteY1-32" fmla="*/ 415973 h 970609"/>
                  <a:gd name="connsiteX2-33" fmla="*/ 179882 w 1250361"/>
                  <a:gd name="connsiteY2-34" fmla="*/ 191120 h 970609"/>
                  <a:gd name="connsiteX3-35" fmla="*/ 674557 w 1250361"/>
                  <a:gd name="connsiteY3-36" fmla="*/ 415973 h 970609"/>
                  <a:gd name="connsiteX4-37" fmla="*/ 734518 w 1250361"/>
                  <a:gd name="connsiteY4-38" fmla="*/ 176130 h 970609"/>
                  <a:gd name="connsiteX5-39" fmla="*/ 1033049 w 1250361"/>
                  <a:gd name="connsiteY5-40" fmla="*/ 7331 h 970609"/>
                  <a:gd name="connsiteX6-41" fmla="*/ 1244183 w 1250361"/>
                  <a:gd name="connsiteY6-42" fmla="*/ 356012 h 970609"/>
                  <a:gd name="connsiteX7-43" fmla="*/ 884419 w 1250361"/>
                  <a:gd name="connsiteY7-44" fmla="*/ 505914 h 970609"/>
                  <a:gd name="connsiteX8-45" fmla="*/ 1199213 w 1250361"/>
                  <a:gd name="connsiteY8-46" fmla="*/ 715776 h 970609"/>
                  <a:gd name="connsiteX9-47" fmla="*/ 944380 w 1250361"/>
                  <a:gd name="connsiteY9-48" fmla="*/ 970609 h 970609"/>
                  <a:gd name="connsiteX10-49" fmla="*/ 719528 w 1250361"/>
                  <a:gd name="connsiteY10-50" fmla="*/ 715776 h 970609"/>
                  <a:gd name="connsiteX11-51" fmla="*/ 299803 w 1250361"/>
                  <a:gd name="connsiteY11-52" fmla="*/ 895658 h 970609"/>
                  <a:gd name="connsiteX12-53" fmla="*/ 74951 w 1250361"/>
                  <a:gd name="connsiteY12-54" fmla="*/ 730766 h 970609"/>
                  <a:gd name="connsiteX13-55" fmla="*/ 719528 w 1250361"/>
                  <a:gd name="connsiteY13-56" fmla="*/ 550884 h 970609"/>
                  <a:gd name="connsiteX0-57" fmla="*/ 584616 w 1219605"/>
                  <a:gd name="connsiteY0-58" fmla="*/ 503672 h 968367"/>
                  <a:gd name="connsiteX1-59" fmla="*/ 0 w 1219605"/>
                  <a:gd name="connsiteY1-60" fmla="*/ 413731 h 968367"/>
                  <a:gd name="connsiteX2-61" fmla="*/ 179882 w 1219605"/>
                  <a:gd name="connsiteY2-62" fmla="*/ 188878 h 968367"/>
                  <a:gd name="connsiteX3-63" fmla="*/ 674557 w 1219605"/>
                  <a:gd name="connsiteY3-64" fmla="*/ 413731 h 968367"/>
                  <a:gd name="connsiteX4-65" fmla="*/ 734518 w 1219605"/>
                  <a:gd name="connsiteY4-66" fmla="*/ 173888 h 968367"/>
                  <a:gd name="connsiteX5-67" fmla="*/ 1033049 w 1219605"/>
                  <a:gd name="connsiteY5-68" fmla="*/ 5089 h 968367"/>
                  <a:gd name="connsiteX6-69" fmla="*/ 1216474 w 1219605"/>
                  <a:gd name="connsiteY6-70" fmla="*/ 370395 h 968367"/>
                  <a:gd name="connsiteX7-71" fmla="*/ 884419 w 1219605"/>
                  <a:gd name="connsiteY7-72" fmla="*/ 503672 h 968367"/>
                  <a:gd name="connsiteX8-73" fmla="*/ 1199213 w 1219605"/>
                  <a:gd name="connsiteY8-74" fmla="*/ 713534 h 968367"/>
                  <a:gd name="connsiteX9-75" fmla="*/ 944380 w 1219605"/>
                  <a:gd name="connsiteY9-76" fmla="*/ 968367 h 968367"/>
                  <a:gd name="connsiteX10-77" fmla="*/ 719528 w 1219605"/>
                  <a:gd name="connsiteY10-78" fmla="*/ 713534 h 968367"/>
                  <a:gd name="connsiteX11-79" fmla="*/ 299803 w 1219605"/>
                  <a:gd name="connsiteY11-80" fmla="*/ 893416 h 968367"/>
                  <a:gd name="connsiteX12-81" fmla="*/ 74951 w 1219605"/>
                  <a:gd name="connsiteY12-82" fmla="*/ 728524 h 968367"/>
                  <a:gd name="connsiteX13-83" fmla="*/ 719528 w 1219605"/>
                  <a:gd name="connsiteY13-84" fmla="*/ 548642 h 968367"/>
                  <a:gd name="connsiteX0-85" fmla="*/ 584616 w 1223250"/>
                  <a:gd name="connsiteY0-86" fmla="*/ 499287 h 963982"/>
                  <a:gd name="connsiteX1-87" fmla="*/ 0 w 1223250"/>
                  <a:gd name="connsiteY1-88" fmla="*/ 409346 h 963982"/>
                  <a:gd name="connsiteX2-89" fmla="*/ 179882 w 1223250"/>
                  <a:gd name="connsiteY2-90" fmla="*/ 184493 h 963982"/>
                  <a:gd name="connsiteX3-91" fmla="*/ 674557 w 1223250"/>
                  <a:gd name="connsiteY3-92" fmla="*/ 409346 h 963982"/>
                  <a:gd name="connsiteX4-93" fmla="*/ 734518 w 1223250"/>
                  <a:gd name="connsiteY4-94" fmla="*/ 169503 h 963982"/>
                  <a:gd name="connsiteX5-95" fmla="*/ 1033049 w 1223250"/>
                  <a:gd name="connsiteY5-96" fmla="*/ 704 h 963982"/>
                  <a:gd name="connsiteX6-97" fmla="*/ 1216474 w 1223250"/>
                  <a:gd name="connsiteY6-98" fmla="*/ 366010 h 963982"/>
                  <a:gd name="connsiteX7-99" fmla="*/ 884419 w 1223250"/>
                  <a:gd name="connsiteY7-100" fmla="*/ 499287 h 963982"/>
                  <a:gd name="connsiteX8-101" fmla="*/ 1199213 w 1223250"/>
                  <a:gd name="connsiteY8-102" fmla="*/ 709149 h 963982"/>
                  <a:gd name="connsiteX9-103" fmla="*/ 944380 w 1223250"/>
                  <a:gd name="connsiteY9-104" fmla="*/ 963982 h 963982"/>
                  <a:gd name="connsiteX10-105" fmla="*/ 719528 w 1223250"/>
                  <a:gd name="connsiteY10-106" fmla="*/ 709149 h 963982"/>
                  <a:gd name="connsiteX11-107" fmla="*/ 299803 w 1223250"/>
                  <a:gd name="connsiteY11-108" fmla="*/ 889031 h 963982"/>
                  <a:gd name="connsiteX12-109" fmla="*/ 74951 w 1223250"/>
                  <a:gd name="connsiteY12-110" fmla="*/ 724139 h 963982"/>
                  <a:gd name="connsiteX13-111" fmla="*/ 719528 w 1223250"/>
                  <a:gd name="connsiteY13-112" fmla="*/ 544257 h 963982"/>
                  <a:gd name="connsiteX0-113" fmla="*/ 584616 w 1223250"/>
                  <a:gd name="connsiteY0-114" fmla="*/ 499287 h 963982"/>
                  <a:gd name="connsiteX1-115" fmla="*/ 0 w 1223250"/>
                  <a:gd name="connsiteY1-116" fmla="*/ 409346 h 963982"/>
                  <a:gd name="connsiteX2-117" fmla="*/ 179882 w 1223250"/>
                  <a:gd name="connsiteY2-118" fmla="*/ 184493 h 963982"/>
                  <a:gd name="connsiteX3-119" fmla="*/ 674557 w 1223250"/>
                  <a:gd name="connsiteY3-120" fmla="*/ 409346 h 963982"/>
                  <a:gd name="connsiteX4-121" fmla="*/ 734518 w 1223250"/>
                  <a:gd name="connsiteY4-122" fmla="*/ 169503 h 963982"/>
                  <a:gd name="connsiteX5-123" fmla="*/ 1033049 w 1223250"/>
                  <a:gd name="connsiteY5-124" fmla="*/ 704 h 963982"/>
                  <a:gd name="connsiteX6-125" fmla="*/ 1216474 w 1223250"/>
                  <a:gd name="connsiteY6-126" fmla="*/ 366010 h 963982"/>
                  <a:gd name="connsiteX7-127" fmla="*/ 884419 w 1223250"/>
                  <a:gd name="connsiteY7-128" fmla="*/ 499287 h 963982"/>
                  <a:gd name="connsiteX8-129" fmla="*/ 1199213 w 1223250"/>
                  <a:gd name="connsiteY8-130" fmla="*/ 709149 h 963982"/>
                  <a:gd name="connsiteX9-131" fmla="*/ 944380 w 1223250"/>
                  <a:gd name="connsiteY9-132" fmla="*/ 963982 h 963982"/>
                  <a:gd name="connsiteX10-133" fmla="*/ 719528 w 1223250"/>
                  <a:gd name="connsiteY10-134" fmla="*/ 709149 h 963982"/>
                  <a:gd name="connsiteX11-135" fmla="*/ 299803 w 1223250"/>
                  <a:gd name="connsiteY11-136" fmla="*/ 889031 h 963982"/>
                  <a:gd name="connsiteX12-137" fmla="*/ 74951 w 1223250"/>
                  <a:gd name="connsiteY12-138" fmla="*/ 724139 h 963982"/>
                  <a:gd name="connsiteX13-139" fmla="*/ 719528 w 1223250"/>
                  <a:gd name="connsiteY13-140" fmla="*/ 544257 h 963982"/>
                  <a:gd name="connsiteX0-141" fmla="*/ 584616 w 1223250"/>
                  <a:gd name="connsiteY0-142" fmla="*/ 499287 h 963982"/>
                  <a:gd name="connsiteX1-143" fmla="*/ 0 w 1223250"/>
                  <a:gd name="connsiteY1-144" fmla="*/ 409346 h 963982"/>
                  <a:gd name="connsiteX2-145" fmla="*/ 179882 w 1223250"/>
                  <a:gd name="connsiteY2-146" fmla="*/ 184493 h 963982"/>
                  <a:gd name="connsiteX3-147" fmla="*/ 674557 w 1223250"/>
                  <a:gd name="connsiteY3-148" fmla="*/ 409346 h 963982"/>
                  <a:gd name="connsiteX4-149" fmla="*/ 734518 w 1223250"/>
                  <a:gd name="connsiteY4-150" fmla="*/ 169503 h 963982"/>
                  <a:gd name="connsiteX5-151" fmla="*/ 1033049 w 1223250"/>
                  <a:gd name="connsiteY5-152" fmla="*/ 704 h 963982"/>
                  <a:gd name="connsiteX6-153" fmla="*/ 1216474 w 1223250"/>
                  <a:gd name="connsiteY6-154" fmla="*/ 366010 h 963982"/>
                  <a:gd name="connsiteX7-155" fmla="*/ 884419 w 1223250"/>
                  <a:gd name="connsiteY7-156" fmla="*/ 499287 h 963982"/>
                  <a:gd name="connsiteX8-157" fmla="*/ 1199213 w 1223250"/>
                  <a:gd name="connsiteY8-158" fmla="*/ 709149 h 963982"/>
                  <a:gd name="connsiteX9-159" fmla="*/ 944380 w 1223250"/>
                  <a:gd name="connsiteY9-160" fmla="*/ 963982 h 963982"/>
                  <a:gd name="connsiteX10-161" fmla="*/ 719528 w 1223250"/>
                  <a:gd name="connsiteY10-162" fmla="*/ 709149 h 963982"/>
                  <a:gd name="connsiteX11-163" fmla="*/ 299803 w 1223250"/>
                  <a:gd name="connsiteY11-164" fmla="*/ 889031 h 963982"/>
                  <a:gd name="connsiteX12-165" fmla="*/ 74951 w 1223250"/>
                  <a:gd name="connsiteY12-166" fmla="*/ 724139 h 963982"/>
                  <a:gd name="connsiteX13-167" fmla="*/ 719528 w 1223250"/>
                  <a:gd name="connsiteY13-168" fmla="*/ 544257 h 963982"/>
                  <a:gd name="connsiteX0-169" fmla="*/ 584616 w 1223250"/>
                  <a:gd name="connsiteY0-170" fmla="*/ 499287 h 964450"/>
                  <a:gd name="connsiteX1-171" fmla="*/ 0 w 1223250"/>
                  <a:gd name="connsiteY1-172" fmla="*/ 409346 h 964450"/>
                  <a:gd name="connsiteX2-173" fmla="*/ 179882 w 1223250"/>
                  <a:gd name="connsiteY2-174" fmla="*/ 184493 h 964450"/>
                  <a:gd name="connsiteX3-175" fmla="*/ 674557 w 1223250"/>
                  <a:gd name="connsiteY3-176" fmla="*/ 409346 h 964450"/>
                  <a:gd name="connsiteX4-177" fmla="*/ 734518 w 1223250"/>
                  <a:gd name="connsiteY4-178" fmla="*/ 169503 h 964450"/>
                  <a:gd name="connsiteX5-179" fmla="*/ 1033049 w 1223250"/>
                  <a:gd name="connsiteY5-180" fmla="*/ 704 h 964450"/>
                  <a:gd name="connsiteX6-181" fmla="*/ 1216474 w 1223250"/>
                  <a:gd name="connsiteY6-182" fmla="*/ 366010 h 964450"/>
                  <a:gd name="connsiteX7-183" fmla="*/ 884419 w 1223250"/>
                  <a:gd name="connsiteY7-184" fmla="*/ 499287 h 964450"/>
                  <a:gd name="connsiteX8-185" fmla="*/ 1199213 w 1223250"/>
                  <a:gd name="connsiteY8-186" fmla="*/ 709149 h 964450"/>
                  <a:gd name="connsiteX9-187" fmla="*/ 944380 w 1223250"/>
                  <a:gd name="connsiteY9-188" fmla="*/ 963982 h 964450"/>
                  <a:gd name="connsiteX10-189" fmla="*/ 719528 w 1223250"/>
                  <a:gd name="connsiteY10-190" fmla="*/ 709149 h 964450"/>
                  <a:gd name="connsiteX11-191" fmla="*/ 299803 w 1223250"/>
                  <a:gd name="connsiteY11-192" fmla="*/ 889031 h 964450"/>
                  <a:gd name="connsiteX12-193" fmla="*/ 74951 w 1223250"/>
                  <a:gd name="connsiteY12-194" fmla="*/ 724139 h 964450"/>
                  <a:gd name="connsiteX13-195" fmla="*/ 719528 w 1223250"/>
                  <a:gd name="connsiteY13-196" fmla="*/ 544257 h 964450"/>
                  <a:gd name="connsiteX0-197" fmla="*/ 584616 w 1223250"/>
                  <a:gd name="connsiteY0-198" fmla="*/ 499287 h 964605"/>
                  <a:gd name="connsiteX1-199" fmla="*/ 0 w 1223250"/>
                  <a:gd name="connsiteY1-200" fmla="*/ 409346 h 964605"/>
                  <a:gd name="connsiteX2-201" fmla="*/ 179882 w 1223250"/>
                  <a:gd name="connsiteY2-202" fmla="*/ 184493 h 964605"/>
                  <a:gd name="connsiteX3-203" fmla="*/ 674557 w 1223250"/>
                  <a:gd name="connsiteY3-204" fmla="*/ 409346 h 964605"/>
                  <a:gd name="connsiteX4-205" fmla="*/ 734518 w 1223250"/>
                  <a:gd name="connsiteY4-206" fmla="*/ 169503 h 964605"/>
                  <a:gd name="connsiteX5-207" fmla="*/ 1033049 w 1223250"/>
                  <a:gd name="connsiteY5-208" fmla="*/ 704 h 964605"/>
                  <a:gd name="connsiteX6-209" fmla="*/ 1216474 w 1223250"/>
                  <a:gd name="connsiteY6-210" fmla="*/ 366010 h 964605"/>
                  <a:gd name="connsiteX7-211" fmla="*/ 884419 w 1223250"/>
                  <a:gd name="connsiteY7-212" fmla="*/ 499287 h 964605"/>
                  <a:gd name="connsiteX8-213" fmla="*/ 1199213 w 1223250"/>
                  <a:gd name="connsiteY8-214" fmla="*/ 709149 h 964605"/>
                  <a:gd name="connsiteX9-215" fmla="*/ 944380 w 1223250"/>
                  <a:gd name="connsiteY9-216" fmla="*/ 963982 h 964605"/>
                  <a:gd name="connsiteX10-217" fmla="*/ 719528 w 1223250"/>
                  <a:gd name="connsiteY10-218" fmla="*/ 709149 h 964605"/>
                  <a:gd name="connsiteX11-219" fmla="*/ 299803 w 1223250"/>
                  <a:gd name="connsiteY11-220" fmla="*/ 889031 h 964605"/>
                  <a:gd name="connsiteX12-221" fmla="*/ 74951 w 1223250"/>
                  <a:gd name="connsiteY12-222" fmla="*/ 724139 h 964605"/>
                  <a:gd name="connsiteX13-223" fmla="*/ 719528 w 1223250"/>
                  <a:gd name="connsiteY13-224" fmla="*/ 544257 h 964605"/>
                  <a:gd name="connsiteX0-225" fmla="*/ 584616 w 1223250"/>
                  <a:gd name="connsiteY0-226" fmla="*/ 499287 h 964605"/>
                  <a:gd name="connsiteX1-227" fmla="*/ 0 w 1223250"/>
                  <a:gd name="connsiteY1-228" fmla="*/ 409346 h 964605"/>
                  <a:gd name="connsiteX2-229" fmla="*/ 179882 w 1223250"/>
                  <a:gd name="connsiteY2-230" fmla="*/ 184493 h 964605"/>
                  <a:gd name="connsiteX3-231" fmla="*/ 674557 w 1223250"/>
                  <a:gd name="connsiteY3-232" fmla="*/ 409346 h 964605"/>
                  <a:gd name="connsiteX4-233" fmla="*/ 734518 w 1223250"/>
                  <a:gd name="connsiteY4-234" fmla="*/ 169503 h 964605"/>
                  <a:gd name="connsiteX5-235" fmla="*/ 1033049 w 1223250"/>
                  <a:gd name="connsiteY5-236" fmla="*/ 704 h 964605"/>
                  <a:gd name="connsiteX6-237" fmla="*/ 1216474 w 1223250"/>
                  <a:gd name="connsiteY6-238" fmla="*/ 366010 h 964605"/>
                  <a:gd name="connsiteX7-239" fmla="*/ 884419 w 1223250"/>
                  <a:gd name="connsiteY7-240" fmla="*/ 499287 h 964605"/>
                  <a:gd name="connsiteX8-241" fmla="*/ 1199213 w 1223250"/>
                  <a:gd name="connsiteY8-242" fmla="*/ 709149 h 964605"/>
                  <a:gd name="connsiteX9-243" fmla="*/ 944380 w 1223250"/>
                  <a:gd name="connsiteY9-244" fmla="*/ 963982 h 964605"/>
                  <a:gd name="connsiteX10-245" fmla="*/ 719528 w 1223250"/>
                  <a:gd name="connsiteY10-246" fmla="*/ 709149 h 964605"/>
                  <a:gd name="connsiteX11-247" fmla="*/ 299803 w 1223250"/>
                  <a:gd name="connsiteY11-248" fmla="*/ 889031 h 964605"/>
                  <a:gd name="connsiteX12-249" fmla="*/ 74951 w 1223250"/>
                  <a:gd name="connsiteY12-250" fmla="*/ 724139 h 964605"/>
                  <a:gd name="connsiteX13-251" fmla="*/ 719528 w 1223250"/>
                  <a:gd name="connsiteY13-252" fmla="*/ 544257 h 964605"/>
                  <a:gd name="connsiteX0-253" fmla="*/ 584616 w 1223250"/>
                  <a:gd name="connsiteY0-254" fmla="*/ 499287 h 964605"/>
                  <a:gd name="connsiteX1-255" fmla="*/ 0 w 1223250"/>
                  <a:gd name="connsiteY1-256" fmla="*/ 409346 h 964605"/>
                  <a:gd name="connsiteX2-257" fmla="*/ 179882 w 1223250"/>
                  <a:gd name="connsiteY2-258" fmla="*/ 184493 h 964605"/>
                  <a:gd name="connsiteX3-259" fmla="*/ 674557 w 1223250"/>
                  <a:gd name="connsiteY3-260" fmla="*/ 409346 h 964605"/>
                  <a:gd name="connsiteX4-261" fmla="*/ 734518 w 1223250"/>
                  <a:gd name="connsiteY4-262" fmla="*/ 169503 h 964605"/>
                  <a:gd name="connsiteX5-263" fmla="*/ 1033049 w 1223250"/>
                  <a:gd name="connsiteY5-264" fmla="*/ 704 h 964605"/>
                  <a:gd name="connsiteX6-265" fmla="*/ 1216474 w 1223250"/>
                  <a:gd name="connsiteY6-266" fmla="*/ 366010 h 964605"/>
                  <a:gd name="connsiteX7-267" fmla="*/ 884419 w 1223250"/>
                  <a:gd name="connsiteY7-268" fmla="*/ 499287 h 964605"/>
                  <a:gd name="connsiteX8-269" fmla="*/ 1199213 w 1223250"/>
                  <a:gd name="connsiteY8-270" fmla="*/ 709149 h 964605"/>
                  <a:gd name="connsiteX9-271" fmla="*/ 944380 w 1223250"/>
                  <a:gd name="connsiteY9-272" fmla="*/ 963982 h 964605"/>
                  <a:gd name="connsiteX10-273" fmla="*/ 719528 w 1223250"/>
                  <a:gd name="connsiteY10-274" fmla="*/ 709149 h 964605"/>
                  <a:gd name="connsiteX11-275" fmla="*/ 299803 w 1223250"/>
                  <a:gd name="connsiteY11-276" fmla="*/ 889031 h 964605"/>
                  <a:gd name="connsiteX12-277" fmla="*/ 74951 w 1223250"/>
                  <a:gd name="connsiteY12-278" fmla="*/ 724139 h 964605"/>
                  <a:gd name="connsiteX13-279" fmla="*/ 630318 w 1223250"/>
                  <a:gd name="connsiteY13-280" fmla="*/ 575481 h 964605"/>
                  <a:gd name="connsiteX0-281" fmla="*/ 584616 w 1223250"/>
                  <a:gd name="connsiteY0-282" fmla="*/ 499287 h 964605"/>
                  <a:gd name="connsiteX1-283" fmla="*/ 0 w 1223250"/>
                  <a:gd name="connsiteY1-284" fmla="*/ 409346 h 964605"/>
                  <a:gd name="connsiteX2-285" fmla="*/ 179882 w 1223250"/>
                  <a:gd name="connsiteY2-286" fmla="*/ 184493 h 964605"/>
                  <a:gd name="connsiteX3-287" fmla="*/ 674557 w 1223250"/>
                  <a:gd name="connsiteY3-288" fmla="*/ 409346 h 964605"/>
                  <a:gd name="connsiteX4-289" fmla="*/ 734518 w 1223250"/>
                  <a:gd name="connsiteY4-290" fmla="*/ 169503 h 964605"/>
                  <a:gd name="connsiteX5-291" fmla="*/ 1033049 w 1223250"/>
                  <a:gd name="connsiteY5-292" fmla="*/ 704 h 964605"/>
                  <a:gd name="connsiteX6-293" fmla="*/ 1216474 w 1223250"/>
                  <a:gd name="connsiteY6-294" fmla="*/ 366010 h 964605"/>
                  <a:gd name="connsiteX7-295" fmla="*/ 884419 w 1223250"/>
                  <a:gd name="connsiteY7-296" fmla="*/ 499287 h 964605"/>
                  <a:gd name="connsiteX8-297" fmla="*/ 1199213 w 1223250"/>
                  <a:gd name="connsiteY8-298" fmla="*/ 709149 h 964605"/>
                  <a:gd name="connsiteX9-299" fmla="*/ 944380 w 1223250"/>
                  <a:gd name="connsiteY9-300" fmla="*/ 963982 h 964605"/>
                  <a:gd name="connsiteX10-301" fmla="*/ 719528 w 1223250"/>
                  <a:gd name="connsiteY10-302" fmla="*/ 709149 h 964605"/>
                  <a:gd name="connsiteX11-303" fmla="*/ 299803 w 1223250"/>
                  <a:gd name="connsiteY11-304" fmla="*/ 889031 h 964605"/>
                  <a:gd name="connsiteX12-305" fmla="*/ 74951 w 1223250"/>
                  <a:gd name="connsiteY12-306" fmla="*/ 724139 h 964605"/>
                  <a:gd name="connsiteX13-307" fmla="*/ 630318 w 1223250"/>
                  <a:gd name="connsiteY13-308" fmla="*/ 562099 h 964605"/>
                  <a:gd name="connsiteX0-309" fmla="*/ 629221 w 1223250"/>
                  <a:gd name="connsiteY0-310" fmla="*/ 517129 h 964605"/>
                  <a:gd name="connsiteX1-311" fmla="*/ 0 w 1223250"/>
                  <a:gd name="connsiteY1-312" fmla="*/ 409346 h 964605"/>
                  <a:gd name="connsiteX2-313" fmla="*/ 179882 w 1223250"/>
                  <a:gd name="connsiteY2-314" fmla="*/ 184493 h 964605"/>
                  <a:gd name="connsiteX3-315" fmla="*/ 674557 w 1223250"/>
                  <a:gd name="connsiteY3-316" fmla="*/ 409346 h 964605"/>
                  <a:gd name="connsiteX4-317" fmla="*/ 734518 w 1223250"/>
                  <a:gd name="connsiteY4-318" fmla="*/ 169503 h 964605"/>
                  <a:gd name="connsiteX5-319" fmla="*/ 1033049 w 1223250"/>
                  <a:gd name="connsiteY5-320" fmla="*/ 704 h 964605"/>
                  <a:gd name="connsiteX6-321" fmla="*/ 1216474 w 1223250"/>
                  <a:gd name="connsiteY6-322" fmla="*/ 366010 h 964605"/>
                  <a:gd name="connsiteX7-323" fmla="*/ 884419 w 1223250"/>
                  <a:gd name="connsiteY7-324" fmla="*/ 499287 h 964605"/>
                  <a:gd name="connsiteX8-325" fmla="*/ 1199213 w 1223250"/>
                  <a:gd name="connsiteY8-326" fmla="*/ 709149 h 964605"/>
                  <a:gd name="connsiteX9-327" fmla="*/ 944380 w 1223250"/>
                  <a:gd name="connsiteY9-328" fmla="*/ 963982 h 964605"/>
                  <a:gd name="connsiteX10-329" fmla="*/ 719528 w 1223250"/>
                  <a:gd name="connsiteY10-330" fmla="*/ 709149 h 964605"/>
                  <a:gd name="connsiteX11-331" fmla="*/ 299803 w 1223250"/>
                  <a:gd name="connsiteY11-332" fmla="*/ 889031 h 964605"/>
                  <a:gd name="connsiteX12-333" fmla="*/ 74951 w 1223250"/>
                  <a:gd name="connsiteY12-334" fmla="*/ 724139 h 964605"/>
                  <a:gd name="connsiteX13-335" fmla="*/ 630318 w 1223250"/>
                  <a:gd name="connsiteY13-336" fmla="*/ 562099 h 964605"/>
                  <a:gd name="connsiteX0-337" fmla="*/ 629221 w 1223250"/>
                  <a:gd name="connsiteY0-338" fmla="*/ 517129 h 964605"/>
                  <a:gd name="connsiteX1-339" fmla="*/ 0 w 1223250"/>
                  <a:gd name="connsiteY1-340" fmla="*/ 409346 h 964605"/>
                  <a:gd name="connsiteX2-341" fmla="*/ 179882 w 1223250"/>
                  <a:gd name="connsiteY2-342" fmla="*/ 184493 h 964605"/>
                  <a:gd name="connsiteX3-343" fmla="*/ 674557 w 1223250"/>
                  <a:gd name="connsiteY3-344" fmla="*/ 409346 h 964605"/>
                  <a:gd name="connsiteX4-345" fmla="*/ 734518 w 1223250"/>
                  <a:gd name="connsiteY4-346" fmla="*/ 169503 h 964605"/>
                  <a:gd name="connsiteX5-347" fmla="*/ 1033049 w 1223250"/>
                  <a:gd name="connsiteY5-348" fmla="*/ 704 h 964605"/>
                  <a:gd name="connsiteX6-349" fmla="*/ 1216474 w 1223250"/>
                  <a:gd name="connsiteY6-350" fmla="*/ 366010 h 964605"/>
                  <a:gd name="connsiteX7-351" fmla="*/ 884419 w 1223250"/>
                  <a:gd name="connsiteY7-352" fmla="*/ 499287 h 964605"/>
                  <a:gd name="connsiteX8-353" fmla="*/ 1199213 w 1223250"/>
                  <a:gd name="connsiteY8-354" fmla="*/ 709149 h 964605"/>
                  <a:gd name="connsiteX9-355" fmla="*/ 944380 w 1223250"/>
                  <a:gd name="connsiteY9-356" fmla="*/ 963982 h 964605"/>
                  <a:gd name="connsiteX10-357" fmla="*/ 719528 w 1223250"/>
                  <a:gd name="connsiteY10-358" fmla="*/ 709149 h 964605"/>
                  <a:gd name="connsiteX11-359" fmla="*/ 299803 w 1223250"/>
                  <a:gd name="connsiteY11-360" fmla="*/ 889031 h 964605"/>
                  <a:gd name="connsiteX12-361" fmla="*/ 74951 w 1223250"/>
                  <a:gd name="connsiteY12-362" fmla="*/ 724139 h 964605"/>
                  <a:gd name="connsiteX13-363" fmla="*/ 630318 w 1223250"/>
                  <a:gd name="connsiteY13-364" fmla="*/ 562099 h 964605"/>
                  <a:gd name="connsiteX0-365" fmla="*/ 629221 w 1223250"/>
                  <a:gd name="connsiteY0-366" fmla="*/ 517129 h 964605"/>
                  <a:gd name="connsiteX1-367" fmla="*/ 0 w 1223250"/>
                  <a:gd name="connsiteY1-368" fmla="*/ 409346 h 964605"/>
                  <a:gd name="connsiteX2-369" fmla="*/ 179882 w 1223250"/>
                  <a:gd name="connsiteY2-370" fmla="*/ 184493 h 964605"/>
                  <a:gd name="connsiteX3-371" fmla="*/ 674557 w 1223250"/>
                  <a:gd name="connsiteY3-372" fmla="*/ 409346 h 964605"/>
                  <a:gd name="connsiteX4-373" fmla="*/ 734518 w 1223250"/>
                  <a:gd name="connsiteY4-374" fmla="*/ 169503 h 964605"/>
                  <a:gd name="connsiteX5-375" fmla="*/ 1033049 w 1223250"/>
                  <a:gd name="connsiteY5-376" fmla="*/ 704 h 964605"/>
                  <a:gd name="connsiteX6-377" fmla="*/ 1216474 w 1223250"/>
                  <a:gd name="connsiteY6-378" fmla="*/ 366010 h 964605"/>
                  <a:gd name="connsiteX7-379" fmla="*/ 884419 w 1223250"/>
                  <a:gd name="connsiteY7-380" fmla="*/ 499287 h 964605"/>
                  <a:gd name="connsiteX8-381" fmla="*/ 1199213 w 1223250"/>
                  <a:gd name="connsiteY8-382" fmla="*/ 709149 h 964605"/>
                  <a:gd name="connsiteX9-383" fmla="*/ 944380 w 1223250"/>
                  <a:gd name="connsiteY9-384" fmla="*/ 963982 h 964605"/>
                  <a:gd name="connsiteX10-385" fmla="*/ 719528 w 1223250"/>
                  <a:gd name="connsiteY10-386" fmla="*/ 709149 h 964605"/>
                  <a:gd name="connsiteX11-387" fmla="*/ 299803 w 1223250"/>
                  <a:gd name="connsiteY11-388" fmla="*/ 889031 h 964605"/>
                  <a:gd name="connsiteX12-389" fmla="*/ 74951 w 1223250"/>
                  <a:gd name="connsiteY12-390" fmla="*/ 724139 h 964605"/>
                  <a:gd name="connsiteX13-391" fmla="*/ 630318 w 1223250"/>
                  <a:gd name="connsiteY13-392" fmla="*/ 562099 h 964605"/>
                  <a:gd name="connsiteX0-393" fmla="*/ 629221 w 1223250"/>
                  <a:gd name="connsiteY0-394" fmla="*/ 517129 h 964605"/>
                  <a:gd name="connsiteX1-395" fmla="*/ 0 w 1223250"/>
                  <a:gd name="connsiteY1-396" fmla="*/ 409346 h 964605"/>
                  <a:gd name="connsiteX2-397" fmla="*/ 179882 w 1223250"/>
                  <a:gd name="connsiteY2-398" fmla="*/ 184493 h 964605"/>
                  <a:gd name="connsiteX3-399" fmla="*/ 674557 w 1223250"/>
                  <a:gd name="connsiteY3-400" fmla="*/ 409346 h 964605"/>
                  <a:gd name="connsiteX4-401" fmla="*/ 734518 w 1223250"/>
                  <a:gd name="connsiteY4-402" fmla="*/ 169503 h 964605"/>
                  <a:gd name="connsiteX5-403" fmla="*/ 1033049 w 1223250"/>
                  <a:gd name="connsiteY5-404" fmla="*/ 704 h 964605"/>
                  <a:gd name="connsiteX6-405" fmla="*/ 1216474 w 1223250"/>
                  <a:gd name="connsiteY6-406" fmla="*/ 366010 h 964605"/>
                  <a:gd name="connsiteX7-407" fmla="*/ 884419 w 1223250"/>
                  <a:gd name="connsiteY7-408" fmla="*/ 499287 h 964605"/>
                  <a:gd name="connsiteX8-409" fmla="*/ 1199213 w 1223250"/>
                  <a:gd name="connsiteY8-410" fmla="*/ 709149 h 964605"/>
                  <a:gd name="connsiteX9-411" fmla="*/ 944380 w 1223250"/>
                  <a:gd name="connsiteY9-412" fmla="*/ 963982 h 964605"/>
                  <a:gd name="connsiteX10-413" fmla="*/ 719528 w 1223250"/>
                  <a:gd name="connsiteY10-414" fmla="*/ 709149 h 964605"/>
                  <a:gd name="connsiteX11-415" fmla="*/ 299803 w 1223250"/>
                  <a:gd name="connsiteY11-416" fmla="*/ 889031 h 964605"/>
                  <a:gd name="connsiteX12-417" fmla="*/ 74951 w 1223250"/>
                  <a:gd name="connsiteY12-418" fmla="*/ 724139 h 964605"/>
                  <a:gd name="connsiteX0-419" fmla="*/ 629221 w 1223250"/>
                  <a:gd name="connsiteY0-420" fmla="*/ 517129 h 964605"/>
                  <a:gd name="connsiteX1-421" fmla="*/ 0 w 1223250"/>
                  <a:gd name="connsiteY1-422" fmla="*/ 409346 h 964605"/>
                  <a:gd name="connsiteX2-423" fmla="*/ 179882 w 1223250"/>
                  <a:gd name="connsiteY2-424" fmla="*/ 184493 h 964605"/>
                  <a:gd name="connsiteX3-425" fmla="*/ 674557 w 1223250"/>
                  <a:gd name="connsiteY3-426" fmla="*/ 409346 h 964605"/>
                  <a:gd name="connsiteX4-427" fmla="*/ 734518 w 1223250"/>
                  <a:gd name="connsiteY4-428" fmla="*/ 169503 h 964605"/>
                  <a:gd name="connsiteX5-429" fmla="*/ 1033049 w 1223250"/>
                  <a:gd name="connsiteY5-430" fmla="*/ 704 h 964605"/>
                  <a:gd name="connsiteX6-431" fmla="*/ 1216474 w 1223250"/>
                  <a:gd name="connsiteY6-432" fmla="*/ 366010 h 964605"/>
                  <a:gd name="connsiteX7-433" fmla="*/ 884419 w 1223250"/>
                  <a:gd name="connsiteY7-434" fmla="*/ 499287 h 964605"/>
                  <a:gd name="connsiteX8-435" fmla="*/ 1199213 w 1223250"/>
                  <a:gd name="connsiteY8-436" fmla="*/ 709149 h 964605"/>
                  <a:gd name="connsiteX9-437" fmla="*/ 944380 w 1223250"/>
                  <a:gd name="connsiteY9-438" fmla="*/ 963982 h 964605"/>
                  <a:gd name="connsiteX10-439" fmla="*/ 719528 w 1223250"/>
                  <a:gd name="connsiteY10-440" fmla="*/ 709149 h 964605"/>
                  <a:gd name="connsiteX11-441" fmla="*/ 299803 w 1223250"/>
                  <a:gd name="connsiteY11-442" fmla="*/ 889031 h 964605"/>
                  <a:gd name="connsiteX0-443" fmla="*/ 629221 w 1223250"/>
                  <a:gd name="connsiteY0-444" fmla="*/ 517129 h 964605"/>
                  <a:gd name="connsiteX1-445" fmla="*/ 0 w 1223250"/>
                  <a:gd name="connsiteY1-446" fmla="*/ 409346 h 964605"/>
                  <a:gd name="connsiteX2-447" fmla="*/ 179882 w 1223250"/>
                  <a:gd name="connsiteY2-448" fmla="*/ 184493 h 964605"/>
                  <a:gd name="connsiteX3-449" fmla="*/ 674557 w 1223250"/>
                  <a:gd name="connsiteY3-450" fmla="*/ 409346 h 964605"/>
                  <a:gd name="connsiteX4-451" fmla="*/ 734518 w 1223250"/>
                  <a:gd name="connsiteY4-452" fmla="*/ 169503 h 964605"/>
                  <a:gd name="connsiteX5-453" fmla="*/ 1033049 w 1223250"/>
                  <a:gd name="connsiteY5-454" fmla="*/ 704 h 964605"/>
                  <a:gd name="connsiteX6-455" fmla="*/ 1216474 w 1223250"/>
                  <a:gd name="connsiteY6-456" fmla="*/ 366010 h 964605"/>
                  <a:gd name="connsiteX7-457" fmla="*/ 884419 w 1223250"/>
                  <a:gd name="connsiteY7-458" fmla="*/ 499287 h 964605"/>
                  <a:gd name="connsiteX8-459" fmla="*/ 1199213 w 1223250"/>
                  <a:gd name="connsiteY8-460" fmla="*/ 709149 h 964605"/>
                  <a:gd name="connsiteX9-461" fmla="*/ 944380 w 1223250"/>
                  <a:gd name="connsiteY9-462" fmla="*/ 963982 h 964605"/>
                  <a:gd name="connsiteX10-463" fmla="*/ 719528 w 1223250"/>
                  <a:gd name="connsiteY10-464" fmla="*/ 709149 h 9646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223250" h="964605">
                    <a:moveTo>
                      <a:pt x="629221" y="517129"/>
                    </a:moveTo>
                    <a:cubicBezTo>
                      <a:pt x="369391" y="497142"/>
                      <a:pt x="167549" y="445932"/>
                      <a:pt x="0" y="409346"/>
                    </a:cubicBezTo>
                    <a:cubicBezTo>
                      <a:pt x="42119" y="316553"/>
                      <a:pt x="67456" y="184493"/>
                      <a:pt x="179882" y="184493"/>
                    </a:cubicBezTo>
                    <a:cubicBezTo>
                      <a:pt x="292308" y="184493"/>
                      <a:pt x="584616" y="391858"/>
                      <a:pt x="674557" y="409346"/>
                    </a:cubicBezTo>
                    <a:cubicBezTo>
                      <a:pt x="694544" y="329398"/>
                      <a:pt x="674769" y="237610"/>
                      <a:pt x="734518" y="169503"/>
                    </a:cubicBezTo>
                    <a:cubicBezTo>
                      <a:pt x="794267" y="101396"/>
                      <a:pt x="864054" y="-9879"/>
                      <a:pt x="1033049" y="704"/>
                    </a:cubicBezTo>
                    <a:cubicBezTo>
                      <a:pt x="1202044" y="11287"/>
                      <a:pt x="1241246" y="282913"/>
                      <a:pt x="1216474" y="366010"/>
                    </a:cubicBezTo>
                    <a:cubicBezTo>
                      <a:pt x="1191702" y="449107"/>
                      <a:pt x="997753" y="449320"/>
                      <a:pt x="884419" y="499287"/>
                    </a:cubicBezTo>
                    <a:cubicBezTo>
                      <a:pt x="1017059" y="524906"/>
                      <a:pt x="1183678" y="581824"/>
                      <a:pt x="1199213" y="709149"/>
                    </a:cubicBezTo>
                    <a:cubicBezTo>
                      <a:pt x="1214748" y="836474"/>
                      <a:pt x="1112996" y="975065"/>
                      <a:pt x="944380" y="963982"/>
                    </a:cubicBezTo>
                    <a:cubicBezTo>
                      <a:pt x="775764" y="952899"/>
                      <a:pt x="769268" y="801724"/>
                      <a:pt x="719528" y="709149"/>
                    </a:cubicBezTo>
                  </a:path>
                </a:pathLst>
              </a:custGeom>
              <a:solidFill>
                <a:schemeClr val="bg1"/>
              </a:solidFill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31"/>
              <p:cNvSpPr/>
              <p:nvPr/>
            </p:nvSpPr>
            <p:spPr>
              <a:xfrm>
                <a:off x="4104899" y="3050233"/>
                <a:ext cx="233238" cy="2000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31"/>
              <p:cNvSpPr/>
              <p:nvPr/>
            </p:nvSpPr>
            <p:spPr>
              <a:xfrm>
                <a:off x="4104899" y="3507948"/>
                <a:ext cx="233238" cy="2000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31"/>
              <p:cNvSpPr/>
              <p:nvPr/>
            </p:nvSpPr>
            <p:spPr>
              <a:xfrm>
                <a:off x="3942591" y="3353195"/>
                <a:ext cx="117417" cy="10069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任意多边形 65"/>
            <p:cNvSpPr/>
            <p:nvPr/>
          </p:nvSpPr>
          <p:spPr>
            <a:xfrm>
              <a:off x="4976956" y="1665601"/>
              <a:ext cx="657427" cy="326972"/>
            </a:xfrm>
            <a:custGeom>
              <a:avLst/>
              <a:gdLst>
                <a:gd name="connsiteX0" fmla="*/ 584616 w 1244505"/>
                <a:gd name="connsiteY0" fmla="*/ 513816 h 978511"/>
                <a:gd name="connsiteX1" fmla="*/ 0 w 1244505"/>
                <a:gd name="connsiteY1" fmla="*/ 423875 h 978511"/>
                <a:gd name="connsiteX2" fmla="*/ 179882 w 1244505"/>
                <a:gd name="connsiteY2" fmla="*/ 199022 h 978511"/>
                <a:gd name="connsiteX3" fmla="*/ 674557 w 1244505"/>
                <a:gd name="connsiteY3" fmla="*/ 423875 h 978511"/>
                <a:gd name="connsiteX4" fmla="*/ 734518 w 1244505"/>
                <a:gd name="connsiteY4" fmla="*/ 184032 h 978511"/>
                <a:gd name="connsiteX5" fmla="*/ 944380 w 1244505"/>
                <a:gd name="connsiteY5" fmla="*/ 4150 h 978511"/>
                <a:gd name="connsiteX6" fmla="*/ 1244183 w 1244505"/>
                <a:gd name="connsiteY6" fmla="*/ 363914 h 978511"/>
                <a:gd name="connsiteX7" fmla="*/ 884419 w 1244505"/>
                <a:gd name="connsiteY7" fmla="*/ 513816 h 978511"/>
                <a:gd name="connsiteX8" fmla="*/ 1199213 w 1244505"/>
                <a:gd name="connsiteY8" fmla="*/ 723678 h 978511"/>
                <a:gd name="connsiteX9" fmla="*/ 944380 w 1244505"/>
                <a:gd name="connsiteY9" fmla="*/ 978511 h 978511"/>
                <a:gd name="connsiteX10" fmla="*/ 719528 w 1244505"/>
                <a:gd name="connsiteY10" fmla="*/ 723678 h 978511"/>
                <a:gd name="connsiteX11" fmla="*/ 299803 w 1244505"/>
                <a:gd name="connsiteY11" fmla="*/ 903560 h 978511"/>
                <a:gd name="connsiteX12" fmla="*/ 74951 w 1244505"/>
                <a:gd name="connsiteY12" fmla="*/ 738668 h 978511"/>
                <a:gd name="connsiteX13" fmla="*/ 719528 w 1244505"/>
                <a:gd name="connsiteY13" fmla="*/ 558786 h 978511"/>
                <a:gd name="connsiteX0-1" fmla="*/ 584616 w 1246893"/>
                <a:gd name="connsiteY0-2" fmla="*/ 502981 h 967676"/>
                <a:gd name="connsiteX1-3" fmla="*/ 0 w 1246893"/>
                <a:gd name="connsiteY1-4" fmla="*/ 413040 h 967676"/>
                <a:gd name="connsiteX2-5" fmla="*/ 179882 w 1246893"/>
                <a:gd name="connsiteY2-6" fmla="*/ 188187 h 967676"/>
                <a:gd name="connsiteX3-7" fmla="*/ 674557 w 1246893"/>
                <a:gd name="connsiteY3-8" fmla="*/ 413040 h 967676"/>
                <a:gd name="connsiteX4-9" fmla="*/ 734518 w 1246893"/>
                <a:gd name="connsiteY4-10" fmla="*/ 173197 h 967676"/>
                <a:gd name="connsiteX5-11" fmla="*/ 1033049 w 1246893"/>
                <a:gd name="connsiteY5-12" fmla="*/ 4398 h 967676"/>
                <a:gd name="connsiteX6-13" fmla="*/ 1244183 w 1246893"/>
                <a:gd name="connsiteY6-14" fmla="*/ 353079 h 967676"/>
                <a:gd name="connsiteX7-15" fmla="*/ 884419 w 1246893"/>
                <a:gd name="connsiteY7-16" fmla="*/ 502981 h 967676"/>
                <a:gd name="connsiteX8-17" fmla="*/ 1199213 w 1246893"/>
                <a:gd name="connsiteY8-18" fmla="*/ 712843 h 967676"/>
                <a:gd name="connsiteX9-19" fmla="*/ 944380 w 1246893"/>
                <a:gd name="connsiteY9-20" fmla="*/ 967676 h 967676"/>
                <a:gd name="connsiteX10-21" fmla="*/ 719528 w 1246893"/>
                <a:gd name="connsiteY10-22" fmla="*/ 712843 h 967676"/>
                <a:gd name="connsiteX11-23" fmla="*/ 299803 w 1246893"/>
                <a:gd name="connsiteY11-24" fmla="*/ 892725 h 967676"/>
                <a:gd name="connsiteX12-25" fmla="*/ 74951 w 1246893"/>
                <a:gd name="connsiteY12-26" fmla="*/ 727833 h 967676"/>
                <a:gd name="connsiteX13-27" fmla="*/ 719528 w 1246893"/>
                <a:gd name="connsiteY13-28" fmla="*/ 547951 h 967676"/>
                <a:gd name="connsiteX0-29" fmla="*/ 584616 w 1250361"/>
                <a:gd name="connsiteY0-30" fmla="*/ 505914 h 970609"/>
                <a:gd name="connsiteX1-31" fmla="*/ 0 w 1250361"/>
                <a:gd name="connsiteY1-32" fmla="*/ 415973 h 970609"/>
                <a:gd name="connsiteX2-33" fmla="*/ 179882 w 1250361"/>
                <a:gd name="connsiteY2-34" fmla="*/ 191120 h 970609"/>
                <a:gd name="connsiteX3-35" fmla="*/ 674557 w 1250361"/>
                <a:gd name="connsiteY3-36" fmla="*/ 415973 h 970609"/>
                <a:gd name="connsiteX4-37" fmla="*/ 734518 w 1250361"/>
                <a:gd name="connsiteY4-38" fmla="*/ 176130 h 970609"/>
                <a:gd name="connsiteX5-39" fmla="*/ 1033049 w 1250361"/>
                <a:gd name="connsiteY5-40" fmla="*/ 7331 h 970609"/>
                <a:gd name="connsiteX6-41" fmla="*/ 1244183 w 1250361"/>
                <a:gd name="connsiteY6-42" fmla="*/ 356012 h 970609"/>
                <a:gd name="connsiteX7-43" fmla="*/ 884419 w 1250361"/>
                <a:gd name="connsiteY7-44" fmla="*/ 505914 h 970609"/>
                <a:gd name="connsiteX8-45" fmla="*/ 1199213 w 1250361"/>
                <a:gd name="connsiteY8-46" fmla="*/ 715776 h 970609"/>
                <a:gd name="connsiteX9-47" fmla="*/ 944380 w 1250361"/>
                <a:gd name="connsiteY9-48" fmla="*/ 970609 h 970609"/>
                <a:gd name="connsiteX10-49" fmla="*/ 719528 w 1250361"/>
                <a:gd name="connsiteY10-50" fmla="*/ 715776 h 970609"/>
                <a:gd name="connsiteX11-51" fmla="*/ 299803 w 1250361"/>
                <a:gd name="connsiteY11-52" fmla="*/ 895658 h 970609"/>
                <a:gd name="connsiteX12-53" fmla="*/ 74951 w 1250361"/>
                <a:gd name="connsiteY12-54" fmla="*/ 730766 h 970609"/>
                <a:gd name="connsiteX13-55" fmla="*/ 719528 w 1250361"/>
                <a:gd name="connsiteY13-56" fmla="*/ 550884 h 970609"/>
                <a:gd name="connsiteX0-57" fmla="*/ 584616 w 1219605"/>
                <a:gd name="connsiteY0-58" fmla="*/ 503672 h 968367"/>
                <a:gd name="connsiteX1-59" fmla="*/ 0 w 1219605"/>
                <a:gd name="connsiteY1-60" fmla="*/ 413731 h 968367"/>
                <a:gd name="connsiteX2-61" fmla="*/ 179882 w 1219605"/>
                <a:gd name="connsiteY2-62" fmla="*/ 188878 h 968367"/>
                <a:gd name="connsiteX3-63" fmla="*/ 674557 w 1219605"/>
                <a:gd name="connsiteY3-64" fmla="*/ 413731 h 968367"/>
                <a:gd name="connsiteX4-65" fmla="*/ 734518 w 1219605"/>
                <a:gd name="connsiteY4-66" fmla="*/ 173888 h 968367"/>
                <a:gd name="connsiteX5-67" fmla="*/ 1033049 w 1219605"/>
                <a:gd name="connsiteY5-68" fmla="*/ 5089 h 968367"/>
                <a:gd name="connsiteX6-69" fmla="*/ 1216474 w 1219605"/>
                <a:gd name="connsiteY6-70" fmla="*/ 370395 h 968367"/>
                <a:gd name="connsiteX7-71" fmla="*/ 884419 w 1219605"/>
                <a:gd name="connsiteY7-72" fmla="*/ 503672 h 968367"/>
                <a:gd name="connsiteX8-73" fmla="*/ 1199213 w 1219605"/>
                <a:gd name="connsiteY8-74" fmla="*/ 713534 h 968367"/>
                <a:gd name="connsiteX9-75" fmla="*/ 944380 w 1219605"/>
                <a:gd name="connsiteY9-76" fmla="*/ 968367 h 968367"/>
                <a:gd name="connsiteX10-77" fmla="*/ 719528 w 1219605"/>
                <a:gd name="connsiteY10-78" fmla="*/ 713534 h 968367"/>
                <a:gd name="connsiteX11-79" fmla="*/ 299803 w 1219605"/>
                <a:gd name="connsiteY11-80" fmla="*/ 893416 h 968367"/>
                <a:gd name="connsiteX12-81" fmla="*/ 74951 w 1219605"/>
                <a:gd name="connsiteY12-82" fmla="*/ 728524 h 968367"/>
                <a:gd name="connsiteX13-83" fmla="*/ 719528 w 1219605"/>
                <a:gd name="connsiteY13-84" fmla="*/ 548642 h 968367"/>
                <a:gd name="connsiteX0-85" fmla="*/ 584616 w 1223250"/>
                <a:gd name="connsiteY0-86" fmla="*/ 499287 h 963982"/>
                <a:gd name="connsiteX1-87" fmla="*/ 0 w 1223250"/>
                <a:gd name="connsiteY1-88" fmla="*/ 409346 h 963982"/>
                <a:gd name="connsiteX2-89" fmla="*/ 179882 w 1223250"/>
                <a:gd name="connsiteY2-90" fmla="*/ 184493 h 963982"/>
                <a:gd name="connsiteX3-91" fmla="*/ 674557 w 1223250"/>
                <a:gd name="connsiteY3-92" fmla="*/ 409346 h 963982"/>
                <a:gd name="connsiteX4-93" fmla="*/ 734518 w 1223250"/>
                <a:gd name="connsiteY4-94" fmla="*/ 169503 h 963982"/>
                <a:gd name="connsiteX5-95" fmla="*/ 1033049 w 1223250"/>
                <a:gd name="connsiteY5-96" fmla="*/ 704 h 963982"/>
                <a:gd name="connsiteX6-97" fmla="*/ 1216474 w 1223250"/>
                <a:gd name="connsiteY6-98" fmla="*/ 366010 h 963982"/>
                <a:gd name="connsiteX7-99" fmla="*/ 884419 w 1223250"/>
                <a:gd name="connsiteY7-100" fmla="*/ 499287 h 963982"/>
                <a:gd name="connsiteX8-101" fmla="*/ 1199213 w 1223250"/>
                <a:gd name="connsiteY8-102" fmla="*/ 709149 h 963982"/>
                <a:gd name="connsiteX9-103" fmla="*/ 944380 w 1223250"/>
                <a:gd name="connsiteY9-104" fmla="*/ 963982 h 963982"/>
                <a:gd name="connsiteX10-105" fmla="*/ 719528 w 1223250"/>
                <a:gd name="connsiteY10-106" fmla="*/ 709149 h 963982"/>
                <a:gd name="connsiteX11-107" fmla="*/ 299803 w 1223250"/>
                <a:gd name="connsiteY11-108" fmla="*/ 889031 h 963982"/>
                <a:gd name="connsiteX12-109" fmla="*/ 74951 w 1223250"/>
                <a:gd name="connsiteY12-110" fmla="*/ 724139 h 963982"/>
                <a:gd name="connsiteX13-111" fmla="*/ 719528 w 1223250"/>
                <a:gd name="connsiteY13-112" fmla="*/ 544257 h 963982"/>
                <a:gd name="connsiteX0-113" fmla="*/ 584616 w 1223250"/>
                <a:gd name="connsiteY0-114" fmla="*/ 499287 h 963982"/>
                <a:gd name="connsiteX1-115" fmla="*/ 0 w 1223250"/>
                <a:gd name="connsiteY1-116" fmla="*/ 409346 h 963982"/>
                <a:gd name="connsiteX2-117" fmla="*/ 179882 w 1223250"/>
                <a:gd name="connsiteY2-118" fmla="*/ 184493 h 963982"/>
                <a:gd name="connsiteX3-119" fmla="*/ 674557 w 1223250"/>
                <a:gd name="connsiteY3-120" fmla="*/ 409346 h 963982"/>
                <a:gd name="connsiteX4-121" fmla="*/ 734518 w 1223250"/>
                <a:gd name="connsiteY4-122" fmla="*/ 169503 h 963982"/>
                <a:gd name="connsiteX5-123" fmla="*/ 1033049 w 1223250"/>
                <a:gd name="connsiteY5-124" fmla="*/ 704 h 963982"/>
                <a:gd name="connsiteX6-125" fmla="*/ 1216474 w 1223250"/>
                <a:gd name="connsiteY6-126" fmla="*/ 366010 h 963982"/>
                <a:gd name="connsiteX7-127" fmla="*/ 884419 w 1223250"/>
                <a:gd name="connsiteY7-128" fmla="*/ 499287 h 963982"/>
                <a:gd name="connsiteX8-129" fmla="*/ 1199213 w 1223250"/>
                <a:gd name="connsiteY8-130" fmla="*/ 709149 h 963982"/>
                <a:gd name="connsiteX9-131" fmla="*/ 944380 w 1223250"/>
                <a:gd name="connsiteY9-132" fmla="*/ 963982 h 963982"/>
                <a:gd name="connsiteX10-133" fmla="*/ 719528 w 1223250"/>
                <a:gd name="connsiteY10-134" fmla="*/ 709149 h 963982"/>
                <a:gd name="connsiteX11-135" fmla="*/ 299803 w 1223250"/>
                <a:gd name="connsiteY11-136" fmla="*/ 889031 h 963982"/>
                <a:gd name="connsiteX12-137" fmla="*/ 74951 w 1223250"/>
                <a:gd name="connsiteY12-138" fmla="*/ 724139 h 963982"/>
                <a:gd name="connsiteX13-139" fmla="*/ 719528 w 1223250"/>
                <a:gd name="connsiteY13-140" fmla="*/ 544257 h 963982"/>
                <a:gd name="connsiteX0-141" fmla="*/ 584616 w 1223250"/>
                <a:gd name="connsiteY0-142" fmla="*/ 499287 h 963982"/>
                <a:gd name="connsiteX1-143" fmla="*/ 0 w 1223250"/>
                <a:gd name="connsiteY1-144" fmla="*/ 409346 h 963982"/>
                <a:gd name="connsiteX2-145" fmla="*/ 179882 w 1223250"/>
                <a:gd name="connsiteY2-146" fmla="*/ 184493 h 963982"/>
                <a:gd name="connsiteX3-147" fmla="*/ 674557 w 1223250"/>
                <a:gd name="connsiteY3-148" fmla="*/ 409346 h 963982"/>
                <a:gd name="connsiteX4-149" fmla="*/ 734518 w 1223250"/>
                <a:gd name="connsiteY4-150" fmla="*/ 169503 h 963982"/>
                <a:gd name="connsiteX5-151" fmla="*/ 1033049 w 1223250"/>
                <a:gd name="connsiteY5-152" fmla="*/ 704 h 963982"/>
                <a:gd name="connsiteX6-153" fmla="*/ 1216474 w 1223250"/>
                <a:gd name="connsiteY6-154" fmla="*/ 366010 h 963982"/>
                <a:gd name="connsiteX7-155" fmla="*/ 884419 w 1223250"/>
                <a:gd name="connsiteY7-156" fmla="*/ 499287 h 963982"/>
                <a:gd name="connsiteX8-157" fmla="*/ 1199213 w 1223250"/>
                <a:gd name="connsiteY8-158" fmla="*/ 709149 h 963982"/>
                <a:gd name="connsiteX9-159" fmla="*/ 944380 w 1223250"/>
                <a:gd name="connsiteY9-160" fmla="*/ 963982 h 963982"/>
                <a:gd name="connsiteX10-161" fmla="*/ 719528 w 1223250"/>
                <a:gd name="connsiteY10-162" fmla="*/ 709149 h 963982"/>
                <a:gd name="connsiteX11-163" fmla="*/ 299803 w 1223250"/>
                <a:gd name="connsiteY11-164" fmla="*/ 889031 h 963982"/>
                <a:gd name="connsiteX12-165" fmla="*/ 74951 w 1223250"/>
                <a:gd name="connsiteY12-166" fmla="*/ 724139 h 963982"/>
                <a:gd name="connsiteX13-167" fmla="*/ 719528 w 1223250"/>
                <a:gd name="connsiteY13-168" fmla="*/ 544257 h 963982"/>
                <a:gd name="connsiteX0-169" fmla="*/ 584616 w 1223250"/>
                <a:gd name="connsiteY0-170" fmla="*/ 499287 h 964450"/>
                <a:gd name="connsiteX1-171" fmla="*/ 0 w 1223250"/>
                <a:gd name="connsiteY1-172" fmla="*/ 409346 h 964450"/>
                <a:gd name="connsiteX2-173" fmla="*/ 179882 w 1223250"/>
                <a:gd name="connsiteY2-174" fmla="*/ 184493 h 964450"/>
                <a:gd name="connsiteX3-175" fmla="*/ 674557 w 1223250"/>
                <a:gd name="connsiteY3-176" fmla="*/ 409346 h 964450"/>
                <a:gd name="connsiteX4-177" fmla="*/ 734518 w 1223250"/>
                <a:gd name="connsiteY4-178" fmla="*/ 169503 h 964450"/>
                <a:gd name="connsiteX5-179" fmla="*/ 1033049 w 1223250"/>
                <a:gd name="connsiteY5-180" fmla="*/ 704 h 964450"/>
                <a:gd name="connsiteX6-181" fmla="*/ 1216474 w 1223250"/>
                <a:gd name="connsiteY6-182" fmla="*/ 366010 h 964450"/>
                <a:gd name="connsiteX7-183" fmla="*/ 884419 w 1223250"/>
                <a:gd name="connsiteY7-184" fmla="*/ 499287 h 964450"/>
                <a:gd name="connsiteX8-185" fmla="*/ 1199213 w 1223250"/>
                <a:gd name="connsiteY8-186" fmla="*/ 709149 h 964450"/>
                <a:gd name="connsiteX9-187" fmla="*/ 944380 w 1223250"/>
                <a:gd name="connsiteY9-188" fmla="*/ 963982 h 964450"/>
                <a:gd name="connsiteX10-189" fmla="*/ 719528 w 1223250"/>
                <a:gd name="connsiteY10-190" fmla="*/ 709149 h 964450"/>
                <a:gd name="connsiteX11-191" fmla="*/ 299803 w 1223250"/>
                <a:gd name="connsiteY11-192" fmla="*/ 889031 h 964450"/>
                <a:gd name="connsiteX12-193" fmla="*/ 74951 w 1223250"/>
                <a:gd name="connsiteY12-194" fmla="*/ 724139 h 964450"/>
                <a:gd name="connsiteX13-195" fmla="*/ 719528 w 1223250"/>
                <a:gd name="connsiteY13-196" fmla="*/ 544257 h 964450"/>
                <a:gd name="connsiteX0-197" fmla="*/ 584616 w 1223250"/>
                <a:gd name="connsiteY0-198" fmla="*/ 499287 h 964605"/>
                <a:gd name="connsiteX1-199" fmla="*/ 0 w 1223250"/>
                <a:gd name="connsiteY1-200" fmla="*/ 409346 h 964605"/>
                <a:gd name="connsiteX2-201" fmla="*/ 179882 w 1223250"/>
                <a:gd name="connsiteY2-202" fmla="*/ 184493 h 964605"/>
                <a:gd name="connsiteX3-203" fmla="*/ 674557 w 1223250"/>
                <a:gd name="connsiteY3-204" fmla="*/ 409346 h 964605"/>
                <a:gd name="connsiteX4-205" fmla="*/ 734518 w 1223250"/>
                <a:gd name="connsiteY4-206" fmla="*/ 169503 h 964605"/>
                <a:gd name="connsiteX5-207" fmla="*/ 1033049 w 1223250"/>
                <a:gd name="connsiteY5-208" fmla="*/ 704 h 964605"/>
                <a:gd name="connsiteX6-209" fmla="*/ 1216474 w 1223250"/>
                <a:gd name="connsiteY6-210" fmla="*/ 366010 h 964605"/>
                <a:gd name="connsiteX7-211" fmla="*/ 884419 w 1223250"/>
                <a:gd name="connsiteY7-212" fmla="*/ 499287 h 964605"/>
                <a:gd name="connsiteX8-213" fmla="*/ 1199213 w 1223250"/>
                <a:gd name="connsiteY8-214" fmla="*/ 709149 h 964605"/>
                <a:gd name="connsiteX9-215" fmla="*/ 944380 w 1223250"/>
                <a:gd name="connsiteY9-216" fmla="*/ 963982 h 964605"/>
                <a:gd name="connsiteX10-217" fmla="*/ 719528 w 1223250"/>
                <a:gd name="connsiteY10-218" fmla="*/ 709149 h 964605"/>
                <a:gd name="connsiteX11-219" fmla="*/ 299803 w 1223250"/>
                <a:gd name="connsiteY11-220" fmla="*/ 889031 h 964605"/>
                <a:gd name="connsiteX12-221" fmla="*/ 74951 w 1223250"/>
                <a:gd name="connsiteY12-222" fmla="*/ 724139 h 964605"/>
                <a:gd name="connsiteX13-223" fmla="*/ 719528 w 1223250"/>
                <a:gd name="connsiteY13-224" fmla="*/ 544257 h 964605"/>
                <a:gd name="connsiteX0-225" fmla="*/ 584616 w 1223250"/>
                <a:gd name="connsiteY0-226" fmla="*/ 499287 h 964605"/>
                <a:gd name="connsiteX1-227" fmla="*/ 0 w 1223250"/>
                <a:gd name="connsiteY1-228" fmla="*/ 409346 h 964605"/>
                <a:gd name="connsiteX2-229" fmla="*/ 179882 w 1223250"/>
                <a:gd name="connsiteY2-230" fmla="*/ 184493 h 964605"/>
                <a:gd name="connsiteX3-231" fmla="*/ 674557 w 1223250"/>
                <a:gd name="connsiteY3-232" fmla="*/ 409346 h 964605"/>
                <a:gd name="connsiteX4-233" fmla="*/ 734518 w 1223250"/>
                <a:gd name="connsiteY4-234" fmla="*/ 169503 h 964605"/>
                <a:gd name="connsiteX5-235" fmla="*/ 1033049 w 1223250"/>
                <a:gd name="connsiteY5-236" fmla="*/ 704 h 964605"/>
                <a:gd name="connsiteX6-237" fmla="*/ 1216474 w 1223250"/>
                <a:gd name="connsiteY6-238" fmla="*/ 366010 h 964605"/>
                <a:gd name="connsiteX7-239" fmla="*/ 884419 w 1223250"/>
                <a:gd name="connsiteY7-240" fmla="*/ 499287 h 964605"/>
                <a:gd name="connsiteX8-241" fmla="*/ 1199213 w 1223250"/>
                <a:gd name="connsiteY8-242" fmla="*/ 709149 h 964605"/>
                <a:gd name="connsiteX9-243" fmla="*/ 944380 w 1223250"/>
                <a:gd name="connsiteY9-244" fmla="*/ 963982 h 964605"/>
                <a:gd name="connsiteX10-245" fmla="*/ 719528 w 1223250"/>
                <a:gd name="connsiteY10-246" fmla="*/ 709149 h 964605"/>
                <a:gd name="connsiteX11-247" fmla="*/ 299803 w 1223250"/>
                <a:gd name="connsiteY11-248" fmla="*/ 889031 h 964605"/>
                <a:gd name="connsiteX12-249" fmla="*/ 74951 w 1223250"/>
                <a:gd name="connsiteY12-250" fmla="*/ 724139 h 964605"/>
                <a:gd name="connsiteX13-251" fmla="*/ 719528 w 1223250"/>
                <a:gd name="connsiteY13-252" fmla="*/ 544257 h 964605"/>
                <a:gd name="connsiteX0-253" fmla="*/ 584616 w 1223250"/>
                <a:gd name="connsiteY0-254" fmla="*/ 499287 h 964605"/>
                <a:gd name="connsiteX1-255" fmla="*/ 0 w 1223250"/>
                <a:gd name="connsiteY1-256" fmla="*/ 409346 h 964605"/>
                <a:gd name="connsiteX2-257" fmla="*/ 179882 w 1223250"/>
                <a:gd name="connsiteY2-258" fmla="*/ 184493 h 964605"/>
                <a:gd name="connsiteX3-259" fmla="*/ 674557 w 1223250"/>
                <a:gd name="connsiteY3-260" fmla="*/ 409346 h 964605"/>
                <a:gd name="connsiteX4-261" fmla="*/ 734518 w 1223250"/>
                <a:gd name="connsiteY4-262" fmla="*/ 169503 h 964605"/>
                <a:gd name="connsiteX5-263" fmla="*/ 1033049 w 1223250"/>
                <a:gd name="connsiteY5-264" fmla="*/ 704 h 964605"/>
                <a:gd name="connsiteX6-265" fmla="*/ 1216474 w 1223250"/>
                <a:gd name="connsiteY6-266" fmla="*/ 366010 h 964605"/>
                <a:gd name="connsiteX7-267" fmla="*/ 884419 w 1223250"/>
                <a:gd name="connsiteY7-268" fmla="*/ 499287 h 964605"/>
                <a:gd name="connsiteX8-269" fmla="*/ 1199213 w 1223250"/>
                <a:gd name="connsiteY8-270" fmla="*/ 709149 h 964605"/>
                <a:gd name="connsiteX9-271" fmla="*/ 944380 w 1223250"/>
                <a:gd name="connsiteY9-272" fmla="*/ 963982 h 964605"/>
                <a:gd name="connsiteX10-273" fmla="*/ 719528 w 1223250"/>
                <a:gd name="connsiteY10-274" fmla="*/ 709149 h 964605"/>
                <a:gd name="connsiteX11-275" fmla="*/ 299803 w 1223250"/>
                <a:gd name="connsiteY11-276" fmla="*/ 889031 h 964605"/>
                <a:gd name="connsiteX12-277" fmla="*/ 74951 w 1223250"/>
                <a:gd name="connsiteY12-278" fmla="*/ 724139 h 964605"/>
                <a:gd name="connsiteX13-279" fmla="*/ 630318 w 1223250"/>
                <a:gd name="connsiteY13-280" fmla="*/ 575481 h 964605"/>
                <a:gd name="connsiteX0-281" fmla="*/ 584616 w 1223250"/>
                <a:gd name="connsiteY0-282" fmla="*/ 499287 h 964605"/>
                <a:gd name="connsiteX1-283" fmla="*/ 0 w 1223250"/>
                <a:gd name="connsiteY1-284" fmla="*/ 409346 h 964605"/>
                <a:gd name="connsiteX2-285" fmla="*/ 179882 w 1223250"/>
                <a:gd name="connsiteY2-286" fmla="*/ 184493 h 964605"/>
                <a:gd name="connsiteX3-287" fmla="*/ 674557 w 1223250"/>
                <a:gd name="connsiteY3-288" fmla="*/ 409346 h 964605"/>
                <a:gd name="connsiteX4-289" fmla="*/ 734518 w 1223250"/>
                <a:gd name="connsiteY4-290" fmla="*/ 169503 h 964605"/>
                <a:gd name="connsiteX5-291" fmla="*/ 1033049 w 1223250"/>
                <a:gd name="connsiteY5-292" fmla="*/ 704 h 964605"/>
                <a:gd name="connsiteX6-293" fmla="*/ 1216474 w 1223250"/>
                <a:gd name="connsiteY6-294" fmla="*/ 366010 h 964605"/>
                <a:gd name="connsiteX7-295" fmla="*/ 884419 w 1223250"/>
                <a:gd name="connsiteY7-296" fmla="*/ 499287 h 964605"/>
                <a:gd name="connsiteX8-297" fmla="*/ 1199213 w 1223250"/>
                <a:gd name="connsiteY8-298" fmla="*/ 709149 h 964605"/>
                <a:gd name="connsiteX9-299" fmla="*/ 944380 w 1223250"/>
                <a:gd name="connsiteY9-300" fmla="*/ 963982 h 964605"/>
                <a:gd name="connsiteX10-301" fmla="*/ 719528 w 1223250"/>
                <a:gd name="connsiteY10-302" fmla="*/ 709149 h 964605"/>
                <a:gd name="connsiteX11-303" fmla="*/ 299803 w 1223250"/>
                <a:gd name="connsiteY11-304" fmla="*/ 889031 h 964605"/>
                <a:gd name="connsiteX12-305" fmla="*/ 74951 w 1223250"/>
                <a:gd name="connsiteY12-306" fmla="*/ 724139 h 964605"/>
                <a:gd name="connsiteX13-307" fmla="*/ 630318 w 1223250"/>
                <a:gd name="connsiteY13-308" fmla="*/ 562099 h 964605"/>
                <a:gd name="connsiteX0-309" fmla="*/ 629221 w 1223250"/>
                <a:gd name="connsiteY0-310" fmla="*/ 517129 h 964605"/>
                <a:gd name="connsiteX1-311" fmla="*/ 0 w 1223250"/>
                <a:gd name="connsiteY1-312" fmla="*/ 409346 h 964605"/>
                <a:gd name="connsiteX2-313" fmla="*/ 179882 w 1223250"/>
                <a:gd name="connsiteY2-314" fmla="*/ 184493 h 964605"/>
                <a:gd name="connsiteX3-315" fmla="*/ 674557 w 1223250"/>
                <a:gd name="connsiteY3-316" fmla="*/ 409346 h 964605"/>
                <a:gd name="connsiteX4-317" fmla="*/ 734518 w 1223250"/>
                <a:gd name="connsiteY4-318" fmla="*/ 169503 h 964605"/>
                <a:gd name="connsiteX5-319" fmla="*/ 1033049 w 1223250"/>
                <a:gd name="connsiteY5-320" fmla="*/ 704 h 964605"/>
                <a:gd name="connsiteX6-321" fmla="*/ 1216474 w 1223250"/>
                <a:gd name="connsiteY6-322" fmla="*/ 366010 h 964605"/>
                <a:gd name="connsiteX7-323" fmla="*/ 884419 w 1223250"/>
                <a:gd name="connsiteY7-324" fmla="*/ 499287 h 964605"/>
                <a:gd name="connsiteX8-325" fmla="*/ 1199213 w 1223250"/>
                <a:gd name="connsiteY8-326" fmla="*/ 709149 h 964605"/>
                <a:gd name="connsiteX9-327" fmla="*/ 944380 w 1223250"/>
                <a:gd name="connsiteY9-328" fmla="*/ 963982 h 964605"/>
                <a:gd name="connsiteX10-329" fmla="*/ 719528 w 1223250"/>
                <a:gd name="connsiteY10-330" fmla="*/ 709149 h 964605"/>
                <a:gd name="connsiteX11-331" fmla="*/ 299803 w 1223250"/>
                <a:gd name="connsiteY11-332" fmla="*/ 889031 h 964605"/>
                <a:gd name="connsiteX12-333" fmla="*/ 74951 w 1223250"/>
                <a:gd name="connsiteY12-334" fmla="*/ 724139 h 964605"/>
                <a:gd name="connsiteX13-335" fmla="*/ 630318 w 1223250"/>
                <a:gd name="connsiteY13-336" fmla="*/ 562099 h 964605"/>
                <a:gd name="connsiteX0-337" fmla="*/ 629221 w 1223250"/>
                <a:gd name="connsiteY0-338" fmla="*/ 517129 h 964605"/>
                <a:gd name="connsiteX1-339" fmla="*/ 0 w 1223250"/>
                <a:gd name="connsiteY1-340" fmla="*/ 409346 h 964605"/>
                <a:gd name="connsiteX2-341" fmla="*/ 179882 w 1223250"/>
                <a:gd name="connsiteY2-342" fmla="*/ 184493 h 964605"/>
                <a:gd name="connsiteX3-343" fmla="*/ 674557 w 1223250"/>
                <a:gd name="connsiteY3-344" fmla="*/ 409346 h 964605"/>
                <a:gd name="connsiteX4-345" fmla="*/ 734518 w 1223250"/>
                <a:gd name="connsiteY4-346" fmla="*/ 169503 h 964605"/>
                <a:gd name="connsiteX5-347" fmla="*/ 1033049 w 1223250"/>
                <a:gd name="connsiteY5-348" fmla="*/ 704 h 964605"/>
                <a:gd name="connsiteX6-349" fmla="*/ 1216474 w 1223250"/>
                <a:gd name="connsiteY6-350" fmla="*/ 366010 h 964605"/>
                <a:gd name="connsiteX7-351" fmla="*/ 884419 w 1223250"/>
                <a:gd name="connsiteY7-352" fmla="*/ 499287 h 964605"/>
                <a:gd name="connsiteX8-353" fmla="*/ 1199213 w 1223250"/>
                <a:gd name="connsiteY8-354" fmla="*/ 709149 h 964605"/>
                <a:gd name="connsiteX9-355" fmla="*/ 944380 w 1223250"/>
                <a:gd name="connsiteY9-356" fmla="*/ 963982 h 964605"/>
                <a:gd name="connsiteX10-357" fmla="*/ 719528 w 1223250"/>
                <a:gd name="connsiteY10-358" fmla="*/ 709149 h 964605"/>
                <a:gd name="connsiteX11-359" fmla="*/ 299803 w 1223250"/>
                <a:gd name="connsiteY11-360" fmla="*/ 889031 h 964605"/>
                <a:gd name="connsiteX12-361" fmla="*/ 74951 w 1223250"/>
                <a:gd name="connsiteY12-362" fmla="*/ 724139 h 964605"/>
                <a:gd name="connsiteX13-363" fmla="*/ 630318 w 1223250"/>
                <a:gd name="connsiteY13-364" fmla="*/ 562099 h 964605"/>
                <a:gd name="connsiteX0-365" fmla="*/ 629221 w 1223250"/>
                <a:gd name="connsiteY0-366" fmla="*/ 517129 h 964605"/>
                <a:gd name="connsiteX1-367" fmla="*/ 0 w 1223250"/>
                <a:gd name="connsiteY1-368" fmla="*/ 409346 h 964605"/>
                <a:gd name="connsiteX2-369" fmla="*/ 179882 w 1223250"/>
                <a:gd name="connsiteY2-370" fmla="*/ 184493 h 964605"/>
                <a:gd name="connsiteX3-371" fmla="*/ 674557 w 1223250"/>
                <a:gd name="connsiteY3-372" fmla="*/ 409346 h 964605"/>
                <a:gd name="connsiteX4-373" fmla="*/ 734518 w 1223250"/>
                <a:gd name="connsiteY4-374" fmla="*/ 169503 h 964605"/>
                <a:gd name="connsiteX5-375" fmla="*/ 1033049 w 1223250"/>
                <a:gd name="connsiteY5-376" fmla="*/ 704 h 964605"/>
                <a:gd name="connsiteX6-377" fmla="*/ 1216474 w 1223250"/>
                <a:gd name="connsiteY6-378" fmla="*/ 366010 h 964605"/>
                <a:gd name="connsiteX7-379" fmla="*/ 884419 w 1223250"/>
                <a:gd name="connsiteY7-380" fmla="*/ 499287 h 964605"/>
                <a:gd name="connsiteX8-381" fmla="*/ 1199213 w 1223250"/>
                <a:gd name="connsiteY8-382" fmla="*/ 709149 h 964605"/>
                <a:gd name="connsiteX9-383" fmla="*/ 944380 w 1223250"/>
                <a:gd name="connsiteY9-384" fmla="*/ 963982 h 964605"/>
                <a:gd name="connsiteX10-385" fmla="*/ 719528 w 1223250"/>
                <a:gd name="connsiteY10-386" fmla="*/ 709149 h 964605"/>
                <a:gd name="connsiteX11-387" fmla="*/ 299803 w 1223250"/>
                <a:gd name="connsiteY11-388" fmla="*/ 889031 h 964605"/>
                <a:gd name="connsiteX12-389" fmla="*/ 74951 w 1223250"/>
                <a:gd name="connsiteY12-390" fmla="*/ 724139 h 964605"/>
                <a:gd name="connsiteX13-391" fmla="*/ 630318 w 1223250"/>
                <a:gd name="connsiteY13-392" fmla="*/ 562099 h 964605"/>
                <a:gd name="connsiteX0-393" fmla="*/ 0 w 1223250"/>
                <a:gd name="connsiteY0-394" fmla="*/ 409346 h 964605"/>
                <a:gd name="connsiteX1-395" fmla="*/ 179882 w 1223250"/>
                <a:gd name="connsiteY1-396" fmla="*/ 184493 h 964605"/>
                <a:gd name="connsiteX2-397" fmla="*/ 674557 w 1223250"/>
                <a:gd name="connsiteY2-398" fmla="*/ 409346 h 964605"/>
                <a:gd name="connsiteX3-399" fmla="*/ 734518 w 1223250"/>
                <a:gd name="connsiteY3-400" fmla="*/ 169503 h 964605"/>
                <a:gd name="connsiteX4-401" fmla="*/ 1033049 w 1223250"/>
                <a:gd name="connsiteY4-402" fmla="*/ 704 h 964605"/>
                <a:gd name="connsiteX5-403" fmla="*/ 1216474 w 1223250"/>
                <a:gd name="connsiteY5-404" fmla="*/ 366010 h 964605"/>
                <a:gd name="connsiteX6-405" fmla="*/ 884419 w 1223250"/>
                <a:gd name="connsiteY6-406" fmla="*/ 499287 h 964605"/>
                <a:gd name="connsiteX7-407" fmla="*/ 1199213 w 1223250"/>
                <a:gd name="connsiteY7-408" fmla="*/ 709149 h 964605"/>
                <a:gd name="connsiteX8-409" fmla="*/ 944380 w 1223250"/>
                <a:gd name="connsiteY8-410" fmla="*/ 963982 h 964605"/>
                <a:gd name="connsiteX9-411" fmla="*/ 719528 w 1223250"/>
                <a:gd name="connsiteY9-412" fmla="*/ 709149 h 964605"/>
                <a:gd name="connsiteX10-413" fmla="*/ 299803 w 1223250"/>
                <a:gd name="connsiteY10-414" fmla="*/ 889031 h 964605"/>
                <a:gd name="connsiteX11-415" fmla="*/ 74951 w 1223250"/>
                <a:gd name="connsiteY11-416" fmla="*/ 724139 h 964605"/>
                <a:gd name="connsiteX12-417" fmla="*/ 630318 w 1223250"/>
                <a:gd name="connsiteY12-418" fmla="*/ 562099 h 964605"/>
                <a:gd name="connsiteX0-419" fmla="*/ 117781 w 1161149"/>
                <a:gd name="connsiteY0-420" fmla="*/ 184493 h 964605"/>
                <a:gd name="connsiteX1-421" fmla="*/ 612456 w 1161149"/>
                <a:gd name="connsiteY1-422" fmla="*/ 409346 h 964605"/>
                <a:gd name="connsiteX2-423" fmla="*/ 672417 w 1161149"/>
                <a:gd name="connsiteY2-424" fmla="*/ 169503 h 964605"/>
                <a:gd name="connsiteX3-425" fmla="*/ 970948 w 1161149"/>
                <a:gd name="connsiteY3-426" fmla="*/ 704 h 964605"/>
                <a:gd name="connsiteX4-427" fmla="*/ 1154373 w 1161149"/>
                <a:gd name="connsiteY4-428" fmla="*/ 366010 h 964605"/>
                <a:gd name="connsiteX5-429" fmla="*/ 822318 w 1161149"/>
                <a:gd name="connsiteY5-430" fmla="*/ 499287 h 964605"/>
                <a:gd name="connsiteX6-431" fmla="*/ 1137112 w 1161149"/>
                <a:gd name="connsiteY6-432" fmla="*/ 709149 h 964605"/>
                <a:gd name="connsiteX7-433" fmla="*/ 882279 w 1161149"/>
                <a:gd name="connsiteY7-434" fmla="*/ 963982 h 964605"/>
                <a:gd name="connsiteX8-435" fmla="*/ 657427 w 1161149"/>
                <a:gd name="connsiteY8-436" fmla="*/ 709149 h 964605"/>
                <a:gd name="connsiteX9-437" fmla="*/ 237702 w 1161149"/>
                <a:gd name="connsiteY9-438" fmla="*/ 889031 h 964605"/>
                <a:gd name="connsiteX10-439" fmla="*/ 12850 w 1161149"/>
                <a:gd name="connsiteY10-440" fmla="*/ 724139 h 964605"/>
                <a:gd name="connsiteX11-441" fmla="*/ 568217 w 1161149"/>
                <a:gd name="connsiteY11-442" fmla="*/ 562099 h 964605"/>
                <a:gd name="connsiteX0-443" fmla="*/ 612456 w 1161149"/>
                <a:gd name="connsiteY0-444" fmla="*/ 409346 h 964605"/>
                <a:gd name="connsiteX1-445" fmla="*/ 672417 w 1161149"/>
                <a:gd name="connsiteY1-446" fmla="*/ 169503 h 964605"/>
                <a:gd name="connsiteX2-447" fmla="*/ 970948 w 1161149"/>
                <a:gd name="connsiteY2-448" fmla="*/ 704 h 964605"/>
                <a:gd name="connsiteX3-449" fmla="*/ 1154373 w 1161149"/>
                <a:gd name="connsiteY3-450" fmla="*/ 366010 h 964605"/>
                <a:gd name="connsiteX4-451" fmla="*/ 822318 w 1161149"/>
                <a:gd name="connsiteY4-452" fmla="*/ 499287 h 964605"/>
                <a:gd name="connsiteX5-453" fmla="*/ 1137112 w 1161149"/>
                <a:gd name="connsiteY5-454" fmla="*/ 709149 h 964605"/>
                <a:gd name="connsiteX6-455" fmla="*/ 882279 w 1161149"/>
                <a:gd name="connsiteY6-456" fmla="*/ 963982 h 964605"/>
                <a:gd name="connsiteX7-457" fmla="*/ 657427 w 1161149"/>
                <a:gd name="connsiteY7-458" fmla="*/ 709149 h 964605"/>
                <a:gd name="connsiteX8-459" fmla="*/ 237702 w 1161149"/>
                <a:gd name="connsiteY8-460" fmla="*/ 889031 h 964605"/>
                <a:gd name="connsiteX9-461" fmla="*/ 12850 w 1161149"/>
                <a:gd name="connsiteY9-462" fmla="*/ 724139 h 964605"/>
                <a:gd name="connsiteX10-463" fmla="*/ 568217 w 1161149"/>
                <a:gd name="connsiteY10-464" fmla="*/ 562099 h 964605"/>
                <a:gd name="connsiteX0-465" fmla="*/ 672417 w 1161149"/>
                <a:gd name="connsiteY0-466" fmla="*/ 169503 h 964605"/>
                <a:gd name="connsiteX1-467" fmla="*/ 970948 w 1161149"/>
                <a:gd name="connsiteY1-468" fmla="*/ 704 h 964605"/>
                <a:gd name="connsiteX2-469" fmla="*/ 1154373 w 1161149"/>
                <a:gd name="connsiteY2-470" fmla="*/ 366010 h 964605"/>
                <a:gd name="connsiteX3-471" fmla="*/ 822318 w 1161149"/>
                <a:gd name="connsiteY3-472" fmla="*/ 499287 h 964605"/>
                <a:gd name="connsiteX4-473" fmla="*/ 1137112 w 1161149"/>
                <a:gd name="connsiteY4-474" fmla="*/ 709149 h 964605"/>
                <a:gd name="connsiteX5-475" fmla="*/ 882279 w 1161149"/>
                <a:gd name="connsiteY5-476" fmla="*/ 963982 h 964605"/>
                <a:gd name="connsiteX6-477" fmla="*/ 657427 w 1161149"/>
                <a:gd name="connsiteY6-478" fmla="*/ 709149 h 964605"/>
                <a:gd name="connsiteX7-479" fmla="*/ 237702 w 1161149"/>
                <a:gd name="connsiteY7-480" fmla="*/ 889031 h 964605"/>
                <a:gd name="connsiteX8-481" fmla="*/ 12850 w 1161149"/>
                <a:gd name="connsiteY8-482" fmla="*/ 724139 h 964605"/>
                <a:gd name="connsiteX9-483" fmla="*/ 568217 w 1161149"/>
                <a:gd name="connsiteY9-484" fmla="*/ 562099 h 964605"/>
                <a:gd name="connsiteX0-485" fmla="*/ 970948 w 1161149"/>
                <a:gd name="connsiteY0-486" fmla="*/ 0 h 963901"/>
                <a:gd name="connsiteX1-487" fmla="*/ 1154373 w 1161149"/>
                <a:gd name="connsiteY1-488" fmla="*/ 365306 h 963901"/>
                <a:gd name="connsiteX2-489" fmla="*/ 822318 w 1161149"/>
                <a:gd name="connsiteY2-490" fmla="*/ 498583 h 963901"/>
                <a:gd name="connsiteX3-491" fmla="*/ 1137112 w 1161149"/>
                <a:gd name="connsiteY3-492" fmla="*/ 708445 h 963901"/>
                <a:gd name="connsiteX4-493" fmla="*/ 882279 w 1161149"/>
                <a:gd name="connsiteY4-494" fmla="*/ 963278 h 963901"/>
                <a:gd name="connsiteX5-495" fmla="*/ 657427 w 1161149"/>
                <a:gd name="connsiteY5-496" fmla="*/ 708445 h 963901"/>
                <a:gd name="connsiteX6-497" fmla="*/ 237702 w 1161149"/>
                <a:gd name="connsiteY6-498" fmla="*/ 888327 h 963901"/>
                <a:gd name="connsiteX7-499" fmla="*/ 12850 w 1161149"/>
                <a:gd name="connsiteY7-500" fmla="*/ 723435 h 963901"/>
                <a:gd name="connsiteX8-501" fmla="*/ 568217 w 1161149"/>
                <a:gd name="connsiteY8-502" fmla="*/ 561395 h 963901"/>
                <a:gd name="connsiteX0-503" fmla="*/ 1154373 w 1154373"/>
                <a:gd name="connsiteY0-504" fmla="*/ 0 h 598595"/>
                <a:gd name="connsiteX1-505" fmla="*/ 822318 w 1154373"/>
                <a:gd name="connsiteY1-506" fmla="*/ 133277 h 598595"/>
                <a:gd name="connsiteX2-507" fmla="*/ 1137112 w 1154373"/>
                <a:gd name="connsiteY2-508" fmla="*/ 343139 h 598595"/>
                <a:gd name="connsiteX3-509" fmla="*/ 882279 w 1154373"/>
                <a:gd name="connsiteY3-510" fmla="*/ 597972 h 598595"/>
                <a:gd name="connsiteX4-511" fmla="*/ 657427 w 1154373"/>
                <a:gd name="connsiteY4-512" fmla="*/ 343139 h 598595"/>
                <a:gd name="connsiteX5-513" fmla="*/ 237702 w 1154373"/>
                <a:gd name="connsiteY5-514" fmla="*/ 523021 h 598595"/>
                <a:gd name="connsiteX6-515" fmla="*/ 12850 w 1154373"/>
                <a:gd name="connsiteY6-516" fmla="*/ 358129 h 598595"/>
                <a:gd name="connsiteX7-517" fmla="*/ 568217 w 1154373"/>
                <a:gd name="connsiteY7-518" fmla="*/ 196089 h 598595"/>
                <a:gd name="connsiteX0-519" fmla="*/ 822318 w 1138670"/>
                <a:gd name="connsiteY0-520" fmla="*/ 0 h 465318"/>
                <a:gd name="connsiteX1-521" fmla="*/ 1137112 w 1138670"/>
                <a:gd name="connsiteY1-522" fmla="*/ 209862 h 465318"/>
                <a:gd name="connsiteX2-523" fmla="*/ 882279 w 1138670"/>
                <a:gd name="connsiteY2-524" fmla="*/ 464695 h 465318"/>
                <a:gd name="connsiteX3-525" fmla="*/ 657427 w 1138670"/>
                <a:gd name="connsiteY3-526" fmla="*/ 209862 h 465318"/>
                <a:gd name="connsiteX4-527" fmla="*/ 237702 w 1138670"/>
                <a:gd name="connsiteY4-528" fmla="*/ 389744 h 465318"/>
                <a:gd name="connsiteX5-529" fmla="*/ 12850 w 1138670"/>
                <a:gd name="connsiteY5-530" fmla="*/ 224852 h 465318"/>
                <a:gd name="connsiteX6-531" fmla="*/ 568217 w 1138670"/>
                <a:gd name="connsiteY6-532" fmla="*/ 62812 h 465318"/>
                <a:gd name="connsiteX0-533" fmla="*/ 1137112 w 1138670"/>
                <a:gd name="connsiteY0-534" fmla="*/ 147050 h 402506"/>
                <a:gd name="connsiteX1-535" fmla="*/ 882279 w 1138670"/>
                <a:gd name="connsiteY1-536" fmla="*/ 401883 h 402506"/>
                <a:gd name="connsiteX2-537" fmla="*/ 657427 w 1138670"/>
                <a:gd name="connsiteY2-538" fmla="*/ 147050 h 402506"/>
                <a:gd name="connsiteX3-539" fmla="*/ 237702 w 1138670"/>
                <a:gd name="connsiteY3-540" fmla="*/ 326932 h 402506"/>
                <a:gd name="connsiteX4-541" fmla="*/ 12850 w 1138670"/>
                <a:gd name="connsiteY4-542" fmla="*/ 162040 h 402506"/>
                <a:gd name="connsiteX5-543" fmla="*/ 568217 w 1138670"/>
                <a:gd name="connsiteY5-544" fmla="*/ 0 h 402506"/>
                <a:gd name="connsiteX0-545" fmla="*/ 882279 w 882279"/>
                <a:gd name="connsiteY0-546" fmla="*/ 401883 h 401883"/>
                <a:gd name="connsiteX1-547" fmla="*/ 657427 w 882279"/>
                <a:gd name="connsiteY1-548" fmla="*/ 147050 h 401883"/>
                <a:gd name="connsiteX2-549" fmla="*/ 237702 w 882279"/>
                <a:gd name="connsiteY2-550" fmla="*/ 326932 h 401883"/>
                <a:gd name="connsiteX3-551" fmla="*/ 12850 w 882279"/>
                <a:gd name="connsiteY3-552" fmla="*/ 162040 h 401883"/>
                <a:gd name="connsiteX4-553" fmla="*/ 568217 w 882279"/>
                <a:gd name="connsiteY4-554" fmla="*/ 0 h 401883"/>
                <a:gd name="connsiteX0-555" fmla="*/ 657427 w 657427"/>
                <a:gd name="connsiteY0-556" fmla="*/ 147050 h 326972"/>
                <a:gd name="connsiteX1-557" fmla="*/ 237702 w 657427"/>
                <a:gd name="connsiteY1-558" fmla="*/ 326932 h 326972"/>
                <a:gd name="connsiteX2-559" fmla="*/ 12850 w 657427"/>
                <a:gd name="connsiteY2-560" fmla="*/ 162040 h 326972"/>
                <a:gd name="connsiteX3-561" fmla="*/ 568217 w 657427"/>
                <a:gd name="connsiteY3-562" fmla="*/ 0 h 326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57427" h="326972">
                  <a:moveTo>
                    <a:pt x="657427" y="147050"/>
                  </a:moveTo>
                  <a:cubicBezTo>
                    <a:pt x="517519" y="207011"/>
                    <a:pt x="345131" y="324434"/>
                    <a:pt x="237702" y="326932"/>
                  </a:cubicBezTo>
                  <a:cubicBezTo>
                    <a:pt x="130273" y="329430"/>
                    <a:pt x="-49609" y="214505"/>
                    <a:pt x="12850" y="162040"/>
                  </a:cubicBezTo>
                  <a:lnTo>
                    <a:pt x="568217" y="0"/>
                  </a:lnTo>
                </a:path>
              </a:pathLst>
            </a:custGeom>
            <a:solidFill>
              <a:schemeClr val="bg1"/>
            </a:solidFill>
            <a:ln w="222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1378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t="10934"/>
          <a:stretch>
            <a:fillRect/>
          </a:stretch>
        </p:blipFill>
        <p:spPr>
          <a:xfrm>
            <a:off x="1782229" y="2488927"/>
            <a:ext cx="3849311" cy="2657507"/>
          </a:xfrm>
          <a:prstGeom prst="rect">
            <a:avLst/>
          </a:prstGeom>
        </p:spPr>
      </p:pic>
      <p:sp useBgFill="1">
        <p:nvSpPr>
          <p:cNvPr id="48" name="任意多边形 47"/>
          <p:cNvSpPr/>
          <p:nvPr/>
        </p:nvSpPr>
        <p:spPr>
          <a:xfrm>
            <a:off x="1578007" y="2203901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ln w="25400" cap="rnd">
            <a:solidFill>
              <a:srgbClr val="34322F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717363" y="5410125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rgbClr val="3432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5923093" y="5063227"/>
            <a:ext cx="539853" cy="799683"/>
            <a:chOff x="6009007" y="5114134"/>
            <a:chExt cx="539853" cy="799683"/>
          </a:xfrm>
        </p:grpSpPr>
        <p:grpSp>
          <p:nvGrpSpPr>
            <p:cNvPr id="70" name="组合 69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78" name="任意多边形 77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rgbClr val="34322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rgbClr val="34322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rgbClr val="34322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75" name="任意多边形 74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avLst/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任意多边形 75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任意多边形 76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任意多边形 73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avLst/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rgbClr val="34322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1" name="文本框 80"/>
          <p:cNvSpPr txBox="1"/>
          <p:nvPr/>
        </p:nvSpPr>
        <p:spPr>
          <a:xfrm>
            <a:off x="7295135" y="2371509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971863" y="2904473"/>
            <a:ext cx="400623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6971863" y="242711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295135" y="4360714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971863" y="4893678"/>
            <a:ext cx="400623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86" name="Freeform 30"/>
          <p:cNvSpPr>
            <a:spLocks noEditPoints="1"/>
          </p:cNvSpPr>
          <p:nvPr/>
        </p:nvSpPr>
        <p:spPr bwMode="auto">
          <a:xfrm>
            <a:off x="6971863" y="441631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0177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5" name="椭圆 31"/>
          <p:cNvSpPr/>
          <p:nvPr/>
        </p:nvSpPr>
        <p:spPr>
          <a:xfrm rot="5400000">
            <a:off x="4297709" y="630176"/>
            <a:ext cx="3421408" cy="691126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  <a:gd name="connsiteX0-601" fmla="*/ 51067 w 648099"/>
              <a:gd name="connsiteY0-602" fmla="*/ 18182 h 565791"/>
              <a:gd name="connsiteX1-603" fmla="*/ 617005 w 648099"/>
              <a:gd name="connsiteY1-604" fmla="*/ 31700 h 565791"/>
              <a:gd name="connsiteX2-605" fmla="*/ 621713 w 648099"/>
              <a:gd name="connsiteY2-606" fmla="*/ 535349 h 565791"/>
              <a:gd name="connsiteX3-607" fmla="*/ 12537 w 648099"/>
              <a:gd name="connsiteY3-608" fmla="*/ 497972 h 565791"/>
              <a:gd name="connsiteX4-609" fmla="*/ 4334 w 648099"/>
              <a:gd name="connsiteY4-610" fmla="*/ 81348 h 565791"/>
              <a:gd name="connsiteX5-611" fmla="*/ 51067 w 648099"/>
              <a:gd name="connsiteY5-612" fmla="*/ 18182 h 565791"/>
              <a:gd name="connsiteX0-613" fmla="*/ 95107 w 692139"/>
              <a:gd name="connsiteY0-614" fmla="*/ 44563 h 592172"/>
              <a:gd name="connsiteX1-615" fmla="*/ 661045 w 692139"/>
              <a:gd name="connsiteY1-616" fmla="*/ 58081 h 592172"/>
              <a:gd name="connsiteX2-617" fmla="*/ 665753 w 692139"/>
              <a:gd name="connsiteY2-618" fmla="*/ 561730 h 592172"/>
              <a:gd name="connsiteX3-619" fmla="*/ 56577 w 692139"/>
              <a:gd name="connsiteY3-620" fmla="*/ 524353 h 592172"/>
              <a:gd name="connsiteX4-621" fmla="*/ 95107 w 692139"/>
              <a:gd name="connsiteY4-622" fmla="*/ 44563 h 592172"/>
              <a:gd name="connsiteX0-623" fmla="*/ 84274 w 726505"/>
              <a:gd name="connsiteY0-624" fmla="*/ 51300 h 608352"/>
              <a:gd name="connsiteX1-625" fmla="*/ 668271 w 726505"/>
              <a:gd name="connsiteY1-626" fmla="*/ 74261 h 608352"/>
              <a:gd name="connsiteX2-627" fmla="*/ 672979 w 726505"/>
              <a:gd name="connsiteY2-628" fmla="*/ 577910 h 608352"/>
              <a:gd name="connsiteX3-629" fmla="*/ 63803 w 726505"/>
              <a:gd name="connsiteY3-630" fmla="*/ 540533 h 608352"/>
              <a:gd name="connsiteX4-631" fmla="*/ 84274 w 726505"/>
              <a:gd name="connsiteY4-632" fmla="*/ 51300 h 608352"/>
              <a:gd name="connsiteX0-633" fmla="*/ 84274 w 726505"/>
              <a:gd name="connsiteY0-634" fmla="*/ 51300 h 608352"/>
              <a:gd name="connsiteX1-635" fmla="*/ 668271 w 726505"/>
              <a:gd name="connsiteY1-636" fmla="*/ 74261 h 608352"/>
              <a:gd name="connsiteX2-637" fmla="*/ 672979 w 726505"/>
              <a:gd name="connsiteY2-638" fmla="*/ 577910 h 608352"/>
              <a:gd name="connsiteX3-639" fmla="*/ 63803 w 726505"/>
              <a:gd name="connsiteY3-640" fmla="*/ 540533 h 608352"/>
              <a:gd name="connsiteX4-641" fmla="*/ 84274 w 726505"/>
              <a:gd name="connsiteY4-642" fmla="*/ 51300 h 608352"/>
              <a:gd name="connsiteX0-643" fmla="*/ 84274 w 726505"/>
              <a:gd name="connsiteY0-644" fmla="*/ 25592 h 582644"/>
              <a:gd name="connsiteX1-645" fmla="*/ 668271 w 726505"/>
              <a:gd name="connsiteY1-646" fmla="*/ 48553 h 582644"/>
              <a:gd name="connsiteX2-647" fmla="*/ 672979 w 726505"/>
              <a:gd name="connsiteY2-648" fmla="*/ 552202 h 582644"/>
              <a:gd name="connsiteX3-649" fmla="*/ 63803 w 726505"/>
              <a:gd name="connsiteY3-650" fmla="*/ 514825 h 582644"/>
              <a:gd name="connsiteX4-651" fmla="*/ 84274 w 726505"/>
              <a:gd name="connsiteY4-652" fmla="*/ 25592 h 582644"/>
              <a:gd name="connsiteX0-653" fmla="*/ 84274 w 726505"/>
              <a:gd name="connsiteY0-654" fmla="*/ 25592 h 582644"/>
              <a:gd name="connsiteX1-655" fmla="*/ 668271 w 726505"/>
              <a:gd name="connsiteY1-656" fmla="*/ 48553 h 582644"/>
              <a:gd name="connsiteX2-657" fmla="*/ 672979 w 726505"/>
              <a:gd name="connsiteY2-658" fmla="*/ 552202 h 582644"/>
              <a:gd name="connsiteX3-659" fmla="*/ 63803 w 726505"/>
              <a:gd name="connsiteY3-660" fmla="*/ 514825 h 582644"/>
              <a:gd name="connsiteX4-661" fmla="*/ 84274 w 726505"/>
              <a:gd name="connsiteY4-662" fmla="*/ 25592 h 582644"/>
              <a:gd name="connsiteX0-663" fmla="*/ 84274 w 726505"/>
              <a:gd name="connsiteY0-664" fmla="*/ 10474 h 567526"/>
              <a:gd name="connsiteX1-665" fmla="*/ 668271 w 726505"/>
              <a:gd name="connsiteY1-666" fmla="*/ 33435 h 567526"/>
              <a:gd name="connsiteX2-667" fmla="*/ 672979 w 726505"/>
              <a:gd name="connsiteY2-668" fmla="*/ 537084 h 567526"/>
              <a:gd name="connsiteX3-669" fmla="*/ 63803 w 726505"/>
              <a:gd name="connsiteY3-670" fmla="*/ 499707 h 567526"/>
              <a:gd name="connsiteX4-671" fmla="*/ 84274 w 726505"/>
              <a:gd name="connsiteY4-672" fmla="*/ 10474 h 567526"/>
              <a:gd name="connsiteX0-673" fmla="*/ 84274 w 747243"/>
              <a:gd name="connsiteY0-674" fmla="*/ 23576 h 595793"/>
              <a:gd name="connsiteX1-675" fmla="*/ 671883 w 747243"/>
              <a:gd name="connsiteY1-676" fmla="*/ 24503 h 595793"/>
              <a:gd name="connsiteX2-677" fmla="*/ 672979 w 747243"/>
              <a:gd name="connsiteY2-678" fmla="*/ 550186 h 595793"/>
              <a:gd name="connsiteX3-679" fmla="*/ 63803 w 747243"/>
              <a:gd name="connsiteY3-680" fmla="*/ 512809 h 595793"/>
              <a:gd name="connsiteX4-681" fmla="*/ 84274 w 747243"/>
              <a:gd name="connsiteY4-682" fmla="*/ 23576 h 595793"/>
              <a:gd name="connsiteX0-683" fmla="*/ 84274 w 710287"/>
              <a:gd name="connsiteY0-684" fmla="*/ 23576 h 595793"/>
              <a:gd name="connsiteX1-685" fmla="*/ 671883 w 710287"/>
              <a:gd name="connsiteY1-686" fmla="*/ 24503 h 595793"/>
              <a:gd name="connsiteX2-687" fmla="*/ 672979 w 710287"/>
              <a:gd name="connsiteY2-688" fmla="*/ 550186 h 595793"/>
              <a:gd name="connsiteX3-689" fmla="*/ 63803 w 710287"/>
              <a:gd name="connsiteY3-690" fmla="*/ 512809 h 595793"/>
              <a:gd name="connsiteX4-691" fmla="*/ 84274 w 710287"/>
              <a:gd name="connsiteY4-692" fmla="*/ 23576 h 595793"/>
              <a:gd name="connsiteX0-693" fmla="*/ 84274 w 710287"/>
              <a:gd name="connsiteY0-694" fmla="*/ 23576 h 595793"/>
              <a:gd name="connsiteX1-695" fmla="*/ 671883 w 710287"/>
              <a:gd name="connsiteY1-696" fmla="*/ 24503 h 595793"/>
              <a:gd name="connsiteX2-697" fmla="*/ 672979 w 710287"/>
              <a:gd name="connsiteY2-698" fmla="*/ 550186 h 595793"/>
              <a:gd name="connsiteX3-699" fmla="*/ 63803 w 710287"/>
              <a:gd name="connsiteY3-700" fmla="*/ 512809 h 595793"/>
              <a:gd name="connsiteX4-701" fmla="*/ 84274 w 710287"/>
              <a:gd name="connsiteY4-702" fmla="*/ 23576 h 595793"/>
              <a:gd name="connsiteX0-703" fmla="*/ 84274 w 710287"/>
              <a:gd name="connsiteY0-704" fmla="*/ 23576 h 595793"/>
              <a:gd name="connsiteX1-705" fmla="*/ 671883 w 710287"/>
              <a:gd name="connsiteY1-706" fmla="*/ 24503 h 595793"/>
              <a:gd name="connsiteX2-707" fmla="*/ 672979 w 710287"/>
              <a:gd name="connsiteY2-708" fmla="*/ 550186 h 595793"/>
              <a:gd name="connsiteX3-709" fmla="*/ 63803 w 710287"/>
              <a:gd name="connsiteY3-710" fmla="*/ 512809 h 595793"/>
              <a:gd name="connsiteX4-711" fmla="*/ 84274 w 710287"/>
              <a:gd name="connsiteY4-712" fmla="*/ 23576 h 595793"/>
              <a:gd name="connsiteX0-713" fmla="*/ 84274 w 672979"/>
              <a:gd name="connsiteY0-714" fmla="*/ 23576 h 595793"/>
              <a:gd name="connsiteX1-715" fmla="*/ 671883 w 672979"/>
              <a:gd name="connsiteY1-716" fmla="*/ 24503 h 595793"/>
              <a:gd name="connsiteX2-717" fmla="*/ 672979 w 672979"/>
              <a:gd name="connsiteY2-718" fmla="*/ 550186 h 595793"/>
              <a:gd name="connsiteX3-719" fmla="*/ 63803 w 672979"/>
              <a:gd name="connsiteY3-720" fmla="*/ 512809 h 595793"/>
              <a:gd name="connsiteX4-721" fmla="*/ 84274 w 672979"/>
              <a:gd name="connsiteY4-722" fmla="*/ 23576 h 595793"/>
              <a:gd name="connsiteX0-723" fmla="*/ 84274 w 672979"/>
              <a:gd name="connsiteY0-724" fmla="*/ 23576 h 570495"/>
              <a:gd name="connsiteX1-725" fmla="*/ 671883 w 672979"/>
              <a:gd name="connsiteY1-726" fmla="*/ 24503 h 570495"/>
              <a:gd name="connsiteX2-727" fmla="*/ 672979 w 672979"/>
              <a:gd name="connsiteY2-728" fmla="*/ 550186 h 570495"/>
              <a:gd name="connsiteX3-729" fmla="*/ 63803 w 672979"/>
              <a:gd name="connsiteY3-730" fmla="*/ 512809 h 570495"/>
              <a:gd name="connsiteX4-731" fmla="*/ 84274 w 672979"/>
              <a:gd name="connsiteY4-732" fmla="*/ 23576 h 570495"/>
              <a:gd name="connsiteX0-733" fmla="*/ 84274 w 672979"/>
              <a:gd name="connsiteY0-734" fmla="*/ 23576 h 570495"/>
              <a:gd name="connsiteX1-735" fmla="*/ 671883 w 672979"/>
              <a:gd name="connsiteY1-736" fmla="*/ 24503 h 570495"/>
              <a:gd name="connsiteX2-737" fmla="*/ 672979 w 672979"/>
              <a:gd name="connsiteY2-738" fmla="*/ 550186 h 570495"/>
              <a:gd name="connsiteX3-739" fmla="*/ 63803 w 672979"/>
              <a:gd name="connsiteY3-740" fmla="*/ 512809 h 570495"/>
              <a:gd name="connsiteX4-741" fmla="*/ 84274 w 672979"/>
              <a:gd name="connsiteY4-742" fmla="*/ 23576 h 570495"/>
              <a:gd name="connsiteX0-743" fmla="*/ 84274 w 672979"/>
              <a:gd name="connsiteY0-744" fmla="*/ 23576 h 560608"/>
              <a:gd name="connsiteX1-745" fmla="*/ 671883 w 672979"/>
              <a:gd name="connsiteY1-746" fmla="*/ 24503 h 560608"/>
              <a:gd name="connsiteX2-747" fmla="*/ 672979 w 672979"/>
              <a:gd name="connsiteY2-748" fmla="*/ 550186 h 560608"/>
              <a:gd name="connsiteX3-749" fmla="*/ 63803 w 672979"/>
              <a:gd name="connsiteY3-750" fmla="*/ 512809 h 560608"/>
              <a:gd name="connsiteX4-751" fmla="*/ 84274 w 672979"/>
              <a:gd name="connsiteY4-752" fmla="*/ 23576 h 560608"/>
              <a:gd name="connsiteX0-753" fmla="*/ 84274 w 672979"/>
              <a:gd name="connsiteY0-754" fmla="*/ 23576 h 567351"/>
              <a:gd name="connsiteX1-755" fmla="*/ 671883 w 672979"/>
              <a:gd name="connsiteY1-756" fmla="*/ 24503 h 567351"/>
              <a:gd name="connsiteX2-757" fmla="*/ 672979 w 672979"/>
              <a:gd name="connsiteY2-758" fmla="*/ 550186 h 567351"/>
              <a:gd name="connsiteX3-759" fmla="*/ 63803 w 672979"/>
              <a:gd name="connsiteY3-760" fmla="*/ 512809 h 567351"/>
              <a:gd name="connsiteX4-761" fmla="*/ 84274 w 672979"/>
              <a:gd name="connsiteY4-762" fmla="*/ 23576 h 567351"/>
              <a:gd name="connsiteX0-763" fmla="*/ 72869 w 661574"/>
              <a:gd name="connsiteY0-764" fmla="*/ 23576 h 567351"/>
              <a:gd name="connsiteX1-765" fmla="*/ 660478 w 661574"/>
              <a:gd name="connsiteY1-766" fmla="*/ 24503 h 567351"/>
              <a:gd name="connsiteX2-767" fmla="*/ 661574 w 661574"/>
              <a:gd name="connsiteY2-768" fmla="*/ 550186 h 567351"/>
              <a:gd name="connsiteX3-769" fmla="*/ 52398 w 661574"/>
              <a:gd name="connsiteY3-770" fmla="*/ 512809 h 567351"/>
              <a:gd name="connsiteX4-771" fmla="*/ 72869 w 661574"/>
              <a:gd name="connsiteY4-772" fmla="*/ 23576 h 567351"/>
              <a:gd name="connsiteX0-773" fmla="*/ 72869 w 661574"/>
              <a:gd name="connsiteY0-774" fmla="*/ 13918 h 557693"/>
              <a:gd name="connsiteX1-775" fmla="*/ 660478 w 661574"/>
              <a:gd name="connsiteY1-776" fmla="*/ 14845 h 557693"/>
              <a:gd name="connsiteX2-777" fmla="*/ 661574 w 661574"/>
              <a:gd name="connsiteY2-778" fmla="*/ 540528 h 557693"/>
              <a:gd name="connsiteX3-779" fmla="*/ 52398 w 661574"/>
              <a:gd name="connsiteY3-780" fmla="*/ 503151 h 557693"/>
              <a:gd name="connsiteX4-781" fmla="*/ 72869 w 661574"/>
              <a:gd name="connsiteY4-782" fmla="*/ 13918 h 557693"/>
              <a:gd name="connsiteX0-783" fmla="*/ 84755 w 673460"/>
              <a:gd name="connsiteY0-784" fmla="*/ 13918 h 568883"/>
              <a:gd name="connsiteX1-785" fmla="*/ 672364 w 673460"/>
              <a:gd name="connsiteY1-786" fmla="*/ 14845 h 568883"/>
              <a:gd name="connsiteX2-787" fmla="*/ 673460 w 673460"/>
              <a:gd name="connsiteY2-788" fmla="*/ 540528 h 568883"/>
              <a:gd name="connsiteX3-789" fmla="*/ 43142 w 673460"/>
              <a:gd name="connsiteY3-790" fmla="*/ 525832 h 568883"/>
              <a:gd name="connsiteX4-791" fmla="*/ 84755 w 673460"/>
              <a:gd name="connsiteY4-792" fmla="*/ 13918 h 568883"/>
              <a:gd name="connsiteX0-793" fmla="*/ 84755 w 673460"/>
              <a:gd name="connsiteY0-794" fmla="*/ 13918 h 559604"/>
              <a:gd name="connsiteX1-795" fmla="*/ 672364 w 673460"/>
              <a:gd name="connsiteY1-796" fmla="*/ 14845 h 559604"/>
              <a:gd name="connsiteX2-797" fmla="*/ 673460 w 673460"/>
              <a:gd name="connsiteY2-798" fmla="*/ 540528 h 559604"/>
              <a:gd name="connsiteX3-799" fmla="*/ 43142 w 673460"/>
              <a:gd name="connsiteY3-800" fmla="*/ 525832 h 559604"/>
              <a:gd name="connsiteX4-801" fmla="*/ 84755 w 673460"/>
              <a:gd name="connsiteY4-802" fmla="*/ 13918 h 559604"/>
              <a:gd name="connsiteX0-803" fmla="*/ 84755 w 675575"/>
              <a:gd name="connsiteY0-804" fmla="*/ 13918 h 562548"/>
              <a:gd name="connsiteX1-805" fmla="*/ 672364 w 675575"/>
              <a:gd name="connsiteY1-806" fmla="*/ 14845 h 562548"/>
              <a:gd name="connsiteX2-807" fmla="*/ 675575 w 675575"/>
              <a:gd name="connsiteY2-808" fmla="*/ 545971 h 562548"/>
              <a:gd name="connsiteX3-809" fmla="*/ 43142 w 675575"/>
              <a:gd name="connsiteY3-810" fmla="*/ 525832 h 562548"/>
              <a:gd name="connsiteX4-811" fmla="*/ 84755 w 675575"/>
              <a:gd name="connsiteY4-812" fmla="*/ 13918 h 562548"/>
              <a:gd name="connsiteX0-813" fmla="*/ 84755 w 680821"/>
              <a:gd name="connsiteY0-814" fmla="*/ 13918 h 562548"/>
              <a:gd name="connsiteX1-815" fmla="*/ 680821 w 680821"/>
              <a:gd name="connsiteY1-816" fmla="*/ 14845 h 562548"/>
              <a:gd name="connsiteX2-817" fmla="*/ 675575 w 680821"/>
              <a:gd name="connsiteY2-818" fmla="*/ 545971 h 562548"/>
              <a:gd name="connsiteX3-819" fmla="*/ 43142 w 680821"/>
              <a:gd name="connsiteY3-820" fmla="*/ 525832 h 562548"/>
              <a:gd name="connsiteX4-821" fmla="*/ 84755 w 680821"/>
              <a:gd name="connsiteY4-822" fmla="*/ 13918 h 562548"/>
              <a:gd name="connsiteX0-823" fmla="*/ 72868 w 690076"/>
              <a:gd name="connsiteY0-824" fmla="*/ 20358 h 559916"/>
              <a:gd name="connsiteX1-825" fmla="*/ 690076 w 690076"/>
              <a:gd name="connsiteY1-826" fmla="*/ 12213 h 559916"/>
              <a:gd name="connsiteX2-827" fmla="*/ 684830 w 690076"/>
              <a:gd name="connsiteY2-828" fmla="*/ 543339 h 559916"/>
              <a:gd name="connsiteX3-829" fmla="*/ 52397 w 690076"/>
              <a:gd name="connsiteY3-830" fmla="*/ 523200 h 559916"/>
              <a:gd name="connsiteX4-831" fmla="*/ 72868 w 690076"/>
              <a:gd name="connsiteY4-832" fmla="*/ 20358 h 559916"/>
              <a:gd name="connsiteX0-833" fmla="*/ 72868 w 690076"/>
              <a:gd name="connsiteY0-834" fmla="*/ 22718 h 562276"/>
              <a:gd name="connsiteX1-835" fmla="*/ 690076 w 690076"/>
              <a:gd name="connsiteY1-836" fmla="*/ 14573 h 562276"/>
              <a:gd name="connsiteX2-837" fmla="*/ 684830 w 690076"/>
              <a:gd name="connsiteY2-838" fmla="*/ 545699 h 562276"/>
              <a:gd name="connsiteX3-839" fmla="*/ 52397 w 690076"/>
              <a:gd name="connsiteY3-840" fmla="*/ 525560 h 562276"/>
              <a:gd name="connsiteX4-841" fmla="*/ 72868 w 690076"/>
              <a:gd name="connsiteY4-842" fmla="*/ 22718 h 562276"/>
              <a:gd name="connsiteX0-843" fmla="*/ 59152 w 676360"/>
              <a:gd name="connsiteY0-844" fmla="*/ 22718 h 562276"/>
              <a:gd name="connsiteX1-845" fmla="*/ 676360 w 676360"/>
              <a:gd name="connsiteY1-846" fmla="*/ 14573 h 562276"/>
              <a:gd name="connsiteX2-847" fmla="*/ 671114 w 676360"/>
              <a:gd name="connsiteY2-848" fmla="*/ 545699 h 562276"/>
              <a:gd name="connsiteX3-849" fmla="*/ 38681 w 676360"/>
              <a:gd name="connsiteY3-850" fmla="*/ 525560 h 562276"/>
              <a:gd name="connsiteX4-851" fmla="*/ 103808 w 676360"/>
              <a:gd name="connsiteY4-852" fmla="*/ 279153 h 562276"/>
              <a:gd name="connsiteX5-853" fmla="*/ 59152 w 676360"/>
              <a:gd name="connsiteY5-854" fmla="*/ 22718 h 562276"/>
              <a:gd name="connsiteX0-855" fmla="*/ 41341 w 658549"/>
              <a:gd name="connsiteY0-856" fmla="*/ 22718 h 562276"/>
              <a:gd name="connsiteX1-857" fmla="*/ 658549 w 658549"/>
              <a:gd name="connsiteY1-858" fmla="*/ 14573 h 562276"/>
              <a:gd name="connsiteX2-859" fmla="*/ 653303 w 658549"/>
              <a:gd name="connsiteY2-860" fmla="*/ 545699 h 562276"/>
              <a:gd name="connsiteX3-861" fmla="*/ 20870 w 658549"/>
              <a:gd name="connsiteY3-862" fmla="*/ 525560 h 562276"/>
              <a:gd name="connsiteX4-863" fmla="*/ 85997 w 658549"/>
              <a:gd name="connsiteY4-864" fmla="*/ 279153 h 562276"/>
              <a:gd name="connsiteX5-865" fmla="*/ 41341 w 658549"/>
              <a:gd name="connsiteY5-866" fmla="*/ 22718 h 562276"/>
              <a:gd name="connsiteX0-867" fmla="*/ 23542 w 640750"/>
              <a:gd name="connsiteY0-868" fmla="*/ 22718 h 562276"/>
              <a:gd name="connsiteX1-869" fmla="*/ 640750 w 640750"/>
              <a:gd name="connsiteY1-870" fmla="*/ 14573 h 562276"/>
              <a:gd name="connsiteX2-871" fmla="*/ 635504 w 640750"/>
              <a:gd name="connsiteY2-872" fmla="*/ 545699 h 562276"/>
              <a:gd name="connsiteX3-873" fmla="*/ 3071 w 640750"/>
              <a:gd name="connsiteY3-874" fmla="*/ 525560 h 562276"/>
              <a:gd name="connsiteX4-875" fmla="*/ 68198 w 640750"/>
              <a:gd name="connsiteY4-876" fmla="*/ 279153 h 562276"/>
              <a:gd name="connsiteX5-877" fmla="*/ 23542 w 640750"/>
              <a:gd name="connsiteY5-878" fmla="*/ 22718 h 562276"/>
              <a:gd name="connsiteX0-879" fmla="*/ 24044 w 641252"/>
              <a:gd name="connsiteY0-880" fmla="*/ 22718 h 562276"/>
              <a:gd name="connsiteX1-881" fmla="*/ 641252 w 641252"/>
              <a:gd name="connsiteY1-882" fmla="*/ 14573 h 562276"/>
              <a:gd name="connsiteX2-883" fmla="*/ 636006 w 641252"/>
              <a:gd name="connsiteY2-884" fmla="*/ 545699 h 562276"/>
              <a:gd name="connsiteX3-885" fmla="*/ 3573 w 641252"/>
              <a:gd name="connsiteY3-886" fmla="*/ 525560 h 562276"/>
              <a:gd name="connsiteX4-887" fmla="*/ 68700 w 641252"/>
              <a:gd name="connsiteY4-888" fmla="*/ 279153 h 562276"/>
              <a:gd name="connsiteX5-889" fmla="*/ 24044 w 641252"/>
              <a:gd name="connsiteY5-890" fmla="*/ 22718 h 562276"/>
              <a:gd name="connsiteX0-891" fmla="*/ 31476 w 648684"/>
              <a:gd name="connsiteY0-892" fmla="*/ 22718 h 562276"/>
              <a:gd name="connsiteX1-893" fmla="*/ 648684 w 648684"/>
              <a:gd name="connsiteY1-894" fmla="*/ 14573 h 562276"/>
              <a:gd name="connsiteX2-895" fmla="*/ 643438 w 648684"/>
              <a:gd name="connsiteY2-896" fmla="*/ 545699 h 562276"/>
              <a:gd name="connsiteX3-897" fmla="*/ 11005 w 648684"/>
              <a:gd name="connsiteY3-898" fmla="*/ 525560 h 562276"/>
              <a:gd name="connsiteX4-899" fmla="*/ 76132 w 648684"/>
              <a:gd name="connsiteY4-900" fmla="*/ 279153 h 562276"/>
              <a:gd name="connsiteX5-901" fmla="*/ 31476 w 648684"/>
              <a:gd name="connsiteY5-902" fmla="*/ 22718 h 562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8684" h="562276">
                <a:moveTo>
                  <a:pt x="31476" y="22718"/>
                </a:moveTo>
                <a:cubicBezTo>
                  <a:pt x="149400" y="4275"/>
                  <a:pt x="424155" y="-13389"/>
                  <a:pt x="648684" y="14573"/>
                </a:cubicBezTo>
                <a:cubicBezTo>
                  <a:pt x="609553" y="92898"/>
                  <a:pt x="618372" y="432838"/>
                  <a:pt x="643438" y="545699"/>
                </a:cubicBezTo>
                <a:cubicBezTo>
                  <a:pt x="542091" y="567277"/>
                  <a:pt x="109269" y="574431"/>
                  <a:pt x="11005" y="525560"/>
                </a:cubicBezTo>
                <a:cubicBezTo>
                  <a:pt x="-33861" y="453465"/>
                  <a:pt x="72720" y="362960"/>
                  <a:pt x="76132" y="279153"/>
                </a:cubicBezTo>
                <a:cubicBezTo>
                  <a:pt x="79544" y="195346"/>
                  <a:pt x="-41749" y="78155"/>
                  <a:pt x="31476" y="22718"/>
                </a:cubicBezTo>
                <a:close/>
              </a:path>
            </a:pathLst>
          </a:custGeom>
          <a:pattFill prst="pct25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31"/>
          <p:cNvSpPr/>
          <p:nvPr/>
        </p:nvSpPr>
        <p:spPr>
          <a:xfrm rot="16200000" flipH="1">
            <a:off x="5856680" y="2190497"/>
            <a:ext cx="3489396" cy="343367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  <a:gd name="connsiteX0-601" fmla="*/ 51067 w 648099"/>
              <a:gd name="connsiteY0-602" fmla="*/ 18182 h 565791"/>
              <a:gd name="connsiteX1-603" fmla="*/ 617005 w 648099"/>
              <a:gd name="connsiteY1-604" fmla="*/ 31700 h 565791"/>
              <a:gd name="connsiteX2-605" fmla="*/ 621713 w 648099"/>
              <a:gd name="connsiteY2-606" fmla="*/ 535349 h 565791"/>
              <a:gd name="connsiteX3-607" fmla="*/ 12537 w 648099"/>
              <a:gd name="connsiteY3-608" fmla="*/ 497972 h 565791"/>
              <a:gd name="connsiteX4-609" fmla="*/ 4334 w 648099"/>
              <a:gd name="connsiteY4-610" fmla="*/ 81348 h 565791"/>
              <a:gd name="connsiteX5-611" fmla="*/ 51067 w 648099"/>
              <a:gd name="connsiteY5-612" fmla="*/ 18182 h 565791"/>
              <a:gd name="connsiteX0-613" fmla="*/ 95107 w 692139"/>
              <a:gd name="connsiteY0-614" fmla="*/ 44563 h 592172"/>
              <a:gd name="connsiteX1-615" fmla="*/ 661045 w 692139"/>
              <a:gd name="connsiteY1-616" fmla="*/ 58081 h 592172"/>
              <a:gd name="connsiteX2-617" fmla="*/ 665753 w 692139"/>
              <a:gd name="connsiteY2-618" fmla="*/ 561730 h 592172"/>
              <a:gd name="connsiteX3-619" fmla="*/ 56577 w 692139"/>
              <a:gd name="connsiteY3-620" fmla="*/ 524353 h 592172"/>
              <a:gd name="connsiteX4-621" fmla="*/ 95107 w 692139"/>
              <a:gd name="connsiteY4-622" fmla="*/ 44563 h 592172"/>
              <a:gd name="connsiteX0-623" fmla="*/ 84274 w 726505"/>
              <a:gd name="connsiteY0-624" fmla="*/ 51300 h 608352"/>
              <a:gd name="connsiteX1-625" fmla="*/ 668271 w 726505"/>
              <a:gd name="connsiteY1-626" fmla="*/ 74261 h 608352"/>
              <a:gd name="connsiteX2-627" fmla="*/ 672979 w 726505"/>
              <a:gd name="connsiteY2-628" fmla="*/ 577910 h 608352"/>
              <a:gd name="connsiteX3-629" fmla="*/ 63803 w 726505"/>
              <a:gd name="connsiteY3-630" fmla="*/ 540533 h 608352"/>
              <a:gd name="connsiteX4-631" fmla="*/ 84274 w 726505"/>
              <a:gd name="connsiteY4-632" fmla="*/ 51300 h 608352"/>
              <a:gd name="connsiteX0-633" fmla="*/ 84274 w 726505"/>
              <a:gd name="connsiteY0-634" fmla="*/ 51300 h 608352"/>
              <a:gd name="connsiteX1-635" fmla="*/ 668271 w 726505"/>
              <a:gd name="connsiteY1-636" fmla="*/ 74261 h 608352"/>
              <a:gd name="connsiteX2-637" fmla="*/ 672979 w 726505"/>
              <a:gd name="connsiteY2-638" fmla="*/ 577910 h 608352"/>
              <a:gd name="connsiteX3-639" fmla="*/ 63803 w 726505"/>
              <a:gd name="connsiteY3-640" fmla="*/ 540533 h 608352"/>
              <a:gd name="connsiteX4-641" fmla="*/ 84274 w 726505"/>
              <a:gd name="connsiteY4-642" fmla="*/ 51300 h 608352"/>
              <a:gd name="connsiteX0-643" fmla="*/ 84274 w 726505"/>
              <a:gd name="connsiteY0-644" fmla="*/ 25592 h 582644"/>
              <a:gd name="connsiteX1-645" fmla="*/ 668271 w 726505"/>
              <a:gd name="connsiteY1-646" fmla="*/ 48553 h 582644"/>
              <a:gd name="connsiteX2-647" fmla="*/ 672979 w 726505"/>
              <a:gd name="connsiteY2-648" fmla="*/ 552202 h 582644"/>
              <a:gd name="connsiteX3-649" fmla="*/ 63803 w 726505"/>
              <a:gd name="connsiteY3-650" fmla="*/ 514825 h 582644"/>
              <a:gd name="connsiteX4-651" fmla="*/ 84274 w 726505"/>
              <a:gd name="connsiteY4-652" fmla="*/ 25592 h 582644"/>
              <a:gd name="connsiteX0-653" fmla="*/ 84274 w 726505"/>
              <a:gd name="connsiteY0-654" fmla="*/ 25592 h 582644"/>
              <a:gd name="connsiteX1-655" fmla="*/ 668271 w 726505"/>
              <a:gd name="connsiteY1-656" fmla="*/ 48553 h 582644"/>
              <a:gd name="connsiteX2-657" fmla="*/ 672979 w 726505"/>
              <a:gd name="connsiteY2-658" fmla="*/ 552202 h 582644"/>
              <a:gd name="connsiteX3-659" fmla="*/ 63803 w 726505"/>
              <a:gd name="connsiteY3-660" fmla="*/ 514825 h 582644"/>
              <a:gd name="connsiteX4-661" fmla="*/ 84274 w 726505"/>
              <a:gd name="connsiteY4-662" fmla="*/ 25592 h 582644"/>
              <a:gd name="connsiteX0-663" fmla="*/ 84274 w 726505"/>
              <a:gd name="connsiteY0-664" fmla="*/ 10474 h 567526"/>
              <a:gd name="connsiteX1-665" fmla="*/ 668271 w 726505"/>
              <a:gd name="connsiteY1-666" fmla="*/ 33435 h 567526"/>
              <a:gd name="connsiteX2-667" fmla="*/ 672979 w 726505"/>
              <a:gd name="connsiteY2-668" fmla="*/ 537084 h 567526"/>
              <a:gd name="connsiteX3-669" fmla="*/ 63803 w 726505"/>
              <a:gd name="connsiteY3-670" fmla="*/ 499707 h 567526"/>
              <a:gd name="connsiteX4-671" fmla="*/ 84274 w 726505"/>
              <a:gd name="connsiteY4-672" fmla="*/ 10474 h 567526"/>
              <a:gd name="connsiteX0-673" fmla="*/ 84274 w 747243"/>
              <a:gd name="connsiteY0-674" fmla="*/ 23576 h 595793"/>
              <a:gd name="connsiteX1-675" fmla="*/ 671883 w 747243"/>
              <a:gd name="connsiteY1-676" fmla="*/ 24503 h 595793"/>
              <a:gd name="connsiteX2-677" fmla="*/ 672979 w 747243"/>
              <a:gd name="connsiteY2-678" fmla="*/ 550186 h 595793"/>
              <a:gd name="connsiteX3-679" fmla="*/ 63803 w 747243"/>
              <a:gd name="connsiteY3-680" fmla="*/ 512809 h 595793"/>
              <a:gd name="connsiteX4-681" fmla="*/ 84274 w 747243"/>
              <a:gd name="connsiteY4-682" fmla="*/ 23576 h 595793"/>
              <a:gd name="connsiteX0-683" fmla="*/ 84274 w 710287"/>
              <a:gd name="connsiteY0-684" fmla="*/ 23576 h 595793"/>
              <a:gd name="connsiteX1-685" fmla="*/ 671883 w 710287"/>
              <a:gd name="connsiteY1-686" fmla="*/ 24503 h 595793"/>
              <a:gd name="connsiteX2-687" fmla="*/ 672979 w 710287"/>
              <a:gd name="connsiteY2-688" fmla="*/ 550186 h 595793"/>
              <a:gd name="connsiteX3-689" fmla="*/ 63803 w 710287"/>
              <a:gd name="connsiteY3-690" fmla="*/ 512809 h 595793"/>
              <a:gd name="connsiteX4-691" fmla="*/ 84274 w 710287"/>
              <a:gd name="connsiteY4-692" fmla="*/ 23576 h 595793"/>
              <a:gd name="connsiteX0-693" fmla="*/ 84274 w 710287"/>
              <a:gd name="connsiteY0-694" fmla="*/ 23576 h 595793"/>
              <a:gd name="connsiteX1-695" fmla="*/ 671883 w 710287"/>
              <a:gd name="connsiteY1-696" fmla="*/ 24503 h 595793"/>
              <a:gd name="connsiteX2-697" fmla="*/ 672979 w 710287"/>
              <a:gd name="connsiteY2-698" fmla="*/ 550186 h 595793"/>
              <a:gd name="connsiteX3-699" fmla="*/ 63803 w 710287"/>
              <a:gd name="connsiteY3-700" fmla="*/ 512809 h 595793"/>
              <a:gd name="connsiteX4-701" fmla="*/ 84274 w 710287"/>
              <a:gd name="connsiteY4-702" fmla="*/ 23576 h 595793"/>
              <a:gd name="connsiteX0-703" fmla="*/ 84274 w 710287"/>
              <a:gd name="connsiteY0-704" fmla="*/ 23576 h 595793"/>
              <a:gd name="connsiteX1-705" fmla="*/ 671883 w 710287"/>
              <a:gd name="connsiteY1-706" fmla="*/ 24503 h 595793"/>
              <a:gd name="connsiteX2-707" fmla="*/ 672979 w 710287"/>
              <a:gd name="connsiteY2-708" fmla="*/ 550186 h 595793"/>
              <a:gd name="connsiteX3-709" fmla="*/ 63803 w 710287"/>
              <a:gd name="connsiteY3-710" fmla="*/ 512809 h 595793"/>
              <a:gd name="connsiteX4-711" fmla="*/ 84274 w 710287"/>
              <a:gd name="connsiteY4-712" fmla="*/ 23576 h 595793"/>
              <a:gd name="connsiteX0-713" fmla="*/ 84274 w 672979"/>
              <a:gd name="connsiteY0-714" fmla="*/ 23576 h 595793"/>
              <a:gd name="connsiteX1-715" fmla="*/ 671883 w 672979"/>
              <a:gd name="connsiteY1-716" fmla="*/ 24503 h 595793"/>
              <a:gd name="connsiteX2-717" fmla="*/ 672979 w 672979"/>
              <a:gd name="connsiteY2-718" fmla="*/ 550186 h 595793"/>
              <a:gd name="connsiteX3-719" fmla="*/ 63803 w 672979"/>
              <a:gd name="connsiteY3-720" fmla="*/ 512809 h 595793"/>
              <a:gd name="connsiteX4-721" fmla="*/ 84274 w 672979"/>
              <a:gd name="connsiteY4-722" fmla="*/ 23576 h 595793"/>
              <a:gd name="connsiteX0-723" fmla="*/ 84274 w 672979"/>
              <a:gd name="connsiteY0-724" fmla="*/ 23576 h 570495"/>
              <a:gd name="connsiteX1-725" fmla="*/ 671883 w 672979"/>
              <a:gd name="connsiteY1-726" fmla="*/ 24503 h 570495"/>
              <a:gd name="connsiteX2-727" fmla="*/ 672979 w 672979"/>
              <a:gd name="connsiteY2-728" fmla="*/ 550186 h 570495"/>
              <a:gd name="connsiteX3-729" fmla="*/ 63803 w 672979"/>
              <a:gd name="connsiteY3-730" fmla="*/ 512809 h 570495"/>
              <a:gd name="connsiteX4-731" fmla="*/ 84274 w 672979"/>
              <a:gd name="connsiteY4-732" fmla="*/ 23576 h 570495"/>
              <a:gd name="connsiteX0-733" fmla="*/ 84274 w 672979"/>
              <a:gd name="connsiteY0-734" fmla="*/ 23576 h 570495"/>
              <a:gd name="connsiteX1-735" fmla="*/ 671883 w 672979"/>
              <a:gd name="connsiteY1-736" fmla="*/ 24503 h 570495"/>
              <a:gd name="connsiteX2-737" fmla="*/ 672979 w 672979"/>
              <a:gd name="connsiteY2-738" fmla="*/ 550186 h 570495"/>
              <a:gd name="connsiteX3-739" fmla="*/ 63803 w 672979"/>
              <a:gd name="connsiteY3-740" fmla="*/ 512809 h 570495"/>
              <a:gd name="connsiteX4-741" fmla="*/ 84274 w 672979"/>
              <a:gd name="connsiteY4-742" fmla="*/ 23576 h 570495"/>
              <a:gd name="connsiteX0-743" fmla="*/ 84274 w 672979"/>
              <a:gd name="connsiteY0-744" fmla="*/ 23576 h 560608"/>
              <a:gd name="connsiteX1-745" fmla="*/ 671883 w 672979"/>
              <a:gd name="connsiteY1-746" fmla="*/ 24503 h 560608"/>
              <a:gd name="connsiteX2-747" fmla="*/ 672979 w 672979"/>
              <a:gd name="connsiteY2-748" fmla="*/ 550186 h 560608"/>
              <a:gd name="connsiteX3-749" fmla="*/ 63803 w 672979"/>
              <a:gd name="connsiteY3-750" fmla="*/ 512809 h 560608"/>
              <a:gd name="connsiteX4-751" fmla="*/ 84274 w 672979"/>
              <a:gd name="connsiteY4-752" fmla="*/ 23576 h 560608"/>
              <a:gd name="connsiteX0-753" fmla="*/ 84274 w 672979"/>
              <a:gd name="connsiteY0-754" fmla="*/ 23576 h 567351"/>
              <a:gd name="connsiteX1-755" fmla="*/ 671883 w 672979"/>
              <a:gd name="connsiteY1-756" fmla="*/ 24503 h 567351"/>
              <a:gd name="connsiteX2-757" fmla="*/ 672979 w 672979"/>
              <a:gd name="connsiteY2-758" fmla="*/ 550186 h 567351"/>
              <a:gd name="connsiteX3-759" fmla="*/ 63803 w 672979"/>
              <a:gd name="connsiteY3-760" fmla="*/ 512809 h 567351"/>
              <a:gd name="connsiteX4-761" fmla="*/ 84274 w 672979"/>
              <a:gd name="connsiteY4-762" fmla="*/ 23576 h 567351"/>
              <a:gd name="connsiteX0-763" fmla="*/ 72869 w 661574"/>
              <a:gd name="connsiteY0-764" fmla="*/ 23576 h 567351"/>
              <a:gd name="connsiteX1-765" fmla="*/ 660478 w 661574"/>
              <a:gd name="connsiteY1-766" fmla="*/ 24503 h 567351"/>
              <a:gd name="connsiteX2-767" fmla="*/ 661574 w 661574"/>
              <a:gd name="connsiteY2-768" fmla="*/ 550186 h 567351"/>
              <a:gd name="connsiteX3-769" fmla="*/ 52398 w 661574"/>
              <a:gd name="connsiteY3-770" fmla="*/ 512809 h 567351"/>
              <a:gd name="connsiteX4-771" fmla="*/ 72869 w 661574"/>
              <a:gd name="connsiteY4-772" fmla="*/ 23576 h 5673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1574" h="567351">
                <a:moveTo>
                  <a:pt x="72869" y="23576"/>
                </a:moveTo>
                <a:cubicBezTo>
                  <a:pt x="184450" y="15112"/>
                  <a:pt x="500961" y="-25493"/>
                  <a:pt x="660478" y="24503"/>
                </a:cubicBezTo>
                <a:cubicBezTo>
                  <a:pt x="621347" y="102828"/>
                  <a:pt x="636508" y="437325"/>
                  <a:pt x="661574" y="550186"/>
                </a:cubicBezTo>
                <a:cubicBezTo>
                  <a:pt x="560227" y="571764"/>
                  <a:pt x="148547" y="585268"/>
                  <a:pt x="52398" y="512809"/>
                </a:cubicBezTo>
                <a:cubicBezTo>
                  <a:pt x="-13816" y="401434"/>
                  <a:pt x="-27876" y="101288"/>
                  <a:pt x="72869" y="23576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31"/>
          <p:cNvSpPr/>
          <p:nvPr/>
        </p:nvSpPr>
        <p:spPr>
          <a:xfrm rot="5400000">
            <a:off x="2658522" y="2219722"/>
            <a:ext cx="3489396" cy="337522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  <a:gd name="connsiteX0-601" fmla="*/ 51067 w 648099"/>
              <a:gd name="connsiteY0-602" fmla="*/ 18182 h 565791"/>
              <a:gd name="connsiteX1-603" fmla="*/ 617005 w 648099"/>
              <a:gd name="connsiteY1-604" fmla="*/ 31700 h 565791"/>
              <a:gd name="connsiteX2-605" fmla="*/ 621713 w 648099"/>
              <a:gd name="connsiteY2-606" fmla="*/ 535349 h 565791"/>
              <a:gd name="connsiteX3-607" fmla="*/ 12537 w 648099"/>
              <a:gd name="connsiteY3-608" fmla="*/ 497972 h 565791"/>
              <a:gd name="connsiteX4-609" fmla="*/ 4334 w 648099"/>
              <a:gd name="connsiteY4-610" fmla="*/ 81348 h 565791"/>
              <a:gd name="connsiteX5-611" fmla="*/ 51067 w 648099"/>
              <a:gd name="connsiteY5-612" fmla="*/ 18182 h 565791"/>
              <a:gd name="connsiteX0-613" fmla="*/ 95107 w 692139"/>
              <a:gd name="connsiteY0-614" fmla="*/ 44563 h 592172"/>
              <a:gd name="connsiteX1-615" fmla="*/ 661045 w 692139"/>
              <a:gd name="connsiteY1-616" fmla="*/ 58081 h 592172"/>
              <a:gd name="connsiteX2-617" fmla="*/ 665753 w 692139"/>
              <a:gd name="connsiteY2-618" fmla="*/ 561730 h 592172"/>
              <a:gd name="connsiteX3-619" fmla="*/ 56577 w 692139"/>
              <a:gd name="connsiteY3-620" fmla="*/ 524353 h 592172"/>
              <a:gd name="connsiteX4-621" fmla="*/ 95107 w 692139"/>
              <a:gd name="connsiteY4-622" fmla="*/ 44563 h 592172"/>
              <a:gd name="connsiteX0-623" fmla="*/ 84274 w 726505"/>
              <a:gd name="connsiteY0-624" fmla="*/ 51300 h 608352"/>
              <a:gd name="connsiteX1-625" fmla="*/ 668271 w 726505"/>
              <a:gd name="connsiteY1-626" fmla="*/ 74261 h 608352"/>
              <a:gd name="connsiteX2-627" fmla="*/ 672979 w 726505"/>
              <a:gd name="connsiteY2-628" fmla="*/ 577910 h 608352"/>
              <a:gd name="connsiteX3-629" fmla="*/ 63803 w 726505"/>
              <a:gd name="connsiteY3-630" fmla="*/ 540533 h 608352"/>
              <a:gd name="connsiteX4-631" fmla="*/ 84274 w 726505"/>
              <a:gd name="connsiteY4-632" fmla="*/ 51300 h 608352"/>
              <a:gd name="connsiteX0-633" fmla="*/ 84274 w 726505"/>
              <a:gd name="connsiteY0-634" fmla="*/ 51300 h 608352"/>
              <a:gd name="connsiteX1-635" fmla="*/ 668271 w 726505"/>
              <a:gd name="connsiteY1-636" fmla="*/ 74261 h 608352"/>
              <a:gd name="connsiteX2-637" fmla="*/ 672979 w 726505"/>
              <a:gd name="connsiteY2-638" fmla="*/ 577910 h 608352"/>
              <a:gd name="connsiteX3-639" fmla="*/ 63803 w 726505"/>
              <a:gd name="connsiteY3-640" fmla="*/ 540533 h 608352"/>
              <a:gd name="connsiteX4-641" fmla="*/ 84274 w 726505"/>
              <a:gd name="connsiteY4-642" fmla="*/ 51300 h 608352"/>
              <a:gd name="connsiteX0-643" fmla="*/ 84274 w 726505"/>
              <a:gd name="connsiteY0-644" fmla="*/ 25592 h 582644"/>
              <a:gd name="connsiteX1-645" fmla="*/ 668271 w 726505"/>
              <a:gd name="connsiteY1-646" fmla="*/ 48553 h 582644"/>
              <a:gd name="connsiteX2-647" fmla="*/ 672979 w 726505"/>
              <a:gd name="connsiteY2-648" fmla="*/ 552202 h 582644"/>
              <a:gd name="connsiteX3-649" fmla="*/ 63803 w 726505"/>
              <a:gd name="connsiteY3-650" fmla="*/ 514825 h 582644"/>
              <a:gd name="connsiteX4-651" fmla="*/ 84274 w 726505"/>
              <a:gd name="connsiteY4-652" fmla="*/ 25592 h 582644"/>
              <a:gd name="connsiteX0-653" fmla="*/ 84274 w 726505"/>
              <a:gd name="connsiteY0-654" fmla="*/ 25592 h 582644"/>
              <a:gd name="connsiteX1-655" fmla="*/ 668271 w 726505"/>
              <a:gd name="connsiteY1-656" fmla="*/ 48553 h 582644"/>
              <a:gd name="connsiteX2-657" fmla="*/ 672979 w 726505"/>
              <a:gd name="connsiteY2-658" fmla="*/ 552202 h 582644"/>
              <a:gd name="connsiteX3-659" fmla="*/ 63803 w 726505"/>
              <a:gd name="connsiteY3-660" fmla="*/ 514825 h 582644"/>
              <a:gd name="connsiteX4-661" fmla="*/ 84274 w 726505"/>
              <a:gd name="connsiteY4-662" fmla="*/ 25592 h 582644"/>
              <a:gd name="connsiteX0-663" fmla="*/ 84274 w 726505"/>
              <a:gd name="connsiteY0-664" fmla="*/ 10474 h 567526"/>
              <a:gd name="connsiteX1-665" fmla="*/ 668271 w 726505"/>
              <a:gd name="connsiteY1-666" fmla="*/ 33435 h 567526"/>
              <a:gd name="connsiteX2-667" fmla="*/ 672979 w 726505"/>
              <a:gd name="connsiteY2-668" fmla="*/ 537084 h 567526"/>
              <a:gd name="connsiteX3-669" fmla="*/ 63803 w 726505"/>
              <a:gd name="connsiteY3-670" fmla="*/ 499707 h 567526"/>
              <a:gd name="connsiteX4-671" fmla="*/ 84274 w 726505"/>
              <a:gd name="connsiteY4-672" fmla="*/ 10474 h 567526"/>
              <a:gd name="connsiteX0-673" fmla="*/ 84274 w 747243"/>
              <a:gd name="connsiteY0-674" fmla="*/ 23576 h 595793"/>
              <a:gd name="connsiteX1-675" fmla="*/ 671883 w 747243"/>
              <a:gd name="connsiteY1-676" fmla="*/ 24503 h 595793"/>
              <a:gd name="connsiteX2-677" fmla="*/ 672979 w 747243"/>
              <a:gd name="connsiteY2-678" fmla="*/ 550186 h 595793"/>
              <a:gd name="connsiteX3-679" fmla="*/ 63803 w 747243"/>
              <a:gd name="connsiteY3-680" fmla="*/ 512809 h 595793"/>
              <a:gd name="connsiteX4-681" fmla="*/ 84274 w 747243"/>
              <a:gd name="connsiteY4-682" fmla="*/ 23576 h 595793"/>
              <a:gd name="connsiteX0-683" fmla="*/ 84274 w 710287"/>
              <a:gd name="connsiteY0-684" fmla="*/ 23576 h 595793"/>
              <a:gd name="connsiteX1-685" fmla="*/ 671883 w 710287"/>
              <a:gd name="connsiteY1-686" fmla="*/ 24503 h 595793"/>
              <a:gd name="connsiteX2-687" fmla="*/ 672979 w 710287"/>
              <a:gd name="connsiteY2-688" fmla="*/ 550186 h 595793"/>
              <a:gd name="connsiteX3-689" fmla="*/ 63803 w 710287"/>
              <a:gd name="connsiteY3-690" fmla="*/ 512809 h 595793"/>
              <a:gd name="connsiteX4-691" fmla="*/ 84274 w 710287"/>
              <a:gd name="connsiteY4-692" fmla="*/ 23576 h 595793"/>
              <a:gd name="connsiteX0-693" fmla="*/ 84274 w 710287"/>
              <a:gd name="connsiteY0-694" fmla="*/ 23576 h 595793"/>
              <a:gd name="connsiteX1-695" fmla="*/ 671883 w 710287"/>
              <a:gd name="connsiteY1-696" fmla="*/ 24503 h 595793"/>
              <a:gd name="connsiteX2-697" fmla="*/ 672979 w 710287"/>
              <a:gd name="connsiteY2-698" fmla="*/ 550186 h 595793"/>
              <a:gd name="connsiteX3-699" fmla="*/ 63803 w 710287"/>
              <a:gd name="connsiteY3-700" fmla="*/ 512809 h 595793"/>
              <a:gd name="connsiteX4-701" fmla="*/ 84274 w 710287"/>
              <a:gd name="connsiteY4-702" fmla="*/ 23576 h 595793"/>
              <a:gd name="connsiteX0-703" fmla="*/ 84274 w 710287"/>
              <a:gd name="connsiteY0-704" fmla="*/ 23576 h 595793"/>
              <a:gd name="connsiteX1-705" fmla="*/ 671883 w 710287"/>
              <a:gd name="connsiteY1-706" fmla="*/ 24503 h 595793"/>
              <a:gd name="connsiteX2-707" fmla="*/ 672979 w 710287"/>
              <a:gd name="connsiteY2-708" fmla="*/ 550186 h 595793"/>
              <a:gd name="connsiteX3-709" fmla="*/ 63803 w 710287"/>
              <a:gd name="connsiteY3-710" fmla="*/ 512809 h 595793"/>
              <a:gd name="connsiteX4-711" fmla="*/ 84274 w 710287"/>
              <a:gd name="connsiteY4-712" fmla="*/ 23576 h 595793"/>
              <a:gd name="connsiteX0-713" fmla="*/ 84274 w 672979"/>
              <a:gd name="connsiteY0-714" fmla="*/ 23576 h 595793"/>
              <a:gd name="connsiteX1-715" fmla="*/ 671883 w 672979"/>
              <a:gd name="connsiteY1-716" fmla="*/ 24503 h 595793"/>
              <a:gd name="connsiteX2-717" fmla="*/ 672979 w 672979"/>
              <a:gd name="connsiteY2-718" fmla="*/ 550186 h 595793"/>
              <a:gd name="connsiteX3-719" fmla="*/ 63803 w 672979"/>
              <a:gd name="connsiteY3-720" fmla="*/ 512809 h 595793"/>
              <a:gd name="connsiteX4-721" fmla="*/ 84274 w 672979"/>
              <a:gd name="connsiteY4-722" fmla="*/ 23576 h 595793"/>
              <a:gd name="connsiteX0-723" fmla="*/ 84274 w 672979"/>
              <a:gd name="connsiteY0-724" fmla="*/ 23576 h 570495"/>
              <a:gd name="connsiteX1-725" fmla="*/ 671883 w 672979"/>
              <a:gd name="connsiteY1-726" fmla="*/ 24503 h 570495"/>
              <a:gd name="connsiteX2-727" fmla="*/ 672979 w 672979"/>
              <a:gd name="connsiteY2-728" fmla="*/ 550186 h 570495"/>
              <a:gd name="connsiteX3-729" fmla="*/ 63803 w 672979"/>
              <a:gd name="connsiteY3-730" fmla="*/ 512809 h 570495"/>
              <a:gd name="connsiteX4-731" fmla="*/ 84274 w 672979"/>
              <a:gd name="connsiteY4-732" fmla="*/ 23576 h 570495"/>
              <a:gd name="connsiteX0-733" fmla="*/ 84274 w 672979"/>
              <a:gd name="connsiteY0-734" fmla="*/ 23576 h 570495"/>
              <a:gd name="connsiteX1-735" fmla="*/ 671883 w 672979"/>
              <a:gd name="connsiteY1-736" fmla="*/ 24503 h 570495"/>
              <a:gd name="connsiteX2-737" fmla="*/ 672979 w 672979"/>
              <a:gd name="connsiteY2-738" fmla="*/ 550186 h 570495"/>
              <a:gd name="connsiteX3-739" fmla="*/ 63803 w 672979"/>
              <a:gd name="connsiteY3-740" fmla="*/ 512809 h 570495"/>
              <a:gd name="connsiteX4-741" fmla="*/ 84274 w 672979"/>
              <a:gd name="connsiteY4-742" fmla="*/ 23576 h 570495"/>
              <a:gd name="connsiteX0-743" fmla="*/ 84274 w 672979"/>
              <a:gd name="connsiteY0-744" fmla="*/ 23576 h 560608"/>
              <a:gd name="connsiteX1-745" fmla="*/ 671883 w 672979"/>
              <a:gd name="connsiteY1-746" fmla="*/ 24503 h 560608"/>
              <a:gd name="connsiteX2-747" fmla="*/ 672979 w 672979"/>
              <a:gd name="connsiteY2-748" fmla="*/ 550186 h 560608"/>
              <a:gd name="connsiteX3-749" fmla="*/ 63803 w 672979"/>
              <a:gd name="connsiteY3-750" fmla="*/ 512809 h 560608"/>
              <a:gd name="connsiteX4-751" fmla="*/ 84274 w 672979"/>
              <a:gd name="connsiteY4-752" fmla="*/ 23576 h 560608"/>
              <a:gd name="connsiteX0-753" fmla="*/ 84274 w 672979"/>
              <a:gd name="connsiteY0-754" fmla="*/ 23576 h 567351"/>
              <a:gd name="connsiteX1-755" fmla="*/ 671883 w 672979"/>
              <a:gd name="connsiteY1-756" fmla="*/ 24503 h 567351"/>
              <a:gd name="connsiteX2-757" fmla="*/ 672979 w 672979"/>
              <a:gd name="connsiteY2-758" fmla="*/ 550186 h 567351"/>
              <a:gd name="connsiteX3-759" fmla="*/ 63803 w 672979"/>
              <a:gd name="connsiteY3-760" fmla="*/ 512809 h 567351"/>
              <a:gd name="connsiteX4-761" fmla="*/ 84274 w 672979"/>
              <a:gd name="connsiteY4-762" fmla="*/ 23576 h 567351"/>
              <a:gd name="connsiteX0-763" fmla="*/ 72869 w 661574"/>
              <a:gd name="connsiteY0-764" fmla="*/ 23576 h 567351"/>
              <a:gd name="connsiteX1-765" fmla="*/ 660478 w 661574"/>
              <a:gd name="connsiteY1-766" fmla="*/ 24503 h 567351"/>
              <a:gd name="connsiteX2-767" fmla="*/ 661574 w 661574"/>
              <a:gd name="connsiteY2-768" fmla="*/ 550186 h 567351"/>
              <a:gd name="connsiteX3-769" fmla="*/ 52398 w 661574"/>
              <a:gd name="connsiteY3-770" fmla="*/ 512809 h 567351"/>
              <a:gd name="connsiteX4-771" fmla="*/ 72869 w 661574"/>
              <a:gd name="connsiteY4-772" fmla="*/ 23576 h 567351"/>
              <a:gd name="connsiteX0-773" fmla="*/ 72869 w 661574"/>
              <a:gd name="connsiteY0-774" fmla="*/ 13918 h 557693"/>
              <a:gd name="connsiteX1-775" fmla="*/ 660478 w 661574"/>
              <a:gd name="connsiteY1-776" fmla="*/ 14845 h 557693"/>
              <a:gd name="connsiteX2-777" fmla="*/ 661574 w 661574"/>
              <a:gd name="connsiteY2-778" fmla="*/ 540528 h 557693"/>
              <a:gd name="connsiteX3-779" fmla="*/ 52398 w 661574"/>
              <a:gd name="connsiteY3-780" fmla="*/ 503151 h 557693"/>
              <a:gd name="connsiteX4-781" fmla="*/ 72869 w 661574"/>
              <a:gd name="connsiteY4-782" fmla="*/ 13918 h 557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1574" h="557693">
                <a:moveTo>
                  <a:pt x="72869" y="13918"/>
                </a:moveTo>
                <a:cubicBezTo>
                  <a:pt x="184450" y="5454"/>
                  <a:pt x="435949" y="-13117"/>
                  <a:pt x="660478" y="14845"/>
                </a:cubicBezTo>
                <a:cubicBezTo>
                  <a:pt x="621347" y="93170"/>
                  <a:pt x="636508" y="427667"/>
                  <a:pt x="661574" y="540528"/>
                </a:cubicBezTo>
                <a:cubicBezTo>
                  <a:pt x="560227" y="562106"/>
                  <a:pt x="148547" y="575610"/>
                  <a:pt x="52398" y="503151"/>
                </a:cubicBezTo>
                <a:cubicBezTo>
                  <a:pt x="-13816" y="391776"/>
                  <a:pt x="-27876" y="91630"/>
                  <a:pt x="72869" y="13918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094477" y="4234772"/>
            <a:ext cx="2790061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enter the text here, please enter the text here, please enter the text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25870" y="2322628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sz="40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Plan A</a:t>
            </a:r>
            <a:endParaRPr lang="zh-CN" altLang="en-US" sz="4000" b="1" spc="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094477" y="3062088"/>
            <a:ext cx="2790061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enter the text here, please enter the text here, please enter the text here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53342" y="2322628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sz="40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Plan B</a:t>
            </a:r>
            <a:endParaRPr lang="zh-CN" altLang="en-US" sz="4000" b="1" spc="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13677" y="4201872"/>
            <a:ext cx="2790061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enter the text here, please enter the text here, please enter the text here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313677" y="3029188"/>
            <a:ext cx="2790061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enter the text here, please enter the text here, please enter the 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31"/>
          <p:cNvSpPr/>
          <p:nvPr/>
        </p:nvSpPr>
        <p:spPr>
          <a:xfrm>
            <a:off x="1249012" y="3039464"/>
            <a:ext cx="885514" cy="876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3356" y="3185418"/>
            <a:ext cx="39619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input chapter title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691769" y="3930316"/>
            <a:ext cx="4090737" cy="16042"/>
          </a:xfrm>
          <a:custGeom>
            <a:avLst/>
            <a:gdLst>
              <a:gd name="connsiteX0" fmla="*/ 0 w 4090737"/>
              <a:gd name="connsiteY0" fmla="*/ 0 h 16042"/>
              <a:gd name="connsiteX1" fmla="*/ 4090737 w 4090737"/>
              <a:gd name="connsiteY1" fmla="*/ 16042 h 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0737" h="16042">
                <a:moveTo>
                  <a:pt x="0" y="0"/>
                </a:moveTo>
                <a:lnTo>
                  <a:pt x="4090737" y="16042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1"/>
          <p:cNvSpPr/>
          <p:nvPr/>
        </p:nvSpPr>
        <p:spPr>
          <a:xfrm>
            <a:off x="1249012" y="4788053"/>
            <a:ext cx="885514" cy="876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83356" y="4934007"/>
            <a:ext cx="39619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input chapter title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691769" y="5678905"/>
            <a:ext cx="4090737" cy="16042"/>
          </a:xfrm>
          <a:custGeom>
            <a:avLst/>
            <a:gdLst>
              <a:gd name="connsiteX0" fmla="*/ 0 w 4090737"/>
              <a:gd name="connsiteY0" fmla="*/ 0 h 16042"/>
              <a:gd name="connsiteX1" fmla="*/ 4090737 w 4090737"/>
              <a:gd name="connsiteY1" fmla="*/ 16042 h 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0737" h="16042">
                <a:moveTo>
                  <a:pt x="0" y="0"/>
                </a:moveTo>
                <a:lnTo>
                  <a:pt x="4090737" y="16042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6398528" y="3023422"/>
            <a:ext cx="885514" cy="876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2872" y="3169376"/>
            <a:ext cx="39619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input chapter title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6841285" y="3914274"/>
            <a:ext cx="4090737" cy="16042"/>
          </a:xfrm>
          <a:custGeom>
            <a:avLst/>
            <a:gdLst>
              <a:gd name="connsiteX0" fmla="*/ 0 w 4090737"/>
              <a:gd name="connsiteY0" fmla="*/ 0 h 16042"/>
              <a:gd name="connsiteX1" fmla="*/ 4090737 w 4090737"/>
              <a:gd name="connsiteY1" fmla="*/ 16042 h 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0737" h="16042">
                <a:moveTo>
                  <a:pt x="0" y="0"/>
                </a:moveTo>
                <a:lnTo>
                  <a:pt x="4090737" y="16042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1"/>
          <p:cNvSpPr/>
          <p:nvPr/>
        </p:nvSpPr>
        <p:spPr>
          <a:xfrm>
            <a:off x="6398528" y="4772011"/>
            <a:ext cx="885514" cy="876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32872" y="4917965"/>
            <a:ext cx="39619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input chapter title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6841285" y="5662863"/>
            <a:ext cx="4090737" cy="16042"/>
          </a:xfrm>
          <a:custGeom>
            <a:avLst/>
            <a:gdLst>
              <a:gd name="connsiteX0" fmla="*/ 0 w 4090737"/>
              <a:gd name="connsiteY0" fmla="*/ 0 h 16042"/>
              <a:gd name="connsiteX1" fmla="*/ 4090737 w 4090737"/>
              <a:gd name="connsiteY1" fmla="*/ 16042 h 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0737" h="16042">
                <a:moveTo>
                  <a:pt x="0" y="0"/>
                </a:moveTo>
                <a:lnTo>
                  <a:pt x="4090737" y="16042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78" y="583277"/>
            <a:ext cx="1622301" cy="167739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774713" y="1280491"/>
            <a:ext cx="4385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Directory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9748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Freeform 86"/>
          <p:cNvSpPr>
            <a:spLocks noEditPoints="1"/>
          </p:cNvSpPr>
          <p:nvPr/>
        </p:nvSpPr>
        <p:spPr bwMode="auto">
          <a:xfrm>
            <a:off x="1767188" y="2389683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6"/>
          <p:cNvSpPr>
            <a:spLocks noEditPoints="1"/>
          </p:cNvSpPr>
          <p:nvPr/>
        </p:nvSpPr>
        <p:spPr bwMode="auto">
          <a:xfrm>
            <a:off x="4250590" y="2404615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6667024" y="2369995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86"/>
          <p:cNvSpPr>
            <a:spLocks noEditPoints="1"/>
          </p:cNvSpPr>
          <p:nvPr/>
        </p:nvSpPr>
        <p:spPr bwMode="auto">
          <a:xfrm>
            <a:off x="9124049" y="2366892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6060804" y="3042041"/>
            <a:ext cx="388577" cy="221475"/>
            <a:chOff x="5808721" y="3369199"/>
            <a:chExt cx="388577" cy="221475"/>
          </a:xfrm>
        </p:grpSpPr>
        <p:cxnSp>
          <p:nvCxnSpPr>
            <p:cNvPr id="20" name="直接连接符 19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3565406" y="3021783"/>
            <a:ext cx="388577" cy="221475"/>
            <a:chOff x="5808721" y="3369199"/>
            <a:chExt cx="388577" cy="221475"/>
          </a:xfrm>
        </p:grpSpPr>
        <p:cxnSp>
          <p:nvCxnSpPr>
            <p:cNvPr id="23" name="直接连接符 22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 rot="16200000">
            <a:off x="8465242" y="2994259"/>
            <a:ext cx="388577" cy="221475"/>
            <a:chOff x="5808721" y="3369199"/>
            <a:chExt cx="388577" cy="221475"/>
          </a:xfrm>
        </p:grpSpPr>
        <p:cxnSp>
          <p:nvCxnSpPr>
            <p:cNvPr id="37" name="直接连接符 36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1767189" y="4057400"/>
            <a:ext cx="141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262460" y="4057399"/>
            <a:ext cx="141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755642" y="4066676"/>
            <a:ext cx="141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151730" y="4066675"/>
            <a:ext cx="141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671610" y="4705543"/>
            <a:ext cx="1630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121629" y="4705543"/>
            <a:ext cx="1630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667024" y="4705543"/>
            <a:ext cx="1630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094461" y="4709379"/>
            <a:ext cx="1630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246392" y="2658142"/>
            <a:ext cx="650100" cy="953995"/>
            <a:chOff x="10144127" y="4718051"/>
            <a:chExt cx="268287" cy="3937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Freeform 780"/>
            <p:cNvSpPr>
              <a:spLocks noEditPoints="1"/>
            </p:cNvSpPr>
            <p:nvPr/>
          </p:nvSpPr>
          <p:spPr bwMode="auto">
            <a:xfrm>
              <a:off x="10169527" y="4752976"/>
              <a:ext cx="223838" cy="222250"/>
            </a:xfrm>
            <a:custGeom>
              <a:avLst/>
              <a:gdLst>
                <a:gd name="T0" fmla="*/ 20 w 129"/>
                <a:gd name="T1" fmla="*/ 101 h 128"/>
                <a:gd name="T2" fmla="*/ 28 w 129"/>
                <a:gd name="T3" fmla="*/ 21 h 128"/>
                <a:gd name="T4" fmla="*/ 28 w 129"/>
                <a:gd name="T5" fmla="*/ 21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8 h 128"/>
                <a:gd name="T12" fmla="*/ 101 w 129"/>
                <a:gd name="T13" fmla="*/ 108 h 128"/>
                <a:gd name="T14" fmla="*/ 20 w 129"/>
                <a:gd name="T15" fmla="*/ 101 h 128"/>
                <a:gd name="T16" fmla="*/ 22 w 129"/>
                <a:gd name="T17" fmla="*/ 99 h 128"/>
                <a:gd name="T18" fmla="*/ 99 w 129"/>
                <a:gd name="T19" fmla="*/ 106 h 128"/>
                <a:gd name="T20" fmla="*/ 99 w 129"/>
                <a:gd name="T21" fmla="*/ 106 h 128"/>
                <a:gd name="T22" fmla="*/ 107 w 129"/>
                <a:gd name="T23" fmla="*/ 29 h 128"/>
                <a:gd name="T24" fmla="*/ 107 w 129"/>
                <a:gd name="T25" fmla="*/ 29 h 128"/>
                <a:gd name="T26" fmla="*/ 30 w 129"/>
                <a:gd name="T27" fmla="*/ 23 h 128"/>
                <a:gd name="T28" fmla="*/ 30 w 129"/>
                <a:gd name="T29" fmla="*/ 23 h 128"/>
                <a:gd name="T30" fmla="*/ 22 w 129"/>
                <a:gd name="T31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0" y="101"/>
                  </a:moveTo>
                  <a:cubicBezTo>
                    <a:pt x="0" y="77"/>
                    <a:pt x="4" y="4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3" y="0"/>
                    <a:pt x="89" y="3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5" y="87"/>
                    <a:pt x="101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77" y="128"/>
                    <a:pt x="40" y="125"/>
                    <a:pt x="20" y="101"/>
                  </a:cubicBezTo>
                  <a:close/>
                  <a:moveTo>
                    <a:pt x="22" y="99"/>
                  </a:moveTo>
                  <a:cubicBezTo>
                    <a:pt x="42" y="122"/>
                    <a:pt x="76" y="125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23" y="86"/>
                    <a:pt x="126" y="52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88" y="6"/>
                    <a:pt x="53" y="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7" y="42"/>
                    <a:pt x="3" y="77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81"/>
            <p:cNvSpPr/>
            <p:nvPr/>
          </p:nvSpPr>
          <p:spPr bwMode="auto">
            <a:xfrm>
              <a:off x="10177464" y="4760914"/>
              <a:ext cx="207963" cy="206375"/>
            </a:xfrm>
            <a:custGeom>
              <a:avLst/>
              <a:gdLst>
                <a:gd name="T0" fmla="*/ 14 w 119"/>
                <a:gd name="T1" fmla="*/ 97 h 118"/>
                <a:gd name="T2" fmla="*/ 15 w 119"/>
                <a:gd name="T3" fmla="*/ 96 h 118"/>
                <a:gd name="T4" fmla="*/ 17 w 119"/>
                <a:gd name="T5" fmla="*/ 95 h 118"/>
                <a:gd name="T6" fmla="*/ 17 w 119"/>
                <a:gd name="T7" fmla="*/ 95 h 118"/>
                <a:gd name="T8" fmla="*/ 17 w 119"/>
                <a:gd name="T9" fmla="*/ 95 h 118"/>
                <a:gd name="T10" fmla="*/ 17 w 119"/>
                <a:gd name="T11" fmla="*/ 94 h 118"/>
                <a:gd name="T12" fmla="*/ 19 w 119"/>
                <a:gd name="T13" fmla="*/ 93 h 118"/>
                <a:gd name="T14" fmla="*/ 59 w 119"/>
                <a:gd name="T15" fmla="*/ 112 h 118"/>
                <a:gd name="T16" fmla="*/ 59 w 119"/>
                <a:gd name="T17" fmla="*/ 112 h 118"/>
                <a:gd name="T18" fmla="*/ 93 w 119"/>
                <a:gd name="T19" fmla="*/ 99 h 118"/>
                <a:gd name="T20" fmla="*/ 93 w 119"/>
                <a:gd name="T21" fmla="*/ 99 h 118"/>
                <a:gd name="T22" fmla="*/ 112 w 119"/>
                <a:gd name="T23" fmla="*/ 58 h 118"/>
                <a:gd name="T24" fmla="*/ 112 w 119"/>
                <a:gd name="T25" fmla="*/ 58 h 118"/>
                <a:gd name="T26" fmla="*/ 100 w 119"/>
                <a:gd name="T27" fmla="*/ 25 h 118"/>
                <a:gd name="T28" fmla="*/ 100 w 119"/>
                <a:gd name="T29" fmla="*/ 25 h 118"/>
                <a:gd name="T30" fmla="*/ 60 w 119"/>
                <a:gd name="T31" fmla="*/ 7 h 118"/>
                <a:gd name="T32" fmla="*/ 60 w 119"/>
                <a:gd name="T33" fmla="*/ 7 h 118"/>
                <a:gd name="T34" fmla="*/ 26 w 119"/>
                <a:gd name="T35" fmla="*/ 19 h 118"/>
                <a:gd name="T36" fmla="*/ 26 w 119"/>
                <a:gd name="T37" fmla="*/ 19 h 118"/>
                <a:gd name="T38" fmla="*/ 7 w 119"/>
                <a:gd name="T39" fmla="*/ 60 h 118"/>
                <a:gd name="T40" fmla="*/ 7 w 119"/>
                <a:gd name="T41" fmla="*/ 60 h 118"/>
                <a:gd name="T42" fmla="*/ 19 w 119"/>
                <a:gd name="T43" fmla="*/ 93 h 118"/>
                <a:gd name="T44" fmla="*/ 19 w 119"/>
                <a:gd name="T45" fmla="*/ 93 h 118"/>
                <a:gd name="T46" fmla="*/ 17 w 119"/>
                <a:gd name="T47" fmla="*/ 94 h 118"/>
                <a:gd name="T48" fmla="*/ 17 w 119"/>
                <a:gd name="T49" fmla="*/ 95 h 118"/>
                <a:gd name="T50" fmla="*/ 17 w 119"/>
                <a:gd name="T51" fmla="*/ 95 h 118"/>
                <a:gd name="T52" fmla="*/ 17 w 119"/>
                <a:gd name="T53" fmla="*/ 95 h 118"/>
                <a:gd name="T54" fmla="*/ 15 w 119"/>
                <a:gd name="T55" fmla="*/ 96 h 118"/>
                <a:gd name="T56" fmla="*/ 14 w 119"/>
                <a:gd name="T57" fmla="*/ 97 h 118"/>
                <a:gd name="T58" fmla="*/ 0 w 119"/>
                <a:gd name="T59" fmla="*/ 60 h 118"/>
                <a:gd name="T60" fmla="*/ 0 w 119"/>
                <a:gd name="T61" fmla="*/ 60 h 118"/>
                <a:gd name="T62" fmla="*/ 22 w 119"/>
                <a:gd name="T63" fmla="*/ 14 h 118"/>
                <a:gd name="T64" fmla="*/ 22 w 119"/>
                <a:gd name="T65" fmla="*/ 14 h 118"/>
                <a:gd name="T66" fmla="*/ 60 w 119"/>
                <a:gd name="T67" fmla="*/ 0 h 118"/>
                <a:gd name="T68" fmla="*/ 60 w 119"/>
                <a:gd name="T69" fmla="*/ 0 h 118"/>
                <a:gd name="T70" fmla="*/ 105 w 119"/>
                <a:gd name="T71" fmla="*/ 21 h 118"/>
                <a:gd name="T72" fmla="*/ 105 w 119"/>
                <a:gd name="T73" fmla="*/ 21 h 118"/>
                <a:gd name="T74" fmla="*/ 119 w 119"/>
                <a:gd name="T75" fmla="*/ 58 h 118"/>
                <a:gd name="T76" fmla="*/ 119 w 119"/>
                <a:gd name="T77" fmla="*/ 58 h 118"/>
                <a:gd name="T78" fmla="*/ 97 w 119"/>
                <a:gd name="T79" fmla="*/ 104 h 118"/>
                <a:gd name="T80" fmla="*/ 97 w 119"/>
                <a:gd name="T81" fmla="*/ 104 h 118"/>
                <a:gd name="T82" fmla="*/ 59 w 119"/>
                <a:gd name="T83" fmla="*/ 118 h 118"/>
                <a:gd name="T84" fmla="*/ 59 w 119"/>
                <a:gd name="T85" fmla="*/ 118 h 118"/>
                <a:gd name="T86" fmla="*/ 14 w 119"/>
                <a:gd name="T87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18">
                  <a:moveTo>
                    <a:pt x="14" y="97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9" y="105"/>
                    <a:pt x="44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71" y="112"/>
                    <a:pt x="83" y="108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6" y="89"/>
                    <a:pt x="112" y="73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47"/>
                    <a:pt x="108" y="3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0" y="13"/>
                    <a:pt x="75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48" y="7"/>
                    <a:pt x="36" y="11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87"/>
                    <a:pt x="0" y="7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7" y="0"/>
                    <a:pt x="94" y="7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5" y="32"/>
                    <a:pt x="119" y="45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75"/>
                    <a:pt x="112" y="92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86" y="114"/>
                    <a:pt x="72" y="11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42" y="118"/>
                    <a:pt x="25" y="111"/>
                    <a:pt x="1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82"/>
            <p:cNvSpPr/>
            <p:nvPr/>
          </p:nvSpPr>
          <p:spPr bwMode="auto">
            <a:xfrm>
              <a:off x="10220327" y="4840289"/>
              <a:ext cx="9525" cy="7938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3 h 5"/>
                <a:gd name="T4" fmla="*/ 4 w 6"/>
                <a:gd name="T5" fmla="*/ 0 h 5"/>
                <a:gd name="T6" fmla="*/ 6 w 6"/>
                <a:gd name="T7" fmla="*/ 2 h 5"/>
                <a:gd name="T8" fmla="*/ 2 w 6"/>
                <a:gd name="T9" fmla="*/ 5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83"/>
            <p:cNvSpPr>
              <a:spLocks noEditPoints="1"/>
            </p:cNvSpPr>
            <p:nvPr/>
          </p:nvSpPr>
          <p:spPr bwMode="auto">
            <a:xfrm>
              <a:off x="10215564" y="4833939"/>
              <a:ext cx="17463" cy="19050"/>
            </a:xfrm>
            <a:custGeom>
              <a:avLst/>
              <a:gdLst>
                <a:gd name="T0" fmla="*/ 0 w 11"/>
                <a:gd name="T1" fmla="*/ 6 h 12"/>
                <a:gd name="T2" fmla="*/ 7 w 11"/>
                <a:gd name="T3" fmla="*/ 0 h 12"/>
                <a:gd name="T4" fmla="*/ 11 w 11"/>
                <a:gd name="T5" fmla="*/ 6 h 12"/>
                <a:gd name="T6" fmla="*/ 6 w 11"/>
                <a:gd name="T7" fmla="*/ 10 h 12"/>
                <a:gd name="T8" fmla="*/ 5 w 11"/>
                <a:gd name="T9" fmla="*/ 12 h 12"/>
                <a:gd name="T10" fmla="*/ 0 w 11"/>
                <a:gd name="T11" fmla="*/ 6 h 12"/>
                <a:gd name="T12" fmla="*/ 0 w 11"/>
                <a:gd name="T13" fmla="*/ 6 h 12"/>
                <a:gd name="T14" fmla="*/ 5 w 11"/>
                <a:gd name="T15" fmla="*/ 9 h 12"/>
                <a:gd name="T16" fmla="*/ 7 w 11"/>
                <a:gd name="T17" fmla="*/ 7 h 12"/>
                <a:gd name="T18" fmla="*/ 5 w 11"/>
                <a:gd name="T19" fmla="*/ 9 h 12"/>
                <a:gd name="T20" fmla="*/ 5 w 11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5" y="9"/>
                  </a:move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84"/>
            <p:cNvSpPr>
              <a:spLocks noEditPoints="1"/>
            </p:cNvSpPr>
            <p:nvPr/>
          </p:nvSpPr>
          <p:spPr bwMode="auto">
            <a:xfrm>
              <a:off x="10196514" y="4865689"/>
              <a:ext cx="80963" cy="53975"/>
            </a:xfrm>
            <a:custGeom>
              <a:avLst/>
              <a:gdLst>
                <a:gd name="T0" fmla="*/ 30 w 46"/>
                <a:gd name="T1" fmla="*/ 23 h 31"/>
                <a:gd name="T2" fmla="*/ 0 w 46"/>
                <a:gd name="T3" fmla="*/ 30 h 31"/>
                <a:gd name="T4" fmla="*/ 0 w 46"/>
                <a:gd name="T5" fmla="*/ 30 h 31"/>
                <a:gd name="T6" fmla="*/ 1 w 46"/>
                <a:gd name="T7" fmla="*/ 27 h 31"/>
                <a:gd name="T8" fmla="*/ 11 w 46"/>
                <a:gd name="T9" fmla="*/ 27 h 31"/>
                <a:gd name="T10" fmla="*/ 11 w 46"/>
                <a:gd name="T11" fmla="*/ 27 h 31"/>
                <a:gd name="T12" fmla="*/ 28 w 46"/>
                <a:gd name="T13" fmla="*/ 21 h 31"/>
                <a:gd name="T14" fmla="*/ 28 w 46"/>
                <a:gd name="T15" fmla="*/ 21 h 31"/>
                <a:gd name="T16" fmla="*/ 29 w 46"/>
                <a:gd name="T17" fmla="*/ 20 h 31"/>
                <a:gd name="T18" fmla="*/ 29 w 46"/>
                <a:gd name="T19" fmla="*/ 20 h 31"/>
                <a:gd name="T20" fmla="*/ 40 w 46"/>
                <a:gd name="T21" fmla="*/ 7 h 31"/>
                <a:gd name="T22" fmla="*/ 40 w 46"/>
                <a:gd name="T23" fmla="*/ 7 h 31"/>
                <a:gd name="T24" fmla="*/ 44 w 46"/>
                <a:gd name="T25" fmla="*/ 0 h 31"/>
                <a:gd name="T26" fmla="*/ 44 w 46"/>
                <a:gd name="T27" fmla="*/ 0 h 31"/>
                <a:gd name="T28" fmla="*/ 46 w 46"/>
                <a:gd name="T29" fmla="*/ 1 h 31"/>
                <a:gd name="T30" fmla="*/ 31 w 46"/>
                <a:gd name="T31" fmla="*/ 23 h 31"/>
                <a:gd name="T32" fmla="*/ 31 w 46"/>
                <a:gd name="T33" fmla="*/ 23 h 31"/>
                <a:gd name="T34" fmla="*/ 30 w 46"/>
                <a:gd name="T35" fmla="*/ 23 h 31"/>
                <a:gd name="T36" fmla="*/ 0 w 46"/>
                <a:gd name="T37" fmla="*/ 30 h 31"/>
                <a:gd name="T38" fmla="*/ 0 w 46"/>
                <a:gd name="T39" fmla="*/ 30 h 31"/>
                <a:gd name="T40" fmla="*/ 0 w 46"/>
                <a:gd name="T41" fmla="*/ 30 h 31"/>
                <a:gd name="T42" fmla="*/ 0 w 46"/>
                <a:gd name="T43" fmla="*/ 30 h 31"/>
                <a:gd name="T44" fmla="*/ 0 w 46"/>
                <a:gd name="T4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1">
                  <a:moveTo>
                    <a:pt x="30" y="23"/>
                  </a:moveTo>
                  <a:cubicBezTo>
                    <a:pt x="19" y="31"/>
                    <a:pt x="1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5" y="28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7" y="26"/>
                    <a:pt x="24" y="25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4" y="17"/>
                    <a:pt x="37" y="11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3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1" y="1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85"/>
            <p:cNvSpPr>
              <a:spLocks noEditPoints="1"/>
            </p:cNvSpPr>
            <p:nvPr/>
          </p:nvSpPr>
          <p:spPr bwMode="auto">
            <a:xfrm>
              <a:off x="10193339" y="4860926"/>
              <a:ext cx="88900" cy="63500"/>
            </a:xfrm>
            <a:custGeom>
              <a:avLst/>
              <a:gdLst>
                <a:gd name="T0" fmla="*/ 1 w 51"/>
                <a:gd name="T1" fmla="*/ 34 h 37"/>
                <a:gd name="T2" fmla="*/ 0 w 51"/>
                <a:gd name="T3" fmla="*/ 33 h 37"/>
                <a:gd name="T4" fmla="*/ 0 w 51"/>
                <a:gd name="T5" fmla="*/ 33 h 37"/>
                <a:gd name="T6" fmla="*/ 1 w 51"/>
                <a:gd name="T7" fmla="*/ 30 h 37"/>
                <a:gd name="T8" fmla="*/ 1 w 51"/>
                <a:gd name="T9" fmla="*/ 29 h 37"/>
                <a:gd name="T10" fmla="*/ 3 w 51"/>
                <a:gd name="T11" fmla="*/ 28 h 37"/>
                <a:gd name="T12" fmla="*/ 3 w 51"/>
                <a:gd name="T13" fmla="*/ 28 h 37"/>
                <a:gd name="T14" fmla="*/ 6 w 51"/>
                <a:gd name="T15" fmla="*/ 28 h 37"/>
                <a:gd name="T16" fmla="*/ 13 w 51"/>
                <a:gd name="T17" fmla="*/ 28 h 37"/>
                <a:gd name="T18" fmla="*/ 29 w 51"/>
                <a:gd name="T19" fmla="*/ 23 h 37"/>
                <a:gd name="T20" fmla="*/ 30 w 51"/>
                <a:gd name="T21" fmla="*/ 22 h 37"/>
                <a:gd name="T22" fmla="*/ 40 w 51"/>
                <a:gd name="T23" fmla="*/ 9 h 37"/>
                <a:gd name="T24" fmla="*/ 44 w 51"/>
                <a:gd name="T25" fmla="*/ 2 h 37"/>
                <a:gd name="T26" fmla="*/ 44 w 51"/>
                <a:gd name="T27" fmla="*/ 1 h 37"/>
                <a:gd name="T28" fmla="*/ 45 w 51"/>
                <a:gd name="T29" fmla="*/ 0 h 37"/>
                <a:gd name="T30" fmla="*/ 50 w 51"/>
                <a:gd name="T31" fmla="*/ 5 h 37"/>
                <a:gd name="T32" fmla="*/ 50 w 51"/>
                <a:gd name="T33" fmla="*/ 5 h 37"/>
                <a:gd name="T34" fmla="*/ 50 w 51"/>
                <a:gd name="T35" fmla="*/ 5 h 37"/>
                <a:gd name="T36" fmla="*/ 49 w 51"/>
                <a:gd name="T37" fmla="*/ 7 h 37"/>
                <a:gd name="T38" fmla="*/ 46 w 51"/>
                <a:gd name="T39" fmla="*/ 13 h 37"/>
                <a:gd name="T40" fmla="*/ 34 w 51"/>
                <a:gd name="T41" fmla="*/ 27 h 37"/>
                <a:gd name="T42" fmla="*/ 33 w 51"/>
                <a:gd name="T43" fmla="*/ 28 h 37"/>
                <a:gd name="T44" fmla="*/ 33 w 51"/>
                <a:gd name="T45" fmla="*/ 28 h 37"/>
                <a:gd name="T46" fmla="*/ 6 w 51"/>
                <a:gd name="T47" fmla="*/ 35 h 37"/>
                <a:gd name="T48" fmla="*/ 4 w 51"/>
                <a:gd name="T49" fmla="*/ 35 h 37"/>
                <a:gd name="T50" fmla="*/ 1 w 51"/>
                <a:gd name="T51" fmla="*/ 34 h 37"/>
                <a:gd name="T52" fmla="*/ 2 w 51"/>
                <a:gd name="T53" fmla="*/ 35 h 37"/>
                <a:gd name="T54" fmla="*/ 2 w 51"/>
                <a:gd name="T55" fmla="*/ 35 h 37"/>
                <a:gd name="T56" fmla="*/ 1 w 51"/>
                <a:gd name="T57" fmla="*/ 35 h 37"/>
                <a:gd name="T58" fmla="*/ 1 w 51"/>
                <a:gd name="T59" fmla="*/ 35 h 37"/>
                <a:gd name="T60" fmla="*/ 1 w 51"/>
                <a:gd name="T61" fmla="*/ 35 h 37"/>
                <a:gd name="T62" fmla="*/ 1 w 51"/>
                <a:gd name="T63" fmla="*/ 31 h 37"/>
                <a:gd name="T64" fmla="*/ 1 w 51"/>
                <a:gd name="T65" fmla="*/ 31 h 37"/>
                <a:gd name="T66" fmla="*/ 1 w 51"/>
                <a:gd name="T6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7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2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8"/>
                    <a:pt x="10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27"/>
                    <a:pt x="25" y="26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8"/>
                    <a:pt x="38" y="13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5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6"/>
                    <a:pt x="49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8"/>
                    <a:pt x="47" y="1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7"/>
                    <a:pt x="39" y="23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34"/>
                    <a:pt x="13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86"/>
            <p:cNvSpPr/>
            <p:nvPr/>
          </p:nvSpPr>
          <p:spPr bwMode="auto">
            <a:xfrm>
              <a:off x="10167939" y="4721226"/>
              <a:ext cx="61913" cy="63500"/>
            </a:xfrm>
            <a:custGeom>
              <a:avLst/>
              <a:gdLst>
                <a:gd name="T0" fmla="*/ 23 w 36"/>
                <a:gd name="T1" fmla="*/ 34 h 36"/>
                <a:gd name="T2" fmla="*/ 6 w 36"/>
                <a:gd name="T3" fmla="*/ 29 h 36"/>
                <a:gd name="T4" fmla="*/ 6 w 36"/>
                <a:gd name="T5" fmla="*/ 29 h 36"/>
                <a:gd name="T6" fmla="*/ 1 w 36"/>
                <a:gd name="T7" fmla="*/ 19 h 36"/>
                <a:gd name="T8" fmla="*/ 1 w 36"/>
                <a:gd name="T9" fmla="*/ 19 h 36"/>
                <a:gd name="T10" fmla="*/ 5 w 36"/>
                <a:gd name="T11" fmla="*/ 7 h 36"/>
                <a:gd name="T12" fmla="*/ 5 w 36"/>
                <a:gd name="T13" fmla="*/ 7 h 36"/>
                <a:gd name="T14" fmla="*/ 8 w 36"/>
                <a:gd name="T15" fmla="*/ 5 h 36"/>
                <a:gd name="T16" fmla="*/ 8 w 36"/>
                <a:gd name="T17" fmla="*/ 5 h 36"/>
                <a:gd name="T18" fmla="*/ 18 w 36"/>
                <a:gd name="T19" fmla="*/ 1 h 36"/>
                <a:gd name="T20" fmla="*/ 18 w 36"/>
                <a:gd name="T21" fmla="*/ 1 h 36"/>
                <a:gd name="T22" fmla="*/ 24 w 36"/>
                <a:gd name="T23" fmla="*/ 1 h 36"/>
                <a:gd name="T24" fmla="*/ 24 w 36"/>
                <a:gd name="T25" fmla="*/ 1 h 36"/>
                <a:gd name="T26" fmla="*/ 24 w 36"/>
                <a:gd name="T27" fmla="*/ 5 h 36"/>
                <a:gd name="T28" fmla="*/ 24 w 36"/>
                <a:gd name="T29" fmla="*/ 5 h 36"/>
                <a:gd name="T30" fmla="*/ 20 w 36"/>
                <a:gd name="T31" fmla="*/ 17 h 36"/>
                <a:gd name="T32" fmla="*/ 20 w 36"/>
                <a:gd name="T33" fmla="*/ 17 h 36"/>
                <a:gd name="T34" fmla="*/ 16 w 36"/>
                <a:gd name="T35" fmla="*/ 18 h 36"/>
                <a:gd name="T36" fmla="*/ 16 w 36"/>
                <a:gd name="T37" fmla="*/ 18 h 36"/>
                <a:gd name="T38" fmla="*/ 16 w 36"/>
                <a:gd name="T39" fmla="*/ 16 h 36"/>
                <a:gd name="T40" fmla="*/ 18 w 36"/>
                <a:gd name="T41" fmla="*/ 15 h 36"/>
                <a:gd name="T42" fmla="*/ 18 w 36"/>
                <a:gd name="T43" fmla="*/ 15 h 36"/>
                <a:gd name="T44" fmla="*/ 22 w 36"/>
                <a:gd name="T45" fmla="*/ 5 h 36"/>
                <a:gd name="T46" fmla="*/ 22 w 36"/>
                <a:gd name="T47" fmla="*/ 5 h 36"/>
                <a:gd name="T48" fmla="*/ 22 w 36"/>
                <a:gd name="T49" fmla="*/ 3 h 36"/>
                <a:gd name="T50" fmla="*/ 22 w 36"/>
                <a:gd name="T51" fmla="*/ 3 h 36"/>
                <a:gd name="T52" fmla="*/ 21 w 36"/>
                <a:gd name="T53" fmla="*/ 3 h 36"/>
                <a:gd name="T54" fmla="*/ 21 w 36"/>
                <a:gd name="T55" fmla="*/ 3 h 36"/>
                <a:gd name="T56" fmla="*/ 18 w 36"/>
                <a:gd name="T57" fmla="*/ 3 h 36"/>
                <a:gd name="T58" fmla="*/ 18 w 36"/>
                <a:gd name="T59" fmla="*/ 3 h 36"/>
                <a:gd name="T60" fmla="*/ 9 w 36"/>
                <a:gd name="T61" fmla="*/ 7 h 36"/>
                <a:gd name="T62" fmla="*/ 9 w 36"/>
                <a:gd name="T63" fmla="*/ 7 h 36"/>
                <a:gd name="T64" fmla="*/ 7 w 36"/>
                <a:gd name="T65" fmla="*/ 9 h 36"/>
                <a:gd name="T66" fmla="*/ 7 w 36"/>
                <a:gd name="T67" fmla="*/ 9 h 36"/>
                <a:gd name="T68" fmla="*/ 4 w 36"/>
                <a:gd name="T69" fmla="*/ 18 h 36"/>
                <a:gd name="T70" fmla="*/ 4 w 36"/>
                <a:gd name="T71" fmla="*/ 18 h 36"/>
                <a:gd name="T72" fmla="*/ 8 w 36"/>
                <a:gd name="T73" fmla="*/ 27 h 36"/>
                <a:gd name="T74" fmla="*/ 8 w 36"/>
                <a:gd name="T75" fmla="*/ 27 h 36"/>
                <a:gd name="T76" fmla="*/ 23 w 36"/>
                <a:gd name="T77" fmla="*/ 32 h 36"/>
                <a:gd name="T78" fmla="*/ 23 w 36"/>
                <a:gd name="T79" fmla="*/ 32 h 36"/>
                <a:gd name="T80" fmla="*/ 36 w 36"/>
                <a:gd name="T81" fmla="*/ 33 h 36"/>
                <a:gd name="T82" fmla="*/ 36 w 36"/>
                <a:gd name="T83" fmla="*/ 33 h 36"/>
                <a:gd name="T84" fmla="*/ 36 w 36"/>
                <a:gd name="T85" fmla="*/ 33 h 36"/>
                <a:gd name="T86" fmla="*/ 36 w 36"/>
                <a:gd name="T87" fmla="*/ 36 h 36"/>
                <a:gd name="T88" fmla="*/ 23 w 36"/>
                <a:gd name="T8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36">
                  <a:moveTo>
                    <a:pt x="23" y="34"/>
                  </a:moveTo>
                  <a:cubicBezTo>
                    <a:pt x="16" y="33"/>
                    <a:pt x="9" y="32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7"/>
                    <a:pt x="2" y="2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5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5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9"/>
                    <a:pt x="23" y="14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8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3"/>
                    <a:pt x="21" y="8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3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1"/>
                    <a:pt x="3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2"/>
                    <a:pt x="7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9"/>
                    <a:pt x="16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0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29" y="36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87"/>
            <p:cNvSpPr>
              <a:spLocks noEditPoints="1"/>
            </p:cNvSpPr>
            <p:nvPr/>
          </p:nvSpPr>
          <p:spPr bwMode="auto">
            <a:xfrm>
              <a:off x="10166352" y="4718051"/>
              <a:ext cx="66675" cy="71438"/>
            </a:xfrm>
            <a:custGeom>
              <a:avLst/>
              <a:gdLst>
                <a:gd name="T0" fmla="*/ 36 w 39"/>
                <a:gd name="T1" fmla="*/ 40 h 41"/>
                <a:gd name="T2" fmla="*/ 35 w 39"/>
                <a:gd name="T3" fmla="*/ 40 h 41"/>
                <a:gd name="T4" fmla="*/ 32 w 39"/>
                <a:gd name="T5" fmla="*/ 40 h 41"/>
                <a:gd name="T6" fmla="*/ 23 w 39"/>
                <a:gd name="T7" fmla="*/ 38 h 41"/>
                <a:gd name="T8" fmla="*/ 23 w 39"/>
                <a:gd name="T9" fmla="*/ 38 h 41"/>
                <a:gd name="T10" fmla="*/ 6 w 39"/>
                <a:gd name="T11" fmla="*/ 32 h 41"/>
                <a:gd name="T12" fmla="*/ 0 w 39"/>
                <a:gd name="T13" fmla="*/ 22 h 41"/>
                <a:gd name="T14" fmla="*/ 0 w 39"/>
                <a:gd name="T15" fmla="*/ 18 h 41"/>
                <a:gd name="T16" fmla="*/ 5 w 39"/>
                <a:gd name="T17" fmla="*/ 7 h 41"/>
                <a:gd name="T18" fmla="*/ 8 w 39"/>
                <a:gd name="T19" fmla="*/ 5 h 41"/>
                <a:gd name="T20" fmla="*/ 18 w 39"/>
                <a:gd name="T21" fmla="*/ 1 h 41"/>
                <a:gd name="T22" fmla="*/ 22 w 39"/>
                <a:gd name="T23" fmla="*/ 0 h 41"/>
                <a:gd name="T24" fmla="*/ 26 w 39"/>
                <a:gd name="T25" fmla="*/ 2 h 41"/>
                <a:gd name="T26" fmla="*/ 27 w 39"/>
                <a:gd name="T27" fmla="*/ 6 h 41"/>
                <a:gd name="T28" fmla="*/ 27 w 39"/>
                <a:gd name="T29" fmla="*/ 7 h 41"/>
                <a:gd name="T30" fmla="*/ 22 w 39"/>
                <a:gd name="T31" fmla="*/ 20 h 41"/>
                <a:gd name="T32" fmla="*/ 19 w 39"/>
                <a:gd name="T33" fmla="*/ 22 h 41"/>
                <a:gd name="T34" fmla="*/ 16 w 39"/>
                <a:gd name="T35" fmla="*/ 22 h 41"/>
                <a:gd name="T36" fmla="*/ 15 w 39"/>
                <a:gd name="T37" fmla="*/ 20 h 41"/>
                <a:gd name="T38" fmla="*/ 15 w 39"/>
                <a:gd name="T39" fmla="*/ 20 h 41"/>
                <a:gd name="T40" fmla="*/ 17 w 39"/>
                <a:gd name="T41" fmla="*/ 16 h 41"/>
                <a:gd name="T42" fmla="*/ 18 w 39"/>
                <a:gd name="T43" fmla="*/ 15 h 41"/>
                <a:gd name="T44" fmla="*/ 21 w 39"/>
                <a:gd name="T45" fmla="*/ 7 h 41"/>
                <a:gd name="T46" fmla="*/ 20 w 39"/>
                <a:gd name="T47" fmla="*/ 7 h 41"/>
                <a:gd name="T48" fmla="*/ 11 w 39"/>
                <a:gd name="T49" fmla="*/ 11 h 41"/>
                <a:gd name="T50" fmla="*/ 9 w 39"/>
                <a:gd name="T51" fmla="*/ 12 h 41"/>
                <a:gd name="T52" fmla="*/ 7 w 39"/>
                <a:gd name="T53" fmla="*/ 17 h 41"/>
                <a:gd name="T54" fmla="*/ 7 w 39"/>
                <a:gd name="T55" fmla="*/ 20 h 41"/>
                <a:gd name="T56" fmla="*/ 11 w 39"/>
                <a:gd name="T57" fmla="*/ 28 h 41"/>
                <a:gd name="T58" fmla="*/ 12 w 39"/>
                <a:gd name="T59" fmla="*/ 29 h 41"/>
                <a:gd name="T60" fmla="*/ 15 w 39"/>
                <a:gd name="T61" fmla="*/ 30 h 41"/>
                <a:gd name="T62" fmla="*/ 24 w 39"/>
                <a:gd name="T63" fmla="*/ 32 h 41"/>
                <a:gd name="T64" fmla="*/ 37 w 39"/>
                <a:gd name="T65" fmla="*/ 33 h 41"/>
                <a:gd name="T66" fmla="*/ 39 w 39"/>
                <a:gd name="T67" fmla="*/ 32 h 41"/>
                <a:gd name="T68" fmla="*/ 36 w 39"/>
                <a:gd name="T69" fmla="*/ 40 h 41"/>
                <a:gd name="T70" fmla="*/ 38 w 39"/>
                <a:gd name="T71" fmla="*/ 37 h 41"/>
                <a:gd name="T72" fmla="*/ 38 w 39"/>
                <a:gd name="T73" fmla="*/ 37 h 41"/>
                <a:gd name="T74" fmla="*/ 38 w 39"/>
                <a:gd name="T75" fmla="*/ 37 h 41"/>
                <a:gd name="T76" fmla="*/ 39 w 39"/>
                <a:gd name="T77" fmla="*/ 36 h 41"/>
                <a:gd name="T78" fmla="*/ 39 w 39"/>
                <a:gd name="T79" fmla="*/ 36 h 41"/>
                <a:gd name="T80" fmla="*/ 19 w 39"/>
                <a:gd name="T81" fmla="*/ 20 h 41"/>
                <a:gd name="T82" fmla="*/ 19 w 39"/>
                <a:gd name="T8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" h="41"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39"/>
                    <a:pt x="27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6" y="37"/>
                    <a:pt x="9" y="36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0"/>
                    <a:pt x="1" y="2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1"/>
                    <a:pt x="26" y="17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5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0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5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4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3"/>
                    <a:pt x="9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1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0" y="33"/>
                    <a:pt x="35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8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8" y="37"/>
                  </a:moveTo>
                  <a:cubicBezTo>
                    <a:pt x="39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8" y="37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88"/>
            <p:cNvSpPr/>
            <p:nvPr/>
          </p:nvSpPr>
          <p:spPr bwMode="auto">
            <a:xfrm>
              <a:off x="10212389" y="4721226"/>
              <a:ext cx="41275" cy="53975"/>
            </a:xfrm>
            <a:custGeom>
              <a:avLst/>
              <a:gdLst>
                <a:gd name="T0" fmla="*/ 2 w 23"/>
                <a:gd name="T1" fmla="*/ 21 h 31"/>
                <a:gd name="T2" fmla="*/ 1 w 23"/>
                <a:gd name="T3" fmla="*/ 16 h 31"/>
                <a:gd name="T4" fmla="*/ 1 w 23"/>
                <a:gd name="T5" fmla="*/ 16 h 31"/>
                <a:gd name="T6" fmla="*/ 6 w 23"/>
                <a:gd name="T7" fmla="*/ 5 h 31"/>
                <a:gd name="T8" fmla="*/ 6 w 23"/>
                <a:gd name="T9" fmla="*/ 5 h 31"/>
                <a:gd name="T10" fmla="*/ 8 w 23"/>
                <a:gd name="T11" fmla="*/ 4 h 31"/>
                <a:gd name="T12" fmla="*/ 8 w 23"/>
                <a:gd name="T13" fmla="*/ 4 h 31"/>
                <a:gd name="T14" fmla="*/ 23 w 23"/>
                <a:gd name="T15" fmla="*/ 3 h 31"/>
                <a:gd name="T16" fmla="*/ 23 w 23"/>
                <a:gd name="T17" fmla="*/ 3 h 31"/>
                <a:gd name="T18" fmla="*/ 21 w 23"/>
                <a:gd name="T19" fmla="*/ 5 h 31"/>
                <a:gd name="T20" fmla="*/ 10 w 23"/>
                <a:gd name="T21" fmla="*/ 6 h 31"/>
                <a:gd name="T22" fmla="*/ 10 w 23"/>
                <a:gd name="T23" fmla="*/ 6 h 31"/>
                <a:gd name="T24" fmla="*/ 8 w 23"/>
                <a:gd name="T25" fmla="*/ 7 h 31"/>
                <a:gd name="T26" fmla="*/ 8 w 23"/>
                <a:gd name="T27" fmla="*/ 7 h 31"/>
                <a:gd name="T28" fmla="*/ 3 w 23"/>
                <a:gd name="T29" fmla="*/ 17 h 31"/>
                <a:gd name="T30" fmla="*/ 3 w 23"/>
                <a:gd name="T31" fmla="*/ 17 h 31"/>
                <a:gd name="T32" fmla="*/ 4 w 23"/>
                <a:gd name="T33" fmla="*/ 19 h 31"/>
                <a:gd name="T34" fmla="*/ 4 w 23"/>
                <a:gd name="T35" fmla="*/ 19 h 31"/>
                <a:gd name="T36" fmla="*/ 17 w 23"/>
                <a:gd name="T37" fmla="*/ 28 h 31"/>
                <a:gd name="T38" fmla="*/ 17 w 23"/>
                <a:gd name="T39" fmla="*/ 28 h 31"/>
                <a:gd name="T40" fmla="*/ 15 w 23"/>
                <a:gd name="T41" fmla="*/ 31 h 31"/>
                <a:gd name="T42" fmla="*/ 2 w 23"/>
                <a:gd name="T4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1">
                  <a:moveTo>
                    <a:pt x="2" y="21"/>
                  </a:moveTo>
                  <a:cubicBezTo>
                    <a:pt x="1" y="19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2"/>
                    <a:pt x="3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1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"/>
                    <a:pt x="14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9"/>
                    <a:pt x="5" y="13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6" y="26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89"/>
            <p:cNvSpPr>
              <a:spLocks noEditPoints="1"/>
            </p:cNvSpPr>
            <p:nvPr/>
          </p:nvSpPr>
          <p:spPr bwMode="auto">
            <a:xfrm>
              <a:off x="10209214" y="4719639"/>
              <a:ext cx="49213" cy="60325"/>
            </a:xfrm>
            <a:custGeom>
              <a:avLst/>
              <a:gdLst>
                <a:gd name="T0" fmla="*/ 16 w 28"/>
                <a:gd name="T1" fmla="*/ 33 h 35"/>
                <a:gd name="T2" fmla="*/ 15 w 28"/>
                <a:gd name="T3" fmla="*/ 33 h 35"/>
                <a:gd name="T4" fmla="*/ 11 w 28"/>
                <a:gd name="T5" fmla="*/ 30 h 35"/>
                <a:gd name="T6" fmla="*/ 3 w 28"/>
                <a:gd name="T7" fmla="*/ 23 h 35"/>
                <a:gd name="T8" fmla="*/ 3 w 28"/>
                <a:gd name="T9" fmla="*/ 23 h 35"/>
                <a:gd name="T10" fmla="*/ 0 w 28"/>
                <a:gd name="T11" fmla="*/ 18 h 35"/>
                <a:gd name="T12" fmla="*/ 1 w 28"/>
                <a:gd name="T13" fmla="*/ 16 h 35"/>
                <a:gd name="T14" fmla="*/ 7 w 28"/>
                <a:gd name="T15" fmla="*/ 5 h 35"/>
                <a:gd name="T16" fmla="*/ 9 w 28"/>
                <a:gd name="T17" fmla="*/ 3 h 35"/>
                <a:gd name="T18" fmla="*/ 19 w 28"/>
                <a:gd name="T19" fmla="*/ 0 h 35"/>
                <a:gd name="T20" fmla="*/ 26 w 28"/>
                <a:gd name="T21" fmla="*/ 3 h 35"/>
                <a:gd name="T22" fmla="*/ 24 w 28"/>
                <a:gd name="T23" fmla="*/ 9 h 35"/>
                <a:gd name="T24" fmla="*/ 19 w 28"/>
                <a:gd name="T25" fmla="*/ 7 h 35"/>
                <a:gd name="T26" fmla="*/ 13 w 28"/>
                <a:gd name="T27" fmla="*/ 9 h 35"/>
                <a:gd name="T28" fmla="*/ 11 w 28"/>
                <a:gd name="T29" fmla="*/ 10 h 35"/>
                <a:gd name="T30" fmla="*/ 7 w 28"/>
                <a:gd name="T31" fmla="*/ 18 h 35"/>
                <a:gd name="T32" fmla="*/ 8 w 28"/>
                <a:gd name="T33" fmla="*/ 19 h 35"/>
                <a:gd name="T34" fmla="*/ 20 w 28"/>
                <a:gd name="T35" fmla="*/ 28 h 35"/>
                <a:gd name="T36" fmla="*/ 20 w 28"/>
                <a:gd name="T37" fmla="*/ 28 h 35"/>
                <a:gd name="T38" fmla="*/ 20 w 28"/>
                <a:gd name="T39" fmla="*/ 28 h 35"/>
                <a:gd name="T40" fmla="*/ 20 w 28"/>
                <a:gd name="T41" fmla="*/ 30 h 35"/>
                <a:gd name="T42" fmla="*/ 21 w 28"/>
                <a:gd name="T43" fmla="*/ 30 h 35"/>
                <a:gd name="T44" fmla="*/ 20 w 28"/>
                <a:gd name="T45" fmla="*/ 31 h 35"/>
                <a:gd name="T46" fmla="*/ 20 w 28"/>
                <a:gd name="T47" fmla="*/ 31 h 35"/>
                <a:gd name="T48" fmla="*/ 20 w 28"/>
                <a:gd name="T49" fmla="*/ 31 h 35"/>
                <a:gd name="T50" fmla="*/ 18 w 28"/>
                <a:gd name="T51" fmla="*/ 35 h 35"/>
                <a:gd name="T52" fmla="*/ 20 w 28"/>
                <a:gd name="T53" fmla="*/ 31 h 35"/>
                <a:gd name="T54" fmla="*/ 20 w 28"/>
                <a:gd name="T55" fmla="*/ 31 h 35"/>
                <a:gd name="T56" fmla="*/ 20 w 28"/>
                <a:gd name="T57" fmla="*/ 31 h 35"/>
                <a:gd name="T58" fmla="*/ 20 w 28"/>
                <a:gd name="T59" fmla="*/ 31 h 35"/>
                <a:gd name="T60" fmla="*/ 20 w 28"/>
                <a:gd name="T61" fmla="*/ 31 h 35"/>
                <a:gd name="T62" fmla="*/ 20 w 28"/>
                <a:gd name="T63" fmla="*/ 31 h 35"/>
                <a:gd name="T64" fmla="*/ 20 w 28"/>
                <a:gd name="T65" fmla="*/ 31 h 35"/>
                <a:gd name="T66" fmla="*/ 20 w 28"/>
                <a:gd name="T67" fmla="*/ 31 h 35"/>
                <a:gd name="T68" fmla="*/ 20 w 28"/>
                <a:gd name="T69" fmla="*/ 31 h 35"/>
                <a:gd name="T70" fmla="*/ 20 w 28"/>
                <a:gd name="T71" fmla="*/ 31 h 35"/>
                <a:gd name="T72" fmla="*/ 20 w 28"/>
                <a:gd name="T73" fmla="*/ 30 h 35"/>
                <a:gd name="T74" fmla="*/ 20 w 28"/>
                <a:gd name="T7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35"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3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8" y="28"/>
                    <a:pt x="5" y="2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3"/>
                    <a:pt x="3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1"/>
                    <a:pt x="9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2"/>
                    <a:pt x="19" y="27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90"/>
            <p:cNvSpPr>
              <a:spLocks noEditPoints="1"/>
            </p:cNvSpPr>
            <p:nvPr/>
          </p:nvSpPr>
          <p:spPr bwMode="auto">
            <a:xfrm>
              <a:off x="10210802" y="4956176"/>
              <a:ext cx="119063" cy="122238"/>
            </a:xfrm>
            <a:custGeom>
              <a:avLst/>
              <a:gdLst>
                <a:gd name="T0" fmla="*/ 53 w 68"/>
                <a:gd name="T1" fmla="*/ 60 h 70"/>
                <a:gd name="T2" fmla="*/ 11 w 68"/>
                <a:gd name="T3" fmla="*/ 56 h 70"/>
                <a:gd name="T4" fmla="*/ 11 w 68"/>
                <a:gd name="T5" fmla="*/ 56 h 70"/>
                <a:gd name="T6" fmla="*/ 15 w 68"/>
                <a:gd name="T7" fmla="*/ 12 h 70"/>
                <a:gd name="T8" fmla="*/ 15 w 68"/>
                <a:gd name="T9" fmla="*/ 12 h 70"/>
                <a:gd name="T10" fmla="*/ 57 w 68"/>
                <a:gd name="T11" fmla="*/ 12 h 70"/>
                <a:gd name="T12" fmla="*/ 57 w 68"/>
                <a:gd name="T13" fmla="*/ 12 h 70"/>
                <a:gd name="T14" fmla="*/ 60 w 68"/>
                <a:gd name="T15" fmla="*/ 16 h 70"/>
                <a:gd name="T16" fmla="*/ 60 w 68"/>
                <a:gd name="T17" fmla="*/ 16 h 70"/>
                <a:gd name="T18" fmla="*/ 59 w 68"/>
                <a:gd name="T19" fmla="*/ 17 h 70"/>
                <a:gd name="T20" fmla="*/ 60 w 68"/>
                <a:gd name="T21" fmla="*/ 16 h 70"/>
                <a:gd name="T22" fmla="*/ 58 w 68"/>
                <a:gd name="T23" fmla="*/ 55 h 70"/>
                <a:gd name="T24" fmla="*/ 58 w 68"/>
                <a:gd name="T25" fmla="*/ 55 h 70"/>
                <a:gd name="T26" fmla="*/ 53 w 68"/>
                <a:gd name="T27" fmla="*/ 60 h 70"/>
                <a:gd name="T28" fmla="*/ 53 w 68"/>
                <a:gd name="T29" fmla="*/ 60 h 70"/>
                <a:gd name="T30" fmla="*/ 53 w 68"/>
                <a:gd name="T31" fmla="*/ 60 h 70"/>
                <a:gd name="T32" fmla="*/ 13 w 68"/>
                <a:gd name="T33" fmla="*/ 55 h 70"/>
                <a:gd name="T34" fmla="*/ 32 w 68"/>
                <a:gd name="T35" fmla="*/ 63 h 70"/>
                <a:gd name="T36" fmla="*/ 32 w 68"/>
                <a:gd name="T37" fmla="*/ 63 h 70"/>
                <a:gd name="T38" fmla="*/ 51 w 68"/>
                <a:gd name="T39" fmla="*/ 58 h 70"/>
                <a:gd name="T40" fmla="*/ 51 w 68"/>
                <a:gd name="T41" fmla="*/ 58 h 70"/>
                <a:gd name="T42" fmla="*/ 55 w 68"/>
                <a:gd name="T43" fmla="*/ 53 h 70"/>
                <a:gd name="T44" fmla="*/ 55 w 68"/>
                <a:gd name="T45" fmla="*/ 53 h 70"/>
                <a:gd name="T46" fmla="*/ 58 w 68"/>
                <a:gd name="T47" fmla="*/ 17 h 70"/>
                <a:gd name="T48" fmla="*/ 58 w 68"/>
                <a:gd name="T49" fmla="*/ 17 h 70"/>
                <a:gd name="T50" fmla="*/ 58 w 68"/>
                <a:gd name="T51" fmla="*/ 17 h 70"/>
                <a:gd name="T52" fmla="*/ 55 w 68"/>
                <a:gd name="T53" fmla="*/ 14 h 70"/>
                <a:gd name="T54" fmla="*/ 55 w 68"/>
                <a:gd name="T55" fmla="*/ 14 h 70"/>
                <a:gd name="T56" fmla="*/ 37 w 68"/>
                <a:gd name="T57" fmla="*/ 7 h 70"/>
                <a:gd name="T58" fmla="*/ 37 w 68"/>
                <a:gd name="T59" fmla="*/ 7 h 70"/>
                <a:gd name="T60" fmla="*/ 17 w 68"/>
                <a:gd name="T61" fmla="*/ 14 h 70"/>
                <a:gd name="T62" fmla="*/ 17 w 68"/>
                <a:gd name="T63" fmla="*/ 14 h 70"/>
                <a:gd name="T64" fmla="*/ 13 w 68"/>
                <a:gd name="T6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70">
                  <a:moveTo>
                    <a:pt x="53" y="60"/>
                  </a:moveTo>
                  <a:cubicBezTo>
                    <a:pt x="41" y="70"/>
                    <a:pt x="21" y="68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3"/>
                    <a:pt x="2" y="2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8" y="2"/>
                    <a:pt x="48" y="0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9" y="14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8" y="31"/>
                    <a:pt x="66" y="41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6" y="57"/>
                    <a:pt x="55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lose/>
                  <a:moveTo>
                    <a:pt x="13" y="55"/>
                  </a:moveTo>
                  <a:cubicBezTo>
                    <a:pt x="17" y="60"/>
                    <a:pt x="24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4"/>
                    <a:pt x="46" y="62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7"/>
                    <a:pt x="54" y="55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40"/>
                    <a:pt x="65" y="32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6"/>
                    <a:pt x="56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1" y="9"/>
                    <a:pt x="44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0" y="7"/>
                    <a:pt x="23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3"/>
                    <a:pt x="1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1"/>
            <p:cNvSpPr>
              <a:spLocks noEditPoints="1"/>
            </p:cNvSpPr>
            <p:nvPr/>
          </p:nvSpPr>
          <p:spPr bwMode="auto">
            <a:xfrm>
              <a:off x="10213977" y="4959351"/>
              <a:ext cx="114300" cy="115888"/>
            </a:xfrm>
            <a:custGeom>
              <a:avLst/>
              <a:gdLst>
                <a:gd name="T0" fmla="*/ 8 w 65"/>
                <a:gd name="T1" fmla="*/ 56 h 66"/>
                <a:gd name="T2" fmla="*/ 0 w 65"/>
                <a:gd name="T3" fmla="*/ 35 h 66"/>
                <a:gd name="T4" fmla="*/ 0 w 65"/>
                <a:gd name="T5" fmla="*/ 35 h 66"/>
                <a:gd name="T6" fmla="*/ 12 w 65"/>
                <a:gd name="T7" fmla="*/ 9 h 66"/>
                <a:gd name="T8" fmla="*/ 12 w 65"/>
                <a:gd name="T9" fmla="*/ 9 h 66"/>
                <a:gd name="T10" fmla="*/ 36 w 65"/>
                <a:gd name="T11" fmla="*/ 0 h 66"/>
                <a:gd name="T12" fmla="*/ 36 w 65"/>
                <a:gd name="T13" fmla="*/ 0 h 66"/>
                <a:gd name="T14" fmla="*/ 57 w 65"/>
                <a:gd name="T15" fmla="*/ 9 h 66"/>
                <a:gd name="T16" fmla="*/ 57 w 65"/>
                <a:gd name="T17" fmla="*/ 9 h 66"/>
                <a:gd name="T18" fmla="*/ 59 w 65"/>
                <a:gd name="T19" fmla="*/ 11 h 66"/>
                <a:gd name="T20" fmla="*/ 59 w 65"/>
                <a:gd name="T21" fmla="*/ 11 h 66"/>
                <a:gd name="T22" fmla="*/ 59 w 65"/>
                <a:gd name="T23" fmla="*/ 11 h 66"/>
                <a:gd name="T24" fmla="*/ 60 w 65"/>
                <a:gd name="T25" fmla="*/ 13 h 66"/>
                <a:gd name="T26" fmla="*/ 60 w 65"/>
                <a:gd name="T27" fmla="*/ 13 h 66"/>
                <a:gd name="T28" fmla="*/ 60 w 65"/>
                <a:gd name="T29" fmla="*/ 13 h 66"/>
                <a:gd name="T30" fmla="*/ 61 w 65"/>
                <a:gd name="T31" fmla="*/ 15 h 66"/>
                <a:gd name="T32" fmla="*/ 61 w 65"/>
                <a:gd name="T33" fmla="*/ 15 h 66"/>
                <a:gd name="T34" fmla="*/ 65 w 65"/>
                <a:gd name="T35" fmla="*/ 32 h 66"/>
                <a:gd name="T36" fmla="*/ 65 w 65"/>
                <a:gd name="T37" fmla="*/ 32 h 66"/>
                <a:gd name="T38" fmla="*/ 57 w 65"/>
                <a:gd name="T39" fmla="*/ 54 h 66"/>
                <a:gd name="T40" fmla="*/ 57 w 65"/>
                <a:gd name="T41" fmla="*/ 54 h 66"/>
                <a:gd name="T42" fmla="*/ 52 w 65"/>
                <a:gd name="T43" fmla="*/ 59 h 66"/>
                <a:gd name="T44" fmla="*/ 52 w 65"/>
                <a:gd name="T45" fmla="*/ 59 h 66"/>
                <a:gd name="T46" fmla="*/ 52 w 65"/>
                <a:gd name="T47" fmla="*/ 59 h 66"/>
                <a:gd name="T48" fmla="*/ 51 w 65"/>
                <a:gd name="T49" fmla="*/ 58 h 66"/>
                <a:gd name="T50" fmla="*/ 52 w 65"/>
                <a:gd name="T51" fmla="*/ 59 h 66"/>
                <a:gd name="T52" fmla="*/ 32 w 65"/>
                <a:gd name="T53" fmla="*/ 66 h 66"/>
                <a:gd name="T54" fmla="*/ 32 w 65"/>
                <a:gd name="T55" fmla="*/ 66 h 66"/>
                <a:gd name="T56" fmla="*/ 8 w 65"/>
                <a:gd name="T57" fmla="*/ 56 h 66"/>
                <a:gd name="T58" fmla="*/ 30 w 65"/>
                <a:gd name="T59" fmla="*/ 59 h 66"/>
                <a:gd name="T60" fmla="*/ 32 w 65"/>
                <a:gd name="T61" fmla="*/ 59 h 66"/>
                <a:gd name="T62" fmla="*/ 32 w 65"/>
                <a:gd name="T63" fmla="*/ 59 h 66"/>
                <a:gd name="T64" fmla="*/ 48 w 65"/>
                <a:gd name="T65" fmla="*/ 54 h 66"/>
                <a:gd name="T66" fmla="*/ 48 w 65"/>
                <a:gd name="T67" fmla="*/ 54 h 66"/>
                <a:gd name="T68" fmla="*/ 52 w 65"/>
                <a:gd name="T69" fmla="*/ 50 h 66"/>
                <a:gd name="T70" fmla="*/ 52 w 65"/>
                <a:gd name="T71" fmla="*/ 50 h 66"/>
                <a:gd name="T72" fmla="*/ 58 w 65"/>
                <a:gd name="T73" fmla="*/ 32 h 66"/>
                <a:gd name="T74" fmla="*/ 58 w 65"/>
                <a:gd name="T75" fmla="*/ 32 h 66"/>
                <a:gd name="T76" fmla="*/ 54 w 65"/>
                <a:gd name="T77" fmla="*/ 16 h 66"/>
                <a:gd name="T78" fmla="*/ 54 w 65"/>
                <a:gd name="T79" fmla="*/ 16 h 66"/>
                <a:gd name="T80" fmla="*/ 54 w 65"/>
                <a:gd name="T81" fmla="*/ 16 h 66"/>
                <a:gd name="T82" fmla="*/ 52 w 65"/>
                <a:gd name="T83" fmla="*/ 13 h 66"/>
                <a:gd name="T84" fmla="*/ 52 w 65"/>
                <a:gd name="T85" fmla="*/ 13 h 66"/>
                <a:gd name="T86" fmla="*/ 36 w 65"/>
                <a:gd name="T87" fmla="*/ 7 h 66"/>
                <a:gd name="T88" fmla="*/ 36 w 65"/>
                <a:gd name="T89" fmla="*/ 7 h 66"/>
                <a:gd name="T90" fmla="*/ 35 w 65"/>
                <a:gd name="T91" fmla="*/ 7 h 66"/>
                <a:gd name="T92" fmla="*/ 35 w 65"/>
                <a:gd name="T93" fmla="*/ 7 h 66"/>
                <a:gd name="T94" fmla="*/ 17 w 65"/>
                <a:gd name="T95" fmla="*/ 14 h 66"/>
                <a:gd name="T96" fmla="*/ 17 w 65"/>
                <a:gd name="T97" fmla="*/ 14 h 66"/>
                <a:gd name="T98" fmla="*/ 7 w 65"/>
                <a:gd name="T99" fmla="*/ 35 h 66"/>
                <a:gd name="T100" fmla="*/ 7 w 65"/>
                <a:gd name="T101" fmla="*/ 35 h 66"/>
                <a:gd name="T102" fmla="*/ 13 w 65"/>
                <a:gd name="T103" fmla="*/ 51 h 66"/>
                <a:gd name="T104" fmla="*/ 13 w 65"/>
                <a:gd name="T105" fmla="*/ 51 h 66"/>
                <a:gd name="T106" fmla="*/ 11 w 65"/>
                <a:gd name="T107" fmla="*/ 53 h 66"/>
                <a:gd name="T108" fmla="*/ 11 w 65"/>
                <a:gd name="T109" fmla="*/ 53 h 66"/>
                <a:gd name="T110" fmla="*/ 11 w 65"/>
                <a:gd name="T111" fmla="*/ 53 h 66"/>
                <a:gd name="T112" fmla="*/ 13 w 65"/>
                <a:gd name="T113" fmla="*/ 51 h 66"/>
                <a:gd name="T114" fmla="*/ 30 w 65"/>
                <a:gd name="T11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6">
                  <a:moveTo>
                    <a:pt x="8" y="56"/>
                  </a:moveTo>
                  <a:cubicBezTo>
                    <a:pt x="2" y="49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5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9"/>
                    <a:pt x="62" y="4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7" y="64"/>
                    <a:pt x="39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3" y="66"/>
                    <a:pt x="14" y="63"/>
                    <a:pt x="8" y="56"/>
                  </a:cubicBezTo>
                  <a:close/>
                  <a:moveTo>
                    <a:pt x="30" y="59"/>
                  </a:move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8" y="59"/>
                    <a:pt x="44" y="58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51" y="52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7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9" y="7"/>
                    <a:pt x="22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9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6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7" y="56"/>
                    <a:pt x="23" y="59"/>
                    <a:pt x="3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92"/>
            <p:cNvSpPr/>
            <p:nvPr/>
          </p:nvSpPr>
          <p:spPr bwMode="auto">
            <a:xfrm>
              <a:off x="10152064" y="4940301"/>
              <a:ext cx="80963" cy="42863"/>
            </a:xfrm>
            <a:custGeom>
              <a:avLst/>
              <a:gdLst>
                <a:gd name="T0" fmla="*/ 13 w 51"/>
                <a:gd name="T1" fmla="*/ 4 h 27"/>
                <a:gd name="T2" fmla="*/ 0 w 51"/>
                <a:gd name="T3" fmla="*/ 5 h 27"/>
                <a:gd name="T4" fmla="*/ 0 w 51"/>
                <a:gd name="T5" fmla="*/ 1 h 27"/>
                <a:gd name="T6" fmla="*/ 14 w 51"/>
                <a:gd name="T7" fmla="*/ 0 h 27"/>
                <a:gd name="T8" fmla="*/ 51 w 51"/>
                <a:gd name="T9" fmla="*/ 23 h 27"/>
                <a:gd name="T10" fmla="*/ 50 w 51"/>
                <a:gd name="T11" fmla="*/ 27 h 27"/>
                <a:gd name="T12" fmla="*/ 13 w 51"/>
                <a:gd name="T13" fmla="*/ 4 h 27"/>
                <a:gd name="T14" fmla="*/ 13 w 51"/>
                <a:gd name="T1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">
                  <a:moveTo>
                    <a:pt x="13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7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93"/>
            <p:cNvSpPr>
              <a:spLocks noEditPoints="1"/>
            </p:cNvSpPr>
            <p:nvPr/>
          </p:nvSpPr>
          <p:spPr bwMode="auto">
            <a:xfrm>
              <a:off x="10148889" y="4937126"/>
              <a:ext cx="90488" cy="49213"/>
            </a:xfrm>
            <a:custGeom>
              <a:avLst/>
              <a:gdLst>
                <a:gd name="T0" fmla="*/ 15 w 57"/>
                <a:gd name="T1" fmla="*/ 8 h 31"/>
                <a:gd name="T2" fmla="*/ 0 w 57"/>
                <a:gd name="T3" fmla="*/ 9 h 31"/>
                <a:gd name="T4" fmla="*/ 0 w 57"/>
                <a:gd name="T5" fmla="*/ 7 h 31"/>
                <a:gd name="T6" fmla="*/ 0 w 57"/>
                <a:gd name="T7" fmla="*/ 1 h 31"/>
                <a:gd name="T8" fmla="*/ 17 w 57"/>
                <a:gd name="T9" fmla="*/ 0 h 31"/>
                <a:gd name="T10" fmla="*/ 57 w 57"/>
                <a:gd name="T11" fmla="*/ 25 h 31"/>
                <a:gd name="T12" fmla="*/ 52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8 h 31"/>
                <a:gd name="T20" fmla="*/ 15 w 57"/>
                <a:gd name="T21" fmla="*/ 6 h 31"/>
                <a:gd name="T22" fmla="*/ 14 w 57"/>
                <a:gd name="T23" fmla="*/ 8 h 31"/>
                <a:gd name="T24" fmla="*/ 14 w 57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1"/>
                  </a:lnTo>
                  <a:lnTo>
                    <a:pt x="17" y="0"/>
                  </a:lnTo>
                  <a:lnTo>
                    <a:pt x="57" y="25"/>
                  </a:lnTo>
                  <a:lnTo>
                    <a:pt x="52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8"/>
                  </a:moveTo>
                  <a:lnTo>
                    <a:pt x="15" y="6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94"/>
            <p:cNvSpPr/>
            <p:nvPr/>
          </p:nvSpPr>
          <p:spPr bwMode="auto">
            <a:xfrm>
              <a:off x="10167939" y="4919664"/>
              <a:ext cx="7938" cy="23813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 h 15"/>
                <a:gd name="T4" fmla="*/ 3 w 5"/>
                <a:gd name="T5" fmla="*/ 0 h 15"/>
                <a:gd name="T6" fmla="*/ 5 w 5"/>
                <a:gd name="T7" fmla="*/ 15 h 15"/>
                <a:gd name="T8" fmla="*/ 2 w 5"/>
                <a:gd name="T9" fmla="*/ 15 h 15"/>
                <a:gd name="T10" fmla="*/ 2 w 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95"/>
            <p:cNvSpPr>
              <a:spLocks noEditPoints="1"/>
            </p:cNvSpPr>
            <p:nvPr/>
          </p:nvSpPr>
          <p:spPr bwMode="auto">
            <a:xfrm>
              <a:off x="10164764" y="4916489"/>
              <a:ext cx="14288" cy="31750"/>
            </a:xfrm>
            <a:custGeom>
              <a:avLst/>
              <a:gdLst>
                <a:gd name="T0" fmla="*/ 0 w 9"/>
                <a:gd name="T1" fmla="*/ 1 h 20"/>
                <a:gd name="T2" fmla="*/ 7 w 9"/>
                <a:gd name="T3" fmla="*/ 0 h 20"/>
                <a:gd name="T4" fmla="*/ 9 w 9"/>
                <a:gd name="T5" fmla="*/ 19 h 20"/>
                <a:gd name="T6" fmla="*/ 7 w 9"/>
                <a:gd name="T7" fmla="*/ 20 h 20"/>
                <a:gd name="T8" fmla="*/ 5 w 9"/>
                <a:gd name="T9" fmla="*/ 20 h 20"/>
                <a:gd name="T10" fmla="*/ 3 w 9"/>
                <a:gd name="T11" fmla="*/ 20 h 20"/>
                <a:gd name="T12" fmla="*/ 0 w 9"/>
                <a:gd name="T13" fmla="*/ 1 h 20"/>
                <a:gd name="T14" fmla="*/ 0 w 9"/>
                <a:gd name="T15" fmla="*/ 1 h 20"/>
                <a:gd name="T16" fmla="*/ 4 w 9"/>
                <a:gd name="T17" fmla="*/ 17 h 20"/>
                <a:gd name="T18" fmla="*/ 6 w 9"/>
                <a:gd name="T19" fmla="*/ 17 h 20"/>
                <a:gd name="T20" fmla="*/ 4 w 9"/>
                <a:gd name="T21" fmla="*/ 17 h 20"/>
                <a:gd name="T22" fmla="*/ 4 w 9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0">
                  <a:moveTo>
                    <a:pt x="0" y="1"/>
                  </a:moveTo>
                  <a:lnTo>
                    <a:pt x="7" y="0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4" y="17"/>
                  </a:move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96"/>
            <p:cNvSpPr/>
            <p:nvPr/>
          </p:nvSpPr>
          <p:spPr bwMode="auto">
            <a:xfrm>
              <a:off x="10150477" y="4921251"/>
              <a:ext cx="23813" cy="19050"/>
            </a:xfrm>
            <a:custGeom>
              <a:avLst/>
              <a:gdLst>
                <a:gd name="T0" fmla="*/ 0 w 15"/>
                <a:gd name="T1" fmla="*/ 2 h 12"/>
                <a:gd name="T2" fmla="*/ 1 w 15"/>
                <a:gd name="T3" fmla="*/ 0 h 12"/>
                <a:gd name="T4" fmla="*/ 15 w 15"/>
                <a:gd name="T5" fmla="*/ 10 h 12"/>
                <a:gd name="T6" fmla="*/ 13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1" y="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97"/>
            <p:cNvSpPr/>
            <p:nvPr/>
          </p:nvSpPr>
          <p:spPr bwMode="auto">
            <a:xfrm>
              <a:off x="10144127" y="4916489"/>
              <a:ext cx="34925" cy="30163"/>
            </a:xfrm>
            <a:custGeom>
              <a:avLst/>
              <a:gdLst>
                <a:gd name="T0" fmla="*/ 3 w 22"/>
                <a:gd name="T1" fmla="*/ 8 h 19"/>
                <a:gd name="T2" fmla="*/ 4 w 22"/>
                <a:gd name="T3" fmla="*/ 5 h 19"/>
                <a:gd name="T4" fmla="*/ 5 w 22"/>
                <a:gd name="T5" fmla="*/ 8 h 19"/>
                <a:gd name="T6" fmla="*/ 4 w 22"/>
                <a:gd name="T7" fmla="*/ 5 h 19"/>
                <a:gd name="T8" fmla="*/ 3 w 22"/>
                <a:gd name="T9" fmla="*/ 8 h 19"/>
                <a:gd name="T10" fmla="*/ 0 w 22"/>
                <a:gd name="T11" fmla="*/ 6 h 19"/>
                <a:gd name="T12" fmla="*/ 5 w 22"/>
                <a:gd name="T13" fmla="*/ 0 h 19"/>
                <a:gd name="T14" fmla="*/ 22 w 22"/>
                <a:gd name="T15" fmla="*/ 12 h 19"/>
                <a:gd name="T16" fmla="*/ 18 w 22"/>
                <a:gd name="T17" fmla="*/ 19 h 19"/>
                <a:gd name="T18" fmla="*/ 3 w 22"/>
                <a:gd name="T19" fmla="*/ 8 h 19"/>
                <a:gd name="T20" fmla="*/ 3 w 22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9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98"/>
            <p:cNvSpPr/>
            <p:nvPr/>
          </p:nvSpPr>
          <p:spPr bwMode="auto">
            <a:xfrm>
              <a:off x="10313989" y="4929189"/>
              <a:ext cx="77788" cy="61913"/>
            </a:xfrm>
            <a:custGeom>
              <a:avLst/>
              <a:gdLst>
                <a:gd name="T0" fmla="*/ 2 w 49"/>
                <a:gd name="T1" fmla="*/ 39 h 39"/>
                <a:gd name="T2" fmla="*/ 0 w 49"/>
                <a:gd name="T3" fmla="*/ 37 h 39"/>
                <a:gd name="T4" fmla="*/ 46 w 49"/>
                <a:gd name="T5" fmla="*/ 9 h 39"/>
                <a:gd name="T6" fmla="*/ 45 w 49"/>
                <a:gd name="T7" fmla="*/ 0 h 39"/>
                <a:gd name="T8" fmla="*/ 48 w 49"/>
                <a:gd name="T9" fmla="*/ 0 h 39"/>
                <a:gd name="T10" fmla="*/ 49 w 49"/>
                <a:gd name="T11" fmla="*/ 12 h 39"/>
                <a:gd name="T12" fmla="*/ 2 w 49"/>
                <a:gd name="T13" fmla="*/ 39 h 39"/>
                <a:gd name="T14" fmla="*/ 2 w 4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2" y="39"/>
                  </a:moveTo>
                  <a:lnTo>
                    <a:pt x="0" y="37"/>
                  </a:lnTo>
                  <a:lnTo>
                    <a:pt x="46" y="9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12"/>
                  </a:lnTo>
                  <a:lnTo>
                    <a:pt x="2" y="39"/>
                  </a:lnTo>
                  <a:lnTo>
                    <a:pt x="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99"/>
            <p:cNvSpPr>
              <a:spLocks noEditPoints="1"/>
            </p:cNvSpPr>
            <p:nvPr/>
          </p:nvSpPr>
          <p:spPr bwMode="auto">
            <a:xfrm>
              <a:off x="10309227" y="4924426"/>
              <a:ext cx="85725" cy="71438"/>
            </a:xfrm>
            <a:custGeom>
              <a:avLst/>
              <a:gdLst>
                <a:gd name="T0" fmla="*/ 0 w 54"/>
                <a:gd name="T1" fmla="*/ 39 h 45"/>
                <a:gd name="T2" fmla="*/ 47 w 54"/>
                <a:gd name="T3" fmla="*/ 11 h 45"/>
                <a:gd name="T4" fmla="*/ 46 w 54"/>
                <a:gd name="T5" fmla="*/ 0 h 45"/>
                <a:gd name="T6" fmla="*/ 48 w 54"/>
                <a:gd name="T7" fmla="*/ 0 h 45"/>
                <a:gd name="T8" fmla="*/ 53 w 54"/>
                <a:gd name="T9" fmla="*/ 0 h 45"/>
                <a:gd name="T10" fmla="*/ 54 w 54"/>
                <a:gd name="T11" fmla="*/ 16 h 45"/>
                <a:gd name="T12" fmla="*/ 6 w 54"/>
                <a:gd name="T13" fmla="*/ 44 h 45"/>
                <a:gd name="T14" fmla="*/ 4 w 54"/>
                <a:gd name="T15" fmla="*/ 45 h 45"/>
                <a:gd name="T16" fmla="*/ 0 w 54"/>
                <a:gd name="T17" fmla="*/ 39 h 45"/>
                <a:gd name="T18" fmla="*/ 0 w 54"/>
                <a:gd name="T19" fmla="*/ 39 h 45"/>
                <a:gd name="T20" fmla="*/ 5 w 54"/>
                <a:gd name="T21" fmla="*/ 42 h 45"/>
                <a:gd name="T22" fmla="*/ 6 w 54"/>
                <a:gd name="T23" fmla="*/ 41 h 45"/>
                <a:gd name="T24" fmla="*/ 5 w 54"/>
                <a:gd name="T25" fmla="*/ 42 h 45"/>
                <a:gd name="T26" fmla="*/ 5 w 54"/>
                <a:gd name="T2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5">
                  <a:moveTo>
                    <a:pt x="0" y="39"/>
                  </a:moveTo>
                  <a:lnTo>
                    <a:pt x="47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16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5" y="42"/>
                  </a:moveTo>
                  <a:lnTo>
                    <a:pt x="6" y="41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00"/>
            <p:cNvSpPr/>
            <p:nvPr/>
          </p:nvSpPr>
          <p:spPr bwMode="auto">
            <a:xfrm>
              <a:off x="10388602" y="4943476"/>
              <a:ext cx="19050" cy="11113"/>
            </a:xfrm>
            <a:custGeom>
              <a:avLst/>
              <a:gdLst>
                <a:gd name="T0" fmla="*/ 0 w 12"/>
                <a:gd name="T1" fmla="*/ 3 h 7"/>
                <a:gd name="T2" fmla="*/ 1 w 12"/>
                <a:gd name="T3" fmla="*/ 0 h 7"/>
                <a:gd name="T4" fmla="*/ 12 w 12"/>
                <a:gd name="T5" fmla="*/ 4 h 7"/>
                <a:gd name="T6" fmla="*/ 11 w 12"/>
                <a:gd name="T7" fmla="*/ 7 h 7"/>
                <a:gd name="T8" fmla="*/ 0 w 12"/>
                <a:gd name="T9" fmla="*/ 3 h 7"/>
                <a:gd name="T10" fmla="*/ 0 w 12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lnTo>
                    <a:pt x="1" y="0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01"/>
            <p:cNvSpPr/>
            <p:nvPr/>
          </p:nvSpPr>
          <p:spPr bwMode="auto">
            <a:xfrm>
              <a:off x="10383839" y="4938714"/>
              <a:ext cx="28575" cy="19050"/>
            </a:xfrm>
            <a:custGeom>
              <a:avLst/>
              <a:gdLst>
                <a:gd name="T0" fmla="*/ 2 w 18"/>
                <a:gd name="T1" fmla="*/ 8 h 12"/>
                <a:gd name="T2" fmla="*/ 3 w 18"/>
                <a:gd name="T3" fmla="*/ 6 h 12"/>
                <a:gd name="T4" fmla="*/ 5 w 18"/>
                <a:gd name="T5" fmla="*/ 7 h 12"/>
                <a:gd name="T6" fmla="*/ 3 w 18"/>
                <a:gd name="T7" fmla="*/ 6 h 12"/>
                <a:gd name="T8" fmla="*/ 2 w 18"/>
                <a:gd name="T9" fmla="*/ 8 h 12"/>
                <a:gd name="T10" fmla="*/ 0 w 18"/>
                <a:gd name="T11" fmla="*/ 7 h 12"/>
                <a:gd name="T12" fmla="*/ 2 w 18"/>
                <a:gd name="T13" fmla="*/ 0 h 12"/>
                <a:gd name="T14" fmla="*/ 18 w 18"/>
                <a:gd name="T15" fmla="*/ 6 h 12"/>
                <a:gd name="T16" fmla="*/ 16 w 18"/>
                <a:gd name="T17" fmla="*/ 12 h 12"/>
                <a:gd name="T18" fmla="*/ 2 w 18"/>
                <a:gd name="T19" fmla="*/ 8 h 12"/>
                <a:gd name="T20" fmla="*/ 2 w 18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02"/>
            <p:cNvSpPr/>
            <p:nvPr/>
          </p:nvSpPr>
          <p:spPr bwMode="auto">
            <a:xfrm>
              <a:off x="10390189" y="4938714"/>
              <a:ext cx="17463" cy="11113"/>
            </a:xfrm>
            <a:custGeom>
              <a:avLst/>
              <a:gdLst>
                <a:gd name="T0" fmla="*/ 4 w 10"/>
                <a:gd name="T1" fmla="*/ 5 h 6"/>
                <a:gd name="T2" fmla="*/ 1 w 10"/>
                <a:gd name="T3" fmla="*/ 6 h 6"/>
                <a:gd name="T4" fmla="*/ 1 w 10"/>
                <a:gd name="T5" fmla="*/ 6 h 6"/>
                <a:gd name="T6" fmla="*/ 0 w 10"/>
                <a:gd name="T7" fmla="*/ 4 h 6"/>
                <a:gd name="T8" fmla="*/ 10 w 10"/>
                <a:gd name="T9" fmla="*/ 0 h 6"/>
                <a:gd name="T10" fmla="*/ 10 w 10"/>
                <a:gd name="T11" fmla="*/ 0 h 6"/>
                <a:gd name="T12" fmla="*/ 10 w 10"/>
                <a:gd name="T13" fmla="*/ 0 h 6"/>
                <a:gd name="T14" fmla="*/ 10 w 10"/>
                <a:gd name="T15" fmla="*/ 3 h 6"/>
                <a:gd name="T16" fmla="*/ 4 w 1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5"/>
                  </a:moveTo>
                  <a:cubicBezTo>
                    <a:pt x="3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6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03"/>
            <p:cNvSpPr/>
            <p:nvPr/>
          </p:nvSpPr>
          <p:spPr bwMode="auto">
            <a:xfrm>
              <a:off x="10383839" y="4930776"/>
              <a:ext cx="26988" cy="23813"/>
            </a:xfrm>
            <a:custGeom>
              <a:avLst/>
              <a:gdLst>
                <a:gd name="T0" fmla="*/ 0 w 16"/>
                <a:gd name="T1" fmla="*/ 8 h 14"/>
                <a:gd name="T2" fmla="*/ 3 w 16"/>
                <a:gd name="T3" fmla="*/ 7 h 14"/>
                <a:gd name="T4" fmla="*/ 4 w 16"/>
                <a:gd name="T5" fmla="*/ 7 h 14"/>
                <a:gd name="T6" fmla="*/ 4 w 16"/>
                <a:gd name="T7" fmla="*/ 7 h 14"/>
                <a:gd name="T8" fmla="*/ 6 w 16"/>
                <a:gd name="T9" fmla="*/ 5 h 14"/>
                <a:gd name="T10" fmla="*/ 6 w 16"/>
                <a:gd name="T11" fmla="*/ 5 h 14"/>
                <a:gd name="T12" fmla="*/ 13 w 16"/>
                <a:gd name="T13" fmla="*/ 3 h 14"/>
                <a:gd name="T14" fmla="*/ 13 w 16"/>
                <a:gd name="T15" fmla="*/ 3 h 14"/>
                <a:gd name="T16" fmla="*/ 15 w 16"/>
                <a:gd name="T17" fmla="*/ 0 h 14"/>
                <a:gd name="T18" fmla="*/ 16 w 16"/>
                <a:gd name="T19" fmla="*/ 5 h 14"/>
                <a:gd name="T20" fmla="*/ 16 w 16"/>
                <a:gd name="T21" fmla="*/ 10 h 14"/>
                <a:gd name="T22" fmla="*/ 14 w 16"/>
                <a:gd name="T23" fmla="*/ 10 h 14"/>
                <a:gd name="T24" fmla="*/ 9 w 16"/>
                <a:gd name="T25" fmla="*/ 11 h 14"/>
                <a:gd name="T26" fmla="*/ 9 w 16"/>
                <a:gd name="T27" fmla="*/ 11 h 14"/>
                <a:gd name="T28" fmla="*/ 8 w 16"/>
                <a:gd name="T29" fmla="*/ 10 h 14"/>
                <a:gd name="T30" fmla="*/ 9 w 16"/>
                <a:gd name="T31" fmla="*/ 11 h 14"/>
                <a:gd name="T32" fmla="*/ 6 w 16"/>
                <a:gd name="T33" fmla="*/ 13 h 14"/>
                <a:gd name="T34" fmla="*/ 6 w 16"/>
                <a:gd name="T35" fmla="*/ 13 h 14"/>
                <a:gd name="T36" fmla="*/ 5 w 16"/>
                <a:gd name="T37" fmla="*/ 14 h 14"/>
                <a:gd name="T38" fmla="*/ 0 w 16"/>
                <a:gd name="T3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10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04"/>
            <p:cNvSpPr/>
            <p:nvPr/>
          </p:nvSpPr>
          <p:spPr bwMode="auto">
            <a:xfrm>
              <a:off x="10229852" y="5065714"/>
              <a:ext cx="26988" cy="39688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21 h 25"/>
                <a:gd name="T4" fmla="*/ 10 w 17"/>
                <a:gd name="T5" fmla="*/ 22 h 25"/>
                <a:gd name="T6" fmla="*/ 13 w 17"/>
                <a:gd name="T7" fmla="*/ 0 h 25"/>
                <a:gd name="T8" fmla="*/ 17 w 17"/>
                <a:gd name="T9" fmla="*/ 1 h 25"/>
                <a:gd name="T10" fmla="*/ 13 w 17"/>
                <a:gd name="T11" fmla="*/ 25 h 25"/>
                <a:gd name="T12" fmla="*/ 0 w 17"/>
                <a:gd name="T13" fmla="*/ 24 h 25"/>
                <a:gd name="T14" fmla="*/ 0 w 17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5"/>
            <p:cNvSpPr/>
            <p:nvPr/>
          </p:nvSpPr>
          <p:spPr bwMode="auto">
            <a:xfrm>
              <a:off x="10226677" y="5062539"/>
              <a:ext cx="33338" cy="47625"/>
            </a:xfrm>
            <a:custGeom>
              <a:avLst/>
              <a:gdLst>
                <a:gd name="T0" fmla="*/ 2 w 21"/>
                <a:gd name="T1" fmla="*/ 29 h 30"/>
                <a:gd name="T2" fmla="*/ 2 w 21"/>
                <a:gd name="T3" fmla="*/ 26 h 30"/>
                <a:gd name="T4" fmla="*/ 4 w 21"/>
                <a:gd name="T5" fmla="*/ 26 h 30"/>
                <a:gd name="T6" fmla="*/ 2 w 21"/>
                <a:gd name="T7" fmla="*/ 26 h 30"/>
                <a:gd name="T8" fmla="*/ 2 w 21"/>
                <a:gd name="T9" fmla="*/ 29 h 30"/>
                <a:gd name="T10" fmla="*/ 0 w 21"/>
                <a:gd name="T11" fmla="*/ 29 h 30"/>
                <a:gd name="T12" fmla="*/ 0 w 21"/>
                <a:gd name="T13" fmla="*/ 26 h 30"/>
                <a:gd name="T14" fmla="*/ 1 w 21"/>
                <a:gd name="T15" fmla="*/ 21 h 30"/>
                <a:gd name="T16" fmla="*/ 11 w 21"/>
                <a:gd name="T17" fmla="*/ 22 h 30"/>
                <a:gd name="T18" fmla="*/ 14 w 21"/>
                <a:gd name="T19" fmla="*/ 0 h 30"/>
                <a:gd name="T20" fmla="*/ 21 w 21"/>
                <a:gd name="T21" fmla="*/ 1 h 30"/>
                <a:gd name="T22" fmla="*/ 17 w 21"/>
                <a:gd name="T23" fmla="*/ 30 h 30"/>
                <a:gd name="T24" fmla="*/ 2 w 21"/>
                <a:gd name="T25" fmla="*/ 29 h 30"/>
                <a:gd name="T26" fmla="*/ 2 w 21"/>
                <a:gd name="T2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" y="29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1" y="22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17" y="30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06"/>
            <p:cNvSpPr/>
            <p:nvPr/>
          </p:nvSpPr>
          <p:spPr bwMode="auto">
            <a:xfrm>
              <a:off x="10274302" y="5067301"/>
              <a:ext cx="17463" cy="41275"/>
            </a:xfrm>
            <a:custGeom>
              <a:avLst/>
              <a:gdLst>
                <a:gd name="T0" fmla="*/ 0 w 11"/>
                <a:gd name="T1" fmla="*/ 26 h 26"/>
                <a:gd name="T2" fmla="*/ 1 w 11"/>
                <a:gd name="T3" fmla="*/ 0 h 26"/>
                <a:gd name="T4" fmla="*/ 4 w 11"/>
                <a:gd name="T5" fmla="*/ 1 h 26"/>
                <a:gd name="T6" fmla="*/ 3 w 11"/>
                <a:gd name="T7" fmla="*/ 22 h 26"/>
                <a:gd name="T8" fmla="*/ 11 w 11"/>
                <a:gd name="T9" fmla="*/ 22 h 26"/>
                <a:gd name="T10" fmla="*/ 11 w 11"/>
                <a:gd name="T11" fmla="*/ 24 h 26"/>
                <a:gd name="T12" fmla="*/ 0 w 11"/>
                <a:gd name="T13" fmla="*/ 26 h 26"/>
                <a:gd name="T14" fmla="*/ 0 w 11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22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07"/>
            <p:cNvSpPr>
              <a:spLocks noEditPoints="1"/>
            </p:cNvSpPr>
            <p:nvPr/>
          </p:nvSpPr>
          <p:spPr bwMode="auto">
            <a:xfrm>
              <a:off x="10269539" y="5064126"/>
              <a:ext cx="25400" cy="47625"/>
            </a:xfrm>
            <a:custGeom>
              <a:avLst/>
              <a:gdLst>
                <a:gd name="T0" fmla="*/ 2 w 16"/>
                <a:gd name="T1" fmla="*/ 0 h 30"/>
                <a:gd name="T2" fmla="*/ 4 w 16"/>
                <a:gd name="T3" fmla="*/ 0 h 30"/>
                <a:gd name="T4" fmla="*/ 9 w 16"/>
                <a:gd name="T5" fmla="*/ 1 h 30"/>
                <a:gd name="T6" fmla="*/ 8 w 16"/>
                <a:gd name="T7" fmla="*/ 22 h 30"/>
                <a:gd name="T8" fmla="*/ 16 w 16"/>
                <a:gd name="T9" fmla="*/ 22 h 30"/>
                <a:gd name="T10" fmla="*/ 16 w 16"/>
                <a:gd name="T11" fmla="*/ 24 h 30"/>
                <a:gd name="T12" fmla="*/ 16 w 16"/>
                <a:gd name="T13" fmla="*/ 29 h 30"/>
                <a:gd name="T14" fmla="*/ 3 w 16"/>
                <a:gd name="T15" fmla="*/ 30 h 30"/>
                <a:gd name="T16" fmla="*/ 0 w 16"/>
                <a:gd name="T17" fmla="*/ 30 h 30"/>
                <a:gd name="T18" fmla="*/ 2 w 16"/>
                <a:gd name="T19" fmla="*/ 0 h 30"/>
                <a:gd name="T20" fmla="*/ 2 w 16"/>
                <a:gd name="T21" fmla="*/ 0 h 30"/>
                <a:gd name="T22" fmla="*/ 5 w 16"/>
                <a:gd name="T23" fmla="*/ 28 h 30"/>
                <a:gd name="T24" fmla="*/ 3 w 16"/>
                <a:gd name="T25" fmla="*/ 28 h 30"/>
                <a:gd name="T26" fmla="*/ 5 w 16"/>
                <a:gd name="T27" fmla="*/ 28 h 30"/>
                <a:gd name="T28" fmla="*/ 5 w 16"/>
                <a:gd name="T2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0">
                  <a:moveTo>
                    <a:pt x="2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9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8"/>
                  </a:move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639238" y="2590725"/>
            <a:ext cx="750720" cy="1067239"/>
            <a:chOff x="4000501" y="6832601"/>
            <a:chExt cx="293688" cy="4175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1376"/>
            <p:cNvSpPr>
              <a:spLocks noEditPoints="1"/>
            </p:cNvSpPr>
            <p:nvPr/>
          </p:nvSpPr>
          <p:spPr bwMode="auto">
            <a:xfrm>
              <a:off x="4038601" y="6897688"/>
              <a:ext cx="236538" cy="238125"/>
            </a:xfrm>
            <a:custGeom>
              <a:avLst/>
              <a:gdLst>
                <a:gd name="T0" fmla="*/ 113 w 136"/>
                <a:gd name="T1" fmla="*/ 23 h 136"/>
                <a:gd name="T2" fmla="*/ 109 w 136"/>
                <a:gd name="T3" fmla="*/ 109 h 136"/>
                <a:gd name="T4" fmla="*/ 109 w 136"/>
                <a:gd name="T5" fmla="*/ 109 h 136"/>
                <a:gd name="T6" fmla="*/ 23 w 136"/>
                <a:gd name="T7" fmla="*/ 113 h 136"/>
                <a:gd name="T8" fmla="*/ 23 w 136"/>
                <a:gd name="T9" fmla="*/ 113 h 136"/>
                <a:gd name="T10" fmla="*/ 27 w 136"/>
                <a:gd name="T11" fmla="*/ 27 h 136"/>
                <a:gd name="T12" fmla="*/ 27 w 136"/>
                <a:gd name="T13" fmla="*/ 27 h 136"/>
                <a:gd name="T14" fmla="*/ 113 w 136"/>
                <a:gd name="T15" fmla="*/ 23 h 136"/>
                <a:gd name="T16" fmla="*/ 111 w 136"/>
                <a:gd name="T17" fmla="*/ 25 h 136"/>
                <a:gd name="T18" fmla="*/ 29 w 136"/>
                <a:gd name="T19" fmla="*/ 29 h 136"/>
                <a:gd name="T20" fmla="*/ 29 w 136"/>
                <a:gd name="T21" fmla="*/ 29 h 136"/>
                <a:gd name="T22" fmla="*/ 26 w 136"/>
                <a:gd name="T23" fmla="*/ 111 h 136"/>
                <a:gd name="T24" fmla="*/ 26 w 136"/>
                <a:gd name="T25" fmla="*/ 111 h 136"/>
                <a:gd name="T26" fmla="*/ 107 w 136"/>
                <a:gd name="T27" fmla="*/ 107 h 136"/>
                <a:gd name="T28" fmla="*/ 107 w 136"/>
                <a:gd name="T29" fmla="*/ 107 h 136"/>
                <a:gd name="T30" fmla="*/ 111 w 136"/>
                <a:gd name="T31" fmla="*/ 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6">
                  <a:moveTo>
                    <a:pt x="113" y="23"/>
                  </a:moveTo>
                  <a:cubicBezTo>
                    <a:pt x="136" y="46"/>
                    <a:pt x="134" y="84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85" y="134"/>
                    <a:pt x="46" y="136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0" y="90"/>
                    <a:pt x="2" y="52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52" y="2"/>
                    <a:pt x="90" y="0"/>
                    <a:pt x="113" y="23"/>
                  </a:cubicBezTo>
                  <a:close/>
                  <a:moveTo>
                    <a:pt x="111" y="25"/>
                  </a:moveTo>
                  <a:cubicBezTo>
                    <a:pt x="89" y="4"/>
                    <a:pt x="53" y="6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6" y="53"/>
                    <a:pt x="4" y="89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47" y="132"/>
                    <a:pt x="83" y="130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31" y="83"/>
                    <a:pt x="132" y="47"/>
                    <a:pt x="1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77"/>
            <p:cNvSpPr>
              <a:spLocks noEditPoints="1"/>
            </p:cNvSpPr>
            <p:nvPr/>
          </p:nvSpPr>
          <p:spPr bwMode="auto">
            <a:xfrm>
              <a:off x="4048126" y="6907213"/>
              <a:ext cx="219075" cy="219075"/>
            </a:xfrm>
            <a:custGeom>
              <a:avLst/>
              <a:gdLst>
                <a:gd name="T0" fmla="*/ 17 w 126"/>
                <a:gd name="T1" fmla="*/ 109 h 126"/>
                <a:gd name="T2" fmla="*/ 0 w 126"/>
                <a:gd name="T3" fmla="*/ 68 h 126"/>
                <a:gd name="T4" fmla="*/ 0 w 126"/>
                <a:gd name="T5" fmla="*/ 68 h 126"/>
                <a:gd name="T6" fmla="*/ 20 w 126"/>
                <a:gd name="T7" fmla="*/ 20 h 126"/>
                <a:gd name="T8" fmla="*/ 20 w 126"/>
                <a:gd name="T9" fmla="*/ 20 h 126"/>
                <a:gd name="T10" fmla="*/ 68 w 126"/>
                <a:gd name="T11" fmla="*/ 0 h 126"/>
                <a:gd name="T12" fmla="*/ 68 w 126"/>
                <a:gd name="T13" fmla="*/ 0 h 126"/>
                <a:gd name="T14" fmla="*/ 110 w 126"/>
                <a:gd name="T15" fmla="*/ 17 h 126"/>
                <a:gd name="T16" fmla="*/ 110 w 126"/>
                <a:gd name="T17" fmla="*/ 17 h 126"/>
                <a:gd name="T18" fmla="*/ 108 w 126"/>
                <a:gd name="T19" fmla="*/ 18 h 126"/>
                <a:gd name="T20" fmla="*/ 110 w 126"/>
                <a:gd name="T21" fmla="*/ 17 h 126"/>
                <a:gd name="T22" fmla="*/ 126 w 126"/>
                <a:gd name="T23" fmla="*/ 58 h 126"/>
                <a:gd name="T24" fmla="*/ 126 w 126"/>
                <a:gd name="T25" fmla="*/ 58 h 126"/>
                <a:gd name="T26" fmla="*/ 106 w 126"/>
                <a:gd name="T27" fmla="*/ 106 h 126"/>
                <a:gd name="T28" fmla="*/ 106 w 126"/>
                <a:gd name="T29" fmla="*/ 106 h 126"/>
                <a:gd name="T30" fmla="*/ 58 w 126"/>
                <a:gd name="T31" fmla="*/ 126 h 126"/>
                <a:gd name="T32" fmla="*/ 58 w 126"/>
                <a:gd name="T33" fmla="*/ 126 h 126"/>
                <a:gd name="T34" fmla="*/ 17 w 126"/>
                <a:gd name="T35" fmla="*/ 109 h 126"/>
                <a:gd name="T36" fmla="*/ 26 w 126"/>
                <a:gd name="T37" fmla="*/ 26 h 126"/>
                <a:gd name="T38" fmla="*/ 8 w 126"/>
                <a:gd name="T39" fmla="*/ 68 h 126"/>
                <a:gd name="T40" fmla="*/ 8 w 126"/>
                <a:gd name="T41" fmla="*/ 68 h 126"/>
                <a:gd name="T42" fmla="*/ 22 w 126"/>
                <a:gd name="T43" fmla="*/ 104 h 126"/>
                <a:gd name="T44" fmla="*/ 22 w 126"/>
                <a:gd name="T45" fmla="*/ 104 h 126"/>
                <a:gd name="T46" fmla="*/ 58 w 126"/>
                <a:gd name="T47" fmla="*/ 118 h 126"/>
                <a:gd name="T48" fmla="*/ 58 w 126"/>
                <a:gd name="T49" fmla="*/ 118 h 126"/>
                <a:gd name="T50" fmla="*/ 101 w 126"/>
                <a:gd name="T51" fmla="*/ 100 h 126"/>
                <a:gd name="T52" fmla="*/ 101 w 126"/>
                <a:gd name="T53" fmla="*/ 100 h 126"/>
                <a:gd name="T54" fmla="*/ 119 w 126"/>
                <a:gd name="T55" fmla="*/ 58 h 126"/>
                <a:gd name="T56" fmla="*/ 119 w 126"/>
                <a:gd name="T57" fmla="*/ 58 h 126"/>
                <a:gd name="T58" fmla="*/ 104 w 126"/>
                <a:gd name="T59" fmla="*/ 22 h 126"/>
                <a:gd name="T60" fmla="*/ 104 w 126"/>
                <a:gd name="T61" fmla="*/ 22 h 126"/>
                <a:gd name="T62" fmla="*/ 106 w 126"/>
                <a:gd name="T63" fmla="*/ 20 h 126"/>
                <a:gd name="T64" fmla="*/ 107 w 126"/>
                <a:gd name="T65" fmla="*/ 19 h 126"/>
                <a:gd name="T66" fmla="*/ 106 w 126"/>
                <a:gd name="T67" fmla="*/ 20 h 126"/>
                <a:gd name="T68" fmla="*/ 104 w 126"/>
                <a:gd name="T69" fmla="*/ 22 h 126"/>
                <a:gd name="T70" fmla="*/ 68 w 126"/>
                <a:gd name="T71" fmla="*/ 7 h 126"/>
                <a:gd name="T72" fmla="*/ 68 w 126"/>
                <a:gd name="T73" fmla="*/ 7 h 126"/>
                <a:gd name="T74" fmla="*/ 26 w 126"/>
                <a:gd name="T75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26">
                  <a:moveTo>
                    <a:pt x="17" y="109"/>
                  </a:moveTo>
                  <a:cubicBezTo>
                    <a:pt x="6" y="98"/>
                    <a:pt x="0" y="83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4" y="7"/>
                    <a:pt x="51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4" y="0"/>
                    <a:pt x="98" y="5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21" y="28"/>
                    <a:pt x="126" y="43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75"/>
                    <a:pt x="119" y="92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92" y="119"/>
                    <a:pt x="75" y="126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3" y="126"/>
                    <a:pt x="28" y="121"/>
                    <a:pt x="17" y="109"/>
                  </a:cubicBezTo>
                  <a:close/>
                  <a:moveTo>
                    <a:pt x="26" y="26"/>
                  </a:moveTo>
                  <a:cubicBezTo>
                    <a:pt x="14" y="38"/>
                    <a:pt x="8" y="53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2"/>
                    <a:pt x="12" y="9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32" y="114"/>
                    <a:pt x="45" y="118"/>
                    <a:pt x="58" y="118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73" y="118"/>
                    <a:pt x="88" y="112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13" y="88"/>
                    <a:pt x="119" y="73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44"/>
                    <a:pt x="114" y="3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12"/>
                    <a:pt x="82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3" y="7"/>
                    <a:pt x="38" y="13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78"/>
            <p:cNvSpPr>
              <a:spLocks noEditPoints="1"/>
            </p:cNvSpPr>
            <p:nvPr/>
          </p:nvSpPr>
          <p:spPr bwMode="auto">
            <a:xfrm>
              <a:off x="4102101" y="7016751"/>
              <a:ext cx="84138" cy="85725"/>
            </a:xfrm>
            <a:custGeom>
              <a:avLst/>
              <a:gdLst>
                <a:gd name="T0" fmla="*/ 39 w 49"/>
                <a:gd name="T1" fmla="*/ 10 h 49"/>
                <a:gd name="T2" fmla="*/ 41 w 49"/>
                <a:gd name="T3" fmla="*/ 41 h 49"/>
                <a:gd name="T4" fmla="*/ 41 w 49"/>
                <a:gd name="T5" fmla="*/ 41 h 49"/>
                <a:gd name="T6" fmla="*/ 10 w 49"/>
                <a:gd name="T7" fmla="*/ 39 h 49"/>
                <a:gd name="T8" fmla="*/ 10 w 49"/>
                <a:gd name="T9" fmla="*/ 39 h 49"/>
                <a:gd name="T10" fmla="*/ 9 w 49"/>
                <a:gd name="T11" fmla="*/ 8 h 49"/>
                <a:gd name="T12" fmla="*/ 9 w 49"/>
                <a:gd name="T13" fmla="*/ 8 h 49"/>
                <a:gd name="T14" fmla="*/ 39 w 49"/>
                <a:gd name="T15" fmla="*/ 10 h 49"/>
                <a:gd name="T16" fmla="*/ 37 w 49"/>
                <a:gd name="T17" fmla="*/ 12 h 49"/>
                <a:gd name="T18" fmla="*/ 11 w 49"/>
                <a:gd name="T19" fmla="*/ 11 h 49"/>
                <a:gd name="T20" fmla="*/ 11 w 49"/>
                <a:gd name="T21" fmla="*/ 11 h 49"/>
                <a:gd name="T22" fmla="*/ 13 w 49"/>
                <a:gd name="T23" fmla="*/ 36 h 49"/>
                <a:gd name="T24" fmla="*/ 13 w 49"/>
                <a:gd name="T25" fmla="*/ 36 h 49"/>
                <a:gd name="T26" fmla="*/ 38 w 49"/>
                <a:gd name="T27" fmla="*/ 38 h 49"/>
                <a:gd name="T28" fmla="*/ 38 w 49"/>
                <a:gd name="T29" fmla="*/ 38 h 49"/>
                <a:gd name="T30" fmla="*/ 37 w 49"/>
                <a:gd name="T3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9">
                  <a:moveTo>
                    <a:pt x="39" y="10"/>
                  </a:moveTo>
                  <a:cubicBezTo>
                    <a:pt x="48" y="19"/>
                    <a:pt x="49" y="3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3" y="49"/>
                    <a:pt x="19" y="4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0"/>
                    <a:pt x="0" y="1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1"/>
                    <a:pt x="39" y="10"/>
                  </a:cubicBezTo>
                  <a:close/>
                  <a:moveTo>
                    <a:pt x="37" y="12"/>
                  </a:moveTo>
                  <a:cubicBezTo>
                    <a:pt x="29" y="5"/>
                    <a:pt x="18" y="4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17"/>
                    <a:pt x="5" y="29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0" y="44"/>
                    <a:pt x="32" y="45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5" y="32"/>
                    <a:pt x="44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79"/>
            <p:cNvSpPr>
              <a:spLocks noEditPoints="1"/>
            </p:cNvSpPr>
            <p:nvPr/>
          </p:nvSpPr>
          <p:spPr bwMode="auto">
            <a:xfrm>
              <a:off x="4103689" y="7018338"/>
              <a:ext cx="80963" cy="82550"/>
            </a:xfrm>
            <a:custGeom>
              <a:avLst/>
              <a:gdLst>
                <a:gd name="T0" fmla="*/ 26 w 47"/>
                <a:gd name="T1" fmla="*/ 47 h 47"/>
                <a:gd name="T2" fmla="*/ 8 w 47"/>
                <a:gd name="T3" fmla="*/ 39 h 47"/>
                <a:gd name="T4" fmla="*/ 8 w 47"/>
                <a:gd name="T5" fmla="*/ 39 h 47"/>
                <a:gd name="T6" fmla="*/ 0 w 47"/>
                <a:gd name="T7" fmla="*/ 21 h 47"/>
                <a:gd name="T8" fmla="*/ 0 w 47"/>
                <a:gd name="T9" fmla="*/ 21 h 47"/>
                <a:gd name="T10" fmla="*/ 6 w 47"/>
                <a:gd name="T11" fmla="*/ 6 h 47"/>
                <a:gd name="T12" fmla="*/ 6 w 47"/>
                <a:gd name="T13" fmla="*/ 6 h 47"/>
                <a:gd name="T14" fmla="*/ 21 w 47"/>
                <a:gd name="T15" fmla="*/ 0 h 47"/>
                <a:gd name="T16" fmla="*/ 21 w 47"/>
                <a:gd name="T17" fmla="*/ 0 h 47"/>
                <a:gd name="T18" fmla="*/ 40 w 47"/>
                <a:gd name="T19" fmla="*/ 8 h 47"/>
                <a:gd name="T20" fmla="*/ 40 w 47"/>
                <a:gd name="T21" fmla="*/ 8 h 47"/>
                <a:gd name="T22" fmla="*/ 38 w 47"/>
                <a:gd name="T23" fmla="*/ 9 h 47"/>
                <a:gd name="T24" fmla="*/ 40 w 47"/>
                <a:gd name="T25" fmla="*/ 8 h 47"/>
                <a:gd name="T26" fmla="*/ 47 w 47"/>
                <a:gd name="T27" fmla="*/ 26 h 47"/>
                <a:gd name="T28" fmla="*/ 47 w 47"/>
                <a:gd name="T29" fmla="*/ 26 h 47"/>
                <a:gd name="T30" fmla="*/ 41 w 47"/>
                <a:gd name="T31" fmla="*/ 41 h 47"/>
                <a:gd name="T32" fmla="*/ 41 w 47"/>
                <a:gd name="T33" fmla="*/ 41 h 47"/>
                <a:gd name="T34" fmla="*/ 26 w 47"/>
                <a:gd name="T35" fmla="*/ 47 h 47"/>
                <a:gd name="T36" fmla="*/ 26 w 47"/>
                <a:gd name="T37" fmla="*/ 47 h 47"/>
                <a:gd name="T38" fmla="*/ 26 w 47"/>
                <a:gd name="T39" fmla="*/ 47 h 47"/>
                <a:gd name="T40" fmla="*/ 11 w 47"/>
                <a:gd name="T41" fmla="*/ 11 h 47"/>
                <a:gd name="T42" fmla="*/ 7 w 47"/>
                <a:gd name="T43" fmla="*/ 21 h 47"/>
                <a:gd name="T44" fmla="*/ 7 w 47"/>
                <a:gd name="T45" fmla="*/ 21 h 47"/>
                <a:gd name="T46" fmla="*/ 13 w 47"/>
                <a:gd name="T47" fmla="*/ 34 h 47"/>
                <a:gd name="T48" fmla="*/ 13 w 47"/>
                <a:gd name="T49" fmla="*/ 34 h 47"/>
                <a:gd name="T50" fmla="*/ 26 w 47"/>
                <a:gd name="T51" fmla="*/ 40 h 47"/>
                <a:gd name="T52" fmla="*/ 26 w 47"/>
                <a:gd name="T53" fmla="*/ 40 h 47"/>
                <a:gd name="T54" fmla="*/ 36 w 47"/>
                <a:gd name="T55" fmla="*/ 36 h 47"/>
                <a:gd name="T56" fmla="*/ 36 w 47"/>
                <a:gd name="T57" fmla="*/ 36 h 47"/>
                <a:gd name="T58" fmla="*/ 40 w 47"/>
                <a:gd name="T59" fmla="*/ 26 h 47"/>
                <a:gd name="T60" fmla="*/ 40 w 47"/>
                <a:gd name="T61" fmla="*/ 26 h 47"/>
                <a:gd name="T62" fmla="*/ 34 w 47"/>
                <a:gd name="T63" fmla="*/ 13 h 47"/>
                <a:gd name="T64" fmla="*/ 34 w 47"/>
                <a:gd name="T65" fmla="*/ 13 h 47"/>
                <a:gd name="T66" fmla="*/ 36 w 47"/>
                <a:gd name="T67" fmla="*/ 11 h 47"/>
                <a:gd name="T68" fmla="*/ 37 w 47"/>
                <a:gd name="T69" fmla="*/ 10 h 47"/>
                <a:gd name="T70" fmla="*/ 36 w 47"/>
                <a:gd name="T71" fmla="*/ 11 h 47"/>
                <a:gd name="T72" fmla="*/ 34 w 47"/>
                <a:gd name="T73" fmla="*/ 13 h 47"/>
                <a:gd name="T74" fmla="*/ 21 w 47"/>
                <a:gd name="T75" fmla="*/ 7 h 47"/>
                <a:gd name="T76" fmla="*/ 21 w 47"/>
                <a:gd name="T77" fmla="*/ 7 h 47"/>
                <a:gd name="T78" fmla="*/ 11 w 47"/>
                <a:gd name="T7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cubicBezTo>
                    <a:pt x="20" y="47"/>
                    <a:pt x="13" y="44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2"/>
                    <a:pt x="16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34" y="2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13"/>
                    <a:pt x="47" y="19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31"/>
                    <a:pt x="45" y="37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7" y="45"/>
                    <a:pt x="32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lose/>
                  <a:moveTo>
                    <a:pt x="11" y="11"/>
                  </a:moveTo>
                  <a:cubicBezTo>
                    <a:pt x="9" y="14"/>
                    <a:pt x="7" y="17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6"/>
                    <a:pt x="9" y="30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7" y="38"/>
                    <a:pt x="22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0" y="40"/>
                    <a:pt x="33" y="3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3"/>
                    <a:pt x="40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1"/>
                    <a:pt x="38" y="17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1" y="9"/>
                    <a:pt x="26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7"/>
                    <a:pt x="14" y="9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80"/>
            <p:cNvSpPr>
              <a:spLocks noEditPoints="1"/>
            </p:cNvSpPr>
            <p:nvPr/>
          </p:nvSpPr>
          <p:spPr bwMode="auto">
            <a:xfrm>
              <a:off x="4132264" y="7053263"/>
              <a:ext cx="20638" cy="20638"/>
            </a:xfrm>
            <a:custGeom>
              <a:avLst/>
              <a:gdLst>
                <a:gd name="T0" fmla="*/ 7 w 12"/>
                <a:gd name="T1" fmla="*/ 1 h 12"/>
                <a:gd name="T2" fmla="*/ 11 w 12"/>
                <a:gd name="T3" fmla="*/ 1 h 12"/>
                <a:gd name="T4" fmla="*/ 11 w 12"/>
                <a:gd name="T5" fmla="*/ 1 h 12"/>
                <a:gd name="T6" fmla="*/ 11 w 12"/>
                <a:gd name="T7" fmla="*/ 5 h 12"/>
                <a:gd name="T8" fmla="*/ 11 w 12"/>
                <a:gd name="T9" fmla="*/ 5 h 12"/>
                <a:gd name="T10" fmla="*/ 9 w 12"/>
                <a:gd name="T11" fmla="*/ 9 h 12"/>
                <a:gd name="T12" fmla="*/ 9 w 12"/>
                <a:gd name="T13" fmla="*/ 9 h 12"/>
                <a:gd name="T14" fmla="*/ 5 w 12"/>
                <a:gd name="T15" fmla="*/ 11 h 12"/>
                <a:gd name="T16" fmla="*/ 5 w 12"/>
                <a:gd name="T17" fmla="*/ 11 h 12"/>
                <a:gd name="T18" fmla="*/ 1 w 12"/>
                <a:gd name="T19" fmla="*/ 11 h 12"/>
                <a:gd name="T20" fmla="*/ 1 w 12"/>
                <a:gd name="T21" fmla="*/ 11 h 12"/>
                <a:gd name="T22" fmla="*/ 1 w 12"/>
                <a:gd name="T23" fmla="*/ 7 h 12"/>
                <a:gd name="T24" fmla="*/ 1 w 12"/>
                <a:gd name="T25" fmla="*/ 7 h 12"/>
                <a:gd name="T26" fmla="*/ 4 w 12"/>
                <a:gd name="T27" fmla="*/ 3 h 12"/>
                <a:gd name="T28" fmla="*/ 4 w 12"/>
                <a:gd name="T29" fmla="*/ 3 h 12"/>
                <a:gd name="T30" fmla="*/ 7 w 12"/>
                <a:gd name="T31" fmla="*/ 1 h 12"/>
                <a:gd name="T32" fmla="*/ 6 w 12"/>
                <a:gd name="T33" fmla="*/ 6 h 12"/>
                <a:gd name="T34" fmla="*/ 5 w 12"/>
                <a:gd name="T35" fmla="*/ 8 h 12"/>
                <a:gd name="T36" fmla="*/ 5 w 12"/>
                <a:gd name="T37" fmla="*/ 8 h 12"/>
                <a:gd name="T38" fmla="*/ 6 w 12"/>
                <a:gd name="T39" fmla="*/ 6 h 12"/>
                <a:gd name="T40" fmla="*/ 6 w 12"/>
                <a:gd name="T41" fmla="*/ 6 h 12"/>
                <a:gd name="T42" fmla="*/ 8 w 12"/>
                <a:gd name="T43" fmla="*/ 4 h 12"/>
                <a:gd name="T44" fmla="*/ 8 w 12"/>
                <a:gd name="T45" fmla="*/ 4 h 12"/>
                <a:gd name="T46" fmla="*/ 6 w 12"/>
                <a:gd name="T4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7" y="1"/>
                  </a:moveTo>
                  <a:cubicBezTo>
                    <a:pt x="8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3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3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2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lose/>
                  <a:moveTo>
                    <a:pt x="6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81"/>
            <p:cNvSpPr/>
            <p:nvPr/>
          </p:nvSpPr>
          <p:spPr bwMode="auto">
            <a:xfrm>
              <a:off x="4130676" y="7050088"/>
              <a:ext cx="26988" cy="25400"/>
            </a:xfrm>
            <a:custGeom>
              <a:avLst/>
              <a:gdLst>
                <a:gd name="T0" fmla="*/ 1 w 15"/>
                <a:gd name="T1" fmla="*/ 14 h 15"/>
                <a:gd name="T2" fmla="*/ 1 w 15"/>
                <a:gd name="T3" fmla="*/ 14 h 15"/>
                <a:gd name="T4" fmla="*/ 1 w 15"/>
                <a:gd name="T5" fmla="*/ 14 h 15"/>
                <a:gd name="T6" fmla="*/ 1 w 15"/>
                <a:gd name="T7" fmla="*/ 14 h 15"/>
                <a:gd name="T8" fmla="*/ 1 w 15"/>
                <a:gd name="T9" fmla="*/ 14 h 15"/>
                <a:gd name="T10" fmla="*/ 0 w 15"/>
                <a:gd name="T11" fmla="*/ 11 h 15"/>
                <a:gd name="T12" fmla="*/ 0 w 15"/>
                <a:gd name="T13" fmla="*/ 11 h 15"/>
                <a:gd name="T14" fmla="*/ 0 w 15"/>
                <a:gd name="T15" fmla="*/ 8 h 15"/>
                <a:gd name="T16" fmla="*/ 0 w 15"/>
                <a:gd name="T17" fmla="*/ 8 h 15"/>
                <a:gd name="T18" fmla="*/ 3 w 15"/>
                <a:gd name="T19" fmla="*/ 4 h 15"/>
                <a:gd name="T20" fmla="*/ 3 w 15"/>
                <a:gd name="T21" fmla="*/ 4 h 15"/>
                <a:gd name="T22" fmla="*/ 7 w 15"/>
                <a:gd name="T23" fmla="*/ 1 h 15"/>
                <a:gd name="T24" fmla="*/ 7 w 15"/>
                <a:gd name="T25" fmla="*/ 1 h 15"/>
                <a:gd name="T26" fmla="*/ 8 w 15"/>
                <a:gd name="T27" fmla="*/ 3 h 15"/>
                <a:gd name="T28" fmla="*/ 7 w 15"/>
                <a:gd name="T29" fmla="*/ 1 h 15"/>
                <a:gd name="T30" fmla="*/ 10 w 15"/>
                <a:gd name="T31" fmla="*/ 0 h 15"/>
                <a:gd name="T32" fmla="*/ 10 w 15"/>
                <a:gd name="T33" fmla="*/ 0 h 15"/>
                <a:gd name="T34" fmla="*/ 13 w 15"/>
                <a:gd name="T35" fmla="*/ 2 h 15"/>
                <a:gd name="T36" fmla="*/ 13 w 15"/>
                <a:gd name="T37" fmla="*/ 2 h 15"/>
                <a:gd name="T38" fmla="*/ 14 w 15"/>
                <a:gd name="T39" fmla="*/ 1 h 15"/>
                <a:gd name="T40" fmla="*/ 14 w 15"/>
                <a:gd name="T41" fmla="*/ 2 h 15"/>
                <a:gd name="T42" fmla="*/ 15 w 15"/>
                <a:gd name="T43" fmla="*/ 5 h 15"/>
                <a:gd name="T44" fmla="*/ 15 w 15"/>
                <a:gd name="T45" fmla="*/ 5 h 15"/>
                <a:gd name="T46" fmla="*/ 14 w 15"/>
                <a:gd name="T47" fmla="*/ 8 h 15"/>
                <a:gd name="T48" fmla="*/ 14 w 15"/>
                <a:gd name="T49" fmla="*/ 8 h 15"/>
                <a:gd name="T50" fmla="*/ 11 w 15"/>
                <a:gd name="T51" fmla="*/ 12 h 15"/>
                <a:gd name="T52" fmla="*/ 11 w 15"/>
                <a:gd name="T53" fmla="*/ 12 h 15"/>
                <a:gd name="T54" fmla="*/ 7 w 15"/>
                <a:gd name="T55" fmla="*/ 15 h 15"/>
                <a:gd name="T56" fmla="*/ 7 w 15"/>
                <a:gd name="T57" fmla="*/ 15 h 15"/>
                <a:gd name="T58" fmla="*/ 5 w 15"/>
                <a:gd name="T59" fmla="*/ 15 h 15"/>
                <a:gd name="T60" fmla="*/ 5 w 15"/>
                <a:gd name="T61" fmla="*/ 15 h 15"/>
                <a:gd name="T62" fmla="*/ 4 w 15"/>
                <a:gd name="T63" fmla="*/ 15 h 15"/>
                <a:gd name="T64" fmla="*/ 4 w 15"/>
                <a:gd name="T65" fmla="*/ 15 h 15"/>
                <a:gd name="T66" fmla="*/ 1 w 15"/>
                <a:gd name="T6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82"/>
            <p:cNvSpPr>
              <a:spLocks noEditPoints="1"/>
            </p:cNvSpPr>
            <p:nvPr/>
          </p:nvSpPr>
          <p:spPr bwMode="auto">
            <a:xfrm>
              <a:off x="4178301" y="7040563"/>
              <a:ext cx="49213" cy="28575"/>
            </a:xfrm>
            <a:custGeom>
              <a:avLst/>
              <a:gdLst>
                <a:gd name="T0" fmla="*/ 16 w 28"/>
                <a:gd name="T1" fmla="*/ 6 h 16"/>
                <a:gd name="T2" fmla="*/ 26 w 28"/>
                <a:gd name="T3" fmla="*/ 0 h 16"/>
                <a:gd name="T4" fmla="*/ 26 w 28"/>
                <a:gd name="T5" fmla="*/ 0 h 16"/>
                <a:gd name="T6" fmla="*/ 28 w 28"/>
                <a:gd name="T7" fmla="*/ 3 h 16"/>
                <a:gd name="T8" fmla="*/ 17 w 28"/>
                <a:gd name="T9" fmla="*/ 10 h 16"/>
                <a:gd name="T10" fmla="*/ 17 w 28"/>
                <a:gd name="T11" fmla="*/ 10 h 16"/>
                <a:gd name="T12" fmla="*/ 0 w 28"/>
                <a:gd name="T13" fmla="*/ 14 h 16"/>
                <a:gd name="T14" fmla="*/ 0 w 28"/>
                <a:gd name="T15" fmla="*/ 14 h 16"/>
                <a:gd name="T16" fmla="*/ 1 w 28"/>
                <a:gd name="T17" fmla="*/ 11 h 16"/>
                <a:gd name="T18" fmla="*/ 16 w 28"/>
                <a:gd name="T19" fmla="*/ 6 h 16"/>
                <a:gd name="T20" fmla="*/ 26 w 28"/>
                <a:gd name="T21" fmla="*/ 0 h 16"/>
                <a:gd name="T22" fmla="*/ 26 w 28"/>
                <a:gd name="T23" fmla="*/ 0 h 16"/>
                <a:gd name="T24" fmla="*/ 26 w 28"/>
                <a:gd name="T25" fmla="*/ 0 h 16"/>
                <a:gd name="T26" fmla="*/ 26 w 28"/>
                <a:gd name="T27" fmla="*/ 0 h 16"/>
                <a:gd name="T28" fmla="*/ 26 w 2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6">
                  <a:moveTo>
                    <a:pt x="16" y="6"/>
                  </a:moveTo>
                  <a:cubicBezTo>
                    <a:pt x="21" y="3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3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13"/>
                    <a:pt x="5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2"/>
                    <a:pt x="10" y="10"/>
                    <a:pt x="16" y="6"/>
                  </a:cubicBezTo>
                  <a:close/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83"/>
            <p:cNvSpPr>
              <a:spLocks noEditPoints="1"/>
            </p:cNvSpPr>
            <p:nvPr/>
          </p:nvSpPr>
          <p:spPr bwMode="auto">
            <a:xfrm>
              <a:off x="4173539" y="7035801"/>
              <a:ext cx="58738" cy="33338"/>
            </a:xfrm>
            <a:custGeom>
              <a:avLst/>
              <a:gdLst>
                <a:gd name="T0" fmla="*/ 2 w 34"/>
                <a:gd name="T1" fmla="*/ 19 h 19"/>
                <a:gd name="T2" fmla="*/ 0 w 34"/>
                <a:gd name="T3" fmla="*/ 18 h 19"/>
                <a:gd name="T4" fmla="*/ 4 w 34"/>
                <a:gd name="T5" fmla="*/ 11 h 19"/>
                <a:gd name="T6" fmla="*/ 6 w 34"/>
                <a:gd name="T7" fmla="*/ 12 h 19"/>
                <a:gd name="T8" fmla="*/ 6 w 34"/>
                <a:gd name="T9" fmla="*/ 12 h 19"/>
                <a:gd name="T10" fmla="*/ 6 w 34"/>
                <a:gd name="T11" fmla="*/ 12 h 19"/>
                <a:gd name="T12" fmla="*/ 6 w 34"/>
                <a:gd name="T13" fmla="*/ 12 h 19"/>
                <a:gd name="T14" fmla="*/ 6 w 34"/>
                <a:gd name="T15" fmla="*/ 12 h 19"/>
                <a:gd name="T16" fmla="*/ 6 w 34"/>
                <a:gd name="T17" fmla="*/ 12 h 19"/>
                <a:gd name="T18" fmla="*/ 18 w 34"/>
                <a:gd name="T19" fmla="*/ 8 h 19"/>
                <a:gd name="T20" fmla="*/ 18 w 34"/>
                <a:gd name="T21" fmla="*/ 8 h 19"/>
                <a:gd name="T22" fmla="*/ 19 w 34"/>
                <a:gd name="T23" fmla="*/ 9 h 19"/>
                <a:gd name="T24" fmla="*/ 18 w 34"/>
                <a:gd name="T25" fmla="*/ 8 h 19"/>
                <a:gd name="T26" fmla="*/ 28 w 34"/>
                <a:gd name="T27" fmla="*/ 1 h 19"/>
                <a:gd name="T28" fmla="*/ 28 w 34"/>
                <a:gd name="T29" fmla="*/ 1 h 19"/>
                <a:gd name="T30" fmla="*/ 30 w 34"/>
                <a:gd name="T31" fmla="*/ 0 h 19"/>
                <a:gd name="T32" fmla="*/ 34 w 34"/>
                <a:gd name="T33" fmla="*/ 6 h 19"/>
                <a:gd name="T34" fmla="*/ 32 w 34"/>
                <a:gd name="T35" fmla="*/ 7 h 19"/>
                <a:gd name="T36" fmla="*/ 21 w 34"/>
                <a:gd name="T37" fmla="*/ 14 h 19"/>
                <a:gd name="T38" fmla="*/ 21 w 34"/>
                <a:gd name="T39" fmla="*/ 14 h 19"/>
                <a:gd name="T40" fmla="*/ 6 w 34"/>
                <a:gd name="T41" fmla="*/ 19 h 19"/>
                <a:gd name="T42" fmla="*/ 6 w 34"/>
                <a:gd name="T43" fmla="*/ 19 h 19"/>
                <a:gd name="T44" fmla="*/ 6 w 34"/>
                <a:gd name="T45" fmla="*/ 19 h 19"/>
                <a:gd name="T46" fmla="*/ 6 w 34"/>
                <a:gd name="T47" fmla="*/ 19 h 19"/>
                <a:gd name="T48" fmla="*/ 2 w 34"/>
                <a:gd name="T49" fmla="*/ 19 h 19"/>
                <a:gd name="T50" fmla="*/ 29 w 34"/>
                <a:gd name="T51" fmla="*/ 3 h 19"/>
                <a:gd name="T52" fmla="*/ 31 w 34"/>
                <a:gd name="T53" fmla="*/ 1 h 19"/>
                <a:gd name="T54" fmla="*/ 29 w 34"/>
                <a:gd name="T5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19">
                  <a:moveTo>
                    <a:pt x="2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3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5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27" y="11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6" y="17"/>
                    <a:pt x="11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3" y="19"/>
                    <a:pt x="2" y="19"/>
                  </a:cubicBezTo>
                  <a:close/>
                  <a:moveTo>
                    <a:pt x="29" y="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29" y="3"/>
                    <a:pt x="29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84"/>
            <p:cNvSpPr>
              <a:spLocks noEditPoints="1"/>
            </p:cNvSpPr>
            <p:nvPr/>
          </p:nvSpPr>
          <p:spPr bwMode="auto">
            <a:xfrm>
              <a:off x="4079876" y="7042151"/>
              <a:ext cx="30163" cy="19050"/>
            </a:xfrm>
            <a:custGeom>
              <a:avLst/>
              <a:gdLst>
                <a:gd name="T0" fmla="*/ 3 w 17"/>
                <a:gd name="T1" fmla="*/ 0 h 11"/>
                <a:gd name="T2" fmla="*/ 4 w 17"/>
                <a:gd name="T3" fmla="*/ 2 h 11"/>
                <a:gd name="T4" fmla="*/ 4 w 17"/>
                <a:gd name="T5" fmla="*/ 2 h 11"/>
                <a:gd name="T6" fmla="*/ 12 w 17"/>
                <a:gd name="T7" fmla="*/ 6 h 11"/>
                <a:gd name="T8" fmla="*/ 12 w 17"/>
                <a:gd name="T9" fmla="*/ 6 h 11"/>
                <a:gd name="T10" fmla="*/ 17 w 17"/>
                <a:gd name="T11" fmla="*/ 8 h 11"/>
                <a:gd name="T12" fmla="*/ 17 w 17"/>
                <a:gd name="T13" fmla="*/ 8 h 11"/>
                <a:gd name="T14" fmla="*/ 17 w 17"/>
                <a:gd name="T15" fmla="*/ 11 h 11"/>
                <a:gd name="T16" fmla="*/ 2 w 17"/>
                <a:gd name="T17" fmla="*/ 5 h 11"/>
                <a:gd name="T18" fmla="*/ 2 w 17"/>
                <a:gd name="T19" fmla="*/ 5 h 11"/>
                <a:gd name="T20" fmla="*/ 0 w 17"/>
                <a:gd name="T21" fmla="*/ 1 h 11"/>
                <a:gd name="T22" fmla="*/ 0 w 17"/>
                <a:gd name="T23" fmla="*/ 1 h 11"/>
                <a:gd name="T24" fmla="*/ 3 w 17"/>
                <a:gd name="T25" fmla="*/ 0 h 11"/>
                <a:gd name="T26" fmla="*/ 17 w 17"/>
                <a:gd name="T27" fmla="*/ 8 h 11"/>
                <a:gd name="T28" fmla="*/ 17 w 17"/>
                <a:gd name="T29" fmla="*/ 8 h 11"/>
                <a:gd name="T30" fmla="*/ 17 w 17"/>
                <a:gd name="T31" fmla="*/ 8 h 11"/>
                <a:gd name="T32" fmla="*/ 17 w 17"/>
                <a:gd name="T33" fmla="*/ 8 h 11"/>
                <a:gd name="T34" fmla="*/ 17 w 17"/>
                <a:gd name="T3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7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7" y="10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5"/>
            <p:cNvSpPr>
              <a:spLocks noEditPoints="1"/>
            </p:cNvSpPr>
            <p:nvPr/>
          </p:nvSpPr>
          <p:spPr bwMode="auto">
            <a:xfrm>
              <a:off x="4075114" y="7038976"/>
              <a:ext cx="39688" cy="30163"/>
            </a:xfrm>
            <a:custGeom>
              <a:avLst/>
              <a:gdLst>
                <a:gd name="T0" fmla="*/ 19 w 23"/>
                <a:gd name="T1" fmla="*/ 15 h 17"/>
                <a:gd name="T2" fmla="*/ 19 w 23"/>
                <a:gd name="T3" fmla="*/ 15 h 17"/>
                <a:gd name="T4" fmla="*/ 19 w 23"/>
                <a:gd name="T5" fmla="*/ 15 h 17"/>
                <a:gd name="T6" fmla="*/ 17 w 23"/>
                <a:gd name="T7" fmla="*/ 15 h 17"/>
                <a:gd name="T8" fmla="*/ 17 w 23"/>
                <a:gd name="T9" fmla="*/ 15 h 17"/>
                <a:gd name="T10" fmla="*/ 13 w 23"/>
                <a:gd name="T11" fmla="*/ 14 h 17"/>
                <a:gd name="T12" fmla="*/ 13 w 23"/>
                <a:gd name="T13" fmla="*/ 14 h 17"/>
                <a:gd name="T14" fmla="*/ 4 w 23"/>
                <a:gd name="T15" fmla="*/ 8 h 17"/>
                <a:gd name="T16" fmla="*/ 4 w 23"/>
                <a:gd name="T17" fmla="*/ 8 h 17"/>
                <a:gd name="T18" fmla="*/ 1 w 23"/>
                <a:gd name="T19" fmla="*/ 4 h 17"/>
                <a:gd name="T20" fmla="*/ 1 w 23"/>
                <a:gd name="T21" fmla="*/ 4 h 17"/>
                <a:gd name="T22" fmla="*/ 0 w 23"/>
                <a:gd name="T23" fmla="*/ 2 h 17"/>
                <a:gd name="T24" fmla="*/ 2 w 23"/>
                <a:gd name="T25" fmla="*/ 1 h 17"/>
                <a:gd name="T26" fmla="*/ 5 w 23"/>
                <a:gd name="T27" fmla="*/ 0 h 17"/>
                <a:gd name="T28" fmla="*/ 7 w 23"/>
                <a:gd name="T29" fmla="*/ 0 h 17"/>
                <a:gd name="T30" fmla="*/ 8 w 23"/>
                <a:gd name="T31" fmla="*/ 2 h 17"/>
                <a:gd name="T32" fmla="*/ 9 w 23"/>
                <a:gd name="T33" fmla="*/ 3 h 17"/>
                <a:gd name="T34" fmla="*/ 9 w 23"/>
                <a:gd name="T35" fmla="*/ 3 h 17"/>
                <a:gd name="T36" fmla="*/ 16 w 23"/>
                <a:gd name="T37" fmla="*/ 7 h 17"/>
                <a:gd name="T38" fmla="*/ 16 w 23"/>
                <a:gd name="T39" fmla="*/ 7 h 17"/>
                <a:gd name="T40" fmla="*/ 21 w 23"/>
                <a:gd name="T41" fmla="*/ 8 h 17"/>
                <a:gd name="T42" fmla="*/ 21 w 23"/>
                <a:gd name="T43" fmla="*/ 8 h 17"/>
                <a:gd name="T44" fmla="*/ 23 w 23"/>
                <a:gd name="T45" fmla="*/ 8 h 17"/>
                <a:gd name="T46" fmla="*/ 21 w 23"/>
                <a:gd name="T47" fmla="*/ 17 h 17"/>
                <a:gd name="T48" fmla="*/ 19 w 23"/>
                <a:gd name="T49" fmla="*/ 15 h 17"/>
                <a:gd name="T50" fmla="*/ 20 w 23"/>
                <a:gd name="T51" fmla="*/ 10 h 17"/>
                <a:gd name="T52" fmla="*/ 22 w 23"/>
                <a:gd name="T53" fmla="*/ 9 h 17"/>
                <a:gd name="T54" fmla="*/ 20 w 23"/>
                <a:gd name="T5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7"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13"/>
                    <a:pt x="6" y="11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3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0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86"/>
            <p:cNvSpPr/>
            <p:nvPr/>
          </p:nvSpPr>
          <p:spPr bwMode="auto">
            <a:xfrm>
              <a:off x="4176714" y="6988176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2 w 6"/>
                <a:gd name="T5" fmla="*/ 6 h 6"/>
                <a:gd name="T6" fmla="*/ 0 w 6"/>
                <a:gd name="T7" fmla="*/ 4 h 6"/>
                <a:gd name="T8" fmla="*/ 3 w 6"/>
                <a:gd name="T9" fmla="*/ 0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87"/>
            <p:cNvSpPr/>
            <p:nvPr/>
          </p:nvSpPr>
          <p:spPr bwMode="auto">
            <a:xfrm>
              <a:off x="4170364" y="6983413"/>
              <a:ext cx="20638" cy="19050"/>
            </a:xfrm>
            <a:custGeom>
              <a:avLst/>
              <a:gdLst>
                <a:gd name="T0" fmla="*/ 0 w 13"/>
                <a:gd name="T1" fmla="*/ 7 h 12"/>
                <a:gd name="T2" fmla="*/ 6 w 13"/>
                <a:gd name="T3" fmla="*/ 1 h 12"/>
                <a:gd name="T4" fmla="*/ 7 w 13"/>
                <a:gd name="T5" fmla="*/ 0 h 12"/>
                <a:gd name="T6" fmla="*/ 13 w 13"/>
                <a:gd name="T7" fmla="*/ 6 h 12"/>
                <a:gd name="T8" fmla="*/ 6 w 13"/>
                <a:gd name="T9" fmla="*/ 12 h 12"/>
                <a:gd name="T10" fmla="*/ 0 w 13"/>
                <a:gd name="T11" fmla="*/ 7 h 12"/>
                <a:gd name="T12" fmla="*/ 0 w 13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88"/>
            <p:cNvSpPr/>
            <p:nvPr/>
          </p:nvSpPr>
          <p:spPr bwMode="auto">
            <a:xfrm>
              <a:off x="4121151" y="6983413"/>
              <a:ext cx="7938" cy="9525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3 h 6"/>
                <a:gd name="T4" fmla="*/ 2 w 5"/>
                <a:gd name="T5" fmla="*/ 6 h 6"/>
                <a:gd name="T6" fmla="*/ 0 w 5"/>
                <a:gd name="T7" fmla="*/ 3 h 6"/>
                <a:gd name="T8" fmla="*/ 2 w 5"/>
                <a:gd name="T9" fmla="*/ 0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89"/>
            <p:cNvSpPr/>
            <p:nvPr/>
          </p:nvSpPr>
          <p:spPr bwMode="auto">
            <a:xfrm>
              <a:off x="4114801" y="6978651"/>
              <a:ext cx="19050" cy="19050"/>
            </a:xfrm>
            <a:custGeom>
              <a:avLst/>
              <a:gdLst>
                <a:gd name="T0" fmla="*/ 0 w 12"/>
                <a:gd name="T1" fmla="*/ 6 h 12"/>
                <a:gd name="T2" fmla="*/ 5 w 12"/>
                <a:gd name="T3" fmla="*/ 2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0 w 12"/>
                <a:gd name="T11" fmla="*/ 6 h 12"/>
                <a:gd name="T12" fmla="*/ 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90"/>
            <p:cNvSpPr/>
            <p:nvPr/>
          </p:nvSpPr>
          <p:spPr bwMode="auto">
            <a:xfrm>
              <a:off x="4167189" y="6862763"/>
              <a:ext cx="44450" cy="50800"/>
            </a:xfrm>
            <a:custGeom>
              <a:avLst/>
              <a:gdLst>
                <a:gd name="T0" fmla="*/ 3 w 25"/>
                <a:gd name="T1" fmla="*/ 11 h 29"/>
                <a:gd name="T2" fmla="*/ 15 w 25"/>
                <a:gd name="T3" fmla="*/ 3 h 29"/>
                <a:gd name="T4" fmla="*/ 15 w 25"/>
                <a:gd name="T5" fmla="*/ 3 h 29"/>
                <a:gd name="T6" fmla="*/ 23 w 25"/>
                <a:gd name="T7" fmla="*/ 2 h 29"/>
                <a:gd name="T8" fmla="*/ 23 w 25"/>
                <a:gd name="T9" fmla="*/ 2 h 29"/>
                <a:gd name="T10" fmla="*/ 23 w 25"/>
                <a:gd name="T11" fmla="*/ 7 h 29"/>
                <a:gd name="T12" fmla="*/ 23 w 25"/>
                <a:gd name="T13" fmla="*/ 7 h 29"/>
                <a:gd name="T14" fmla="*/ 21 w 25"/>
                <a:gd name="T15" fmla="*/ 12 h 29"/>
                <a:gd name="T16" fmla="*/ 21 w 25"/>
                <a:gd name="T17" fmla="*/ 12 h 29"/>
                <a:gd name="T18" fmla="*/ 16 w 25"/>
                <a:gd name="T19" fmla="*/ 18 h 29"/>
                <a:gd name="T20" fmla="*/ 16 w 25"/>
                <a:gd name="T21" fmla="*/ 18 h 29"/>
                <a:gd name="T22" fmla="*/ 16 w 25"/>
                <a:gd name="T23" fmla="*/ 18 h 29"/>
                <a:gd name="T24" fmla="*/ 13 w 25"/>
                <a:gd name="T25" fmla="*/ 16 h 29"/>
                <a:gd name="T26" fmla="*/ 17 w 25"/>
                <a:gd name="T27" fmla="*/ 12 h 29"/>
                <a:gd name="T28" fmla="*/ 17 w 25"/>
                <a:gd name="T29" fmla="*/ 12 h 29"/>
                <a:gd name="T30" fmla="*/ 20 w 25"/>
                <a:gd name="T31" fmla="*/ 5 h 29"/>
                <a:gd name="T32" fmla="*/ 20 w 25"/>
                <a:gd name="T33" fmla="*/ 5 h 29"/>
                <a:gd name="T34" fmla="*/ 20 w 25"/>
                <a:gd name="T35" fmla="*/ 5 h 29"/>
                <a:gd name="T36" fmla="*/ 20 w 25"/>
                <a:gd name="T37" fmla="*/ 5 h 29"/>
                <a:gd name="T38" fmla="*/ 20 w 25"/>
                <a:gd name="T39" fmla="*/ 5 h 29"/>
                <a:gd name="T40" fmla="*/ 20 w 25"/>
                <a:gd name="T41" fmla="*/ 5 h 29"/>
                <a:gd name="T42" fmla="*/ 17 w 25"/>
                <a:gd name="T43" fmla="*/ 6 h 29"/>
                <a:gd name="T44" fmla="*/ 17 w 25"/>
                <a:gd name="T45" fmla="*/ 6 h 29"/>
                <a:gd name="T46" fmla="*/ 6 w 25"/>
                <a:gd name="T47" fmla="*/ 13 h 29"/>
                <a:gd name="T48" fmla="*/ 6 w 25"/>
                <a:gd name="T49" fmla="*/ 13 h 29"/>
                <a:gd name="T50" fmla="*/ 4 w 25"/>
                <a:gd name="T51" fmla="*/ 18 h 29"/>
                <a:gd name="T52" fmla="*/ 4 w 25"/>
                <a:gd name="T53" fmla="*/ 18 h 29"/>
                <a:gd name="T54" fmla="*/ 5 w 25"/>
                <a:gd name="T55" fmla="*/ 29 h 29"/>
                <a:gd name="T56" fmla="*/ 5 w 25"/>
                <a:gd name="T57" fmla="*/ 29 h 29"/>
                <a:gd name="T58" fmla="*/ 1 w 25"/>
                <a:gd name="T59" fmla="*/ 29 h 29"/>
                <a:gd name="T60" fmla="*/ 0 w 25"/>
                <a:gd name="T61" fmla="*/ 18 h 29"/>
                <a:gd name="T62" fmla="*/ 0 w 25"/>
                <a:gd name="T63" fmla="*/ 18 h 29"/>
                <a:gd name="T64" fmla="*/ 3 w 25"/>
                <a:gd name="T65" fmla="*/ 11 h 29"/>
                <a:gd name="T66" fmla="*/ 3 w 25"/>
                <a:gd name="T67" fmla="*/ 11 h 29"/>
                <a:gd name="T68" fmla="*/ 3 w 25"/>
                <a:gd name="T6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9">
                  <a:moveTo>
                    <a:pt x="3" y="11"/>
                  </a:moveTo>
                  <a:cubicBezTo>
                    <a:pt x="5" y="8"/>
                    <a:pt x="9" y="6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9" y="1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4"/>
                    <a:pt x="24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2" y="10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5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14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9"/>
                    <a:pt x="8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4" y="16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391"/>
            <p:cNvSpPr>
              <a:spLocks noEditPoints="1"/>
            </p:cNvSpPr>
            <p:nvPr/>
          </p:nvSpPr>
          <p:spPr bwMode="auto">
            <a:xfrm>
              <a:off x="4164014" y="6861176"/>
              <a:ext cx="49213" cy="55563"/>
            </a:xfrm>
            <a:custGeom>
              <a:avLst/>
              <a:gdLst>
                <a:gd name="T0" fmla="*/ 1 w 28"/>
                <a:gd name="T1" fmla="*/ 30 h 32"/>
                <a:gd name="T2" fmla="*/ 1 w 28"/>
                <a:gd name="T3" fmla="*/ 30 h 32"/>
                <a:gd name="T4" fmla="*/ 1 w 28"/>
                <a:gd name="T5" fmla="*/ 29 h 32"/>
                <a:gd name="T6" fmla="*/ 1 w 28"/>
                <a:gd name="T7" fmla="*/ 26 h 32"/>
                <a:gd name="T8" fmla="*/ 0 w 28"/>
                <a:gd name="T9" fmla="*/ 19 h 32"/>
                <a:gd name="T10" fmla="*/ 0 w 28"/>
                <a:gd name="T11" fmla="*/ 18 h 32"/>
                <a:gd name="T12" fmla="*/ 4 w 28"/>
                <a:gd name="T13" fmla="*/ 10 h 32"/>
                <a:gd name="T14" fmla="*/ 4 w 28"/>
                <a:gd name="T15" fmla="*/ 10 h 32"/>
                <a:gd name="T16" fmla="*/ 16 w 28"/>
                <a:gd name="T17" fmla="*/ 2 h 32"/>
                <a:gd name="T18" fmla="*/ 23 w 28"/>
                <a:gd name="T19" fmla="*/ 0 h 32"/>
                <a:gd name="T20" fmla="*/ 26 w 28"/>
                <a:gd name="T21" fmla="*/ 1 h 32"/>
                <a:gd name="T22" fmla="*/ 26 w 28"/>
                <a:gd name="T23" fmla="*/ 2 h 32"/>
                <a:gd name="T24" fmla="*/ 28 w 28"/>
                <a:gd name="T25" fmla="*/ 5 h 32"/>
                <a:gd name="T26" fmla="*/ 27 w 28"/>
                <a:gd name="T27" fmla="*/ 9 h 32"/>
                <a:gd name="T28" fmla="*/ 24 w 28"/>
                <a:gd name="T29" fmla="*/ 14 h 32"/>
                <a:gd name="T30" fmla="*/ 20 w 28"/>
                <a:gd name="T31" fmla="*/ 20 h 32"/>
                <a:gd name="T32" fmla="*/ 19 w 28"/>
                <a:gd name="T33" fmla="*/ 21 h 32"/>
                <a:gd name="T34" fmla="*/ 17 w 28"/>
                <a:gd name="T35" fmla="*/ 21 h 32"/>
                <a:gd name="T36" fmla="*/ 14 w 28"/>
                <a:gd name="T37" fmla="*/ 16 h 32"/>
                <a:gd name="T38" fmla="*/ 17 w 28"/>
                <a:gd name="T39" fmla="*/ 11 h 32"/>
                <a:gd name="T40" fmla="*/ 18 w 28"/>
                <a:gd name="T41" fmla="*/ 10 h 32"/>
                <a:gd name="T42" fmla="*/ 9 w 28"/>
                <a:gd name="T43" fmla="*/ 15 h 32"/>
                <a:gd name="T44" fmla="*/ 8 w 28"/>
                <a:gd name="T45" fmla="*/ 18 h 32"/>
                <a:gd name="T46" fmla="*/ 8 w 28"/>
                <a:gd name="T47" fmla="*/ 19 h 32"/>
                <a:gd name="T48" fmla="*/ 8 w 28"/>
                <a:gd name="T49" fmla="*/ 19 h 32"/>
                <a:gd name="T50" fmla="*/ 9 w 28"/>
                <a:gd name="T51" fmla="*/ 30 h 32"/>
                <a:gd name="T52" fmla="*/ 1 w 28"/>
                <a:gd name="T53" fmla="*/ 32 h 32"/>
                <a:gd name="T54" fmla="*/ 6 w 28"/>
                <a:gd name="T55" fmla="*/ 13 h 32"/>
                <a:gd name="T56" fmla="*/ 6 w 28"/>
                <a:gd name="T57" fmla="*/ 13 h 32"/>
                <a:gd name="T58" fmla="*/ 6 w 28"/>
                <a:gd name="T59" fmla="*/ 13 h 32"/>
                <a:gd name="T60" fmla="*/ 23 w 28"/>
                <a:gd name="T61" fmla="*/ 8 h 32"/>
                <a:gd name="T62" fmla="*/ 23 w 28"/>
                <a:gd name="T6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2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3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10" y="5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0"/>
                    <a:pt x="25" y="12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7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92"/>
            <p:cNvSpPr/>
            <p:nvPr/>
          </p:nvSpPr>
          <p:spPr bwMode="auto">
            <a:xfrm>
              <a:off x="4133851" y="6835776"/>
              <a:ext cx="44450" cy="79375"/>
            </a:xfrm>
            <a:custGeom>
              <a:avLst/>
              <a:gdLst>
                <a:gd name="T0" fmla="*/ 15 w 25"/>
                <a:gd name="T1" fmla="*/ 1 h 46"/>
                <a:gd name="T2" fmla="*/ 21 w 25"/>
                <a:gd name="T3" fmla="*/ 2 h 46"/>
                <a:gd name="T4" fmla="*/ 21 w 25"/>
                <a:gd name="T5" fmla="*/ 2 h 46"/>
                <a:gd name="T6" fmla="*/ 22 w 25"/>
                <a:gd name="T7" fmla="*/ 3 h 46"/>
                <a:gd name="T8" fmla="*/ 22 w 25"/>
                <a:gd name="T9" fmla="*/ 3 h 46"/>
                <a:gd name="T10" fmla="*/ 25 w 25"/>
                <a:gd name="T11" fmla="*/ 10 h 46"/>
                <a:gd name="T12" fmla="*/ 25 w 25"/>
                <a:gd name="T13" fmla="*/ 10 h 46"/>
                <a:gd name="T14" fmla="*/ 22 w 25"/>
                <a:gd name="T15" fmla="*/ 16 h 46"/>
                <a:gd name="T16" fmla="*/ 22 w 25"/>
                <a:gd name="T17" fmla="*/ 16 h 46"/>
                <a:gd name="T18" fmla="*/ 19 w 25"/>
                <a:gd name="T19" fmla="*/ 20 h 46"/>
                <a:gd name="T20" fmla="*/ 19 w 25"/>
                <a:gd name="T21" fmla="*/ 20 h 46"/>
                <a:gd name="T22" fmla="*/ 16 w 25"/>
                <a:gd name="T23" fmla="*/ 23 h 46"/>
                <a:gd name="T24" fmla="*/ 16 w 25"/>
                <a:gd name="T25" fmla="*/ 23 h 46"/>
                <a:gd name="T26" fmla="*/ 13 w 25"/>
                <a:gd name="T27" fmla="*/ 20 h 46"/>
                <a:gd name="T28" fmla="*/ 16 w 25"/>
                <a:gd name="T29" fmla="*/ 17 h 46"/>
                <a:gd name="T30" fmla="*/ 16 w 25"/>
                <a:gd name="T31" fmla="*/ 17 h 46"/>
                <a:gd name="T32" fmla="*/ 19 w 25"/>
                <a:gd name="T33" fmla="*/ 14 h 46"/>
                <a:gd name="T34" fmla="*/ 19 w 25"/>
                <a:gd name="T35" fmla="*/ 14 h 46"/>
                <a:gd name="T36" fmla="*/ 22 w 25"/>
                <a:gd name="T37" fmla="*/ 10 h 46"/>
                <a:gd name="T38" fmla="*/ 22 w 25"/>
                <a:gd name="T39" fmla="*/ 10 h 46"/>
                <a:gd name="T40" fmla="*/ 19 w 25"/>
                <a:gd name="T41" fmla="*/ 5 h 46"/>
                <a:gd name="T42" fmla="*/ 19 w 25"/>
                <a:gd name="T43" fmla="*/ 5 h 46"/>
                <a:gd name="T44" fmla="*/ 19 w 25"/>
                <a:gd name="T45" fmla="*/ 5 h 46"/>
                <a:gd name="T46" fmla="*/ 19 w 25"/>
                <a:gd name="T47" fmla="*/ 5 h 46"/>
                <a:gd name="T48" fmla="*/ 16 w 25"/>
                <a:gd name="T49" fmla="*/ 4 h 46"/>
                <a:gd name="T50" fmla="*/ 16 w 25"/>
                <a:gd name="T51" fmla="*/ 4 h 46"/>
                <a:gd name="T52" fmla="*/ 12 w 25"/>
                <a:gd name="T53" fmla="*/ 7 h 46"/>
                <a:gd name="T54" fmla="*/ 12 w 25"/>
                <a:gd name="T55" fmla="*/ 7 h 46"/>
                <a:gd name="T56" fmla="*/ 6 w 25"/>
                <a:gd name="T57" fmla="*/ 14 h 46"/>
                <a:gd name="T58" fmla="*/ 6 w 25"/>
                <a:gd name="T59" fmla="*/ 14 h 46"/>
                <a:gd name="T60" fmla="*/ 7 w 25"/>
                <a:gd name="T61" fmla="*/ 31 h 46"/>
                <a:gd name="T62" fmla="*/ 7 w 25"/>
                <a:gd name="T63" fmla="*/ 31 h 46"/>
                <a:gd name="T64" fmla="*/ 11 w 25"/>
                <a:gd name="T65" fmla="*/ 45 h 46"/>
                <a:gd name="T66" fmla="*/ 11 w 25"/>
                <a:gd name="T67" fmla="*/ 45 h 46"/>
                <a:gd name="T68" fmla="*/ 8 w 25"/>
                <a:gd name="T69" fmla="*/ 46 h 46"/>
                <a:gd name="T70" fmla="*/ 4 w 25"/>
                <a:gd name="T71" fmla="*/ 32 h 46"/>
                <a:gd name="T72" fmla="*/ 4 w 25"/>
                <a:gd name="T73" fmla="*/ 32 h 46"/>
                <a:gd name="T74" fmla="*/ 4 w 25"/>
                <a:gd name="T75" fmla="*/ 11 h 46"/>
                <a:gd name="T76" fmla="*/ 4 w 25"/>
                <a:gd name="T77" fmla="*/ 11 h 46"/>
                <a:gd name="T78" fmla="*/ 9 w 25"/>
                <a:gd name="T79" fmla="*/ 5 h 46"/>
                <a:gd name="T80" fmla="*/ 9 w 25"/>
                <a:gd name="T81" fmla="*/ 5 h 46"/>
                <a:gd name="T82" fmla="*/ 15 w 25"/>
                <a:gd name="T8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46">
                  <a:moveTo>
                    <a:pt x="15" y="1"/>
                  </a:moveTo>
                  <a:cubicBezTo>
                    <a:pt x="17" y="0"/>
                    <a:pt x="20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5" y="8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4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0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5" y="19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2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1" y="8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3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8" y="11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5" y="24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8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39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25"/>
                    <a:pt x="0" y="16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3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393"/>
            <p:cNvSpPr>
              <a:spLocks noEditPoints="1"/>
            </p:cNvSpPr>
            <p:nvPr/>
          </p:nvSpPr>
          <p:spPr bwMode="auto">
            <a:xfrm>
              <a:off x="4133851" y="6832601"/>
              <a:ext cx="47625" cy="87313"/>
            </a:xfrm>
            <a:custGeom>
              <a:avLst/>
              <a:gdLst>
                <a:gd name="T0" fmla="*/ 2 w 27"/>
                <a:gd name="T1" fmla="*/ 34 h 50"/>
                <a:gd name="T2" fmla="*/ 0 w 27"/>
                <a:gd name="T3" fmla="*/ 21 h 50"/>
                <a:gd name="T4" fmla="*/ 2 w 27"/>
                <a:gd name="T5" fmla="*/ 12 h 50"/>
                <a:gd name="T6" fmla="*/ 8 w 27"/>
                <a:gd name="T7" fmla="*/ 5 h 50"/>
                <a:gd name="T8" fmla="*/ 14 w 27"/>
                <a:gd name="T9" fmla="*/ 1 h 50"/>
                <a:gd name="T10" fmla="*/ 14 w 27"/>
                <a:gd name="T11" fmla="*/ 1 h 50"/>
                <a:gd name="T12" fmla="*/ 17 w 27"/>
                <a:gd name="T13" fmla="*/ 0 h 50"/>
                <a:gd name="T14" fmla="*/ 23 w 27"/>
                <a:gd name="T15" fmla="*/ 3 h 50"/>
                <a:gd name="T16" fmla="*/ 24 w 27"/>
                <a:gd name="T17" fmla="*/ 4 h 50"/>
                <a:gd name="T18" fmla="*/ 27 w 27"/>
                <a:gd name="T19" fmla="*/ 12 h 50"/>
                <a:gd name="T20" fmla="*/ 27 w 27"/>
                <a:gd name="T21" fmla="*/ 12 h 50"/>
                <a:gd name="T22" fmla="*/ 24 w 27"/>
                <a:gd name="T23" fmla="*/ 19 h 50"/>
                <a:gd name="T24" fmla="*/ 20 w 27"/>
                <a:gd name="T25" fmla="*/ 23 h 50"/>
                <a:gd name="T26" fmla="*/ 17 w 27"/>
                <a:gd name="T27" fmla="*/ 26 h 50"/>
                <a:gd name="T28" fmla="*/ 11 w 27"/>
                <a:gd name="T29" fmla="*/ 22 h 50"/>
                <a:gd name="T30" fmla="*/ 12 w 27"/>
                <a:gd name="T31" fmla="*/ 21 h 50"/>
                <a:gd name="T32" fmla="*/ 12 w 27"/>
                <a:gd name="T33" fmla="*/ 20 h 50"/>
                <a:gd name="T34" fmla="*/ 12 w 27"/>
                <a:gd name="T35" fmla="*/ 20 h 50"/>
                <a:gd name="T36" fmla="*/ 12 w 27"/>
                <a:gd name="T37" fmla="*/ 20 h 50"/>
                <a:gd name="T38" fmla="*/ 12 w 27"/>
                <a:gd name="T39" fmla="*/ 20 h 50"/>
                <a:gd name="T40" fmla="*/ 13 w 27"/>
                <a:gd name="T41" fmla="*/ 20 h 50"/>
                <a:gd name="T42" fmla="*/ 15 w 27"/>
                <a:gd name="T43" fmla="*/ 18 h 50"/>
                <a:gd name="T44" fmla="*/ 18 w 27"/>
                <a:gd name="T45" fmla="*/ 14 h 50"/>
                <a:gd name="T46" fmla="*/ 20 w 27"/>
                <a:gd name="T47" fmla="*/ 12 h 50"/>
                <a:gd name="T48" fmla="*/ 20 w 27"/>
                <a:gd name="T49" fmla="*/ 12 h 50"/>
                <a:gd name="T50" fmla="*/ 20 w 27"/>
                <a:gd name="T51" fmla="*/ 12 h 50"/>
                <a:gd name="T52" fmla="*/ 18 w 27"/>
                <a:gd name="T53" fmla="*/ 8 h 50"/>
                <a:gd name="T54" fmla="*/ 18 w 27"/>
                <a:gd name="T55" fmla="*/ 8 h 50"/>
                <a:gd name="T56" fmla="*/ 17 w 27"/>
                <a:gd name="T57" fmla="*/ 8 h 50"/>
                <a:gd name="T58" fmla="*/ 17 w 27"/>
                <a:gd name="T59" fmla="*/ 8 h 50"/>
                <a:gd name="T60" fmla="*/ 13 w 27"/>
                <a:gd name="T61" fmla="*/ 11 h 50"/>
                <a:gd name="T62" fmla="*/ 8 w 27"/>
                <a:gd name="T63" fmla="*/ 17 h 50"/>
                <a:gd name="T64" fmla="*/ 7 w 27"/>
                <a:gd name="T65" fmla="*/ 21 h 50"/>
                <a:gd name="T66" fmla="*/ 9 w 27"/>
                <a:gd name="T67" fmla="*/ 33 h 50"/>
                <a:gd name="T68" fmla="*/ 13 w 27"/>
                <a:gd name="T69" fmla="*/ 46 h 50"/>
                <a:gd name="T70" fmla="*/ 14 w 27"/>
                <a:gd name="T71" fmla="*/ 48 h 50"/>
                <a:gd name="T72" fmla="*/ 6 w 27"/>
                <a:gd name="T73" fmla="*/ 49 h 50"/>
                <a:gd name="T74" fmla="*/ 16 w 27"/>
                <a:gd name="T75" fmla="*/ 4 h 50"/>
                <a:gd name="T76" fmla="*/ 16 w 27"/>
                <a:gd name="T77" fmla="*/ 4 h 50"/>
                <a:gd name="T78" fmla="*/ 15 w 27"/>
                <a:gd name="T7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50">
                  <a:moveTo>
                    <a:pt x="6" y="49"/>
                  </a:moveTo>
                  <a:cubicBezTo>
                    <a:pt x="6" y="48"/>
                    <a:pt x="4" y="42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0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6" y="7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6"/>
                    <a:pt x="27" y="9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5"/>
                    <a:pt x="25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21"/>
                    <a:pt x="21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4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7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2"/>
                    <a:pt x="10" y="14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8" y="2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40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49"/>
                    <a:pt x="6" y="49"/>
                    <a:pt x="6" y="49"/>
                  </a:cubicBezTo>
                  <a:close/>
                  <a:moveTo>
                    <a:pt x="15" y="4"/>
                  </a:move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94"/>
            <p:cNvSpPr/>
            <p:nvPr/>
          </p:nvSpPr>
          <p:spPr bwMode="auto">
            <a:xfrm>
              <a:off x="4095751" y="7110413"/>
              <a:ext cx="123825" cy="106363"/>
            </a:xfrm>
            <a:custGeom>
              <a:avLst/>
              <a:gdLst>
                <a:gd name="T0" fmla="*/ 24 w 71"/>
                <a:gd name="T1" fmla="*/ 6 h 61"/>
                <a:gd name="T2" fmla="*/ 15 w 71"/>
                <a:gd name="T3" fmla="*/ 17 h 61"/>
                <a:gd name="T4" fmla="*/ 15 w 71"/>
                <a:gd name="T5" fmla="*/ 17 h 61"/>
                <a:gd name="T6" fmla="*/ 5 w 71"/>
                <a:gd name="T7" fmla="*/ 33 h 61"/>
                <a:gd name="T8" fmla="*/ 5 w 71"/>
                <a:gd name="T9" fmla="*/ 33 h 61"/>
                <a:gd name="T10" fmla="*/ 9 w 71"/>
                <a:gd name="T11" fmla="*/ 44 h 61"/>
                <a:gd name="T12" fmla="*/ 9 w 71"/>
                <a:gd name="T13" fmla="*/ 44 h 61"/>
                <a:gd name="T14" fmla="*/ 27 w 71"/>
                <a:gd name="T15" fmla="*/ 54 h 61"/>
                <a:gd name="T16" fmla="*/ 27 w 71"/>
                <a:gd name="T17" fmla="*/ 54 h 61"/>
                <a:gd name="T18" fmla="*/ 52 w 71"/>
                <a:gd name="T19" fmla="*/ 44 h 61"/>
                <a:gd name="T20" fmla="*/ 52 w 71"/>
                <a:gd name="T21" fmla="*/ 44 h 61"/>
                <a:gd name="T22" fmla="*/ 67 w 71"/>
                <a:gd name="T23" fmla="*/ 21 h 61"/>
                <a:gd name="T24" fmla="*/ 67 w 71"/>
                <a:gd name="T25" fmla="*/ 21 h 61"/>
                <a:gd name="T26" fmla="*/ 62 w 71"/>
                <a:gd name="T27" fmla="*/ 10 h 61"/>
                <a:gd name="T28" fmla="*/ 62 w 71"/>
                <a:gd name="T29" fmla="*/ 10 h 61"/>
                <a:gd name="T30" fmla="*/ 51 w 71"/>
                <a:gd name="T31" fmla="*/ 3 h 61"/>
                <a:gd name="T32" fmla="*/ 51 w 71"/>
                <a:gd name="T33" fmla="*/ 3 h 61"/>
                <a:gd name="T34" fmla="*/ 51 w 71"/>
                <a:gd name="T35" fmla="*/ 3 h 61"/>
                <a:gd name="T36" fmla="*/ 52 w 71"/>
                <a:gd name="T37" fmla="*/ 0 h 61"/>
                <a:gd name="T38" fmla="*/ 65 w 71"/>
                <a:gd name="T39" fmla="*/ 8 h 61"/>
                <a:gd name="T40" fmla="*/ 65 w 71"/>
                <a:gd name="T41" fmla="*/ 8 h 61"/>
                <a:gd name="T42" fmla="*/ 70 w 71"/>
                <a:gd name="T43" fmla="*/ 21 h 61"/>
                <a:gd name="T44" fmla="*/ 70 w 71"/>
                <a:gd name="T45" fmla="*/ 21 h 61"/>
                <a:gd name="T46" fmla="*/ 54 w 71"/>
                <a:gd name="T47" fmla="*/ 47 h 61"/>
                <a:gd name="T48" fmla="*/ 54 w 71"/>
                <a:gd name="T49" fmla="*/ 47 h 61"/>
                <a:gd name="T50" fmla="*/ 26 w 71"/>
                <a:gd name="T51" fmla="*/ 58 h 61"/>
                <a:gd name="T52" fmla="*/ 26 w 71"/>
                <a:gd name="T53" fmla="*/ 58 h 61"/>
                <a:gd name="T54" fmla="*/ 7 w 71"/>
                <a:gd name="T55" fmla="*/ 46 h 61"/>
                <a:gd name="T56" fmla="*/ 7 w 71"/>
                <a:gd name="T57" fmla="*/ 46 h 61"/>
                <a:gd name="T58" fmla="*/ 2 w 71"/>
                <a:gd name="T59" fmla="*/ 32 h 61"/>
                <a:gd name="T60" fmla="*/ 2 w 71"/>
                <a:gd name="T61" fmla="*/ 32 h 61"/>
                <a:gd name="T62" fmla="*/ 21 w 71"/>
                <a:gd name="T63" fmla="*/ 4 h 61"/>
                <a:gd name="T64" fmla="*/ 21 w 71"/>
                <a:gd name="T65" fmla="*/ 4 h 61"/>
                <a:gd name="T66" fmla="*/ 24 w 71"/>
                <a:gd name="T6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1">
                  <a:moveTo>
                    <a:pt x="24" y="6"/>
                  </a:moveTo>
                  <a:cubicBezTo>
                    <a:pt x="24" y="6"/>
                    <a:pt x="20" y="11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1" y="22"/>
                    <a:pt x="6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6"/>
                    <a:pt x="5" y="40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48"/>
                    <a:pt x="19" y="51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5" y="57"/>
                    <a:pt x="44" y="52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9" y="36"/>
                    <a:pt x="66" y="26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7"/>
                    <a:pt x="66" y="14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6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60" y="3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8" y="11"/>
                    <a:pt x="71" y="16"/>
                    <a:pt x="7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28"/>
                    <a:pt x="62" y="38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6" y="55"/>
                    <a:pt x="36" y="61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8" y="54"/>
                    <a:pt x="11" y="51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2"/>
                    <a:pt x="0" y="37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23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6"/>
                    <a:pt x="24" y="6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95"/>
            <p:cNvSpPr>
              <a:spLocks noEditPoints="1"/>
            </p:cNvSpPr>
            <p:nvPr/>
          </p:nvSpPr>
          <p:spPr bwMode="auto">
            <a:xfrm>
              <a:off x="4094164" y="7105651"/>
              <a:ext cx="127000" cy="111125"/>
            </a:xfrm>
            <a:custGeom>
              <a:avLst/>
              <a:gdLst>
                <a:gd name="T0" fmla="*/ 6 w 73"/>
                <a:gd name="T1" fmla="*/ 51 h 64"/>
                <a:gd name="T2" fmla="*/ 0 w 73"/>
                <a:gd name="T3" fmla="*/ 38 h 64"/>
                <a:gd name="T4" fmla="*/ 1 w 73"/>
                <a:gd name="T5" fmla="*/ 34 h 64"/>
                <a:gd name="T6" fmla="*/ 21 w 73"/>
                <a:gd name="T7" fmla="*/ 6 h 64"/>
                <a:gd name="T8" fmla="*/ 22 w 73"/>
                <a:gd name="T9" fmla="*/ 3 h 64"/>
                <a:gd name="T10" fmla="*/ 26 w 73"/>
                <a:gd name="T11" fmla="*/ 8 h 64"/>
                <a:gd name="T12" fmla="*/ 26 w 73"/>
                <a:gd name="T13" fmla="*/ 8 h 64"/>
                <a:gd name="T14" fmla="*/ 27 w 73"/>
                <a:gd name="T15" fmla="*/ 10 h 64"/>
                <a:gd name="T16" fmla="*/ 27 w 73"/>
                <a:gd name="T17" fmla="*/ 10 h 64"/>
                <a:gd name="T18" fmla="*/ 27 w 73"/>
                <a:gd name="T19" fmla="*/ 10 h 64"/>
                <a:gd name="T20" fmla="*/ 27 w 73"/>
                <a:gd name="T21" fmla="*/ 10 h 64"/>
                <a:gd name="T22" fmla="*/ 27 w 73"/>
                <a:gd name="T23" fmla="*/ 10 h 64"/>
                <a:gd name="T24" fmla="*/ 26 w 73"/>
                <a:gd name="T25" fmla="*/ 11 h 64"/>
                <a:gd name="T26" fmla="*/ 26 w 73"/>
                <a:gd name="T27" fmla="*/ 11 h 64"/>
                <a:gd name="T28" fmla="*/ 24 w 73"/>
                <a:gd name="T29" fmla="*/ 13 h 64"/>
                <a:gd name="T30" fmla="*/ 18 w 73"/>
                <a:gd name="T31" fmla="*/ 21 h 64"/>
                <a:gd name="T32" fmla="*/ 8 w 73"/>
                <a:gd name="T33" fmla="*/ 36 h 64"/>
                <a:gd name="T34" fmla="*/ 8 w 73"/>
                <a:gd name="T35" fmla="*/ 38 h 64"/>
                <a:gd name="T36" fmla="*/ 12 w 73"/>
                <a:gd name="T37" fmla="*/ 45 h 64"/>
                <a:gd name="T38" fmla="*/ 29 w 73"/>
                <a:gd name="T39" fmla="*/ 55 h 64"/>
                <a:gd name="T40" fmla="*/ 33 w 73"/>
                <a:gd name="T41" fmla="*/ 56 h 64"/>
                <a:gd name="T42" fmla="*/ 51 w 73"/>
                <a:gd name="T43" fmla="*/ 46 h 64"/>
                <a:gd name="T44" fmla="*/ 66 w 73"/>
                <a:gd name="T45" fmla="*/ 23 h 64"/>
                <a:gd name="T46" fmla="*/ 66 w 73"/>
                <a:gd name="T47" fmla="*/ 22 h 64"/>
                <a:gd name="T48" fmla="*/ 62 w 73"/>
                <a:gd name="T49" fmla="*/ 15 h 64"/>
                <a:gd name="T50" fmla="*/ 51 w 73"/>
                <a:gd name="T51" fmla="*/ 8 h 64"/>
                <a:gd name="T52" fmla="*/ 51 w 73"/>
                <a:gd name="T53" fmla="*/ 8 h 64"/>
                <a:gd name="T54" fmla="*/ 51 w 73"/>
                <a:gd name="T55" fmla="*/ 8 h 64"/>
                <a:gd name="T56" fmla="*/ 51 w 73"/>
                <a:gd name="T57" fmla="*/ 7 h 64"/>
                <a:gd name="T58" fmla="*/ 51 w 73"/>
                <a:gd name="T59" fmla="*/ 7 h 64"/>
                <a:gd name="T60" fmla="*/ 53 w 73"/>
                <a:gd name="T61" fmla="*/ 0 h 64"/>
                <a:gd name="T62" fmla="*/ 55 w 73"/>
                <a:gd name="T63" fmla="*/ 1 h 64"/>
                <a:gd name="T64" fmla="*/ 56 w 73"/>
                <a:gd name="T65" fmla="*/ 1 h 64"/>
                <a:gd name="T66" fmla="*/ 59 w 73"/>
                <a:gd name="T67" fmla="*/ 3 h 64"/>
                <a:gd name="T68" fmla="*/ 67 w 73"/>
                <a:gd name="T69" fmla="*/ 10 h 64"/>
                <a:gd name="T70" fmla="*/ 73 w 73"/>
                <a:gd name="T71" fmla="*/ 22 h 64"/>
                <a:gd name="T72" fmla="*/ 73 w 73"/>
                <a:gd name="T73" fmla="*/ 25 h 64"/>
                <a:gd name="T74" fmla="*/ 56 w 73"/>
                <a:gd name="T75" fmla="*/ 51 h 64"/>
                <a:gd name="T76" fmla="*/ 33 w 73"/>
                <a:gd name="T77" fmla="*/ 64 h 64"/>
                <a:gd name="T78" fmla="*/ 33 w 73"/>
                <a:gd name="T79" fmla="*/ 64 h 64"/>
                <a:gd name="T80" fmla="*/ 27 w 73"/>
                <a:gd name="T81" fmla="*/ 62 h 64"/>
                <a:gd name="T82" fmla="*/ 52 w 73"/>
                <a:gd name="T83" fmla="*/ 8 h 64"/>
                <a:gd name="T84" fmla="*/ 52 w 73"/>
                <a:gd name="T8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64">
                  <a:moveTo>
                    <a:pt x="27" y="62"/>
                  </a:moveTo>
                  <a:cubicBezTo>
                    <a:pt x="18" y="59"/>
                    <a:pt x="11" y="55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47"/>
                    <a:pt x="0" y="42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25"/>
                    <a:pt x="19" y="8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5"/>
                    <a:pt x="20" y="18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3" y="27"/>
                    <a:pt x="8" y="34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9"/>
                    <a:pt x="21" y="52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6"/>
                    <a:pt x="31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56"/>
                    <a:pt x="45" y="52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9" y="38"/>
                    <a:pt x="65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0"/>
                    <a:pt x="64" y="17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8" y="11"/>
                    <a:pt x="52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7" y="2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5"/>
                    <a:pt x="65" y="7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0" y="13"/>
                    <a:pt x="73" y="17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1" y="32"/>
                    <a:pt x="65" y="43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0" y="58"/>
                    <a:pt x="42" y="63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4"/>
                    <a:pt x="29" y="63"/>
                    <a:pt x="27" y="62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396"/>
            <p:cNvSpPr/>
            <p:nvPr/>
          </p:nvSpPr>
          <p:spPr bwMode="auto">
            <a:xfrm>
              <a:off x="4110039" y="7143751"/>
              <a:ext cx="106363" cy="17463"/>
            </a:xfrm>
            <a:custGeom>
              <a:avLst/>
              <a:gdLst>
                <a:gd name="T0" fmla="*/ 66 w 67"/>
                <a:gd name="T1" fmla="*/ 0 h 11"/>
                <a:gd name="T2" fmla="*/ 67 w 67"/>
                <a:gd name="T3" fmla="*/ 4 h 11"/>
                <a:gd name="T4" fmla="*/ 0 w 67"/>
                <a:gd name="T5" fmla="*/ 11 h 11"/>
                <a:gd name="T6" fmla="*/ 0 w 67"/>
                <a:gd name="T7" fmla="*/ 8 h 11"/>
                <a:gd name="T8" fmla="*/ 66 w 67"/>
                <a:gd name="T9" fmla="*/ 0 h 11"/>
                <a:gd name="T10" fmla="*/ 66 w 6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">
                  <a:moveTo>
                    <a:pt x="66" y="0"/>
                  </a:moveTo>
                  <a:lnTo>
                    <a:pt x="67" y="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397"/>
            <p:cNvSpPr/>
            <p:nvPr/>
          </p:nvSpPr>
          <p:spPr bwMode="auto">
            <a:xfrm>
              <a:off x="4106864" y="7140576"/>
              <a:ext cx="112713" cy="23813"/>
            </a:xfrm>
            <a:custGeom>
              <a:avLst/>
              <a:gdLst>
                <a:gd name="T0" fmla="*/ 0 w 71"/>
                <a:gd name="T1" fmla="*/ 8 h 15"/>
                <a:gd name="T2" fmla="*/ 68 w 71"/>
                <a:gd name="T3" fmla="*/ 0 h 15"/>
                <a:gd name="T4" fmla="*/ 70 w 71"/>
                <a:gd name="T5" fmla="*/ 0 h 15"/>
                <a:gd name="T6" fmla="*/ 71 w 71"/>
                <a:gd name="T7" fmla="*/ 9 h 15"/>
                <a:gd name="T8" fmla="*/ 1 w 71"/>
                <a:gd name="T9" fmla="*/ 15 h 15"/>
                <a:gd name="T10" fmla="*/ 0 w 71"/>
                <a:gd name="T11" fmla="*/ 8 h 15"/>
                <a:gd name="T12" fmla="*/ 0 w 71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5">
                  <a:moveTo>
                    <a:pt x="0" y="8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1" y="9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98"/>
            <p:cNvSpPr/>
            <p:nvPr/>
          </p:nvSpPr>
          <p:spPr bwMode="auto">
            <a:xfrm>
              <a:off x="4021139" y="7102476"/>
              <a:ext cx="93663" cy="34925"/>
            </a:xfrm>
            <a:custGeom>
              <a:avLst/>
              <a:gdLst>
                <a:gd name="T0" fmla="*/ 3 w 54"/>
                <a:gd name="T1" fmla="*/ 0 h 20"/>
                <a:gd name="T2" fmla="*/ 8 w 54"/>
                <a:gd name="T3" fmla="*/ 9 h 20"/>
                <a:gd name="T4" fmla="*/ 8 w 54"/>
                <a:gd name="T5" fmla="*/ 9 h 20"/>
                <a:gd name="T6" fmla="*/ 8 w 54"/>
                <a:gd name="T7" fmla="*/ 9 h 20"/>
                <a:gd name="T8" fmla="*/ 10 w 54"/>
                <a:gd name="T9" fmla="*/ 9 h 20"/>
                <a:gd name="T10" fmla="*/ 10 w 54"/>
                <a:gd name="T11" fmla="*/ 9 h 20"/>
                <a:gd name="T12" fmla="*/ 16 w 54"/>
                <a:gd name="T13" fmla="*/ 11 h 20"/>
                <a:gd name="T14" fmla="*/ 16 w 54"/>
                <a:gd name="T15" fmla="*/ 11 h 20"/>
                <a:gd name="T16" fmla="*/ 32 w 54"/>
                <a:gd name="T17" fmla="*/ 13 h 20"/>
                <a:gd name="T18" fmla="*/ 32 w 54"/>
                <a:gd name="T19" fmla="*/ 13 h 20"/>
                <a:gd name="T20" fmla="*/ 54 w 54"/>
                <a:gd name="T21" fmla="*/ 16 h 20"/>
                <a:gd name="T22" fmla="*/ 54 w 54"/>
                <a:gd name="T23" fmla="*/ 16 h 20"/>
                <a:gd name="T24" fmla="*/ 54 w 54"/>
                <a:gd name="T25" fmla="*/ 20 h 20"/>
                <a:gd name="T26" fmla="*/ 15 w 54"/>
                <a:gd name="T27" fmla="*/ 14 h 20"/>
                <a:gd name="T28" fmla="*/ 15 w 54"/>
                <a:gd name="T29" fmla="*/ 14 h 20"/>
                <a:gd name="T30" fmla="*/ 5 w 54"/>
                <a:gd name="T31" fmla="*/ 11 h 20"/>
                <a:gd name="T32" fmla="*/ 5 w 54"/>
                <a:gd name="T33" fmla="*/ 11 h 20"/>
                <a:gd name="T34" fmla="*/ 5 w 54"/>
                <a:gd name="T35" fmla="*/ 11 h 20"/>
                <a:gd name="T36" fmla="*/ 0 w 54"/>
                <a:gd name="T37" fmla="*/ 1 h 20"/>
                <a:gd name="T38" fmla="*/ 0 w 54"/>
                <a:gd name="T39" fmla="*/ 1 h 20"/>
                <a:gd name="T40" fmla="*/ 3 w 54"/>
                <a:gd name="T4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0">
                  <a:moveTo>
                    <a:pt x="3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0" y="12"/>
                    <a:pt x="26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3" y="15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29" y="17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0" y="13"/>
                    <a:pt x="7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399"/>
            <p:cNvSpPr/>
            <p:nvPr/>
          </p:nvSpPr>
          <p:spPr bwMode="auto">
            <a:xfrm>
              <a:off x="4017964" y="7096126"/>
              <a:ext cx="101600" cy="44450"/>
            </a:xfrm>
            <a:custGeom>
              <a:avLst/>
              <a:gdLst>
                <a:gd name="T0" fmla="*/ 56 w 58"/>
                <a:gd name="T1" fmla="*/ 24 h 25"/>
                <a:gd name="T2" fmla="*/ 55 w 58"/>
                <a:gd name="T3" fmla="*/ 24 h 25"/>
                <a:gd name="T4" fmla="*/ 55 w 58"/>
                <a:gd name="T5" fmla="*/ 24 h 25"/>
                <a:gd name="T6" fmla="*/ 55 w 58"/>
                <a:gd name="T7" fmla="*/ 24 h 25"/>
                <a:gd name="T8" fmla="*/ 55 w 58"/>
                <a:gd name="T9" fmla="*/ 24 h 25"/>
                <a:gd name="T10" fmla="*/ 52 w 58"/>
                <a:gd name="T11" fmla="*/ 24 h 25"/>
                <a:gd name="T12" fmla="*/ 52 w 58"/>
                <a:gd name="T13" fmla="*/ 24 h 25"/>
                <a:gd name="T14" fmla="*/ 41 w 58"/>
                <a:gd name="T15" fmla="*/ 23 h 25"/>
                <a:gd name="T16" fmla="*/ 41 w 58"/>
                <a:gd name="T17" fmla="*/ 23 h 25"/>
                <a:gd name="T18" fmla="*/ 16 w 58"/>
                <a:gd name="T19" fmla="*/ 19 h 25"/>
                <a:gd name="T20" fmla="*/ 16 w 58"/>
                <a:gd name="T21" fmla="*/ 19 h 25"/>
                <a:gd name="T22" fmla="*/ 6 w 58"/>
                <a:gd name="T23" fmla="*/ 16 h 25"/>
                <a:gd name="T24" fmla="*/ 6 w 58"/>
                <a:gd name="T25" fmla="*/ 16 h 25"/>
                <a:gd name="T26" fmla="*/ 5 w 58"/>
                <a:gd name="T27" fmla="*/ 15 h 25"/>
                <a:gd name="T28" fmla="*/ 0 w 58"/>
                <a:gd name="T29" fmla="*/ 5 h 25"/>
                <a:gd name="T30" fmla="*/ 2 w 58"/>
                <a:gd name="T31" fmla="*/ 5 h 25"/>
                <a:gd name="T32" fmla="*/ 1 w 58"/>
                <a:gd name="T33" fmla="*/ 2 h 25"/>
                <a:gd name="T34" fmla="*/ 4 w 58"/>
                <a:gd name="T35" fmla="*/ 1 h 25"/>
                <a:gd name="T36" fmla="*/ 6 w 58"/>
                <a:gd name="T37" fmla="*/ 0 h 25"/>
                <a:gd name="T38" fmla="*/ 11 w 58"/>
                <a:gd name="T39" fmla="*/ 10 h 25"/>
                <a:gd name="T40" fmla="*/ 12 w 58"/>
                <a:gd name="T41" fmla="*/ 11 h 25"/>
                <a:gd name="T42" fmla="*/ 12 w 58"/>
                <a:gd name="T43" fmla="*/ 11 h 25"/>
                <a:gd name="T44" fmla="*/ 18 w 58"/>
                <a:gd name="T45" fmla="*/ 12 h 25"/>
                <a:gd name="T46" fmla="*/ 18 w 58"/>
                <a:gd name="T47" fmla="*/ 12 h 25"/>
                <a:gd name="T48" fmla="*/ 34 w 58"/>
                <a:gd name="T49" fmla="*/ 14 h 25"/>
                <a:gd name="T50" fmla="*/ 34 w 58"/>
                <a:gd name="T51" fmla="*/ 14 h 25"/>
                <a:gd name="T52" fmla="*/ 57 w 58"/>
                <a:gd name="T53" fmla="*/ 17 h 25"/>
                <a:gd name="T54" fmla="*/ 57 w 58"/>
                <a:gd name="T55" fmla="*/ 17 h 25"/>
                <a:gd name="T56" fmla="*/ 58 w 58"/>
                <a:gd name="T57" fmla="*/ 17 h 25"/>
                <a:gd name="T58" fmla="*/ 58 w 58"/>
                <a:gd name="T59" fmla="*/ 25 h 25"/>
                <a:gd name="T60" fmla="*/ 56 w 58"/>
                <a:gd name="T6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25">
                  <a:moveTo>
                    <a:pt x="56" y="24"/>
                  </a:moveTo>
                  <a:cubicBezTo>
                    <a:pt x="56" y="24"/>
                    <a:pt x="56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3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4"/>
                    <a:pt x="45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3" y="22"/>
                    <a:pt x="24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6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13"/>
                    <a:pt x="28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6" y="16"/>
                    <a:pt x="56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4"/>
                    <a:pt x="56" y="24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400"/>
            <p:cNvSpPr/>
            <p:nvPr/>
          </p:nvSpPr>
          <p:spPr bwMode="auto">
            <a:xfrm>
              <a:off x="4005264" y="7104063"/>
              <a:ext cx="33338" cy="26988"/>
            </a:xfrm>
            <a:custGeom>
              <a:avLst/>
              <a:gdLst>
                <a:gd name="T0" fmla="*/ 21 w 21"/>
                <a:gd name="T1" fmla="*/ 10 h 17"/>
                <a:gd name="T2" fmla="*/ 9 w 21"/>
                <a:gd name="T3" fmla="*/ 17 h 17"/>
                <a:gd name="T4" fmla="*/ 7 w 21"/>
                <a:gd name="T5" fmla="*/ 15 h 17"/>
                <a:gd name="T6" fmla="*/ 13 w 21"/>
                <a:gd name="T7" fmla="*/ 10 h 17"/>
                <a:gd name="T8" fmla="*/ 0 w 21"/>
                <a:gd name="T9" fmla="*/ 3 h 17"/>
                <a:gd name="T10" fmla="*/ 2 w 21"/>
                <a:gd name="T11" fmla="*/ 0 h 17"/>
                <a:gd name="T12" fmla="*/ 21 w 21"/>
                <a:gd name="T13" fmla="*/ 10 h 17"/>
                <a:gd name="T14" fmla="*/ 21 w 21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21" y="10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401"/>
            <p:cNvSpPr/>
            <p:nvPr/>
          </p:nvSpPr>
          <p:spPr bwMode="auto">
            <a:xfrm>
              <a:off x="4000501" y="7099301"/>
              <a:ext cx="42863" cy="38100"/>
            </a:xfrm>
            <a:custGeom>
              <a:avLst/>
              <a:gdLst>
                <a:gd name="T0" fmla="*/ 7 w 27"/>
                <a:gd name="T1" fmla="*/ 17 h 24"/>
                <a:gd name="T2" fmla="*/ 12 w 27"/>
                <a:gd name="T3" fmla="*/ 13 h 24"/>
                <a:gd name="T4" fmla="*/ 0 w 27"/>
                <a:gd name="T5" fmla="*/ 7 h 24"/>
                <a:gd name="T6" fmla="*/ 4 w 27"/>
                <a:gd name="T7" fmla="*/ 0 h 24"/>
                <a:gd name="T8" fmla="*/ 25 w 27"/>
                <a:gd name="T9" fmla="*/ 10 h 24"/>
                <a:gd name="T10" fmla="*/ 24 w 27"/>
                <a:gd name="T11" fmla="*/ 13 h 24"/>
                <a:gd name="T12" fmla="*/ 25 w 27"/>
                <a:gd name="T13" fmla="*/ 10 h 24"/>
                <a:gd name="T14" fmla="*/ 27 w 27"/>
                <a:gd name="T15" fmla="*/ 12 h 24"/>
                <a:gd name="T16" fmla="*/ 12 w 27"/>
                <a:gd name="T17" fmla="*/ 24 h 24"/>
                <a:gd name="T18" fmla="*/ 7 w 27"/>
                <a:gd name="T19" fmla="*/ 17 h 24"/>
                <a:gd name="T20" fmla="*/ 7 w 27"/>
                <a:gd name="T2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7" y="17"/>
                  </a:moveTo>
                  <a:lnTo>
                    <a:pt x="12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02"/>
            <p:cNvSpPr/>
            <p:nvPr/>
          </p:nvSpPr>
          <p:spPr bwMode="auto">
            <a:xfrm>
              <a:off x="4197351" y="7061201"/>
              <a:ext cx="76200" cy="58738"/>
            </a:xfrm>
            <a:custGeom>
              <a:avLst/>
              <a:gdLst>
                <a:gd name="T0" fmla="*/ 11 w 44"/>
                <a:gd name="T1" fmla="*/ 28 h 33"/>
                <a:gd name="T2" fmla="*/ 31 w 44"/>
                <a:gd name="T3" fmla="*/ 17 h 33"/>
                <a:gd name="T4" fmla="*/ 31 w 44"/>
                <a:gd name="T5" fmla="*/ 17 h 33"/>
                <a:gd name="T6" fmla="*/ 32 w 44"/>
                <a:gd name="T7" fmla="*/ 16 h 33"/>
                <a:gd name="T8" fmla="*/ 32 w 44"/>
                <a:gd name="T9" fmla="*/ 16 h 33"/>
                <a:gd name="T10" fmla="*/ 40 w 44"/>
                <a:gd name="T11" fmla="*/ 8 h 33"/>
                <a:gd name="T12" fmla="*/ 39 w 44"/>
                <a:gd name="T13" fmla="*/ 0 h 33"/>
                <a:gd name="T14" fmla="*/ 39 w 44"/>
                <a:gd name="T15" fmla="*/ 0 h 33"/>
                <a:gd name="T16" fmla="*/ 43 w 44"/>
                <a:gd name="T17" fmla="*/ 0 h 33"/>
                <a:gd name="T18" fmla="*/ 44 w 44"/>
                <a:gd name="T19" fmla="*/ 9 h 33"/>
                <a:gd name="T20" fmla="*/ 34 w 44"/>
                <a:gd name="T21" fmla="*/ 19 h 33"/>
                <a:gd name="T22" fmla="*/ 33 w 44"/>
                <a:gd name="T23" fmla="*/ 20 h 33"/>
                <a:gd name="T24" fmla="*/ 33 w 44"/>
                <a:gd name="T25" fmla="*/ 20 h 33"/>
                <a:gd name="T26" fmla="*/ 0 w 44"/>
                <a:gd name="T27" fmla="*/ 33 h 33"/>
                <a:gd name="T28" fmla="*/ 0 w 44"/>
                <a:gd name="T29" fmla="*/ 33 h 33"/>
                <a:gd name="T30" fmla="*/ 0 w 44"/>
                <a:gd name="T31" fmla="*/ 30 h 33"/>
                <a:gd name="T32" fmla="*/ 0 w 44"/>
                <a:gd name="T33" fmla="*/ 30 h 33"/>
                <a:gd name="T34" fmla="*/ 0 w 44"/>
                <a:gd name="T35" fmla="*/ 30 h 33"/>
                <a:gd name="T36" fmla="*/ 11 w 44"/>
                <a:gd name="T3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3">
                  <a:moveTo>
                    <a:pt x="11" y="28"/>
                  </a:moveTo>
                  <a:cubicBezTo>
                    <a:pt x="17" y="26"/>
                    <a:pt x="25" y="23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29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03"/>
            <p:cNvSpPr>
              <a:spLocks noEditPoints="1"/>
            </p:cNvSpPr>
            <p:nvPr/>
          </p:nvSpPr>
          <p:spPr bwMode="auto">
            <a:xfrm>
              <a:off x="4194176" y="7056438"/>
              <a:ext cx="82550" cy="66675"/>
            </a:xfrm>
            <a:custGeom>
              <a:avLst/>
              <a:gdLst>
                <a:gd name="T0" fmla="*/ 0 w 48"/>
                <a:gd name="T1" fmla="*/ 36 h 38"/>
                <a:gd name="T2" fmla="*/ 0 w 48"/>
                <a:gd name="T3" fmla="*/ 32 h 38"/>
                <a:gd name="T4" fmla="*/ 0 w 48"/>
                <a:gd name="T5" fmla="*/ 31 h 38"/>
                <a:gd name="T6" fmla="*/ 1 w 48"/>
                <a:gd name="T7" fmla="*/ 31 h 38"/>
                <a:gd name="T8" fmla="*/ 1 w 48"/>
                <a:gd name="T9" fmla="*/ 31 h 38"/>
                <a:gd name="T10" fmla="*/ 1 w 48"/>
                <a:gd name="T11" fmla="*/ 31 h 38"/>
                <a:gd name="T12" fmla="*/ 1 w 48"/>
                <a:gd name="T13" fmla="*/ 31 h 38"/>
                <a:gd name="T14" fmla="*/ 2 w 48"/>
                <a:gd name="T15" fmla="*/ 31 h 38"/>
                <a:gd name="T16" fmla="*/ 2 w 48"/>
                <a:gd name="T17" fmla="*/ 31 h 38"/>
                <a:gd name="T18" fmla="*/ 2 w 48"/>
                <a:gd name="T19" fmla="*/ 31 h 38"/>
                <a:gd name="T20" fmla="*/ 2 w 48"/>
                <a:gd name="T21" fmla="*/ 31 h 38"/>
                <a:gd name="T22" fmla="*/ 2 w 48"/>
                <a:gd name="T23" fmla="*/ 31 h 38"/>
                <a:gd name="T24" fmla="*/ 2 w 48"/>
                <a:gd name="T25" fmla="*/ 31 h 38"/>
                <a:gd name="T26" fmla="*/ 3 w 48"/>
                <a:gd name="T27" fmla="*/ 31 h 38"/>
                <a:gd name="T28" fmla="*/ 3 w 48"/>
                <a:gd name="T29" fmla="*/ 31 h 38"/>
                <a:gd name="T30" fmla="*/ 5 w 48"/>
                <a:gd name="T31" fmla="*/ 30 h 38"/>
                <a:gd name="T32" fmla="*/ 5 w 48"/>
                <a:gd name="T33" fmla="*/ 30 h 38"/>
                <a:gd name="T34" fmla="*/ 12 w 48"/>
                <a:gd name="T35" fmla="*/ 29 h 38"/>
                <a:gd name="T36" fmla="*/ 12 w 48"/>
                <a:gd name="T37" fmla="*/ 29 h 38"/>
                <a:gd name="T38" fmla="*/ 31 w 48"/>
                <a:gd name="T39" fmla="*/ 19 h 38"/>
                <a:gd name="T40" fmla="*/ 31 w 48"/>
                <a:gd name="T41" fmla="*/ 19 h 38"/>
                <a:gd name="T42" fmla="*/ 32 w 48"/>
                <a:gd name="T43" fmla="*/ 18 h 38"/>
                <a:gd name="T44" fmla="*/ 32 w 48"/>
                <a:gd name="T45" fmla="*/ 18 h 38"/>
                <a:gd name="T46" fmla="*/ 40 w 48"/>
                <a:gd name="T47" fmla="*/ 10 h 38"/>
                <a:gd name="T48" fmla="*/ 39 w 48"/>
                <a:gd name="T49" fmla="*/ 4 h 38"/>
                <a:gd name="T50" fmla="*/ 34 w 48"/>
                <a:gd name="T51" fmla="*/ 2 h 38"/>
                <a:gd name="T52" fmla="*/ 46 w 48"/>
                <a:gd name="T53" fmla="*/ 0 h 38"/>
                <a:gd name="T54" fmla="*/ 48 w 48"/>
                <a:gd name="T55" fmla="*/ 13 h 38"/>
                <a:gd name="T56" fmla="*/ 38 w 48"/>
                <a:gd name="T57" fmla="*/ 23 h 38"/>
                <a:gd name="T58" fmla="*/ 37 w 48"/>
                <a:gd name="T59" fmla="*/ 24 h 38"/>
                <a:gd name="T60" fmla="*/ 37 w 48"/>
                <a:gd name="T61" fmla="*/ 24 h 38"/>
                <a:gd name="T62" fmla="*/ 2 w 48"/>
                <a:gd name="T63" fmla="*/ 38 h 38"/>
                <a:gd name="T64" fmla="*/ 2 w 48"/>
                <a:gd name="T65" fmla="*/ 38 h 38"/>
                <a:gd name="T66" fmla="*/ 2 w 48"/>
                <a:gd name="T67" fmla="*/ 38 h 38"/>
                <a:gd name="T68" fmla="*/ 0 w 48"/>
                <a:gd name="T69" fmla="*/ 38 h 38"/>
                <a:gd name="T70" fmla="*/ 0 w 48"/>
                <a:gd name="T71" fmla="*/ 36 h 38"/>
                <a:gd name="T72" fmla="*/ 13 w 48"/>
                <a:gd name="T73" fmla="*/ 32 h 38"/>
                <a:gd name="T74" fmla="*/ 13 w 48"/>
                <a:gd name="T75" fmla="*/ 32 h 38"/>
                <a:gd name="T76" fmla="*/ 13 w 48"/>
                <a:gd name="T77" fmla="*/ 32 h 38"/>
                <a:gd name="T78" fmla="*/ 13 w 48"/>
                <a:gd name="T79" fmla="*/ 31 h 38"/>
                <a:gd name="T80" fmla="*/ 13 w 48"/>
                <a:gd name="T8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8">
                  <a:moveTo>
                    <a:pt x="0" y="3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0"/>
                    <a:pt x="9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7"/>
                    <a:pt x="26" y="24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4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13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404"/>
            <p:cNvSpPr/>
            <p:nvPr/>
          </p:nvSpPr>
          <p:spPr bwMode="auto">
            <a:xfrm>
              <a:off x="4260851" y="7056438"/>
              <a:ext cx="28575" cy="25400"/>
            </a:xfrm>
            <a:custGeom>
              <a:avLst/>
              <a:gdLst>
                <a:gd name="T0" fmla="*/ 16 w 18"/>
                <a:gd name="T1" fmla="*/ 0 h 16"/>
                <a:gd name="T2" fmla="*/ 18 w 18"/>
                <a:gd name="T3" fmla="*/ 3 h 16"/>
                <a:gd name="T4" fmla="*/ 11 w 18"/>
                <a:gd name="T5" fmla="*/ 10 h 16"/>
                <a:gd name="T6" fmla="*/ 17 w 18"/>
                <a:gd name="T7" fmla="*/ 9 h 16"/>
                <a:gd name="T8" fmla="*/ 18 w 18"/>
                <a:gd name="T9" fmla="*/ 12 h 16"/>
                <a:gd name="T10" fmla="*/ 0 w 18"/>
                <a:gd name="T11" fmla="*/ 16 h 16"/>
                <a:gd name="T12" fmla="*/ 16 w 18"/>
                <a:gd name="T13" fmla="*/ 0 h 16"/>
                <a:gd name="T14" fmla="*/ 16 w 1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6" y="0"/>
                  </a:moveTo>
                  <a:lnTo>
                    <a:pt x="18" y="3"/>
                  </a:lnTo>
                  <a:lnTo>
                    <a:pt x="11" y="10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405"/>
            <p:cNvSpPr/>
            <p:nvPr/>
          </p:nvSpPr>
          <p:spPr bwMode="auto">
            <a:xfrm>
              <a:off x="4251326" y="7051676"/>
              <a:ext cx="42863" cy="34925"/>
            </a:xfrm>
            <a:custGeom>
              <a:avLst/>
              <a:gdLst>
                <a:gd name="T0" fmla="*/ 20 w 27"/>
                <a:gd name="T1" fmla="*/ 2 h 22"/>
                <a:gd name="T2" fmla="*/ 22 w 27"/>
                <a:gd name="T3" fmla="*/ 0 h 22"/>
                <a:gd name="T4" fmla="*/ 27 w 27"/>
                <a:gd name="T5" fmla="*/ 6 h 22"/>
                <a:gd name="T6" fmla="*/ 25 w 27"/>
                <a:gd name="T7" fmla="*/ 8 h 22"/>
                <a:gd name="T8" fmla="*/ 24 w 27"/>
                <a:gd name="T9" fmla="*/ 10 h 22"/>
                <a:gd name="T10" fmla="*/ 25 w 27"/>
                <a:gd name="T11" fmla="*/ 10 h 22"/>
                <a:gd name="T12" fmla="*/ 26 w 27"/>
                <a:gd name="T13" fmla="*/ 17 h 22"/>
                <a:gd name="T14" fmla="*/ 0 w 27"/>
                <a:gd name="T15" fmla="*/ 22 h 22"/>
                <a:gd name="T16" fmla="*/ 20 w 27"/>
                <a:gd name="T17" fmla="*/ 2 h 22"/>
                <a:gd name="T18" fmla="*/ 20 w 27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">
                  <a:moveTo>
                    <a:pt x="20" y="2"/>
                  </a:moveTo>
                  <a:lnTo>
                    <a:pt x="22" y="0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0" y="2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406"/>
            <p:cNvSpPr/>
            <p:nvPr/>
          </p:nvSpPr>
          <p:spPr bwMode="auto">
            <a:xfrm>
              <a:off x="4125914" y="7210426"/>
              <a:ext cx="17463" cy="36513"/>
            </a:xfrm>
            <a:custGeom>
              <a:avLst/>
              <a:gdLst>
                <a:gd name="T0" fmla="*/ 9 w 11"/>
                <a:gd name="T1" fmla="*/ 0 h 23"/>
                <a:gd name="T2" fmla="*/ 11 w 11"/>
                <a:gd name="T3" fmla="*/ 19 h 23"/>
                <a:gd name="T4" fmla="*/ 1 w 11"/>
                <a:gd name="T5" fmla="*/ 23 h 23"/>
                <a:gd name="T6" fmla="*/ 1 w 11"/>
                <a:gd name="T7" fmla="*/ 23 h 23"/>
                <a:gd name="T8" fmla="*/ 0 w 11"/>
                <a:gd name="T9" fmla="*/ 19 h 23"/>
                <a:gd name="T10" fmla="*/ 7 w 11"/>
                <a:gd name="T11" fmla="*/ 16 h 23"/>
                <a:gd name="T12" fmla="*/ 5 w 11"/>
                <a:gd name="T13" fmla="*/ 0 h 23"/>
                <a:gd name="T14" fmla="*/ 9 w 11"/>
                <a:gd name="T15" fmla="*/ 0 h 23"/>
                <a:gd name="T16" fmla="*/ 9 w 1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9" y="0"/>
                  </a:moveTo>
                  <a:lnTo>
                    <a:pt x="11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7" y="16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407"/>
            <p:cNvSpPr/>
            <p:nvPr/>
          </p:nvSpPr>
          <p:spPr bwMode="auto">
            <a:xfrm>
              <a:off x="4121151" y="7204076"/>
              <a:ext cx="25400" cy="46038"/>
            </a:xfrm>
            <a:custGeom>
              <a:avLst/>
              <a:gdLst>
                <a:gd name="T0" fmla="*/ 2 w 16"/>
                <a:gd name="T1" fmla="*/ 28 h 29"/>
                <a:gd name="T2" fmla="*/ 2 w 16"/>
                <a:gd name="T3" fmla="*/ 28 h 29"/>
                <a:gd name="T4" fmla="*/ 0 w 16"/>
                <a:gd name="T5" fmla="*/ 21 h 29"/>
                <a:gd name="T6" fmla="*/ 7 w 16"/>
                <a:gd name="T7" fmla="*/ 19 h 29"/>
                <a:gd name="T8" fmla="*/ 6 w 16"/>
                <a:gd name="T9" fmla="*/ 2 h 29"/>
                <a:gd name="T10" fmla="*/ 8 w 16"/>
                <a:gd name="T11" fmla="*/ 2 h 29"/>
                <a:gd name="T12" fmla="*/ 12 w 16"/>
                <a:gd name="T13" fmla="*/ 2 h 29"/>
                <a:gd name="T14" fmla="*/ 14 w 16"/>
                <a:gd name="T15" fmla="*/ 0 h 29"/>
                <a:gd name="T16" fmla="*/ 16 w 16"/>
                <a:gd name="T17" fmla="*/ 25 h 29"/>
                <a:gd name="T18" fmla="*/ 3 w 16"/>
                <a:gd name="T19" fmla="*/ 29 h 29"/>
                <a:gd name="T20" fmla="*/ 2 w 16"/>
                <a:gd name="T21" fmla="*/ 28 h 29"/>
                <a:gd name="T22" fmla="*/ 2 w 16"/>
                <a:gd name="T2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9">
                  <a:moveTo>
                    <a:pt x="2" y="28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25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408"/>
            <p:cNvSpPr/>
            <p:nvPr/>
          </p:nvSpPr>
          <p:spPr bwMode="auto">
            <a:xfrm>
              <a:off x="4162426" y="7204076"/>
              <a:ext cx="17463" cy="36513"/>
            </a:xfrm>
            <a:custGeom>
              <a:avLst/>
              <a:gdLst>
                <a:gd name="T0" fmla="*/ 1 w 11"/>
                <a:gd name="T1" fmla="*/ 0 h 23"/>
                <a:gd name="T2" fmla="*/ 0 w 11"/>
                <a:gd name="T3" fmla="*/ 20 h 23"/>
                <a:gd name="T4" fmla="*/ 9 w 11"/>
                <a:gd name="T5" fmla="*/ 23 h 23"/>
                <a:gd name="T6" fmla="*/ 9 w 11"/>
                <a:gd name="T7" fmla="*/ 23 h 23"/>
                <a:gd name="T8" fmla="*/ 11 w 11"/>
                <a:gd name="T9" fmla="*/ 20 h 23"/>
                <a:gd name="T10" fmla="*/ 3 w 11"/>
                <a:gd name="T11" fmla="*/ 17 h 23"/>
                <a:gd name="T12" fmla="*/ 4 w 11"/>
                <a:gd name="T13" fmla="*/ 0 h 23"/>
                <a:gd name="T14" fmla="*/ 1 w 11"/>
                <a:gd name="T15" fmla="*/ 0 h 23"/>
                <a:gd name="T16" fmla="*/ 1 w 1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1" y="0"/>
                  </a:moveTo>
                  <a:lnTo>
                    <a:pt x="0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3" y="17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409"/>
            <p:cNvSpPr>
              <a:spLocks noEditPoints="1"/>
            </p:cNvSpPr>
            <p:nvPr/>
          </p:nvSpPr>
          <p:spPr bwMode="auto">
            <a:xfrm>
              <a:off x="4157664" y="7199313"/>
              <a:ext cx="25400" cy="46038"/>
            </a:xfrm>
            <a:custGeom>
              <a:avLst/>
              <a:gdLst>
                <a:gd name="T0" fmla="*/ 12 w 16"/>
                <a:gd name="T1" fmla="*/ 29 h 29"/>
                <a:gd name="T2" fmla="*/ 12 w 16"/>
                <a:gd name="T3" fmla="*/ 29 h 29"/>
                <a:gd name="T4" fmla="*/ 0 w 16"/>
                <a:gd name="T5" fmla="*/ 24 h 29"/>
                <a:gd name="T6" fmla="*/ 2 w 16"/>
                <a:gd name="T7" fmla="*/ 2 h 29"/>
                <a:gd name="T8" fmla="*/ 2 w 16"/>
                <a:gd name="T9" fmla="*/ 0 h 29"/>
                <a:gd name="T10" fmla="*/ 11 w 16"/>
                <a:gd name="T11" fmla="*/ 1 h 29"/>
                <a:gd name="T12" fmla="*/ 8 w 16"/>
                <a:gd name="T13" fmla="*/ 19 h 29"/>
                <a:gd name="T14" fmla="*/ 16 w 16"/>
                <a:gd name="T15" fmla="*/ 21 h 29"/>
                <a:gd name="T16" fmla="*/ 14 w 16"/>
                <a:gd name="T17" fmla="*/ 29 h 29"/>
                <a:gd name="T18" fmla="*/ 12 w 16"/>
                <a:gd name="T19" fmla="*/ 29 h 29"/>
                <a:gd name="T20" fmla="*/ 12 w 16"/>
                <a:gd name="T21" fmla="*/ 29 h 29"/>
                <a:gd name="T22" fmla="*/ 4 w 16"/>
                <a:gd name="T23" fmla="*/ 6 h 29"/>
                <a:gd name="T24" fmla="*/ 4 w 16"/>
                <a:gd name="T25" fmla="*/ 3 h 29"/>
                <a:gd name="T26" fmla="*/ 4 w 16"/>
                <a:gd name="T27" fmla="*/ 6 h 29"/>
                <a:gd name="T28" fmla="*/ 4 w 16"/>
                <a:gd name="T2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9">
                  <a:moveTo>
                    <a:pt x="12" y="29"/>
                  </a:moveTo>
                  <a:lnTo>
                    <a:pt x="12" y="29"/>
                  </a:lnTo>
                  <a:lnTo>
                    <a:pt x="0" y="2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8" y="19"/>
                  </a:lnTo>
                  <a:lnTo>
                    <a:pt x="16" y="21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9"/>
                  </a:lnTo>
                  <a:close/>
                  <a:moveTo>
                    <a:pt x="4" y="6"/>
                  </a:moveTo>
                  <a:lnTo>
                    <a:pt x="4" y="3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108532" y="2612001"/>
            <a:ext cx="685640" cy="1033787"/>
            <a:chOff x="6985001" y="7477126"/>
            <a:chExt cx="306388" cy="461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2" name="Freeform 1344"/>
            <p:cNvSpPr>
              <a:spLocks noEditPoints="1"/>
            </p:cNvSpPr>
            <p:nvPr/>
          </p:nvSpPr>
          <p:spPr bwMode="auto">
            <a:xfrm>
              <a:off x="7011989" y="7486651"/>
              <a:ext cx="230188" cy="225425"/>
            </a:xfrm>
            <a:custGeom>
              <a:avLst/>
              <a:gdLst>
                <a:gd name="T0" fmla="*/ 42 w 132"/>
                <a:gd name="T1" fmla="*/ 14 h 129"/>
                <a:gd name="T2" fmla="*/ 118 w 132"/>
                <a:gd name="T3" fmla="*/ 39 h 129"/>
                <a:gd name="T4" fmla="*/ 118 w 132"/>
                <a:gd name="T5" fmla="*/ 39 h 129"/>
                <a:gd name="T6" fmla="*/ 91 w 132"/>
                <a:gd name="T7" fmla="*/ 115 h 129"/>
                <a:gd name="T8" fmla="*/ 91 w 132"/>
                <a:gd name="T9" fmla="*/ 115 h 129"/>
                <a:gd name="T10" fmla="*/ 14 w 132"/>
                <a:gd name="T11" fmla="*/ 90 h 129"/>
                <a:gd name="T12" fmla="*/ 14 w 132"/>
                <a:gd name="T13" fmla="*/ 90 h 129"/>
                <a:gd name="T14" fmla="*/ 42 w 132"/>
                <a:gd name="T15" fmla="*/ 14 h 129"/>
                <a:gd name="T16" fmla="*/ 43 w 132"/>
                <a:gd name="T17" fmla="*/ 16 h 129"/>
                <a:gd name="T18" fmla="*/ 17 w 132"/>
                <a:gd name="T19" fmla="*/ 89 h 129"/>
                <a:gd name="T20" fmla="*/ 17 w 132"/>
                <a:gd name="T21" fmla="*/ 89 h 129"/>
                <a:gd name="T22" fmla="*/ 90 w 132"/>
                <a:gd name="T23" fmla="*/ 112 h 129"/>
                <a:gd name="T24" fmla="*/ 90 w 132"/>
                <a:gd name="T25" fmla="*/ 112 h 129"/>
                <a:gd name="T26" fmla="*/ 116 w 132"/>
                <a:gd name="T27" fmla="*/ 40 h 129"/>
                <a:gd name="T28" fmla="*/ 116 w 132"/>
                <a:gd name="T29" fmla="*/ 40 h 129"/>
                <a:gd name="T30" fmla="*/ 43 w 132"/>
                <a:gd name="T31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29">
                  <a:moveTo>
                    <a:pt x="42" y="14"/>
                  </a:moveTo>
                  <a:cubicBezTo>
                    <a:pt x="70" y="0"/>
                    <a:pt x="105" y="11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2" y="67"/>
                    <a:pt x="120" y="101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62" y="129"/>
                    <a:pt x="28" y="11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62"/>
                    <a:pt x="13" y="28"/>
                    <a:pt x="42" y="14"/>
                  </a:cubicBezTo>
                  <a:close/>
                  <a:moveTo>
                    <a:pt x="43" y="16"/>
                  </a:moveTo>
                  <a:cubicBezTo>
                    <a:pt x="16" y="30"/>
                    <a:pt x="4" y="62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30" y="115"/>
                    <a:pt x="62" y="126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117" y="99"/>
                    <a:pt x="129" y="67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03" y="14"/>
                    <a:pt x="70" y="3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45"/>
            <p:cNvSpPr>
              <a:spLocks noEditPoints="1"/>
            </p:cNvSpPr>
            <p:nvPr/>
          </p:nvSpPr>
          <p:spPr bwMode="auto">
            <a:xfrm>
              <a:off x="7023101" y="7497763"/>
              <a:ext cx="207963" cy="203200"/>
            </a:xfrm>
            <a:custGeom>
              <a:avLst/>
              <a:gdLst>
                <a:gd name="T0" fmla="*/ 5 w 119"/>
                <a:gd name="T1" fmla="*/ 85 h 117"/>
                <a:gd name="T2" fmla="*/ 0 w 119"/>
                <a:gd name="T3" fmla="*/ 60 h 117"/>
                <a:gd name="T4" fmla="*/ 0 w 119"/>
                <a:gd name="T5" fmla="*/ 60 h 117"/>
                <a:gd name="T6" fmla="*/ 34 w 119"/>
                <a:gd name="T7" fmla="*/ 6 h 117"/>
                <a:gd name="T8" fmla="*/ 34 w 119"/>
                <a:gd name="T9" fmla="*/ 6 h 117"/>
                <a:gd name="T10" fmla="*/ 35 w 119"/>
                <a:gd name="T11" fmla="*/ 8 h 117"/>
                <a:gd name="T12" fmla="*/ 34 w 119"/>
                <a:gd name="T13" fmla="*/ 6 h 117"/>
                <a:gd name="T14" fmla="*/ 61 w 119"/>
                <a:gd name="T15" fmla="*/ 0 h 117"/>
                <a:gd name="T16" fmla="*/ 61 w 119"/>
                <a:gd name="T17" fmla="*/ 0 h 117"/>
                <a:gd name="T18" fmla="*/ 113 w 119"/>
                <a:gd name="T19" fmla="*/ 32 h 117"/>
                <a:gd name="T20" fmla="*/ 113 w 119"/>
                <a:gd name="T21" fmla="*/ 32 h 117"/>
                <a:gd name="T22" fmla="*/ 119 w 119"/>
                <a:gd name="T23" fmla="*/ 57 h 117"/>
                <a:gd name="T24" fmla="*/ 119 w 119"/>
                <a:gd name="T25" fmla="*/ 57 h 117"/>
                <a:gd name="T26" fmla="*/ 85 w 119"/>
                <a:gd name="T27" fmla="*/ 111 h 117"/>
                <a:gd name="T28" fmla="*/ 85 w 119"/>
                <a:gd name="T29" fmla="*/ 111 h 117"/>
                <a:gd name="T30" fmla="*/ 58 w 119"/>
                <a:gd name="T31" fmla="*/ 117 h 117"/>
                <a:gd name="T32" fmla="*/ 58 w 119"/>
                <a:gd name="T33" fmla="*/ 117 h 117"/>
                <a:gd name="T34" fmla="*/ 5 w 119"/>
                <a:gd name="T35" fmla="*/ 85 h 117"/>
                <a:gd name="T36" fmla="*/ 7 w 119"/>
                <a:gd name="T37" fmla="*/ 60 h 117"/>
                <a:gd name="T38" fmla="*/ 12 w 119"/>
                <a:gd name="T39" fmla="*/ 82 h 117"/>
                <a:gd name="T40" fmla="*/ 12 w 119"/>
                <a:gd name="T41" fmla="*/ 82 h 117"/>
                <a:gd name="T42" fmla="*/ 58 w 119"/>
                <a:gd name="T43" fmla="*/ 110 h 117"/>
                <a:gd name="T44" fmla="*/ 58 w 119"/>
                <a:gd name="T45" fmla="*/ 110 h 117"/>
                <a:gd name="T46" fmla="*/ 82 w 119"/>
                <a:gd name="T47" fmla="*/ 104 h 117"/>
                <a:gd name="T48" fmla="*/ 82 w 119"/>
                <a:gd name="T49" fmla="*/ 104 h 117"/>
                <a:gd name="T50" fmla="*/ 112 w 119"/>
                <a:gd name="T51" fmla="*/ 57 h 117"/>
                <a:gd name="T52" fmla="*/ 112 w 119"/>
                <a:gd name="T53" fmla="*/ 57 h 117"/>
                <a:gd name="T54" fmla="*/ 107 w 119"/>
                <a:gd name="T55" fmla="*/ 35 h 117"/>
                <a:gd name="T56" fmla="*/ 107 w 119"/>
                <a:gd name="T57" fmla="*/ 35 h 117"/>
                <a:gd name="T58" fmla="*/ 60 w 119"/>
                <a:gd name="T59" fmla="*/ 7 h 117"/>
                <a:gd name="T60" fmla="*/ 60 w 119"/>
                <a:gd name="T61" fmla="*/ 7 h 117"/>
                <a:gd name="T62" fmla="*/ 37 w 119"/>
                <a:gd name="T63" fmla="*/ 12 h 117"/>
                <a:gd name="T64" fmla="*/ 37 w 119"/>
                <a:gd name="T65" fmla="*/ 12 h 117"/>
                <a:gd name="T66" fmla="*/ 7 w 119"/>
                <a:gd name="T67" fmla="*/ 6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17">
                  <a:moveTo>
                    <a:pt x="5" y="85"/>
                  </a:moveTo>
                  <a:cubicBezTo>
                    <a:pt x="1" y="77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8"/>
                    <a:pt x="12" y="1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2" y="2"/>
                    <a:pt x="5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82" y="0"/>
                    <a:pt x="103" y="11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7" y="40"/>
                    <a:pt x="119" y="4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79"/>
                    <a:pt x="106" y="100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76" y="115"/>
                    <a:pt x="6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36" y="117"/>
                    <a:pt x="15" y="105"/>
                    <a:pt x="5" y="85"/>
                  </a:cubicBezTo>
                  <a:close/>
                  <a:moveTo>
                    <a:pt x="7" y="60"/>
                  </a:moveTo>
                  <a:cubicBezTo>
                    <a:pt x="7" y="67"/>
                    <a:pt x="8" y="75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20" y="100"/>
                    <a:pt x="39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6" y="110"/>
                    <a:pt x="74" y="108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101" y="95"/>
                    <a:pt x="112" y="76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0"/>
                    <a:pt x="110" y="42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98" y="17"/>
                    <a:pt x="8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3" y="7"/>
                    <a:pt x="44" y="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18" y="22"/>
                    <a:pt x="7" y="4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46"/>
            <p:cNvSpPr/>
            <p:nvPr/>
          </p:nvSpPr>
          <p:spPr bwMode="auto">
            <a:xfrm>
              <a:off x="7119939" y="7485063"/>
              <a:ext cx="23813" cy="47625"/>
            </a:xfrm>
            <a:custGeom>
              <a:avLst/>
              <a:gdLst>
                <a:gd name="T0" fmla="*/ 2 w 15"/>
                <a:gd name="T1" fmla="*/ 0 h 30"/>
                <a:gd name="T2" fmla="*/ 15 w 15"/>
                <a:gd name="T3" fmla="*/ 19 h 30"/>
                <a:gd name="T4" fmla="*/ 15 w 15"/>
                <a:gd name="T5" fmla="*/ 19 h 30"/>
                <a:gd name="T6" fmla="*/ 13 w 15"/>
                <a:gd name="T7" fmla="*/ 21 h 30"/>
                <a:gd name="T8" fmla="*/ 5 w 15"/>
                <a:gd name="T9" fmla="*/ 10 h 30"/>
                <a:gd name="T10" fmla="*/ 3 w 15"/>
                <a:gd name="T11" fmla="*/ 30 h 30"/>
                <a:gd name="T12" fmla="*/ 0 w 15"/>
                <a:gd name="T13" fmla="*/ 30 h 30"/>
                <a:gd name="T14" fmla="*/ 2 w 15"/>
                <a:gd name="T15" fmla="*/ 0 h 30"/>
                <a:gd name="T16" fmla="*/ 2 w 1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2" y="0"/>
                  </a:move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5" y="10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347"/>
            <p:cNvSpPr/>
            <p:nvPr/>
          </p:nvSpPr>
          <p:spPr bwMode="auto">
            <a:xfrm>
              <a:off x="7116764" y="7477126"/>
              <a:ext cx="30163" cy="60325"/>
            </a:xfrm>
            <a:custGeom>
              <a:avLst/>
              <a:gdLst>
                <a:gd name="T0" fmla="*/ 0 w 19"/>
                <a:gd name="T1" fmla="*/ 37 h 38"/>
                <a:gd name="T2" fmla="*/ 2 w 19"/>
                <a:gd name="T3" fmla="*/ 5 h 38"/>
                <a:gd name="T4" fmla="*/ 3 w 19"/>
                <a:gd name="T5" fmla="*/ 0 h 38"/>
                <a:gd name="T6" fmla="*/ 19 w 19"/>
                <a:gd name="T7" fmla="*/ 23 h 38"/>
                <a:gd name="T8" fmla="*/ 19 w 19"/>
                <a:gd name="T9" fmla="*/ 24 h 38"/>
                <a:gd name="T10" fmla="*/ 19 w 19"/>
                <a:gd name="T11" fmla="*/ 25 h 38"/>
                <a:gd name="T12" fmla="*/ 14 w 19"/>
                <a:gd name="T13" fmla="*/ 28 h 38"/>
                <a:gd name="T14" fmla="*/ 8 w 19"/>
                <a:gd name="T15" fmla="*/ 22 h 38"/>
                <a:gd name="T16" fmla="*/ 7 w 19"/>
                <a:gd name="T17" fmla="*/ 38 h 38"/>
                <a:gd name="T18" fmla="*/ 0 w 19"/>
                <a:gd name="T19" fmla="*/ 37 h 38"/>
                <a:gd name="T20" fmla="*/ 0 w 19"/>
                <a:gd name="T2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0" y="37"/>
                  </a:moveTo>
                  <a:lnTo>
                    <a:pt x="2" y="5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4" y="28"/>
                  </a:lnTo>
                  <a:lnTo>
                    <a:pt x="8" y="22"/>
                  </a:lnTo>
                  <a:lnTo>
                    <a:pt x="7" y="38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48"/>
            <p:cNvSpPr/>
            <p:nvPr/>
          </p:nvSpPr>
          <p:spPr bwMode="auto">
            <a:xfrm>
              <a:off x="7091364" y="7491413"/>
              <a:ext cx="34925" cy="44450"/>
            </a:xfrm>
            <a:custGeom>
              <a:avLst/>
              <a:gdLst>
                <a:gd name="T0" fmla="*/ 19 w 22"/>
                <a:gd name="T1" fmla="*/ 0 h 28"/>
                <a:gd name="T2" fmla="*/ 22 w 22"/>
                <a:gd name="T3" fmla="*/ 28 h 28"/>
                <a:gd name="T4" fmla="*/ 22 w 22"/>
                <a:gd name="T5" fmla="*/ 28 h 28"/>
                <a:gd name="T6" fmla="*/ 19 w 22"/>
                <a:gd name="T7" fmla="*/ 28 h 28"/>
                <a:gd name="T8" fmla="*/ 17 w 22"/>
                <a:gd name="T9" fmla="*/ 9 h 28"/>
                <a:gd name="T10" fmla="*/ 2 w 22"/>
                <a:gd name="T11" fmla="*/ 27 h 28"/>
                <a:gd name="T12" fmla="*/ 0 w 22"/>
                <a:gd name="T13" fmla="*/ 25 h 28"/>
                <a:gd name="T14" fmla="*/ 19 w 22"/>
                <a:gd name="T15" fmla="*/ 0 h 28"/>
                <a:gd name="T16" fmla="*/ 19 w 2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8">
                  <a:moveTo>
                    <a:pt x="19" y="0"/>
                  </a:moveTo>
                  <a:lnTo>
                    <a:pt x="22" y="28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7" y="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49"/>
            <p:cNvSpPr/>
            <p:nvPr/>
          </p:nvSpPr>
          <p:spPr bwMode="auto">
            <a:xfrm>
              <a:off x="7086601" y="7483476"/>
              <a:ext cx="42863" cy="57150"/>
            </a:xfrm>
            <a:custGeom>
              <a:avLst/>
              <a:gdLst>
                <a:gd name="T0" fmla="*/ 19 w 27"/>
                <a:gd name="T1" fmla="*/ 20 h 36"/>
                <a:gd name="T2" fmla="*/ 7 w 27"/>
                <a:gd name="T3" fmla="*/ 34 h 36"/>
                <a:gd name="T4" fmla="*/ 0 w 27"/>
                <a:gd name="T5" fmla="*/ 30 h 36"/>
                <a:gd name="T6" fmla="*/ 21 w 27"/>
                <a:gd name="T7" fmla="*/ 4 h 36"/>
                <a:gd name="T8" fmla="*/ 24 w 27"/>
                <a:gd name="T9" fmla="*/ 0 h 36"/>
                <a:gd name="T10" fmla="*/ 27 w 27"/>
                <a:gd name="T11" fmla="*/ 34 h 36"/>
                <a:gd name="T12" fmla="*/ 27 w 27"/>
                <a:gd name="T13" fmla="*/ 35 h 36"/>
                <a:gd name="T14" fmla="*/ 26 w 27"/>
                <a:gd name="T15" fmla="*/ 35 h 36"/>
                <a:gd name="T16" fmla="*/ 20 w 27"/>
                <a:gd name="T17" fmla="*/ 36 h 36"/>
                <a:gd name="T18" fmla="*/ 19 w 27"/>
                <a:gd name="T19" fmla="*/ 20 h 36"/>
                <a:gd name="T20" fmla="*/ 19 w 27"/>
                <a:gd name="T2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6">
                  <a:moveTo>
                    <a:pt x="19" y="20"/>
                  </a:moveTo>
                  <a:lnTo>
                    <a:pt x="7" y="34"/>
                  </a:lnTo>
                  <a:lnTo>
                    <a:pt x="0" y="30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0" y="36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50"/>
            <p:cNvSpPr/>
            <p:nvPr/>
          </p:nvSpPr>
          <p:spPr bwMode="auto">
            <a:xfrm>
              <a:off x="7105651" y="7497763"/>
              <a:ext cx="17463" cy="33338"/>
            </a:xfrm>
            <a:custGeom>
              <a:avLst/>
              <a:gdLst>
                <a:gd name="T0" fmla="*/ 8 w 11"/>
                <a:gd name="T1" fmla="*/ 0 h 21"/>
                <a:gd name="T2" fmla="*/ 11 w 11"/>
                <a:gd name="T3" fmla="*/ 2 h 21"/>
                <a:gd name="T4" fmla="*/ 3 w 11"/>
                <a:gd name="T5" fmla="*/ 21 h 21"/>
                <a:gd name="T6" fmla="*/ 0 w 11"/>
                <a:gd name="T7" fmla="*/ 19 h 21"/>
                <a:gd name="T8" fmla="*/ 8 w 11"/>
                <a:gd name="T9" fmla="*/ 0 h 21"/>
                <a:gd name="T10" fmla="*/ 8 w 1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8" y="0"/>
                  </a:moveTo>
                  <a:lnTo>
                    <a:pt x="11" y="2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51"/>
            <p:cNvSpPr/>
            <p:nvPr/>
          </p:nvSpPr>
          <p:spPr bwMode="auto">
            <a:xfrm>
              <a:off x="7102476" y="7494588"/>
              <a:ext cx="23813" cy="39688"/>
            </a:xfrm>
            <a:custGeom>
              <a:avLst/>
              <a:gdLst>
                <a:gd name="T0" fmla="*/ 0 w 15"/>
                <a:gd name="T1" fmla="*/ 23 h 25"/>
                <a:gd name="T2" fmla="*/ 8 w 15"/>
                <a:gd name="T3" fmla="*/ 2 h 25"/>
                <a:gd name="T4" fmla="*/ 9 w 15"/>
                <a:gd name="T5" fmla="*/ 0 h 25"/>
                <a:gd name="T6" fmla="*/ 15 w 15"/>
                <a:gd name="T7" fmla="*/ 2 h 25"/>
                <a:gd name="T8" fmla="*/ 8 w 15"/>
                <a:gd name="T9" fmla="*/ 25 h 25"/>
                <a:gd name="T10" fmla="*/ 0 w 15"/>
                <a:gd name="T11" fmla="*/ 23 h 25"/>
                <a:gd name="T12" fmla="*/ 0 w 1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0" y="23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8" y="2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52"/>
            <p:cNvSpPr/>
            <p:nvPr/>
          </p:nvSpPr>
          <p:spPr bwMode="auto">
            <a:xfrm>
              <a:off x="7078664" y="757396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53"/>
            <p:cNvSpPr/>
            <p:nvPr/>
          </p:nvSpPr>
          <p:spPr bwMode="auto">
            <a:xfrm>
              <a:off x="7072314" y="7569201"/>
              <a:ext cx="20638" cy="19050"/>
            </a:xfrm>
            <a:custGeom>
              <a:avLst/>
              <a:gdLst>
                <a:gd name="T0" fmla="*/ 2 w 13"/>
                <a:gd name="T1" fmla="*/ 10 h 12"/>
                <a:gd name="T2" fmla="*/ 1 w 13"/>
                <a:gd name="T3" fmla="*/ 6 h 12"/>
                <a:gd name="T4" fmla="*/ 4 w 13"/>
                <a:gd name="T5" fmla="*/ 5 h 12"/>
                <a:gd name="T6" fmla="*/ 4 w 13"/>
                <a:gd name="T7" fmla="*/ 7 h 12"/>
                <a:gd name="T8" fmla="*/ 4 w 13"/>
                <a:gd name="T9" fmla="*/ 5 h 12"/>
                <a:gd name="T10" fmla="*/ 1 w 13"/>
                <a:gd name="T11" fmla="*/ 6 h 12"/>
                <a:gd name="T12" fmla="*/ 0 w 13"/>
                <a:gd name="T13" fmla="*/ 4 h 12"/>
                <a:gd name="T14" fmla="*/ 9 w 13"/>
                <a:gd name="T15" fmla="*/ 0 h 12"/>
                <a:gd name="T16" fmla="*/ 13 w 13"/>
                <a:gd name="T17" fmla="*/ 7 h 12"/>
                <a:gd name="T18" fmla="*/ 4 w 13"/>
                <a:gd name="T19" fmla="*/ 12 h 12"/>
                <a:gd name="T20" fmla="*/ 2 w 13"/>
                <a:gd name="T21" fmla="*/ 10 h 12"/>
                <a:gd name="T22" fmla="*/ 2 w 13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2" y="10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7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54"/>
            <p:cNvSpPr/>
            <p:nvPr/>
          </p:nvSpPr>
          <p:spPr bwMode="auto">
            <a:xfrm>
              <a:off x="7159626" y="756761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55"/>
            <p:cNvSpPr/>
            <p:nvPr/>
          </p:nvSpPr>
          <p:spPr bwMode="auto">
            <a:xfrm>
              <a:off x="7154864" y="7561263"/>
              <a:ext cx="19050" cy="17463"/>
            </a:xfrm>
            <a:custGeom>
              <a:avLst/>
              <a:gdLst>
                <a:gd name="T0" fmla="*/ 3 w 12"/>
                <a:gd name="T1" fmla="*/ 10 h 11"/>
                <a:gd name="T2" fmla="*/ 1 w 12"/>
                <a:gd name="T3" fmla="*/ 7 h 11"/>
                <a:gd name="T4" fmla="*/ 3 w 12"/>
                <a:gd name="T5" fmla="*/ 6 h 11"/>
                <a:gd name="T6" fmla="*/ 4 w 12"/>
                <a:gd name="T7" fmla="*/ 8 h 11"/>
                <a:gd name="T8" fmla="*/ 3 w 12"/>
                <a:gd name="T9" fmla="*/ 6 h 11"/>
                <a:gd name="T10" fmla="*/ 1 w 12"/>
                <a:gd name="T11" fmla="*/ 7 h 11"/>
                <a:gd name="T12" fmla="*/ 0 w 12"/>
                <a:gd name="T13" fmla="*/ 5 h 11"/>
                <a:gd name="T14" fmla="*/ 9 w 12"/>
                <a:gd name="T15" fmla="*/ 0 h 11"/>
                <a:gd name="T16" fmla="*/ 12 w 12"/>
                <a:gd name="T17" fmla="*/ 8 h 11"/>
                <a:gd name="T18" fmla="*/ 3 w 12"/>
                <a:gd name="T19" fmla="*/ 11 h 11"/>
                <a:gd name="T20" fmla="*/ 3 w 12"/>
                <a:gd name="T21" fmla="*/ 10 h 11"/>
                <a:gd name="T22" fmla="*/ 3 w 1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0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8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356"/>
            <p:cNvSpPr/>
            <p:nvPr/>
          </p:nvSpPr>
          <p:spPr bwMode="auto">
            <a:xfrm>
              <a:off x="7072314" y="7613651"/>
              <a:ext cx="96838" cy="44450"/>
            </a:xfrm>
            <a:custGeom>
              <a:avLst/>
              <a:gdLst>
                <a:gd name="T0" fmla="*/ 3 w 55"/>
                <a:gd name="T1" fmla="*/ 9 h 25"/>
                <a:gd name="T2" fmla="*/ 0 w 55"/>
                <a:gd name="T3" fmla="*/ 1 h 25"/>
                <a:gd name="T4" fmla="*/ 0 w 55"/>
                <a:gd name="T5" fmla="*/ 1 h 25"/>
                <a:gd name="T6" fmla="*/ 3 w 55"/>
                <a:gd name="T7" fmla="*/ 0 h 25"/>
                <a:gd name="T8" fmla="*/ 6 w 55"/>
                <a:gd name="T9" fmla="*/ 8 h 25"/>
                <a:gd name="T10" fmla="*/ 6 w 55"/>
                <a:gd name="T11" fmla="*/ 8 h 25"/>
                <a:gd name="T12" fmla="*/ 23 w 55"/>
                <a:gd name="T13" fmla="*/ 21 h 25"/>
                <a:gd name="T14" fmla="*/ 23 w 55"/>
                <a:gd name="T15" fmla="*/ 21 h 25"/>
                <a:gd name="T16" fmla="*/ 36 w 55"/>
                <a:gd name="T17" fmla="*/ 17 h 25"/>
                <a:gd name="T18" fmla="*/ 36 w 55"/>
                <a:gd name="T19" fmla="*/ 17 h 25"/>
                <a:gd name="T20" fmla="*/ 47 w 55"/>
                <a:gd name="T21" fmla="*/ 9 h 25"/>
                <a:gd name="T22" fmla="*/ 47 w 55"/>
                <a:gd name="T23" fmla="*/ 9 h 25"/>
                <a:gd name="T24" fmla="*/ 52 w 55"/>
                <a:gd name="T25" fmla="*/ 3 h 25"/>
                <a:gd name="T26" fmla="*/ 52 w 55"/>
                <a:gd name="T27" fmla="*/ 3 h 25"/>
                <a:gd name="T28" fmla="*/ 52 w 55"/>
                <a:gd name="T29" fmla="*/ 3 h 25"/>
                <a:gd name="T30" fmla="*/ 52 w 55"/>
                <a:gd name="T31" fmla="*/ 3 h 25"/>
                <a:gd name="T32" fmla="*/ 52 w 55"/>
                <a:gd name="T33" fmla="*/ 3 h 25"/>
                <a:gd name="T34" fmla="*/ 52 w 55"/>
                <a:gd name="T35" fmla="*/ 3 h 25"/>
                <a:gd name="T36" fmla="*/ 52 w 55"/>
                <a:gd name="T37" fmla="*/ 3 h 25"/>
                <a:gd name="T38" fmla="*/ 54 w 55"/>
                <a:gd name="T39" fmla="*/ 2 h 25"/>
                <a:gd name="T40" fmla="*/ 54 w 55"/>
                <a:gd name="T41" fmla="*/ 6 h 25"/>
                <a:gd name="T42" fmla="*/ 54 w 55"/>
                <a:gd name="T43" fmla="*/ 6 h 25"/>
                <a:gd name="T44" fmla="*/ 50 w 55"/>
                <a:gd name="T45" fmla="*/ 11 h 25"/>
                <a:gd name="T46" fmla="*/ 50 w 55"/>
                <a:gd name="T47" fmla="*/ 11 h 25"/>
                <a:gd name="T48" fmla="*/ 37 w 55"/>
                <a:gd name="T49" fmla="*/ 20 h 25"/>
                <a:gd name="T50" fmla="*/ 37 w 55"/>
                <a:gd name="T51" fmla="*/ 20 h 25"/>
                <a:gd name="T52" fmla="*/ 24 w 55"/>
                <a:gd name="T53" fmla="*/ 24 h 25"/>
                <a:gd name="T54" fmla="*/ 24 w 55"/>
                <a:gd name="T55" fmla="*/ 24 h 25"/>
                <a:gd name="T56" fmla="*/ 3 w 55"/>
                <a:gd name="T57" fmla="*/ 9 h 25"/>
                <a:gd name="T58" fmla="*/ 3 w 55"/>
                <a:gd name="T59" fmla="*/ 9 h 25"/>
                <a:gd name="T60" fmla="*/ 3 w 55"/>
                <a:gd name="T6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5">
                  <a:moveTo>
                    <a:pt x="3" y="9"/>
                  </a:moveTo>
                  <a:cubicBezTo>
                    <a:pt x="1" y="5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4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4"/>
                    <a:pt x="15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8" y="20"/>
                    <a:pt x="32" y="19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0" y="15"/>
                    <a:pt x="45" y="12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6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4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8"/>
                    <a:pt x="52" y="9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7" y="14"/>
                    <a:pt x="42" y="17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22"/>
                    <a:pt x="28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5"/>
                    <a:pt x="7" y="1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357"/>
            <p:cNvSpPr>
              <a:spLocks noEditPoints="1"/>
            </p:cNvSpPr>
            <p:nvPr/>
          </p:nvSpPr>
          <p:spPr bwMode="auto">
            <a:xfrm>
              <a:off x="7069139" y="7610476"/>
              <a:ext cx="103188" cy="49213"/>
            </a:xfrm>
            <a:custGeom>
              <a:avLst/>
              <a:gdLst>
                <a:gd name="T0" fmla="*/ 24 w 59"/>
                <a:gd name="T1" fmla="*/ 28 h 28"/>
                <a:gd name="T2" fmla="*/ 3 w 59"/>
                <a:gd name="T3" fmla="*/ 12 h 28"/>
                <a:gd name="T4" fmla="*/ 3 w 59"/>
                <a:gd name="T5" fmla="*/ 12 h 28"/>
                <a:gd name="T6" fmla="*/ 3 w 59"/>
                <a:gd name="T7" fmla="*/ 12 h 28"/>
                <a:gd name="T8" fmla="*/ 3 w 59"/>
                <a:gd name="T9" fmla="*/ 12 h 28"/>
                <a:gd name="T10" fmla="*/ 0 w 59"/>
                <a:gd name="T11" fmla="*/ 3 h 28"/>
                <a:gd name="T12" fmla="*/ 0 w 59"/>
                <a:gd name="T13" fmla="*/ 3 h 28"/>
                <a:gd name="T14" fmla="*/ 0 w 59"/>
                <a:gd name="T15" fmla="*/ 1 h 28"/>
                <a:gd name="T16" fmla="*/ 2 w 59"/>
                <a:gd name="T17" fmla="*/ 1 h 28"/>
                <a:gd name="T18" fmla="*/ 5 w 59"/>
                <a:gd name="T19" fmla="*/ 0 h 28"/>
                <a:gd name="T20" fmla="*/ 5 w 59"/>
                <a:gd name="T21" fmla="*/ 0 h 28"/>
                <a:gd name="T22" fmla="*/ 7 w 59"/>
                <a:gd name="T23" fmla="*/ 1 h 28"/>
                <a:gd name="T24" fmla="*/ 7 w 59"/>
                <a:gd name="T25" fmla="*/ 1 h 28"/>
                <a:gd name="T26" fmla="*/ 7 w 59"/>
                <a:gd name="T27" fmla="*/ 1 h 28"/>
                <a:gd name="T28" fmla="*/ 7 w 59"/>
                <a:gd name="T29" fmla="*/ 1 h 28"/>
                <a:gd name="T30" fmla="*/ 7 w 59"/>
                <a:gd name="T31" fmla="*/ 1 h 28"/>
                <a:gd name="T32" fmla="*/ 7 w 59"/>
                <a:gd name="T33" fmla="*/ 1 h 28"/>
                <a:gd name="T34" fmla="*/ 7 w 59"/>
                <a:gd name="T35" fmla="*/ 2 h 28"/>
                <a:gd name="T36" fmla="*/ 7 w 59"/>
                <a:gd name="T37" fmla="*/ 2 h 28"/>
                <a:gd name="T38" fmla="*/ 7 w 59"/>
                <a:gd name="T39" fmla="*/ 2 h 28"/>
                <a:gd name="T40" fmla="*/ 7 w 59"/>
                <a:gd name="T41" fmla="*/ 2 h 28"/>
                <a:gd name="T42" fmla="*/ 7 w 59"/>
                <a:gd name="T43" fmla="*/ 2 h 28"/>
                <a:gd name="T44" fmla="*/ 7 w 59"/>
                <a:gd name="T45" fmla="*/ 2 h 28"/>
                <a:gd name="T46" fmla="*/ 8 w 59"/>
                <a:gd name="T47" fmla="*/ 4 h 28"/>
                <a:gd name="T48" fmla="*/ 8 w 59"/>
                <a:gd name="T49" fmla="*/ 4 h 28"/>
                <a:gd name="T50" fmla="*/ 10 w 59"/>
                <a:gd name="T51" fmla="*/ 9 h 28"/>
                <a:gd name="T52" fmla="*/ 10 w 59"/>
                <a:gd name="T53" fmla="*/ 9 h 28"/>
                <a:gd name="T54" fmla="*/ 24 w 59"/>
                <a:gd name="T55" fmla="*/ 21 h 28"/>
                <a:gd name="T56" fmla="*/ 24 w 59"/>
                <a:gd name="T57" fmla="*/ 21 h 28"/>
                <a:gd name="T58" fmla="*/ 25 w 59"/>
                <a:gd name="T59" fmla="*/ 21 h 28"/>
                <a:gd name="T60" fmla="*/ 25 w 59"/>
                <a:gd name="T61" fmla="*/ 21 h 28"/>
                <a:gd name="T62" fmla="*/ 37 w 59"/>
                <a:gd name="T63" fmla="*/ 17 h 28"/>
                <a:gd name="T64" fmla="*/ 37 w 59"/>
                <a:gd name="T65" fmla="*/ 17 h 28"/>
                <a:gd name="T66" fmla="*/ 48 w 59"/>
                <a:gd name="T67" fmla="*/ 9 h 28"/>
                <a:gd name="T68" fmla="*/ 48 w 59"/>
                <a:gd name="T69" fmla="*/ 9 h 28"/>
                <a:gd name="T70" fmla="*/ 51 w 59"/>
                <a:gd name="T71" fmla="*/ 5 h 28"/>
                <a:gd name="T72" fmla="*/ 51 w 59"/>
                <a:gd name="T73" fmla="*/ 5 h 28"/>
                <a:gd name="T74" fmla="*/ 51 w 59"/>
                <a:gd name="T75" fmla="*/ 3 h 28"/>
                <a:gd name="T76" fmla="*/ 53 w 59"/>
                <a:gd name="T77" fmla="*/ 3 h 28"/>
                <a:gd name="T78" fmla="*/ 57 w 59"/>
                <a:gd name="T79" fmla="*/ 1 h 28"/>
                <a:gd name="T80" fmla="*/ 58 w 59"/>
                <a:gd name="T81" fmla="*/ 3 h 28"/>
                <a:gd name="T82" fmla="*/ 59 w 59"/>
                <a:gd name="T83" fmla="*/ 5 h 28"/>
                <a:gd name="T84" fmla="*/ 59 w 59"/>
                <a:gd name="T85" fmla="*/ 5 h 28"/>
                <a:gd name="T86" fmla="*/ 57 w 59"/>
                <a:gd name="T87" fmla="*/ 9 h 28"/>
                <a:gd name="T88" fmla="*/ 57 w 59"/>
                <a:gd name="T89" fmla="*/ 9 h 28"/>
                <a:gd name="T90" fmla="*/ 53 w 59"/>
                <a:gd name="T91" fmla="*/ 14 h 28"/>
                <a:gd name="T92" fmla="*/ 53 w 59"/>
                <a:gd name="T93" fmla="*/ 14 h 28"/>
                <a:gd name="T94" fmla="*/ 40 w 59"/>
                <a:gd name="T95" fmla="*/ 23 h 28"/>
                <a:gd name="T96" fmla="*/ 40 w 59"/>
                <a:gd name="T97" fmla="*/ 23 h 28"/>
                <a:gd name="T98" fmla="*/ 26 w 59"/>
                <a:gd name="T99" fmla="*/ 28 h 28"/>
                <a:gd name="T100" fmla="*/ 26 w 59"/>
                <a:gd name="T101" fmla="*/ 28 h 28"/>
                <a:gd name="T102" fmla="*/ 24 w 59"/>
                <a:gd name="T103" fmla="*/ 28 h 28"/>
                <a:gd name="T104" fmla="*/ 24 w 59"/>
                <a:gd name="T105" fmla="*/ 28 h 28"/>
                <a:gd name="T106" fmla="*/ 24 w 59"/>
                <a:gd name="T107" fmla="*/ 28 h 28"/>
                <a:gd name="T108" fmla="*/ 5 w 59"/>
                <a:gd name="T109" fmla="*/ 11 h 28"/>
                <a:gd name="T110" fmla="*/ 6 w 59"/>
                <a:gd name="T111" fmla="*/ 11 h 28"/>
                <a:gd name="T112" fmla="*/ 6 w 59"/>
                <a:gd name="T113" fmla="*/ 11 h 28"/>
                <a:gd name="T114" fmla="*/ 6 w 59"/>
                <a:gd name="T115" fmla="*/ 11 h 28"/>
                <a:gd name="T116" fmla="*/ 5 w 59"/>
                <a:gd name="T11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28">
                  <a:moveTo>
                    <a:pt x="24" y="28"/>
                  </a:moveTo>
                  <a:cubicBezTo>
                    <a:pt x="13" y="28"/>
                    <a:pt x="7" y="19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7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5"/>
                    <a:pt x="1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0"/>
                    <a:pt x="33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5"/>
                    <a:pt x="45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7"/>
                    <a:pt x="58" y="8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11"/>
                    <a:pt x="55" y="12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0" y="17"/>
                    <a:pt x="46" y="21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6" y="25"/>
                    <a:pt x="31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lose/>
                  <a:moveTo>
                    <a:pt x="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358"/>
            <p:cNvSpPr/>
            <p:nvPr/>
          </p:nvSpPr>
          <p:spPr bwMode="auto">
            <a:xfrm>
              <a:off x="7161214" y="7610476"/>
              <a:ext cx="14288" cy="11113"/>
            </a:xfrm>
            <a:custGeom>
              <a:avLst/>
              <a:gdLst>
                <a:gd name="T0" fmla="*/ 1 w 9"/>
                <a:gd name="T1" fmla="*/ 0 h 7"/>
                <a:gd name="T2" fmla="*/ 9 w 9"/>
                <a:gd name="T3" fmla="*/ 3 h 7"/>
                <a:gd name="T4" fmla="*/ 8 w 9"/>
                <a:gd name="T5" fmla="*/ 7 h 7"/>
                <a:gd name="T6" fmla="*/ 0 w 9"/>
                <a:gd name="T7" fmla="*/ 3 h 7"/>
                <a:gd name="T8" fmla="*/ 1 w 9"/>
                <a:gd name="T9" fmla="*/ 0 h 7"/>
                <a:gd name="T10" fmla="*/ 1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lnTo>
                    <a:pt x="9" y="3"/>
                  </a:lnTo>
                  <a:lnTo>
                    <a:pt x="8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359"/>
            <p:cNvSpPr/>
            <p:nvPr/>
          </p:nvSpPr>
          <p:spPr bwMode="auto">
            <a:xfrm>
              <a:off x="7156451" y="7605713"/>
              <a:ext cx="23813" cy="20638"/>
            </a:xfrm>
            <a:custGeom>
              <a:avLst/>
              <a:gdLst>
                <a:gd name="T0" fmla="*/ 0 w 15"/>
                <a:gd name="T1" fmla="*/ 7 h 13"/>
                <a:gd name="T2" fmla="*/ 1 w 15"/>
                <a:gd name="T3" fmla="*/ 5 h 13"/>
                <a:gd name="T4" fmla="*/ 2 w 15"/>
                <a:gd name="T5" fmla="*/ 2 h 13"/>
                <a:gd name="T6" fmla="*/ 3 w 15"/>
                <a:gd name="T7" fmla="*/ 0 h 13"/>
                <a:gd name="T8" fmla="*/ 15 w 15"/>
                <a:gd name="T9" fmla="*/ 5 h 13"/>
                <a:gd name="T10" fmla="*/ 12 w 15"/>
                <a:gd name="T11" fmla="*/ 13 h 13"/>
                <a:gd name="T12" fmla="*/ 0 w 15"/>
                <a:gd name="T13" fmla="*/ 7 h 13"/>
                <a:gd name="T14" fmla="*/ 0 w 15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0" y="7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15" y="5"/>
                  </a:lnTo>
                  <a:lnTo>
                    <a:pt x="12" y="1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60"/>
            <p:cNvSpPr/>
            <p:nvPr/>
          </p:nvSpPr>
          <p:spPr bwMode="auto">
            <a:xfrm>
              <a:off x="7069139" y="7612063"/>
              <a:ext cx="12700" cy="12700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1 h 8"/>
                <a:gd name="T4" fmla="*/ 3 w 8"/>
                <a:gd name="T5" fmla="*/ 8 h 8"/>
                <a:gd name="T6" fmla="*/ 0 w 8"/>
                <a:gd name="T7" fmla="*/ 6 h 8"/>
                <a:gd name="T8" fmla="*/ 4 w 8"/>
                <a:gd name="T9" fmla="*/ 0 h 8"/>
                <a:gd name="T10" fmla="*/ 4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1"/>
                  </a:lnTo>
                  <a:lnTo>
                    <a:pt x="3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61"/>
            <p:cNvSpPr/>
            <p:nvPr/>
          </p:nvSpPr>
          <p:spPr bwMode="auto">
            <a:xfrm>
              <a:off x="7064376" y="7607301"/>
              <a:ext cx="20638" cy="22225"/>
            </a:xfrm>
            <a:custGeom>
              <a:avLst/>
              <a:gdLst>
                <a:gd name="T0" fmla="*/ 0 w 13"/>
                <a:gd name="T1" fmla="*/ 10 h 14"/>
                <a:gd name="T2" fmla="*/ 6 w 13"/>
                <a:gd name="T3" fmla="*/ 1 h 14"/>
                <a:gd name="T4" fmla="*/ 7 w 13"/>
                <a:gd name="T5" fmla="*/ 0 h 14"/>
                <a:gd name="T6" fmla="*/ 13 w 13"/>
                <a:gd name="T7" fmla="*/ 4 h 14"/>
                <a:gd name="T8" fmla="*/ 6 w 13"/>
                <a:gd name="T9" fmla="*/ 14 h 14"/>
                <a:gd name="T10" fmla="*/ 0 w 13"/>
                <a:gd name="T11" fmla="*/ 10 h 14"/>
                <a:gd name="T12" fmla="*/ 0 w 13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62"/>
            <p:cNvSpPr/>
            <p:nvPr/>
          </p:nvSpPr>
          <p:spPr bwMode="auto">
            <a:xfrm>
              <a:off x="7007226" y="7656513"/>
              <a:ext cx="87313" cy="68263"/>
            </a:xfrm>
            <a:custGeom>
              <a:avLst/>
              <a:gdLst>
                <a:gd name="T0" fmla="*/ 0 w 51"/>
                <a:gd name="T1" fmla="*/ 1 h 40"/>
                <a:gd name="T2" fmla="*/ 3 w 51"/>
                <a:gd name="T3" fmla="*/ 0 h 40"/>
                <a:gd name="T4" fmla="*/ 9 w 51"/>
                <a:gd name="T5" fmla="*/ 12 h 40"/>
                <a:gd name="T6" fmla="*/ 9 w 51"/>
                <a:gd name="T7" fmla="*/ 12 h 40"/>
                <a:gd name="T8" fmla="*/ 23 w 51"/>
                <a:gd name="T9" fmla="*/ 33 h 40"/>
                <a:gd name="T10" fmla="*/ 23 w 51"/>
                <a:gd name="T11" fmla="*/ 33 h 40"/>
                <a:gd name="T12" fmla="*/ 40 w 51"/>
                <a:gd name="T13" fmla="*/ 36 h 40"/>
                <a:gd name="T14" fmla="*/ 40 w 51"/>
                <a:gd name="T15" fmla="*/ 36 h 40"/>
                <a:gd name="T16" fmla="*/ 51 w 51"/>
                <a:gd name="T17" fmla="*/ 36 h 40"/>
                <a:gd name="T18" fmla="*/ 51 w 51"/>
                <a:gd name="T19" fmla="*/ 36 h 40"/>
                <a:gd name="T20" fmla="*/ 51 w 51"/>
                <a:gd name="T21" fmla="*/ 39 h 40"/>
                <a:gd name="T22" fmla="*/ 22 w 51"/>
                <a:gd name="T23" fmla="*/ 35 h 40"/>
                <a:gd name="T24" fmla="*/ 22 w 51"/>
                <a:gd name="T25" fmla="*/ 35 h 40"/>
                <a:gd name="T26" fmla="*/ 6 w 51"/>
                <a:gd name="T27" fmla="*/ 13 h 40"/>
                <a:gd name="T28" fmla="*/ 6 w 51"/>
                <a:gd name="T29" fmla="*/ 13 h 40"/>
                <a:gd name="T30" fmla="*/ 0 w 51"/>
                <a:gd name="T3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0">
                  <a:moveTo>
                    <a:pt x="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5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21"/>
                    <a:pt x="19" y="31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4"/>
                    <a:pt x="34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6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32" y="4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6" y="33"/>
                    <a:pt x="10" y="2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7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63"/>
            <p:cNvSpPr>
              <a:spLocks noEditPoints="1"/>
            </p:cNvSpPr>
            <p:nvPr/>
          </p:nvSpPr>
          <p:spPr bwMode="auto">
            <a:xfrm>
              <a:off x="7000876" y="7650163"/>
              <a:ext cx="98425" cy="82550"/>
            </a:xfrm>
            <a:custGeom>
              <a:avLst/>
              <a:gdLst>
                <a:gd name="T0" fmla="*/ 53 w 56"/>
                <a:gd name="T1" fmla="*/ 44 h 47"/>
                <a:gd name="T2" fmla="*/ 52 w 56"/>
                <a:gd name="T3" fmla="*/ 44 h 47"/>
                <a:gd name="T4" fmla="*/ 52 w 56"/>
                <a:gd name="T5" fmla="*/ 44 h 47"/>
                <a:gd name="T6" fmla="*/ 24 w 56"/>
                <a:gd name="T7" fmla="*/ 40 h 47"/>
                <a:gd name="T8" fmla="*/ 24 w 56"/>
                <a:gd name="T9" fmla="*/ 40 h 47"/>
                <a:gd name="T10" fmla="*/ 7 w 56"/>
                <a:gd name="T11" fmla="*/ 17 h 47"/>
                <a:gd name="T12" fmla="*/ 7 w 56"/>
                <a:gd name="T13" fmla="*/ 17 h 47"/>
                <a:gd name="T14" fmla="*/ 1 w 56"/>
                <a:gd name="T15" fmla="*/ 5 h 47"/>
                <a:gd name="T16" fmla="*/ 1 w 56"/>
                <a:gd name="T17" fmla="*/ 5 h 47"/>
                <a:gd name="T18" fmla="*/ 0 w 56"/>
                <a:gd name="T19" fmla="*/ 3 h 47"/>
                <a:gd name="T20" fmla="*/ 7 w 56"/>
                <a:gd name="T21" fmla="*/ 0 h 47"/>
                <a:gd name="T22" fmla="*/ 8 w 56"/>
                <a:gd name="T23" fmla="*/ 2 h 47"/>
                <a:gd name="T24" fmla="*/ 13 w 56"/>
                <a:gd name="T25" fmla="*/ 14 h 47"/>
                <a:gd name="T26" fmla="*/ 13 w 56"/>
                <a:gd name="T27" fmla="*/ 14 h 47"/>
                <a:gd name="T28" fmla="*/ 27 w 56"/>
                <a:gd name="T29" fmla="*/ 34 h 47"/>
                <a:gd name="T30" fmla="*/ 27 w 56"/>
                <a:gd name="T31" fmla="*/ 34 h 47"/>
                <a:gd name="T32" fmla="*/ 43 w 56"/>
                <a:gd name="T33" fmla="*/ 37 h 47"/>
                <a:gd name="T34" fmla="*/ 43 w 56"/>
                <a:gd name="T35" fmla="*/ 37 h 47"/>
                <a:gd name="T36" fmla="*/ 52 w 56"/>
                <a:gd name="T37" fmla="*/ 37 h 47"/>
                <a:gd name="T38" fmla="*/ 52 w 56"/>
                <a:gd name="T39" fmla="*/ 37 h 47"/>
                <a:gd name="T40" fmla="*/ 54 w 56"/>
                <a:gd name="T41" fmla="*/ 37 h 47"/>
                <a:gd name="T42" fmla="*/ 54 w 56"/>
                <a:gd name="T43" fmla="*/ 37 h 47"/>
                <a:gd name="T44" fmla="*/ 56 w 56"/>
                <a:gd name="T45" fmla="*/ 37 h 47"/>
                <a:gd name="T46" fmla="*/ 56 w 56"/>
                <a:gd name="T47" fmla="*/ 47 h 47"/>
                <a:gd name="T48" fmla="*/ 53 w 56"/>
                <a:gd name="T49" fmla="*/ 44 h 47"/>
                <a:gd name="T50" fmla="*/ 4 w 56"/>
                <a:gd name="T51" fmla="*/ 6 h 47"/>
                <a:gd name="T52" fmla="*/ 3 w 56"/>
                <a:gd name="T53" fmla="*/ 4 h 47"/>
                <a:gd name="T54" fmla="*/ 3 w 56"/>
                <a:gd name="T55" fmla="*/ 4 h 47"/>
                <a:gd name="T56" fmla="*/ 3 w 56"/>
                <a:gd name="T57" fmla="*/ 4 h 47"/>
                <a:gd name="T58" fmla="*/ 4 w 56"/>
                <a:gd name="T5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7">
                  <a:moveTo>
                    <a:pt x="53" y="44"/>
                  </a:moveTo>
                  <a:cubicBezTo>
                    <a:pt x="53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6" y="44"/>
                    <a:pt x="33" y="44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7" y="37"/>
                    <a:pt x="11" y="2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1"/>
                    <a:pt x="2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10" y="8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23"/>
                    <a:pt x="24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1" y="35"/>
                    <a:pt x="38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7" y="37"/>
                    <a:pt x="50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4" y="6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64"/>
            <p:cNvSpPr>
              <a:spLocks noEditPoints="1"/>
            </p:cNvSpPr>
            <p:nvPr/>
          </p:nvSpPr>
          <p:spPr bwMode="auto">
            <a:xfrm>
              <a:off x="7165976" y="7651751"/>
              <a:ext cx="100013" cy="65088"/>
            </a:xfrm>
            <a:custGeom>
              <a:avLst/>
              <a:gdLst>
                <a:gd name="T0" fmla="*/ 0 w 57"/>
                <a:gd name="T1" fmla="*/ 34 h 37"/>
                <a:gd name="T2" fmla="*/ 36 w 57"/>
                <a:gd name="T3" fmla="*/ 24 h 37"/>
                <a:gd name="T4" fmla="*/ 36 w 57"/>
                <a:gd name="T5" fmla="*/ 24 h 37"/>
                <a:gd name="T6" fmla="*/ 37 w 57"/>
                <a:gd name="T7" fmla="*/ 24 h 37"/>
                <a:gd name="T8" fmla="*/ 37 w 57"/>
                <a:gd name="T9" fmla="*/ 24 h 37"/>
                <a:gd name="T10" fmla="*/ 50 w 57"/>
                <a:gd name="T11" fmla="*/ 9 h 37"/>
                <a:gd name="T12" fmla="*/ 50 w 57"/>
                <a:gd name="T13" fmla="*/ 9 h 37"/>
                <a:gd name="T14" fmla="*/ 54 w 57"/>
                <a:gd name="T15" fmla="*/ 0 h 37"/>
                <a:gd name="T16" fmla="*/ 54 w 57"/>
                <a:gd name="T17" fmla="*/ 0 h 37"/>
                <a:gd name="T18" fmla="*/ 57 w 57"/>
                <a:gd name="T19" fmla="*/ 0 h 37"/>
                <a:gd name="T20" fmla="*/ 38 w 57"/>
                <a:gd name="T21" fmla="*/ 26 h 37"/>
                <a:gd name="T22" fmla="*/ 38 w 57"/>
                <a:gd name="T23" fmla="*/ 26 h 37"/>
                <a:gd name="T24" fmla="*/ 37 w 57"/>
                <a:gd name="T25" fmla="*/ 27 h 37"/>
                <a:gd name="T26" fmla="*/ 37 w 57"/>
                <a:gd name="T27" fmla="*/ 27 h 37"/>
                <a:gd name="T28" fmla="*/ 0 w 57"/>
                <a:gd name="T29" fmla="*/ 37 h 37"/>
                <a:gd name="T30" fmla="*/ 0 w 57"/>
                <a:gd name="T31" fmla="*/ 37 h 37"/>
                <a:gd name="T32" fmla="*/ 0 w 57"/>
                <a:gd name="T33" fmla="*/ 34 h 37"/>
                <a:gd name="T34" fmla="*/ 54 w 57"/>
                <a:gd name="T35" fmla="*/ 0 h 37"/>
                <a:gd name="T36" fmla="*/ 54 w 57"/>
                <a:gd name="T37" fmla="*/ 0 h 37"/>
                <a:gd name="T38" fmla="*/ 54 w 57"/>
                <a:gd name="T39" fmla="*/ 0 h 37"/>
                <a:gd name="T40" fmla="*/ 54 w 57"/>
                <a:gd name="T41" fmla="*/ 0 h 37"/>
                <a:gd name="T42" fmla="*/ 54 w 5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7">
                  <a:moveTo>
                    <a:pt x="0" y="34"/>
                  </a:moveTo>
                  <a:cubicBezTo>
                    <a:pt x="0" y="34"/>
                    <a:pt x="21" y="31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3" y="20"/>
                    <a:pt x="48" y="14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4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3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2" y="34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65"/>
            <p:cNvSpPr/>
            <p:nvPr/>
          </p:nvSpPr>
          <p:spPr bwMode="auto">
            <a:xfrm>
              <a:off x="7162801" y="7646988"/>
              <a:ext cx="107950" cy="73025"/>
            </a:xfrm>
            <a:custGeom>
              <a:avLst/>
              <a:gdLst>
                <a:gd name="T0" fmla="*/ 0 w 62"/>
                <a:gd name="T1" fmla="*/ 40 h 42"/>
                <a:gd name="T2" fmla="*/ 0 w 62"/>
                <a:gd name="T3" fmla="*/ 37 h 42"/>
                <a:gd name="T4" fmla="*/ 2 w 62"/>
                <a:gd name="T5" fmla="*/ 37 h 42"/>
                <a:gd name="T6" fmla="*/ 0 w 62"/>
                <a:gd name="T7" fmla="*/ 37 h 42"/>
                <a:gd name="T8" fmla="*/ 0 w 62"/>
                <a:gd name="T9" fmla="*/ 36 h 42"/>
                <a:gd name="T10" fmla="*/ 0 w 62"/>
                <a:gd name="T11" fmla="*/ 35 h 42"/>
                <a:gd name="T12" fmla="*/ 1 w 62"/>
                <a:gd name="T13" fmla="*/ 35 h 42"/>
                <a:gd name="T14" fmla="*/ 1 w 62"/>
                <a:gd name="T15" fmla="*/ 35 h 42"/>
                <a:gd name="T16" fmla="*/ 1 w 62"/>
                <a:gd name="T17" fmla="*/ 35 h 42"/>
                <a:gd name="T18" fmla="*/ 1 w 62"/>
                <a:gd name="T19" fmla="*/ 35 h 42"/>
                <a:gd name="T20" fmla="*/ 1 w 62"/>
                <a:gd name="T21" fmla="*/ 35 h 42"/>
                <a:gd name="T22" fmla="*/ 1 w 62"/>
                <a:gd name="T23" fmla="*/ 35 h 42"/>
                <a:gd name="T24" fmla="*/ 1 w 62"/>
                <a:gd name="T25" fmla="*/ 35 h 42"/>
                <a:gd name="T26" fmla="*/ 1 w 62"/>
                <a:gd name="T27" fmla="*/ 35 h 42"/>
                <a:gd name="T28" fmla="*/ 2 w 62"/>
                <a:gd name="T29" fmla="*/ 35 h 42"/>
                <a:gd name="T30" fmla="*/ 2 w 62"/>
                <a:gd name="T31" fmla="*/ 35 h 42"/>
                <a:gd name="T32" fmla="*/ 2 w 62"/>
                <a:gd name="T33" fmla="*/ 34 h 42"/>
                <a:gd name="T34" fmla="*/ 2 w 62"/>
                <a:gd name="T35" fmla="*/ 34 h 42"/>
                <a:gd name="T36" fmla="*/ 5 w 62"/>
                <a:gd name="T37" fmla="*/ 34 h 42"/>
                <a:gd name="T38" fmla="*/ 5 w 62"/>
                <a:gd name="T39" fmla="*/ 34 h 42"/>
                <a:gd name="T40" fmla="*/ 14 w 62"/>
                <a:gd name="T41" fmla="*/ 32 h 42"/>
                <a:gd name="T42" fmla="*/ 14 w 62"/>
                <a:gd name="T43" fmla="*/ 32 h 42"/>
                <a:gd name="T44" fmla="*/ 37 w 62"/>
                <a:gd name="T45" fmla="*/ 25 h 42"/>
                <a:gd name="T46" fmla="*/ 37 w 62"/>
                <a:gd name="T47" fmla="*/ 25 h 42"/>
                <a:gd name="T48" fmla="*/ 38 w 62"/>
                <a:gd name="T49" fmla="*/ 25 h 42"/>
                <a:gd name="T50" fmla="*/ 38 w 62"/>
                <a:gd name="T51" fmla="*/ 25 h 42"/>
                <a:gd name="T52" fmla="*/ 50 w 62"/>
                <a:gd name="T53" fmla="*/ 11 h 42"/>
                <a:gd name="T54" fmla="*/ 50 w 62"/>
                <a:gd name="T55" fmla="*/ 11 h 42"/>
                <a:gd name="T56" fmla="*/ 54 w 62"/>
                <a:gd name="T57" fmla="*/ 2 h 42"/>
                <a:gd name="T58" fmla="*/ 54 w 62"/>
                <a:gd name="T59" fmla="*/ 2 h 42"/>
                <a:gd name="T60" fmla="*/ 54 w 62"/>
                <a:gd name="T61" fmla="*/ 0 h 42"/>
                <a:gd name="T62" fmla="*/ 62 w 62"/>
                <a:gd name="T63" fmla="*/ 2 h 42"/>
                <a:gd name="T64" fmla="*/ 60 w 62"/>
                <a:gd name="T65" fmla="*/ 4 h 42"/>
                <a:gd name="T66" fmla="*/ 60 w 62"/>
                <a:gd name="T67" fmla="*/ 5 h 42"/>
                <a:gd name="T68" fmla="*/ 60 w 62"/>
                <a:gd name="T69" fmla="*/ 5 h 42"/>
                <a:gd name="T70" fmla="*/ 60 w 62"/>
                <a:gd name="T71" fmla="*/ 7 h 42"/>
                <a:gd name="T72" fmla="*/ 60 w 62"/>
                <a:gd name="T73" fmla="*/ 7 h 42"/>
                <a:gd name="T74" fmla="*/ 57 w 62"/>
                <a:gd name="T75" fmla="*/ 14 h 42"/>
                <a:gd name="T76" fmla="*/ 57 w 62"/>
                <a:gd name="T77" fmla="*/ 14 h 42"/>
                <a:gd name="T78" fmla="*/ 41 w 62"/>
                <a:gd name="T79" fmla="*/ 31 h 42"/>
                <a:gd name="T80" fmla="*/ 41 w 62"/>
                <a:gd name="T81" fmla="*/ 31 h 42"/>
                <a:gd name="T82" fmla="*/ 40 w 62"/>
                <a:gd name="T83" fmla="*/ 32 h 42"/>
                <a:gd name="T84" fmla="*/ 40 w 62"/>
                <a:gd name="T85" fmla="*/ 32 h 42"/>
                <a:gd name="T86" fmla="*/ 3 w 62"/>
                <a:gd name="T87" fmla="*/ 42 h 42"/>
                <a:gd name="T88" fmla="*/ 3 w 62"/>
                <a:gd name="T89" fmla="*/ 42 h 42"/>
                <a:gd name="T90" fmla="*/ 0 w 62"/>
                <a:gd name="T91" fmla="*/ 42 h 42"/>
                <a:gd name="T92" fmla="*/ 0 w 62"/>
                <a:gd name="T9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42">
                  <a:moveTo>
                    <a:pt x="0" y="4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10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1" y="31"/>
                    <a:pt x="30" y="28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4" y="22"/>
                    <a:pt x="48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3" y="6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6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9"/>
                    <a:pt x="58" y="12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20"/>
                    <a:pt x="49" y="27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1"/>
                    <a:pt x="40" y="31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5" y="38"/>
                    <a:pt x="5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66"/>
            <p:cNvSpPr/>
            <p:nvPr/>
          </p:nvSpPr>
          <p:spPr bwMode="auto">
            <a:xfrm>
              <a:off x="7065964" y="7685088"/>
              <a:ext cx="128588" cy="176213"/>
            </a:xfrm>
            <a:custGeom>
              <a:avLst/>
              <a:gdLst>
                <a:gd name="T0" fmla="*/ 7 w 74"/>
                <a:gd name="T1" fmla="*/ 69 h 101"/>
                <a:gd name="T2" fmla="*/ 31 w 74"/>
                <a:gd name="T3" fmla="*/ 6 h 101"/>
                <a:gd name="T4" fmla="*/ 31 w 74"/>
                <a:gd name="T5" fmla="*/ 6 h 101"/>
                <a:gd name="T6" fmla="*/ 66 w 74"/>
                <a:gd name="T7" fmla="*/ 24 h 101"/>
                <a:gd name="T8" fmla="*/ 66 w 74"/>
                <a:gd name="T9" fmla="*/ 24 h 101"/>
                <a:gd name="T10" fmla="*/ 70 w 74"/>
                <a:gd name="T11" fmla="*/ 38 h 101"/>
                <a:gd name="T12" fmla="*/ 70 w 74"/>
                <a:gd name="T13" fmla="*/ 38 h 101"/>
                <a:gd name="T14" fmla="*/ 44 w 74"/>
                <a:gd name="T15" fmla="*/ 95 h 101"/>
                <a:gd name="T16" fmla="*/ 44 w 74"/>
                <a:gd name="T17" fmla="*/ 95 h 101"/>
                <a:gd name="T18" fmla="*/ 43 w 74"/>
                <a:gd name="T19" fmla="*/ 94 h 101"/>
                <a:gd name="T20" fmla="*/ 41 w 74"/>
                <a:gd name="T21" fmla="*/ 93 h 101"/>
                <a:gd name="T22" fmla="*/ 67 w 74"/>
                <a:gd name="T23" fmla="*/ 39 h 101"/>
                <a:gd name="T24" fmla="*/ 67 w 74"/>
                <a:gd name="T25" fmla="*/ 39 h 101"/>
                <a:gd name="T26" fmla="*/ 63 w 74"/>
                <a:gd name="T27" fmla="*/ 25 h 101"/>
                <a:gd name="T28" fmla="*/ 63 w 74"/>
                <a:gd name="T29" fmla="*/ 25 h 101"/>
                <a:gd name="T30" fmla="*/ 32 w 74"/>
                <a:gd name="T31" fmla="*/ 9 h 101"/>
                <a:gd name="T32" fmla="*/ 32 w 74"/>
                <a:gd name="T33" fmla="*/ 9 h 101"/>
                <a:gd name="T34" fmla="*/ 10 w 74"/>
                <a:gd name="T35" fmla="*/ 68 h 101"/>
                <a:gd name="T36" fmla="*/ 10 w 74"/>
                <a:gd name="T37" fmla="*/ 68 h 101"/>
                <a:gd name="T38" fmla="*/ 14 w 74"/>
                <a:gd name="T39" fmla="*/ 79 h 101"/>
                <a:gd name="T40" fmla="*/ 14 w 74"/>
                <a:gd name="T41" fmla="*/ 79 h 101"/>
                <a:gd name="T42" fmla="*/ 25 w 74"/>
                <a:gd name="T43" fmla="*/ 94 h 101"/>
                <a:gd name="T44" fmla="*/ 25 w 74"/>
                <a:gd name="T45" fmla="*/ 94 h 101"/>
                <a:gd name="T46" fmla="*/ 38 w 74"/>
                <a:gd name="T47" fmla="*/ 95 h 101"/>
                <a:gd name="T48" fmla="*/ 38 w 74"/>
                <a:gd name="T49" fmla="*/ 95 h 101"/>
                <a:gd name="T50" fmla="*/ 41 w 74"/>
                <a:gd name="T51" fmla="*/ 93 h 101"/>
                <a:gd name="T52" fmla="*/ 41 w 74"/>
                <a:gd name="T53" fmla="*/ 93 h 101"/>
                <a:gd name="T54" fmla="*/ 43 w 74"/>
                <a:gd name="T55" fmla="*/ 94 h 101"/>
                <a:gd name="T56" fmla="*/ 44 w 74"/>
                <a:gd name="T57" fmla="*/ 95 h 101"/>
                <a:gd name="T58" fmla="*/ 39 w 74"/>
                <a:gd name="T59" fmla="*/ 98 h 101"/>
                <a:gd name="T60" fmla="*/ 39 w 74"/>
                <a:gd name="T61" fmla="*/ 98 h 101"/>
                <a:gd name="T62" fmla="*/ 24 w 74"/>
                <a:gd name="T63" fmla="*/ 96 h 101"/>
                <a:gd name="T64" fmla="*/ 24 w 74"/>
                <a:gd name="T65" fmla="*/ 96 h 101"/>
                <a:gd name="T66" fmla="*/ 12 w 74"/>
                <a:gd name="T67" fmla="*/ 80 h 101"/>
                <a:gd name="T68" fmla="*/ 12 w 74"/>
                <a:gd name="T69" fmla="*/ 80 h 101"/>
                <a:gd name="T70" fmla="*/ 7 w 74"/>
                <a:gd name="T71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01">
                  <a:moveTo>
                    <a:pt x="7" y="69"/>
                  </a:moveTo>
                  <a:cubicBezTo>
                    <a:pt x="0" y="47"/>
                    <a:pt x="13" y="1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45" y="0"/>
                    <a:pt x="59" y="9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8" y="28"/>
                    <a:pt x="70" y="33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4" y="61"/>
                    <a:pt x="63" y="78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61" y="75"/>
                    <a:pt x="71" y="60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5" y="29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6" y="11"/>
                    <a:pt x="44" y="3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6" y="16"/>
                    <a:pt x="3" y="4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2"/>
                    <a:pt x="13" y="75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8" y="85"/>
                    <a:pt x="21" y="91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9" y="97"/>
                    <a:pt x="33" y="97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95"/>
                    <a:pt x="40" y="94"/>
                    <a:pt x="41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6"/>
                    <a:pt x="41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4" y="101"/>
                    <a:pt x="28" y="100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3"/>
                    <a:pt x="15" y="87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77"/>
                    <a:pt x="8" y="73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67"/>
            <p:cNvSpPr>
              <a:spLocks noEditPoints="1"/>
            </p:cNvSpPr>
            <p:nvPr/>
          </p:nvSpPr>
          <p:spPr bwMode="auto">
            <a:xfrm>
              <a:off x="7070726" y="7688263"/>
              <a:ext cx="122238" cy="174625"/>
            </a:xfrm>
            <a:custGeom>
              <a:avLst/>
              <a:gdLst>
                <a:gd name="T0" fmla="*/ 30 w 70"/>
                <a:gd name="T1" fmla="*/ 100 h 100"/>
                <a:gd name="T2" fmla="*/ 19 w 70"/>
                <a:gd name="T3" fmla="*/ 96 h 100"/>
                <a:gd name="T4" fmla="*/ 19 w 70"/>
                <a:gd name="T5" fmla="*/ 96 h 100"/>
                <a:gd name="T6" fmla="*/ 7 w 70"/>
                <a:gd name="T7" fmla="*/ 79 h 100"/>
                <a:gd name="T8" fmla="*/ 7 w 70"/>
                <a:gd name="T9" fmla="*/ 79 h 100"/>
                <a:gd name="T10" fmla="*/ 2 w 70"/>
                <a:gd name="T11" fmla="*/ 67 h 100"/>
                <a:gd name="T12" fmla="*/ 2 w 70"/>
                <a:gd name="T13" fmla="*/ 67 h 100"/>
                <a:gd name="T14" fmla="*/ 4 w 70"/>
                <a:gd name="T15" fmla="*/ 67 h 100"/>
                <a:gd name="T16" fmla="*/ 2 w 70"/>
                <a:gd name="T17" fmla="*/ 67 h 100"/>
                <a:gd name="T18" fmla="*/ 0 w 70"/>
                <a:gd name="T19" fmla="*/ 53 h 100"/>
                <a:gd name="T20" fmla="*/ 0 w 70"/>
                <a:gd name="T21" fmla="*/ 53 h 100"/>
                <a:gd name="T22" fmla="*/ 27 w 70"/>
                <a:gd name="T23" fmla="*/ 2 h 100"/>
                <a:gd name="T24" fmla="*/ 27 w 70"/>
                <a:gd name="T25" fmla="*/ 2 h 100"/>
                <a:gd name="T26" fmla="*/ 37 w 70"/>
                <a:gd name="T27" fmla="*/ 0 h 100"/>
                <a:gd name="T28" fmla="*/ 37 w 70"/>
                <a:gd name="T29" fmla="*/ 0 h 100"/>
                <a:gd name="T30" fmla="*/ 65 w 70"/>
                <a:gd name="T31" fmla="*/ 21 h 100"/>
                <a:gd name="T32" fmla="*/ 65 w 70"/>
                <a:gd name="T33" fmla="*/ 21 h 100"/>
                <a:gd name="T34" fmla="*/ 69 w 70"/>
                <a:gd name="T35" fmla="*/ 36 h 100"/>
                <a:gd name="T36" fmla="*/ 69 w 70"/>
                <a:gd name="T37" fmla="*/ 36 h 100"/>
                <a:gd name="T38" fmla="*/ 70 w 70"/>
                <a:gd name="T39" fmla="*/ 44 h 100"/>
                <a:gd name="T40" fmla="*/ 70 w 70"/>
                <a:gd name="T41" fmla="*/ 44 h 100"/>
                <a:gd name="T42" fmla="*/ 43 w 70"/>
                <a:gd name="T43" fmla="*/ 93 h 100"/>
                <a:gd name="T44" fmla="*/ 43 w 70"/>
                <a:gd name="T45" fmla="*/ 93 h 100"/>
                <a:gd name="T46" fmla="*/ 43 w 70"/>
                <a:gd name="T47" fmla="*/ 93 h 100"/>
                <a:gd name="T48" fmla="*/ 42 w 70"/>
                <a:gd name="T49" fmla="*/ 94 h 100"/>
                <a:gd name="T50" fmla="*/ 41 w 70"/>
                <a:gd name="T51" fmla="*/ 95 h 100"/>
                <a:gd name="T52" fmla="*/ 41 w 70"/>
                <a:gd name="T53" fmla="*/ 95 h 100"/>
                <a:gd name="T54" fmla="*/ 40 w 70"/>
                <a:gd name="T55" fmla="*/ 96 h 100"/>
                <a:gd name="T56" fmla="*/ 40 w 70"/>
                <a:gd name="T57" fmla="*/ 96 h 100"/>
                <a:gd name="T58" fmla="*/ 37 w 70"/>
                <a:gd name="T59" fmla="*/ 98 h 100"/>
                <a:gd name="T60" fmla="*/ 37 w 70"/>
                <a:gd name="T61" fmla="*/ 98 h 100"/>
                <a:gd name="T62" fmla="*/ 30 w 70"/>
                <a:gd name="T63" fmla="*/ 100 h 100"/>
                <a:gd name="T64" fmla="*/ 30 w 70"/>
                <a:gd name="T65" fmla="*/ 100 h 100"/>
                <a:gd name="T66" fmla="*/ 30 w 70"/>
                <a:gd name="T67" fmla="*/ 100 h 100"/>
                <a:gd name="T68" fmla="*/ 37 w 70"/>
                <a:gd name="T69" fmla="*/ 7 h 100"/>
                <a:gd name="T70" fmla="*/ 30 w 70"/>
                <a:gd name="T71" fmla="*/ 9 h 100"/>
                <a:gd name="T72" fmla="*/ 30 w 70"/>
                <a:gd name="T73" fmla="*/ 9 h 100"/>
                <a:gd name="T74" fmla="*/ 7 w 70"/>
                <a:gd name="T75" fmla="*/ 54 h 100"/>
                <a:gd name="T76" fmla="*/ 7 w 70"/>
                <a:gd name="T77" fmla="*/ 54 h 100"/>
                <a:gd name="T78" fmla="*/ 9 w 70"/>
                <a:gd name="T79" fmla="*/ 65 h 100"/>
                <a:gd name="T80" fmla="*/ 9 w 70"/>
                <a:gd name="T81" fmla="*/ 65 h 100"/>
                <a:gd name="T82" fmla="*/ 13 w 70"/>
                <a:gd name="T83" fmla="*/ 76 h 100"/>
                <a:gd name="T84" fmla="*/ 13 w 70"/>
                <a:gd name="T85" fmla="*/ 76 h 100"/>
                <a:gd name="T86" fmla="*/ 24 w 70"/>
                <a:gd name="T87" fmla="*/ 90 h 100"/>
                <a:gd name="T88" fmla="*/ 24 w 70"/>
                <a:gd name="T89" fmla="*/ 90 h 100"/>
                <a:gd name="T90" fmla="*/ 30 w 70"/>
                <a:gd name="T91" fmla="*/ 92 h 100"/>
                <a:gd name="T92" fmla="*/ 30 w 70"/>
                <a:gd name="T93" fmla="*/ 92 h 100"/>
                <a:gd name="T94" fmla="*/ 34 w 70"/>
                <a:gd name="T95" fmla="*/ 92 h 100"/>
                <a:gd name="T96" fmla="*/ 34 w 70"/>
                <a:gd name="T97" fmla="*/ 92 h 100"/>
                <a:gd name="T98" fmla="*/ 37 w 70"/>
                <a:gd name="T99" fmla="*/ 89 h 100"/>
                <a:gd name="T100" fmla="*/ 37 w 70"/>
                <a:gd name="T101" fmla="*/ 89 h 100"/>
                <a:gd name="T102" fmla="*/ 63 w 70"/>
                <a:gd name="T103" fmla="*/ 44 h 100"/>
                <a:gd name="T104" fmla="*/ 63 w 70"/>
                <a:gd name="T105" fmla="*/ 44 h 100"/>
                <a:gd name="T106" fmla="*/ 62 w 70"/>
                <a:gd name="T107" fmla="*/ 37 h 100"/>
                <a:gd name="T108" fmla="*/ 62 w 70"/>
                <a:gd name="T109" fmla="*/ 37 h 100"/>
                <a:gd name="T110" fmla="*/ 58 w 70"/>
                <a:gd name="T111" fmla="*/ 24 h 100"/>
                <a:gd name="T112" fmla="*/ 58 w 70"/>
                <a:gd name="T113" fmla="*/ 24 h 100"/>
                <a:gd name="T114" fmla="*/ 37 w 70"/>
                <a:gd name="T115" fmla="*/ 7 h 100"/>
                <a:gd name="T116" fmla="*/ 37 w 70"/>
                <a:gd name="T117" fmla="*/ 7 h 100"/>
                <a:gd name="T118" fmla="*/ 37 w 70"/>
                <a:gd name="T11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100">
                  <a:moveTo>
                    <a:pt x="30" y="100"/>
                  </a:moveTo>
                  <a:cubicBezTo>
                    <a:pt x="26" y="100"/>
                    <a:pt x="22" y="98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4" y="92"/>
                    <a:pt x="10" y="86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5" y="75"/>
                    <a:pt x="4" y="71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3"/>
                    <a:pt x="0" y="5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3"/>
                    <a:pt x="12" y="1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1"/>
                    <a:pt x="34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9" y="0"/>
                    <a:pt x="59" y="9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6"/>
                    <a:pt x="69" y="31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9"/>
                    <a:pt x="70" y="42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63"/>
                    <a:pt x="60" y="78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2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9" y="97"/>
                    <a:pt x="38" y="97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5" y="99"/>
                    <a:pt x="32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37" y="7"/>
                  </a:moveTo>
                  <a:cubicBezTo>
                    <a:pt x="35" y="7"/>
                    <a:pt x="32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8" y="14"/>
                    <a:pt x="7" y="3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8"/>
                    <a:pt x="8" y="62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9"/>
                    <a:pt x="12" y="73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6" y="82"/>
                    <a:pt x="20" y="87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6" y="92"/>
                    <a:pt x="28" y="92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2"/>
                    <a:pt x="32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6" y="90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54" y="74"/>
                    <a:pt x="63" y="61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2"/>
                    <a:pt x="63" y="40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3"/>
                    <a:pt x="60" y="28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3" y="14"/>
                    <a:pt x="4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8"/>
            <p:cNvSpPr>
              <a:spLocks noEditPoints="1"/>
            </p:cNvSpPr>
            <p:nvPr/>
          </p:nvSpPr>
          <p:spPr bwMode="auto">
            <a:xfrm>
              <a:off x="7104064" y="7858126"/>
              <a:ext cx="28575" cy="77788"/>
            </a:xfrm>
            <a:custGeom>
              <a:avLst/>
              <a:gdLst>
                <a:gd name="T0" fmla="*/ 0 w 18"/>
                <a:gd name="T1" fmla="*/ 46 h 49"/>
                <a:gd name="T2" fmla="*/ 14 w 18"/>
                <a:gd name="T3" fmla="*/ 43 h 49"/>
                <a:gd name="T4" fmla="*/ 10 w 18"/>
                <a:gd name="T5" fmla="*/ 0 h 49"/>
                <a:gd name="T6" fmla="*/ 14 w 18"/>
                <a:gd name="T7" fmla="*/ 0 h 49"/>
                <a:gd name="T8" fmla="*/ 18 w 18"/>
                <a:gd name="T9" fmla="*/ 46 h 49"/>
                <a:gd name="T10" fmla="*/ 1 w 18"/>
                <a:gd name="T11" fmla="*/ 49 h 49"/>
                <a:gd name="T12" fmla="*/ 0 w 18"/>
                <a:gd name="T13" fmla="*/ 46 h 49"/>
                <a:gd name="T14" fmla="*/ 0 w 18"/>
                <a:gd name="T15" fmla="*/ 46 h 49"/>
                <a:gd name="T16" fmla="*/ 10 w 18"/>
                <a:gd name="T17" fmla="*/ 0 h 49"/>
                <a:gd name="T18" fmla="*/ 10 w 18"/>
                <a:gd name="T19" fmla="*/ 0 h 49"/>
                <a:gd name="T20" fmla="*/ 10 w 18"/>
                <a:gd name="T21" fmla="*/ 0 h 49"/>
                <a:gd name="T22" fmla="*/ 10 w 18"/>
                <a:gd name="T23" fmla="*/ 0 h 49"/>
                <a:gd name="T24" fmla="*/ 10 w 18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9">
                  <a:moveTo>
                    <a:pt x="0" y="46"/>
                  </a:moveTo>
                  <a:lnTo>
                    <a:pt x="14" y="4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6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9"/>
            <p:cNvSpPr>
              <a:spLocks noEditPoints="1"/>
            </p:cNvSpPr>
            <p:nvPr/>
          </p:nvSpPr>
          <p:spPr bwMode="auto">
            <a:xfrm>
              <a:off x="7100889" y="7854951"/>
              <a:ext cx="34925" cy="84138"/>
            </a:xfrm>
            <a:custGeom>
              <a:avLst/>
              <a:gdLst>
                <a:gd name="T0" fmla="*/ 1 w 22"/>
                <a:gd name="T1" fmla="*/ 51 h 53"/>
                <a:gd name="T2" fmla="*/ 0 w 22"/>
                <a:gd name="T3" fmla="*/ 48 h 53"/>
                <a:gd name="T4" fmla="*/ 2 w 22"/>
                <a:gd name="T5" fmla="*/ 48 h 53"/>
                <a:gd name="T6" fmla="*/ 2 w 22"/>
                <a:gd name="T7" fmla="*/ 50 h 53"/>
                <a:gd name="T8" fmla="*/ 2 w 22"/>
                <a:gd name="T9" fmla="*/ 48 h 53"/>
                <a:gd name="T10" fmla="*/ 0 w 22"/>
                <a:gd name="T11" fmla="*/ 48 h 53"/>
                <a:gd name="T12" fmla="*/ 0 w 22"/>
                <a:gd name="T13" fmla="*/ 47 h 53"/>
                <a:gd name="T14" fmla="*/ 14 w 22"/>
                <a:gd name="T15" fmla="*/ 44 h 53"/>
                <a:gd name="T16" fmla="*/ 10 w 22"/>
                <a:gd name="T17" fmla="*/ 1 h 53"/>
                <a:gd name="T18" fmla="*/ 17 w 22"/>
                <a:gd name="T19" fmla="*/ 0 h 53"/>
                <a:gd name="T20" fmla="*/ 22 w 22"/>
                <a:gd name="T21" fmla="*/ 49 h 53"/>
                <a:gd name="T22" fmla="*/ 1 w 22"/>
                <a:gd name="T23" fmla="*/ 53 h 53"/>
                <a:gd name="T24" fmla="*/ 1 w 22"/>
                <a:gd name="T25" fmla="*/ 51 h 53"/>
                <a:gd name="T26" fmla="*/ 1 w 22"/>
                <a:gd name="T27" fmla="*/ 51 h 53"/>
                <a:gd name="T28" fmla="*/ 12 w 22"/>
                <a:gd name="T29" fmla="*/ 2 h 53"/>
                <a:gd name="T30" fmla="*/ 12 w 22"/>
                <a:gd name="T31" fmla="*/ 0 h 53"/>
                <a:gd name="T32" fmla="*/ 12 w 22"/>
                <a:gd name="T33" fmla="*/ 2 h 53"/>
                <a:gd name="T34" fmla="*/ 12 w 22"/>
                <a:gd name="T35" fmla="*/ 2 h 53"/>
                <a:gd name="T36" fmla="*/ 12 w 22"/>
                <a:gd name="T37" fmla="*/ 2 h 53"/>
                <a:gd name="T38" fmla="*/ 12 w 22"/>
                <a:gd name="T39" fmla="*/ 0 h 53"/>
                <a:gd name="T40" fmla="*/ 12 w 22"/>
                <a:gd name="T41" fmla="*/ 2 h 53"/>
                <a:gd name="T42" fmla="*/ 12 w 22"/>
                <a:gd name="T43" fmla="*/ 0 h 53"/>
                <a:gd name="T44" fmla="*/ 12 w 22"/>
                <a:gd name="T45" fmla="*/ 2 h 53"/>
                <a:gd name="T46" fmla="*/ 12 w 22"/>
                <a:gd name="T47" fmla="*/ 2 h 53"/>
                <a:gd name="T48" fmla="*/ 12 w 22"/>
                <a:gd name="T49" fmla="*/ 2 h 53"/>
                <a:gd name="T50" fmla="*/ 12 w 22"/>
                <a:gd name="T51" fmla="*/ 0 h 53"/>
                <a:gd name="T52" fmla="*/ 12 w 22"/>
                <a:gd name="T53" fmla="*/ 2 h 53"/>
                <a:gd name="T54" fmla="*/ 12 w 22"/>
                <a:gd name="T5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53">
                  <a:moveTo>
                    <a:pt x="1" y="51"/>
                  </a:moveTo>
                  <a:lnTo>
                    <a:pt x="0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4" y="44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49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1" y="51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0"/>
            <p:cNvSpPr/>
            <p:nvPr/>
          </p:nvSpPr>
          <p:spPr bwMode="auto">
            <a:xfrm>
              <a:off x="7137401" y="7848601"/>
              <a:ext cx="22225" cy="77788"/>
            </a:xfrm>
            <a:custGeom>
              <a:avLst/>
              <a:gdLst>
                <a:gd name="T0" fmla="*/ 0 w 14"/>
                <a:gd name="T1" fmla="*/ 0 h 49"/>
                <a:gd name="T2" fmla="*/ 0 w 14"/>
                <a:gd name="T3" fmla="*/ 0 h 49"/>
                <a:gd name="T4" fmla="*/ 3 w 14"/>
                <a:gd name="T5" fmla="*/ 0 h 49"/>
                <a:gd name="T6" fmla="*/ 9 w 14"/>
                <a:gd name="T7" fmla="*/ 43 h 49"/>
                <a:gd name="T8" fmla="*/ 14 w 14"/>
                <a:gd name="T9" fmla="*/ 45 h 49"/>
                <a:gd name="T10" fmla="*/ 13 w 14"/>
                <a:gd name="T11" fmla="*/ 49 h 49"/>
                <a:gd name="T12" fmla="*/ 5 w 14"/>
                <a:gd name="T13" fmla="*/ 46 h 49"/>
                <a:gd name="T14" fmla="*/ 0 w 14"/>
                <a:gd name="T15" fmla="*/ 0 h 49"/>
                <a:gd name="T16" fmla="*/ 0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13" y="49"/>
                  </a:lnTo>
                  <a:lnTo>
                    <a:pt x="5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1"/>
            <p:cNvSpPr/>
            <p:nvPr/>
          </p:nvSpPr>
          <p:spPr bwMode="auto">
            <a:xfrm>
              <a:off x="7134226" y="7843838"/>
              <a:ext cx="30163" cy="85725"/>
            </a:xfrm>
            <a:custGeom>
              <a:avLst/>
              <a:gdLst>
                <a:gd name="T0" fmla="*/ 5 w 19"/>
                <a:gd name="T1" fmla="*/ 51 h 54"/>
                <a:gd name="T2" fmla="*/ 0 w 19"/>
                <a:gd name="T3" fmla="*/ 3 h 54"/>
                <a:gd name="T4" fmla="*/ 2 w 19"/>
                <a:gd name="T5" fmla="*/ 3 h 54"/>
                <a:gd name="T6" fmla="*/ 0 w 19"/>
                <a:gd name="T7" fmla="*/ 3 h 54"/>
                <a:gd name="T8" fmla="*/ 2 w 19"/>
                <a:gd name="T9" fmla="*/ 3 h 54"/>
                <a:gd name="T10" fmla="*/ 2 w 19"/>
                <a:gd name="T11" fmla="*/ 1 h 54"/>
                <a:gd name="T12" fmla="*/ 7 w 19"/>
                <a:gd name="T13" fmla="*/ 0 h 54"/>
                <a:gd name="T14" fmla="*/ 12 w 19"/>
                <a:gd name="T15" fmla="*/ 45 h 54"/>
                <a:gd name="T16" fmla="*/ 19 w 19"/>
                <a:gd name="T17" fmla="*/ 46 h 54"/>
                <a:gd name="T18" fmla="*/ 17 w 19"/>
                <a:gd name="T19" fmla="*/ 54 h 54"/>
                <a:gd name="T20" fmla="*/ 5 w 19"/>
                <a:gd name="T21" fmla="*/ 51 h 54"/>
                <a:gd name="T22" fmla="*/ 5 w 19"/>
                <a:gd name="T2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4">
                  <a:moveTo>
                    <a:pt x="5" y="5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5"/>
                  </a:lnTo>
                  <a:lnTo>
                    <a:pt x="19" y="46"/>
                  </a:lnTo>
                  <a:lnTo>
                    <a:pt x="17" y="5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72"/>
            <p:cNvSpPr/>
            <p:nvPr/>
          </p:nvSpPr>
          <p:spPr bwMode="auto">
            <a:xfrm>
              <a:off x="7008814" y="7643813"/>
              <a:ext cx="12700" cy="17463"/>
            </a:xfrm>
            <a:custGeom>
              <a:avLst/>
              <a:gdLst>
                <a:gd name="T0" fmla="*/ 5 w 8"/>
                <a:gd name="T1" fmla="*/ 0 h 11"/>
                <a:gd name="T2" fmla="*/ 8 w 8"/>
                <a:gd name="T3" fmla="*/ 2 h 11"/>
                <a:gd name="T4" fmla="*/ 3 w 8"/>
                <a:gd name="T5" fmla="*/ 11 h 11"/>
                <a:gd name="T6" fmla="*/ 0 w 8"/>
                <a:gd name="T7" fmla="*/ 10 h 11"/>
                <a:gd name="T8" fmla="*/ 5 w 8"/>
                <a:gd name="T9" fmla="*/ 0 h 11"/>
                <a:gd name="T10" fmla="*/ 5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73"/>
            <p:cNvSpPr/>
            <p:nvPr/>
          </p:nvSpPr>
          <p:spPr bwMode="auto">
            <a:xfrm>
              <a:off x="7002464" y="7640638"/>
              <a:ext cx="23813" cy="25400"/>
            </a:xfrm>
            <a:custGeom>
              <a:avLst/>
              <a:gdLst>
                <a:gd name="T0" fmla="*/ 0 w 15"/>
                <a:gd name="T1" fmla="*/ 12 h 16"/>
                <a:gd name="T2" fmla="*/ 7 w 15"/>
                <a:gd name="T3" fmla="*/ 1 h 16"/>
                <a:gd name="T4" fmla="*/ 8 w 15"/>
                <a:gd name="T5" fmla="*/ 0 h 16"/>
                <a:gd name="T6" fmla="*/ 15 w 15"/>
                <a:gd name="T7" fmla="*/ 3 h 16"/>
                <a:gd name="T8" fmla="*/ 8 w 15"/>
                <a:gd name="T9" fmla="*/ 16 h 16"/>
                <a:gd name="T10" fmla="*/ 0 w 15"/>
                <a:gd name="T11" fmla="*/ 12 h 16"/>
                <a:gd name="T12" fmla="*/ 0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2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15" y="3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74"/>
            <p:cNvSpPr/>
            <p:nvPr/>
          </p:nvSpPr>
          <p:spPr bwMode="auto">
            <a:xfrm>
              <a:off x="6991351" y="7640638"/>
              <a:ext cx="25400" cy="30163"/>
            </a:xfrm>
            <a:custGeom>
              <a:avLst/>
              <a:gdLst>
                <a:gd name="T0" fmla="*/ 2 w 16"/>
                <a:gd name="T1" fmla="*/ 4 h 19"/>
                <a:gd name="T2" fmla="*/ 12 w 16"/>
                <a:gd name="T3" fmla="*/ 11 h 19"/>
                <a:gd name="T4" fmla="*/ 10 w 16"/>
                <a:gd name="T5" fmla="*/ 1 h 19"/>
                <a:gd name="T6" fmla="*/ 13 w 16"/>
                <a:gd name="T7" fmla="*/ 0 h 19"/>
                <a:gd name="T8" fmla="*/ 16 w 16"/>
                <a:gd name="T9" fmla="*/ 19 h 19"/>
                <a:gd name="T10" fmla="*/ 0 w 16"/>
                <a:gd name="T11" fmla="*/ 6 h 19"/>
                <a:gd name="T12" fmla="*/ 2 w 16"/>
                <a:gd name="T13" fmla="*/ 4 h 19"/>
                <a:gd name="T14" fmla="*/ 2 w 16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9">
                  <a:moveTo>
                    <a:pt x="2" y="4"/>
                  </a:moveTo>
                  <a:lnTo>
                    <a:pt x="12" y="1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75"/>
            <p:cNvSpPr/>
            <p:nvPr/>
          </p:nvSpPr>
          <p:spPr bwMode="auto">
            <a:xfrm>
              <a:off x="6985001" y="7635876"/>
              <a:ext cx="36513" cy="42863"/>
            </a:xfrm>
            <a:custGeom>
              <a:avLst/>
              <a:gdLst>
                <a:gd name="T0" fmla="*/ 0 w 23"/>
                <a:gd name="T1" fmla="*/ 9 h 27"/>
                <a:gd name="T2" fmla="*/ 3 w 23"/>
                <a:gd name="T3" fmla="*/ 8 h 27"/>
                <a:gd name="T4" fmla="*/ 5 w 23"/>
                <a:gd name="T5" fmla="*/ 5 h 27"/>
                <a:gd name="T6" fmla="*/ 6 w 23"/>
                <a:gd name="T7" fmla="*/ 4 h 27"/>
                <a:gd name="T8" fmla="*/ 12 w 23"/>
                <a:gd name="T9" fmla="*/ 9 h 27"/>
                <a:gd name="T10" fmla="*/ 11 w 23"/>
                <a:gd name="T11" fmla="*/ 2 h 27"/>
                <a:gd name="T12" fmla="*/ 19 w 23"/>
                <a:gd name="T13" fmla="*/ 0 h 27"/>
                <a:gd name="T14" fmla="*/ 23 w 23"/>
                <a:gd name="T15" fmla="*/ 27 h 27"/>
                <a:gd name="T16" fmla="*/ 0 w 23"/>
                <a:gd name="T17" fmla="*/ 9 h 27"/>
                <a:gd name="T18" fmla="*/ 0 w 23"/>
                <a:gd name="T1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0" y="9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12" y="9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3" y="2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10"/>
            <p:cNvSpPr/>
            <p:nvPr/>
          </p:nvSpPr>
          <p:spPr bwMode="auto">
            <a:xfrm>
              <a:off x="7261226" y="7643813"/>
              <a:ext cx="26988" cy="14288"/>
            </a:xfrm>
            <a:custGeom>
              <a:avLst/>
              <a:gdLst>
                <a:gd name="T0" fmla="*/ 0 w 17"/>
                <a:gd name="T1" fmla="*/ 6 h 9"/>
                <a:gd name="T2" fmla="*/ 16 w 17"/>
                <a:gd name="T3" fmla="*/ 0 h 9"/>
                <a:gd name="T4" fmla="*/ 17 w 17"/>
                <a:gd name="T5" fmla="*/ 3 h 9"/>
                <a:gd name="T6" fmla="*/ 1 w 17"/>
                <a:gd name="T7" fmla="*/ 9 h 9"/>
                <a:gd name="T8" fmla="*/ 0 w 17"/>
                <a:gd name="T9" fmla="*/ 6 h 9"/>
                <a:gd name="T10" fmla="*/ 0 w 17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0" y="6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12"/>
            <p:cNvSpPr/>
            <p:nvPr/>
          </p:nvSpPr>
          <p:spPr bwMode="auto">
            <a:xfrm>
              <a:off x="7254876" y="7639051"/>
              <a:ext cx="36513" cy="23813"/>
            </a:xfrm>
            <a:custGeom>
              <a:avLst/>
              <a:gdLst>
                <a:gd name="T0" fmla="*/ 3 w 23"/>
                <a:gd name="T1" fmla="*/ 13 h 15"/>
                <a:gd name="T2" fmla="*/ 2 w 23"/>
                <a:gd name="T3" fmla="*/ 9 h 15"/>
                <a:gd name="T4" fmla="*/ 4 w 23"/>
                <a:gd name="T5" fmla="*/ 9 h 15"/>
                <a:gd name="T6" fmla="*/ 5 w 23"/>
                <a:gd name="T7" fmla="*/ 11 h 15"/>
                <a:gd name="T8" fmla="*/ 4 w 23"/>
                <a:gd name="T9" fmla="*/ 9 h 15"/>
                <a:gd name="T10" fmla="*/ 2 w 23"/>
                <a:gd name="T11" fmla="*/ 9 h 15"/>
                <a:gd name="T12" fmla="*/ 0 w 23"/>
                <a:gd name="T13" fmla="*/ 7 h 15"/>
                <a:gd name="T14" fmla="*/ 21 w 23"/>
                <a:gd name="T15" fmla="*/ 0 h 15"/>
                <a:gd name="T16" fmla="*/ 23 w 23"/>
                <a:gd name="T17" fmla="*/ 7 h 15"/>
                <a:gd name="T18" fmla="*/ 4 w 23"/>
                <a:gd name="T19" fmla="*/ 15 h 15"/>
                <a:gd name="T20" fmla="*/ 3 w 23"/>
                <a:gd name="T21" fmla="*/ 13 h 15"/>
                <a:gd name="T22" fmla="*/ 3 w 23"/>
                <a:gd name="T2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3" y="13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13"/>
            <p:cNvSpPr>
              <a:spLocks noEditPoints="1"/>
            </p:cNvSpPr>
            <p:nvPr/>
          </p:nvSpPr>
          <p:spPr bwMode="auto">
            <a:xfrm>
              <a:off x="7259639" y="7629526"/>
              <a:ext cx="22225" cy="34925"/>
            </a:xfrm>
            <a:custGeom>
              <a:avLst/>
              <a:gdLst>
                <a:gd name="T0" fmla="*/ 0 w 14"/>
                <a:gd name="T1" fmla="*/ 0 h 22"/>
                <a:gd name="T2" fmla="*/ 3 w 14"/>
                <a:gd name="T3" fmla="*/ 0 h 22"/>
                <a:gd name="T4" fmla="*/ 4 w 14"/>
                <a:gd name="T5" fmla="*/ 12 h 22"/>
                <a:gd name="T6" fmla="*/ 12 w 14"/>
                <a:gd name="T7" fmla="*/ 0 h 22"/>
                <a:gd name="T8" fmla="*/ 14 w 14"/>
                <a:gd name="T9" fmla="*/ 1 h 22"/>
                <a:gd name="T10" fmla="*/ 2 w 14"/>
                <a:gd name="T11" fmla="*/ 22 h 22"/>
                <a:gd name="T12" fmla="*/ 0 w 14"/>
                <a:gd name="T13" fmla="*/ 0 h 22"/>
                <a:gd name="T14" fmla="*/ 0 w 14"/>
                <a:gd name="T15" fmla="*/ 0 h 22"/>
                <a:gd name="T16" fmla="*/ 12 w 14"/>
                <a:gd name="T17" fmla="*/ 0 h 22"/>
                <a:gd name="T18" fmla="*/ 12 w 14"/>
                <a:gd name="T19" fmla="*/ 0 h 22"/>
                <a:gd name="T20" fmla="*/ 12 w 14"/>
                <a:gd name="T21" fmla="*/ 0 h 22"/>
                <a:gd name="T22" fmla="*/ 12 w 14"/>
                <a:gd name="T23" fmla="*/ 0 h 22"/>
                <a:gd name="T24" fmla="*/ 12 w 14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3" y="0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14"/>
            <p:cNvSpPr/>
            <p:nvPr/>
          </p:nvSpPr>
          <p:spPr bwMode="auto">
            <a:xfrm>
              <a:off x="7254876" y="7624764"/>
              <a:ext cx="31750" cy="52388"/>
            </a:xfrm>
            <a:custGeom>
              <a:avLst/>
              <a:gdLst>
                <a:gd name="T0" fmla="*/ 0 w 20"/>
                <a:gd name="T1" fmla="*/ 3 h 33"/>
                <a:gd name="T2" fmla="*/ 3 w 20"/>
                <a:gd name="T3" fmla="*/ 3 h 33"/>
                <a:gd name="T4" fmla="*/ 3 w 20"/>
                <a:gd name="T5" fmla="*/ 5 h 33"/>
                <a:gd name="T6" fmla="*/ 3 w 20"/>
                <a:gd name="T7" fmla="*/ 3 h 33"/>
                <a:gd name="T8" fmla="*/ 0 w 20"/>
                <a:gd name="T9" fmla="*/ 3 h 33"/>
                <a:gd name="T10" fmla="*/ 0 w 20"/>
                <a:gd name="T11" fmla="*/ 2 h 33"/>
                <a:gd name="T12" fmla="*/ 8 w 20"/>
                <a:gd name="T13" fmla="*/ 1 h 33"/>
                <a:gd name="T14" fmla="*/ 9 w 20"/>
                <a:gd name="T15" fmla="*/ 9 h 33"/>
                <a:gd name="T16" fmla="*/ 11 w 20"/>
                <a:gd name="T17" fmla="*/ 3 h 33"/>
                <a:gd name="T18" fmla="*/ 9 w 20"/>
                <a:gd name="T19" fmla="*/ 1 h 33"/>
                <a:gd name="T20" fmla="*/ 12 w 20"/>
                <a:gd name="T21" fmla="*/ 1 h 33"/>
                <a:gd name="T22" fmla="*/ 14 w 20"/>
                <a:gd name="T23" fmla="*/ 0 h 33"/>
                <a:gd name="T24" fmla="*/ 15 w 20"/>
                <a:gd name="T25" fmla="*/ 1 h 33"/>
                <a:gd name="T26" fmla="*/ 17 w 20"/>
                <a:gd name="T27" fmla="*/ 1 h 33"/>
                <a:gd name="T28" fmla="*/ 17 w 20"/>
                <a:gd name="T29" fmla="*/ 2 h 33"/>
                <a:gd name="T30" fmla="*/ 20 w 20"/>
                <a:gd name="T31" fmla="*/ 4 h 33"/>
                <a:gd name="T32" fmla="*/ 4 w 20"/>
                <a:gd name="T33" fmla="*/ 33 h 33"/>
                <a:gd name="T34" fmla="*/ 0 w 20"/>
                <a:gd name="T35" fmla="*/ 3 h 33"/>
                <a:gd name="T36" fmla="*/ 0 w 20"/>
                <a:gd name="T3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33">
                  <a:moveTo>
                    <a:pt x="0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1"/>
                  </a:lnTo>
                  <a:lnTo>
                    <a:pt x="9" y="9"/>
                  </a:lnTo>
                  <a:lnTo>
                    <a:pt x="11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4" y="3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644967" y="2590725"/>
            <a:ext cx="742885" cy="1050002"/>
            <a:chOff x="7443789" y="7534276"/>
            <a:chExt cx="284162" cy="4016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9" name="Freeform 1310"/>
            <p:cNvSpPr/>
            <p:nvPr/>
          </p:nvSpPr>
          <p:spPr bwMode="auto">
            <a:xfrm>
              <a:off x="7556501" y="7875588"/>
              <a:ext cx="28575" cy="52388"/>
            </a:xfrm>
            <a:custGeom>
              <a:avLst/>
              <a:gdLst>
                <a:gd name="T0" fmla="*/ 3 w 18"/>
                <a:gd name="T1" fmla="*/ 0 h 33"/>
                <a:gd name="T2" fmla="*/ 7 w 18"/>
                <a:gd name="T3" fmla="*/ 29 h 33"/>
                <a:gd name="T4" fmla="*/ 18 w 18"/>
                <a:gd name="T5" fmla="*/ 29 h 33"/>
                <a:gd name="T6" fmla="*/ 18 w 18"/>
                <a:gd name="T7" fmla="*/ 33 h 33"/>
                <a:gd name="T8" fmla="*/ 3 w 18"/>
                <a:gd name="T9" fmla="*/ 33 h 33"/>
                <a:gd name="T10" fmla="*/ 0 w 18"/>
                <a:gd name="T11" fmla="*/ 1 h 33"/>
                <a:gd name="T12" fmla="*/ 3 w 18"/>
                <a:gd name="T13" fmla="*/ 0 h 33"/>
                <a:gd name="T14" fmla="*/ 3 w 18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3" y="0"/>
                  </a:moveTo>
                  <a:lnTo>
                    <a:pt x="7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3" y="3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11"/>
            <p:cNvSpPr/>
            <p:nvPr/>
          </p:nvSpPr>
          <p:spPr bwMode="auto">
            <a:xfrm>
              <a:off x="7553326" y="7872413"/>
              <a:ext cx="34925" cy="58738"/>
            </a:xfrm>
            <a:custGeom>
              <a:avLst/>
              <a:gdLst>
                <a:gd name="T0" fmla="*/ 3 w 22"/>
                <a:gd name="T1" fmla="*/ 37 h 37"/>
                <a:gd name="T2" fmla="*/ 0 w 22"/>
                <a:gd name="T3" fmla="*/ 1 h 37"/>
                <a:gd name="T4" fmla="*/ 2 w 22"/>
                <a:gd name="T5" fmla="*/ 1 h 37"/>
                <a:gd name="T6" fmla="*/ 4 w 22"/>
                <a:gd name="T7" fmla="*/ 0 h 37"/>
                <a:gd name="T8" fmla="*/ 7 w 22"/>
                <a:gd name="T9" fmla="*/ 0 h 37"/>
                <a:gd name="T10" fmla="*/ 10 w 22"/>
                <a:gd name="T11" fmla="*/ 29 h 37"/>
                <a:gd name="T12" fmla="*/ 22 w 22"/>
                <a:gd name="T13" fmla="*/ 29 h 37"/>
                <a:gd name="T14" fmla="*/ 22 w 22"/>
                <a:gd name="T15" fmla="*/ 31 h 37"/>
                <a:gd name="T16" fmla="*/ 22 w 22"/>
                <a:gd name="T17" fmla="*/ 37 h 37"/>
                <a:gd name="T18" fmla="*/ 3 w 22"/>
                <a:gd name="T19" fmla="*/ 37 h 37"/>
                <a:gd name="T20" fmla="*/ 3 w 22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7">
                  <a:moveTo>
                    <a:pt x="3" y="37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37"/>
                  </a:lnTo>
                  <a:lnTo>
                    <a:pt x="3" y="37"/>
                  </a:lnTo>
                  <a:lnTo>
                    <a:pt x="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312"/>
            <p:cNvSpPr/>
            <p:nvPr/>
          </p:nvSpPr>
          <p:spPr bwMode="auto">
            <a:xfrm>
              <a:off x="7524751" y="7881938"/>
              <a:ext cx="22225" cy="50800"/>
            </a:xfrm>
            <a:custGeom>
              <a:avLst/>
              <a:gdLst>
                <a:gd name="T0" fmla="*/ 8 w 14"/>
                <a:gd name="T1" fmla="*/ 0 h 32"/>
                <a:gd name="T2" fmla="*/ 14 w 14"/>
                <a:gd name="T3" fmla="*/ 32 h 32"/>
                <a:gd name="T4" fmla="*/ 0 w 14"/>
                <a:gd name="T5" fmla="*/ 31 h 32"/>
                <a:gd name="T6" fmla="*/ 0 w 14"/>
                <a:gd name="T7" fmla="*/ 28 h 32"/>
                <a:gd name="T8" fmla="*/ 10 w 14"/>
                <a:gd name="T9" fmla="*/ 29 h 32"/>
                <a:gd name="T10" fmla="*/ 5 w 14"/>
                <a:gd name="T11" fmla="*/ 0 h 32"/>
                <a:gd name="T12" fmla="*/ 8 w 14"/>
                <a:gd name="T13" fmla="*/ 0 h 32"/>
                <a:gd name="T14" fmla="*/ 8 w 14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14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0" y="29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313"/>
            <p:cNvSpPr/>
            <p:nvPr/>
          </p:nvSpPr>
          <p:spPr bwMode="auto">
            <a:xfrm>
              <a:off x="7521576" y="7877176"/>
              <a:ext cx="28575" cy="58738"/>
            </a:xfrm>
            <a:custGeom>
              <a:avLst/>
              <a:gdLst>
                <a:gd name="T0" fmla="*/ 0 w 18"/>
                <a:gd name="T1" fmla="*/ 36 h 37"/>
                <a:gd name="T2" fmla="*/ 0 w 18"/>
                <a:gd name="T3" fmla="*/ 34 h 37"/>
                <a:gd name="T4" fmla="*/ 0 w 18"/>
                <a:gd name="T5" fmla="*/ 28 h 37"/>
                <a:gd name="T6" fmla="*/ 9 w 18"/>
                <a:gd name="T7" fmla="*/ 30 h 37"/>
                <a:gd name="T8" fmla="*/ 5 w 18"/>
                <a:gd name="T9" fmla="*/ 1 h 37"/>
                <a:gd name="T10" fmla="*/ 7 w 18"/>
                <a:gd name="T11" fmla="*/ 1 h 37"/>
                <a:gd name="T12" fmla="*/ 10 w 18"/>
                <a:gd name="T13" fmla="*/ 1 h 37"/>
                <a:gd name="T14" fmla="*/ 12 w 18"/>
                <a:gd name="T15" fmla="*/ 0 h 37"/>
                <a:gd name="T16" fmla="*/ 18 w 18"/>
                <a:gd name="T17" fmla="*/ 37 h 37"/>
                <a:gd name="T18" fmla="*/ 0 w 18"/>
                <a:gd name="T19" fmla="*/ 36 h 37"/>
                <a:gd name="T20" fmla="*/ 0 w 18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7">
                  <a:moveTo>
                    <a:pt x="0" y="36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37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314"/>
            <p:cNvSpPr>
              <a:spLocks noEditPoints="1"/>
            </p:cNvSpPr>
            <p:nvPr/>
          </p:nvSpPr>
          <p:spPr bwMode="auto">
            <a:xfrm>
              <a:off x="7497764" y="7729538"/>
              <a:ext cx="104775" cy="155575"/>
            </a:xfrm>
            <a:custGeom>
              <a:avLst/>
              <a:gdLst>
                <a:gd name="T0" fmla="*/ 13 w 60"/>
                <a:gd name="T1" fmla="*/ 12 h 90"/>
                <a:gd name="T2" fmla="*/ 36 w 60"/>
                <a:gd name="T3" fmla="*/ 2 h 90"/>
                <a:gd name="T4" fmla="*/ 36 w 60"/>
                <a:gd name="T5" fmla="*/ 2 h 90"/>
                <a:gd name="T6" fmla="*/ 52 w 60"/>
                <a:gd name="T7" fmla="*/ 20 h 90"/>
                <a:gd name="T8" fmla="*/ 52 w 60"/>
                <a:gd name="T9" fmla="*/ 20 h 90"/>
                <a:gd name="T10" fmla="*/ 58 w 60"/>
                <a:gd name="T11" fmla="*/ 53 h 90"/>
                <a:gd name="T12" fmla="*/ 58 w 60"/>
                <a:gd name="T13" fmla="*/ 53 h 90"/>
                <a:gd name="T14" fmla="*/ 42 w 60"/>
                <a:gd name="T15" fmla="*/ 80 h 90"/>
                <a:gd name="T16" fmla="*/ 42 w 60"/>
                <a:gd name="T17" fmla="*/ 80 h 90"/>
                <a:gd name="T18" fmla="*/ 22 w 60"/>
                <a:gd name="T19" fmla="*/ 89 h 90"/>
                <a:gd name="T20" fmla="*/ 22 w 60"/>
                <a:gd name="T21" fmla="*/ 89 h 90"/>
                <a:gd name="T22" fmla="*/ 6 w 60"/>
                <a:gd name="T23" fmla="*/ 72 h 90"/>
                <a:gd name="T24" fmla="*/ 6 w 60"/>
                <a:gd name="T25" fmla="*/ 72 h 90"/>
                <a:gd name="T26" fmla="*/ 2 w 60"/>
                <a:gd name="T27" fmla="*/ 40 h 90"/>
                <a:gd name="T28" fmla="*/ 2 w 60"/>
                <a:gd name="T29" fmla="*/ 40 h 90"/>
                <a:gd name="T30" fmla="*/ 13 w 60"/>
                <a:gd name="T31" fmla="*/ 12 h 90"/>
                <a:gd name="T32" fmla="*/ 50 w 60"/>
                <a:gd name="T33" fmla="*/ 21 h 90"/>
                <a:gd name="T34" fmla="*/ 35 w 60"/>
                <a:gd name="T35" fmla="*/ 5 h 90"/>
                <a:gd name="T36" fmla="*/ 35 w 60"/>
                <a:gd name="T37" fmla="*/ 5 h 90"/>
                <a:gd name="T38" fmla="*/ 15 w 60"/>
                <a:gd name="T39" fmla="*/ 13 h 90"/>
                <a:gd name="T40" fmla="*/ 15 w 60"/>
                <a:gd name="T41" fmla="*/ 13 h 90"/>
                <a:gd name="T42" fmla="*/ 5 w 60"/>
                <a:gd name="T43" fmla="*/ 41 h 90"/>
                <a:gd name="T44" fmla="*/ 5 w 60"/>
                <a:gd name="T45" fmla="*/ 41 h 90"/>
                <a:gd name="T46" fmla="*/ 9 w 60"/>
                <a:gd name="T47" fmla="*/ 71 h 90"/>
                <a:gd name="T48" fmla="*/ 9 w 60"/>
                <a:gd name="T49" fmla="*/ 71 h 90"/>
                <a:gd name="T50" fmla="*/ 22 w 60"/>
                <a:gd name="T51" fmla="*/ 86 h 90"/>
                <a:gd name="T52" fmla="*/ 22 w 60"/>
                <a:gd name="T53" fmla="*/ 86 h 90"/>
                <a:gd name="T54" fmla="*/ 40 w 60"/>
                <a:gd name="T55" fmla="*/ 78 h 90"/>
                <a:gd name="T56" fmla="*/ 40 w 60"/>
                <a:gd name="T57" fmla="*/ 78 h 90"/>
                <a:gd name="T58" fmla="*/ 55 w 60"/>
                <a:gd name="T59" fmla="*/ 52 h 90"/>
                <a:gd name="T60" fmla="*/ 55 w 60"/>
                <a:gd name="T61" fmla="*/ 52 h 90"/>
                <a:gd name="T62" fmla="*/ 55 w 60"/>
                <a:gd name="T63" fmla="*/ 52 h 90"/>
                <a:gd name="T64" fmla="*/ 55 w 60"/>
                <a:gd name="T65" fmla="*/ 52 h 90"/>
                <a:gd name="T66" fmla="*/ 50 w 60"/>
                <a:gd name="T67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90">
                  <a:moveTo>
                    <a:pt x="13" y="12"/>
                  </a:moveTo>
                  <a:cubicBezTo>
                    <a:pt x="19" y="4"/>
                    <a:pt x="26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1" y="3"/>
                    <a:pt x="48" y="11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7" y="29"/>
                    <a:pt x="60" y="4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5" y="64"/>
                    <a:pt x="49" y="73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35" y="86"/>
                    <a:pt x="27" y="90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8"/>
                    <a:pt x="10" y="81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" y="63"/>
                    <a:pt x="0" y="5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29"/>
                    <a:pt x="8" y="19"/>
                    <a:pt x="13" y="12"/>
                  </a:cubicBezTo>
                  <a:close/>
                  <a:moveTo>
                    <a:pt x="50" y="21"/>
                  </a:moveTo>
                  <a:cubicBezTo>
                    <a:pt x="46" y="12"/>
                    <a:pt x="39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7" y="3"/>
                    <a:pt x="21" y="6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20"/>
                    <a:pt x="7" y="30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51"/>
                    <a:pt x="5" y="62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80"/>
                    <a:pt x="18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6" y="87"/>
                    <a:pt x="33" y="84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7" y="72"/>
                    <a:pt x="53" y="6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42"/>
                    <a:pt x="55" y="30"/>
                    <a:pt x="5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15"/>
            <p:cNvSpPr>
              <a:spLocks noEditPoints="1"/>
            </p:cNvSpPr>
            <p:nvPr/>
          </p:nvSpPr>
          <p:spPr bwMode="auto">
            <a:xfrm>
              <a:off x="7496176" y="7727951"/>
              <a:ext cx="107950" cy="158750"/>
            </a:xfrm>
            <a:custGeom>
              <a:avLst/>
              <a:gdLst>
                <a:gd name="T0" fmla="*/ 22 w 62"/>
                <a:gd name="T1" fmla="*/ 92 h 92"/>
                <a:gd name="T2" fmla="*/ 5 w 62"/>
                <a:gd name="T3" fmla="*/ 74 h 92"/>
                <a:gd name="T4" fmla="*/ 5 w 62"/>
                <a:gd name="T5" fmla="*/ 74 h 92"/>
                <a:gd name="T6" fmla="*/ 0 w 62"/>
                <a:gd name="T7" fmla="*/ 51 h 92"/>
                <a:gd name="T8" fmla="*/ 0 w 62"/>
                <a:gd name="T9" fmla="*/ 51 h 92"/>
                <a:gd name="T10" fmla="*/ 1 w 62"/>
                <a:gd name="T11" fmla="*/ 41 h 92"/>
                <a:gd name="T12" fmla="*/ 1 w 62"/>
                <a:gd name="T13" fmla="*/ 41 h 92"/>
                <a:gd name="T14" fmla="*/ 13 w 62"/>
                <a:gd name="T15" fmla="*/ 11 h 92"/>
                <a:gd name="T16" fmla="*/ 13 w 62"/>
                <a:gd name="T17" fmla="*/ 11 h 92"/>
                <a:gd name="T18" fmla="*/ 13 w 62"/>
                <a:gd name="T19" fmla="*/ 11 h 92"/>
                <a:gd name="T20" fmla="*/ 32 w 62"/>
                <a:gd name="T21" fmla="*/ 0 h 92"/>
                <a:gd name="T22" fmla="*/ 32 w 62"/>
                <a:gd name="T23" fmla="*/ 0 h 92"/>
                <a:gd name="T24" fmla="*/ 37 w 62"/>
                <a:gd name="T25" fmla="*/ 1 h 92"/>
                <a:gd name="T26" fmla="*/ 37 w 62"/>
                <a:gd name="T27" fmla="*/ 1 h 92"/>
                <a:gd name="T28" fmla="*/ 55 w 62"/>
                <a:gd name="T29" fmla="*/ 20 h 92"/>
                <a:gd name="T30" fmla="*/ 55 w 62"/>
                <a:gd name="T31" fmla="*/ 20 h 92"/>
                <a:gd name="T32" fmla="*/ 62 w 62"/>
                <a:gd name="T33" fmla="*/ 45 h 92"/>
                <a:gd name="T34" fmla="*/ 62 w 62"/>
                <a:gd name="T35" fmla="*/ 45 h 92"/>
                <a:gd name="T36" fmla="*/ 61 w 62"/>
                <a:gd name="T37" fmla="*/ 54 h 92"/>
                <a:gd name="T38" fmla="*/ 61 w 62"/>
                <a:gd name="T39" fmla="*/ 54 h 92"/>
                <a:gd name="T40" fmla="*/ 44 w 62"/>
                <a:gd name="T41" fmla="*/ 82 h 92"/>
                <a:gd name="T42" fmla="*/ 44 w 62"/>
                <a:gd name="T43" fmla="*/ 82 h 92"/>
                <a:gd name="T44" fmla="*/ 25 w 62"/>
                <a:gd name="T45" fmla="*/ 92 h 92"/>
                <a:gd name="T46" fmla="*/ 25 w 62"/>
                <a:gd name="T47" fmla="*/ 92 h 92"/>
                <a:gd name="T48" fmla="*/ 22 w 62"/>
                <a:gd name="T49" fmla="*/ 92 h 92"/>
                <a:gd name="T50" fmla="*/ 18 w 62"/>
                <a:gd name="T51" fmla="*/ 15 h 92"/>
                <a:gd name="T52" fmla="*/ 8 w 62"/>
                <a:gd name="T53" fmla="*/ 42 h 92"/>
                <a:gd name="T54" fmla="*/ 8 w 62"/>
                <a:gd name="T55" fmla="*/ 42 h 92"/>
                <a:gd name="T56" fmla="*/ 7 w 62"/>
                <a:gd name="T57" fmla="*/ 51 h 92"/>
                <a:gd name="T58" fmla="*/ 7 w 62"/>
                <a:gd name="T59" fmla="*/ 51 h 92"/>
                <a:gd name="T60" fmla="*/ 11 w 62"/>
                <a:gd name="T61" fmla="*/ 71 h 92"/>
                <a:gd name="T62" fmla="*/ 11 w 62"/>
                <a:gd name="T63" fmla="*/ 71 h 92"/>
                <a:gd name="T64" fmla="*/ 24 w 62"/>
                <a:gd name="T65" fmla="*/ 85 h 92"/>
                <a:gd name="T66" fmla="*/ 24 w 62"/>
                <a:gd name="T67" fmla="*/ 85 h 92"/>
                <a:gd name="T68" fmla="*/ 25 w 62"/>
                <a:gd name="T69" fmla="*/ 86 h 92"/>
                <a:gd name="T70" fmla="*/ 25 w 62"/>
                <a:gd name="T71" fmla="*/ 86 h 92"/>
                <a:gd name="T72" fmla="*/ 39 w 62"/>
                <a:gd name="T73" fmla="*/ 77 h 92"/>
                <a:gd name="T74" fmla="*/ 39 w 62"/>
                <a:gd name="T75" fmla="*/ 77 h 92"/>
                <a:gd name="T76" fmla="*/ 54 w 62"/>
                <a:gd name="T77" fmla="*/ 52 h 92"/>
                <a:gd name="T78" fmla="*/ 54 w 62"/>
                <a:gd name="T79" fmla="*/ 52 h 92"/>
                <a:gd name="T80" fmla="*/ 54 w 62"/>
                <a:gd name="T81" fmla="*/ 53 h 92"/>
                <a:gd name="T82" fmla="*/ 55 w 62"/>
                <a:gd name="T83" fmla="*/ 45 h 92"/>
                <a:gd name="T84" fmla="*/ 55 w 62"/>
                <a:gd name="T85" fmla="*/ 45 h 92"/>
                <a:gd name="T86" fmla="*/ 49 w 62"/>
                <a:gd name="T87" fmla="*/ 23 h 92"/>
                <a:gd name="T88" fmla="*/ 49 w 62"/>
                <a:gd name="T89" fmla="*/ 23 h 92"/>
                <a:gd name="T90" fmla="*/ 51 w 62"/>
                <a:gd name="T91" fmla="*/ 22 h 92"/>
                <a:gd name="T92" fmla="*/ 49 w 62"/>
                <a:gd name="T93" fmla="*/ 23 h 92"/>
                <a:gd name="T94" fmla="*/ 36 w 62"/>
                <a:gd name="T95" fmla="*/ 8 h 92"/>
                <a:gd name="T96" fmla="*/ 36 w 62"/>
                <a:gd name="T97" fmla="*/ 8 h 92"/>
                <a:gd name="T98" fmla="*/ 32 w 62"/>
                <a:gd name="T99" fmla="*/ 7 h 92"/>
                <a:gd name="T100" fmla="*/ 32 w 62"/>
                <a:gd name="T101" fmla="*/ 7 h 92"/>
                <a:gd name="T102" fmla="*/ 18 w 62"/>
                <a:gd name="T103" fmla="*/ 15 h 92"/>
                <a:gd name="T104" fmla="*/ 15 w 62"/>
                <a:gd name="T105" fmla="*/ 13 h 92"/>
                <a:gd name="T106" fmla="*/ 15 w 62"/>
                <a:gd name="T107" fmla="*/ 13 h 92"/>
                <a:gd name="T108" fmla="*/ 15 w 62"/>
                <a:gd name="T109" fmla="*/ 13 h 92"/>
                <a:gd name="T110" fmla="*/ 14 w 62"/>
                <a:gd name="T111" fmla="*/ 13 h 92"/>
                <a:gd name="T112" fmla="*/ 15 w 62"/>
                <a:gd name="T113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92">
                  <a:moveTo>
                    <a:pt x="22" y="92"/>
                  </a:moveTo>
                  <a:cubicBezTo>
                    <a:pt x="15" y="90"/>
                    <a:pt x="10" y="83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67"/>
                    <a:pt x="0" y="5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7"/>
                    <a:pt x="0" y="44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30"/>
                    <a:pt x="7" y="1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7" y="5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3"/>
                    <a:pt x="50" y="1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9" y="27"/>
                    <a:pt x="62" y="3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8"/>
                    <a:pt x="61" y="5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8" y="66"/>
                    <a:pt x="51" y="76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38" y="88"/>
                    <a:pt x="31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2"/>
                    <a:pt x="23" y="92"/>
                    <a:pt x="22" y="92"/>
                  </a:cubicBezTo>
                  <a:close/>
                  <a:moveTo>
                    <a:pt x="18" y="15"/>
                  </a:moveTo>
                  <a:cubicBezTo>
                    <a:pt x="13" y="22"/>
                    <a:pt x="10" y="3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5"/>
                    <a:pt x="7" y="48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8"/>
                    <a:pt x="9" y="65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5" y="79"/>
                    <a:pt x="21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8" y="86"/>
                    <a:pt x="34" y="83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6" y="71"/>
                    <a:pt x="52" y="63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38"/>
                    <a:pt x="53" y="3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5" y="14"/>
                    <a:pt x="38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6" y="7"/>
                    <a:pt x="22" y="10"/>
                    <a:pt x="18" y="15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316"/>
            <p:cNvSpPr/>
            <p:nvPr/>
          </p:nvSpPr>
          <p:spPr bwMode="auto">
            <a:xfrm>
              <a:off x="7502526" y="7791451"/>
              <a:ext cx="92075" cy="11113"/>
            </a:xfrm>
            <a:custGeom>
              <a:avLst/>
              <a:gdLst>
                <a:gd name="T0" fmla="*/ 58 w 58"/>
                <a:gd name="T1" fmla="*/ 0 h 7"/>
                <a:gd name="T2" fmla="*/ 58 w 58"/>
                <a:gd name="T3" fmla="*/ 3 h 7"/>
                <a:gd name="T4" fmla="*/ 0 w 58"/>
                <a:gd name="T5" fmla="*/ 7 h 7"/>
                <a:gd name="T6" fmla="*/ 0 w 58"/>
                <a:gd name="T7" fmla="*/ 3 h 7"/>
                <a:gd name="T8" fmla="*/ 58 w 58"/>
                <a:gd name="T9" fmla="*/ 0 h 7"/>
                <a:gd name="T10" fmla="*/ 58 w 5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">
                  <a:moveTo>
                    <a:pt x="58" y="0"/>
                  </a:moveTo>
                  <a:lnTo>
                    <a:pt x="58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317"/>
            <p:cNvSpPr/>
            <p:nvPr/>
          </p:nvSpPr>
          <p:spPr bwMode="auto">
            <a:xfrm>
              <a:off x="7499351" y="7788276"/>
              <a:ext cx="100013" cy="17463"/>
            </a:xfrm>
            <a:custGeom>
              <a:avLst/>
              <a:gdLst>
                <a:gd name="T0" fmla="*/ 0 w 63"/>
                <a:gd name="T1" fmla="*/ 9 h 11"/>
                <a:gd name="T2" fmla="*/ 0 w 63"/>
                <a:gd name="T3" fmla="*/ 3 h 11"/>
                <a:gd name="T4" fmla="*/ 60 w 63"/>
                <a:gd name="T5" fmla="*/ 0 h 11"/>
                <a:gd name="T6" fmla="*/ 63 w 63"/>
                <a:gd name="T7" fmla="*/ 0 h 11"/>
                <a:gd name="T8" fmla="*/ 63 w 63"/>
                <a:gd name="T9" fmla="*/ 2 h 11"/>
                <a:gd name="T10" fmla="*/ 63 w 63"/>
                <a:gd name="T11" fmla="*/ 8 h 11"/>
                <a:gd name="T12" fmla="*/ 1 w 63"/>
                <a:gd name="T13" fmla="*/ 11 h 11"/>
                <a:gd name="T14" fmla="*/ 0 w 63"/>
                <a:gd name="T15" fmla="*/ 9 h 11"/>
                <a:gd name="T16" fmla="*/ 0 w 63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1">
                  <a:moveTo>
                    <a:pt x="0" y="9"/>
                  </a:moveTo>
                  <a:lnTo>
                    <a:pt x="0" y="3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3" y="8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318"/>
            <p:cNvSpPr>
              <a:spLocks noEditPoints="1"/>
            </p:cNvSpPr>
            <p:nvPr/>
          </p:nvSpPr>
          <p:spPr bwMode="auto">
            <a:xfrm>
              <a:off x="7573964" y="7661276"/>
              <a:ext cx="128588" cy="90488"/>
            </a:xfrm>
            <a:custGeom>
              <a:avLst/>
              <a:gdLst>
                <a:gd name="T0" fmla="*/ 1 w 74"/>
                <a:gd name="T1" fmla="*/ 48 h 52"/>
                <a:gd name="T2" fmla="*/ 42 w 74"/>
                <a:gd name="T3" fmla="*/ 31 h 52"/>
                <a:gd name="T4" fmla="*/ 42 w 74"/>
                <a:gd name="T5" fmla="*/ 31 h 52"/>
                <a:gd name="T6" fmla="*/ 70 w 74"/>
                <a:gd name="T7" fmla="*/ 11 h 52"/>
                <a:gd name="T8" fmla="*/ 70 w 74"/>
                <a:gd name="T9" fmla="*/ 11 h 52"/>
                <a:gd name="T10" fmla="*/ 71 w 74"/>
                <a:gd name="T11" fmla="*/ 0 h 52"/>
                <a:gd name="T12" fmla="*/ 74 w 74"/>
                <a:gd name="T13" fmla="*/ 0 h 52"/>
                <a:gd name="T14" fmla="*/ 73 w 74"/>
                <a:gd name="T15" fmla="*/ 12 h 52"/>
                <a:gd name="T16" fmla="*/ 73 w 74"/>
                <a:gd name="T17" fmla="*/ 12 h 52"/>
                <a:gd name="T18" fmla="*/ 44 w 74"/>
                <a:gd name="T19" fmla="*/ 33 h 52"/>
                <a:gd name="T20" fmla="*/ 44 w 74"/>
                <a:gd name="T21" fmla="*/ 33 h 52"/>
                <a:gd name="T22" fmla="*/ 0 w 74"/>
                <a:gd name="T23" fmla="*/ 50 h 52"/>
                <a:gd name="T24" fmla="*/ 0 w 74"/>
                <a:gd name="T25" fmla="*/ 50 h 52"/>
                <a:gd name="T26" fmla="*/ 0 w 74"/>
                <a:gd name="T27" fmla="*/ 50 h 52"/>
                <a:gd name="T28" fmla="*/ 1 w 74"/>
                <a:gd name="T29" fmla="*/ 48 h 52"/>
                <a:gd name="T30" fmla="*/ 1 w 74"/>
                <a:gd name="T31" fmla="*/ 48 h 52"/>
                <a:gd name="T32" fmla="*/ 71 w 74"/>
                <a:gd name="T33" fmla="*/ 0 h 52"/>
                <a:gd name="T34" fmla="*/ 71 w 74"/>
                <a:gd name="T35" fmla="*/ 0 h 52"/>
                <a:gd name="T36" fmla="*/ 71 w 74"/>
                <a:gd name="T37" fmla="*/ 0 h 52"/>
                <a:gd name="T38" fmla="*/ 71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1" y="48"/>
                  </a:moveTo>
                  <a:cubicBezTo>
                    <a:pt x="9" y="50"/>
                    <a:pt x="27" y="4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6" y="22"/>
                    <a:pt x="68" y="13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59" y="2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28" y="43"/>
                    <a:pt x="10" y="5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319"/>
            <p:cNvSpPr>
              <a:spLocks noEditPoints="1"/>
            </p:cNvSpPr>
            <p:nvPr/>
          </p:nvSpPr>
          <p:spPr bwMode="auto">
            <a:xfrm>
              <a:off x="7570789" y="7656513"/>
              <a:ext cx="136525" cy="96838"/>
            </a:xfrm>
            <a:custGeom>
              <a:avLst/>
              <a:gdLst>
                <a:gd name="T0" fmla="*/ 2 w 78"/>
                <a:gd name="T1" fmla="*/ 55 h 56"/>
                <a:gd name="T2" fmla="*/ 0 w 78"/>
                <a:gd name="T3" fmla="*/ 55 h 56"/>
                <a:gd name="T4" fmla="*/ 1 w 78"/>
                <a:gd name="T5" fmla="*/ 48 h 56"/>
                <a:gd name="T6" fmla="*/ 3 w 78"/>
                <a:gd name="T7" fmla="*/ 49 h 56"/>
                <a:gd name="T8" fmla="*/ 3 w 78"/>
                <a:gd name="T9" fmla="*/ 49 h 56"/>
                <a:gd name="T10" fmla="*/ 3 w 78"/>
                <a:gd name="T11" fmla="*/ 49 h 56"/>
                <a:gd name="T12" fmla="*/ 3 w 78"/>
                <a:gd name="T13" fmla="*/ 49 h 56"/>
                <a:gd name="T14" fmla="*/ 3 w 78"/>
                <a:gd name="T15" fmla="*/ 49 h 56"/>
                <a:gd name="T16" fmla="*/ 3 w 78"/>
                <a:gd name="T17" fmla="*/ 49 h 56"/>
                <a:gd name="T18" fmla="*/ 3 w 78"/>
                <a:gd name="T19" fmla="*/ 49 h 56"/>
                <a:gd name="T20" fmla="*/ 3 w 78"/>
                <a:gd name="T21" fmla="*/ 49 h 56"/>
                <a:gd name="T22" fmla="*/ 3 w 78"/>
                <a:gd name="T23" fmla="*/ 49 h 56"/>
                <a:gd name="T24" fmla="*/ 3 w 78"/>
                <a:gd name="T25" fmla="*/ 49 h 56"/>
                <a:gd name="T26" fmla="*/ 3 w 78"/>
                <a:gd name="T27" fmla="*/ 49 h 56"/>
                <a:gd name="T28" fmla="*/ 5 w 78"/>
                <a:gd name="T29" fmla="*/ 49 h 56"/>
                <a:gd name="T30" fmla="*/ 5 w 78"/>
                <a:gd name="T31" fmla="*/ 49 h 56"/>
                <a:gd name="T32" fmla="*/ 43 w 78"/>
                <a:gd name="T33" fmla="*/ 32 h 56"/>
                <a:gd name="T34" fmla="*/ 43 w 78"/>
                <a:gd name="T35" fmla="*/ 32 h 56"/>
                <a:gd name="T36" fmla="*/ 70 w 78"/>
                <a:gd name="T37" fmla="*/ 13 h 56"/>
                <a:gd name="T38" fmla="*/ 70 w 78"/>
                <a:gd name="T39" fmla="*/ 13 h 56"/>
                <a:gd name="T40" fmla="*/ 71 w 78"/>
                <a:gd name="T41" fmla="*/ 4 h 56"/>
                <a:gd name="T42" fmla="*/ 68 w 78"/>
                <a:gd name="T43" fmla="*/ 3 h 56"/>
                <a:gd name="T44" fmla="*/ 71 w 78"/>
                <a:gd name="T45" fmla="*/ 2 h 56"/>
                <a:gd name="T46" fmla="*/ 71 w 78"/>
                <a:gd name="T47" fmla="*/ 1 h 56"/>
                <a:gd name="T48" fmla="*/ 73 w 78"/>
                <a:gd name="T49" fmla="*/ 1 h 56"/>
                <a:gd name="T50" fmla="*/ 75 w 78"/>
                <a:gd name="T51" fmla="*/ 0 h 56"/>
                <a:gd name="T52" fmla="*/ 75 w 78"/>
                <a:gd name="T53" fmla="*/ 1 h 56"/>
                <a:gd name="T54" fmla="*/ 78 w 78"/>
                <a:gd name="T55" fmla="*/ 1 h 56"/>
                <a:gd name="T56" fmla="*/ 77 w 78"/>
                <a:gd name="T57" fmla="*/ 16 h 56"/>
                <a:gd name="T58" fmla="*/ 76 w 78"/>
                <a:gd name="T59" fmla="*/ 17 h 56"/>
                <a:gd name="T60" fmla="*/ 76 w 78"/>
                <a:gd name="T61" fmla="*/ 17 h 56"/>
                <a:gd name="T62" fmla="*/ 47 w 78"/>
                <a:gd name="T63" fmla="*/ 38 h 56"/>
                <a:gd name="T64" fmla="*/ 47 w 78"/>
                <a:gd name="T65" fmla="*/ 38 h 56"/>
                <a:gd name="T66" fmla="*/ 5 w 78"/>
                <a:gd name="T67" fmla="*/ 56 h 56"/>
                <a:gd name="T68" fmla="*/ 5 w 78"/>
                <a:gd name="T69" fmla="*/ 56 h 56"/>
                <a:gd name="T70" fmla="*/ 2 w 78"/>
                <a:gd name="T71" fmla="*/ 55 h 56"/>
                <a:gd name="T72" fmla="*/ 3 w 78"/>
                <a:gd name="T73" fmla="*/ 53 h 56"/>
                <a:gd name="T74" fmla="*/ 3 w 78"/>
                <a:gd name="T75" fmla="*/ 53 h 56"/>
                <a:gd name="T76" fmla="*/ 3 w 78"/>
                <a:gd name="T77" fmla="*/ 53 h 56"/>
                <a:gd name="T78" fmla="*/ 2 w 78"/>
                <a:gd name="T79" fmla="*/ 53 h 56"/>
                <a:gd name="T80" fmla="*/ 2 w 78"/>
                <a:gd name="T81" fmla="*/ 53 h 56"/>
                <a:gd name="T82" fmla="*/ 2 w 78"/>
                <a:gd name="T83" fmla="*/ 53 h 56"/>
                <a:gd name="T84" fmla="*/ 2 w 78"/>
                <a:gd name="T85" fmla="*/ 53 h 56"/>
                <a:gd name="T86" fmla="*/ 2 w 78"/>
                <a:gd name="T87" fmla="*/ 53 h 56"/>
                <a:gd name="T88" fmla="*/ 2 w 78"/>
                <a:gd name="T89" fmla="*/ 53 h 56"/>
                <a:gd name="T90" fmla="*/ 3 w 78"/>
                <a:gd name="T91" fmla="*/ 53 h 56"/>
                <a:gd name="T92" fmla="*/ 3 w 78"/>
                <a:gd name="T93" fmla="*/ 49 h 56"/>
                <a:gd name="T94" fmla="*/ 3 w 78"/>
                <a:gd name="T95" fmla="*/ 49 h 56"/>
                <a:gd name="T96" fmla="*/ 3 w 78"/>
                <a:gd name="T97" fmla="*/ 49 h 56"/>
                <a:gd name="T98" fmla="*/ 3 w 78"/>
                <a:gd name="T9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56">
                  <a:moveTo>
                    <a:pt x="2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49"/>
                    <a:pt x="29" y="41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56" y="24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62" y="2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2" y="47"/>
                    <a:pt x="16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6"/>
                    <a:pt x="3" y="56"/>
                    <a:pt x="2" y="55"/>
                  </a:cubicBezTo>
                  <a:close/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3" y="53"/>
                  </a:cubicBezTo>
                  <a:close/>
                  <a:moveTo>
                    <a:pt x="3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20"/>
            <p:cNvSpPr/>
            <p:nvPr/>
          </p:nvSpPr>
          <p:spPr bwMode="auto">
            <a:xfrm>
              <a:off x="7696201" y="7675563"/>
              <a:ext cx="25400" cy="9525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3 h 6"/>
                <a:gd name="T4" fmla="*/ 1 w 16"/>
                <a:gd name="T5" fmla="*/ 6 h 6"/>
                <a:gd name="T6" fmla="*/ 0 w 16"/>
                <a:gd name="T7" fmla="*/ 3 h 6"/>
                <a:gd name="T8" fmla="*/ 16 w 16"/>
                <a:gd name="T9" fmla="*/ 0 h 6"/>
                <a:gd name="T10" fmla="*/ 16 w 1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3"/>
                  </a:lnTo>
                  <a:lnTo>
                    <a:pt x="1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21"/>
            <p:cNvSpPr/>
            <p:nvPr/>
          </p:nvSpPr>
          <p:spPr bwMode="auto">
            <a:xfrm>
              <a:off x="7693026" y="7670801"/>
              <a:ext cx="34925" cy="17463"/>
            </a:xfrm>
            <a:custGeom>
              <a:avLst/>
              <a:gdLst>
                <a:gd name="T0" fmla="*/ 0 w 22"/>
                <a:gd name="T1" fmla="*/ 5 h 11"/>
                <a:gd name="T2" fmla="*/ 18 w 22"/>
                <a:gd name="T3" fmla="*/ 0 h 11"/>
                <a:gd name="T4" fmla="*/ 21 w 22"/>
                <a:gd name="T5" fmla="*/ 0 h 11"/>
                <a:gd name="T6" fmla="*/ 22 w 22"/>
                <a:gd name="T7" fmla="*/ 8 h 11"/>
                <a:gd name="T8" fmla="*/ 1 w 22"/>
                <a:gd name="T9" fmla="*/ 11 h 11"/>
                <a:gd name="T10" fmla="*/ 0 w 22"/>
                <a:gd name="T11" fmla="*/ 5 h 11"/>
                <a:gd name="T12" fmla="*/ 0 w 2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0" y="5"/>
                  </a:moveTo>
                  <a:lnTo>
                    <a:pt x="18" y="0"/>
                  </a:lnTo>
                  <a:lnTo>
                    <a:pt x="21" y="0"/>
                  </a:lnTo>
                  <a:lnTo>
                    <a:pt x="22" y="8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22"/>
            <p:cNvSpPr/>
            <p:nvPr/>
          </p:nvSpPr>
          <p:spPr bwMode="auto">
            <a:xfrm>
              <a:off x="7697789" y="7662863"/>
              <a:ext cx="17463" cy="19050"/>
            </a:xfrm>
            <a:custGeom>
              <a:avLst/>
              <a:gdLst>
                <a:gd name="T0" fmla="*/ 9 w 11"/>
                <a:gd name="T1" fmla="*/ 0 h 12"/>
                <a:gd name="T2" fmla="*/ 11 w 11"/>
                <a:gd name="T3" fmla="*/ 2 h 12"/>
                <a:gd name="T4" fmla="*/ 2 w 11"/>
                <a:gd name="T5" fmla="*/ 12 h 12"/>
                <a:gd name="T6" fmla="*/ 0 w 11"/>
                <a:gd name="T7" fmla="*/ 10 h 12"/>
                <a:gd name="T8" fmla="*/ 9 w 11"/>
                <a:gd name="T9" fmla="*/ 0 h 12"/>
                <a:gd name="T10" fmla="*/ 9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11" y="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23"/>
            <p:cNvSpPr/>
            <p:nvPr/>
          </p:nvSpPr>
          <p:spPr bwMode="auto">
            <a:xfrm>
              <a:off x="7693026" y="7658101"/>
              <a:ext cx="26988" cy="28575"/>
            </a:xfrm>
            <a:custGeom>
              <a:avLst/>
              <a:gdLst>
                <a:gd name="T0" fmla="*/ 0 w 17"/>
                <a:gd name="T1" fmla="*/ 14 h 18"/>
                <a:gd name="T2" fmla="*/ 10 w 17"/>
                <a:gd name="T3" fmla="*/ 2 h 18"/>
                <a:gd name="T4" fmla="*/ 11 w 17"/>
                <a:gd name="T5" fmla="*/ 0 h 18"/>
                <a:gd name="T6" fmla="*/ 17 w 17"/>
                <a:gd name="T7" fmla="*/ 5 h 18"/>
                <a:gd name="T8" fmla="*/ 5 w 17"/>
                <a:gd name="T9" fmla="*/ 18 h 18"/>
                <a:gd name="T10" fmla="*/ 0 w 17"/>
                <a:gd name="T11" fmla="*/ 14 h 18"/>
                <a:gd name="T12" fmla="*/ 0 w 1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14"/>
                  </a:moveTo>
                  <a:lnTo>
                    <a:pt x="10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24"/>
            <p:cNvSpPr/>
            <p:nvPr/>
          </p:nvSpPr>
          <p:spPr bwMode="auto">
            <a:xfrm>
              <a:off x="7459664" y="7753351"/>
              <a:ext cx="60325" cy="88900"/>
            </a:xfrm>
            <a:custGeom>
              <a:avLst/>
              <a:gdLst>
                <a:gd name="T0" fmla="*/ 0 w 35"/>
                <a:gd name="T1" fmla="*/ 39 h 51"/>
                <a:gd name="T2" fmla="*/ 33 w 35"/>
                <a:gd name="T3" fmla="*/ 0 h 51"/>
                <a:gd name="T4" fmla="*/ 33 w 35"/>
                <a:gd name="T5" fmla="*/ 0 h 51"/>
                <a:gd name="T6" fmla="*/ 35 w 35"/>
                <a:gd name="T7" fmla="*/ 3 h 51"/>
                <a:gd name="T8" fmla="*/ 20 w 35"/>
                <a:gd name="T9" fmla="*/ 16 h 51"/>
                <a:gd name="T10" fmla="*/ 20 w 35"/>
                <a:gd name="T11" fmla="*/ 16 h 51"/>
                <a:gd name="T12" fmla="*/ 3 w 35"/>
                <a:gd name="T13" fmla="*/ 39 h 51"/>
                <a:gd name="T14" fmla="*/ 3 w 35"/>
                <a:gd name="T15" fmla="*/ 39 h 51"/>
                <a:gd name="T16" fmla="*/ 6 w 35"/>
                <a:gd name="T17" fmla="*/ 51 h 51"/>
                <a:gd name="T18" fmla="*/ 6 w 35"/>
                <a:gd name="T19" fmla="*/ 51 h 51"/>
                <a:gd name="T20" fmla="*/ 4 w 35"/>
                <a:gd name="T21" fmla="*/ 51 h 51"/>
                <a:gd name="T22" fmla="*/ 0 w 35"/>
                <a:gd name="T23" fmla="*/ 39 h 51"/>
                <a:gd name="T24" fmla="*/ 0 w 35"/>
                <a:gd name="T25" fmla="*/ 39 h 51"/>
                <a:gd name="T26" fmla="*/ 0 w 35"/>
                <a:gd name="T27" fmla="*/ 39 h 51"/>
                <a:gd name="T28" fmla="*/ 0 w 35"/>
                <a:gd name="T2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1">
                  <a:moveTo>
                    <a:pt x="0" y="39"/>
                  </a:moveTo>
                  <a:cubicBezTo>
                    <a:pt x="4" y="25"/>
                    <a:pt x="33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28" y="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2" y="24"/>
                    <a:pt x="4" y="33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6" y="4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4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325"/>
            <p:cNvSpPr/>
            <p:nvPr/>
          </p:nvSpPr>
          <p:spPr bwMode="auto">
            <a:xfrm>
              <a:off x="7456489" y="7747001"/>
              <a:ext cx="68263" cy="98425"/>
            </a:xfrm>
            <a:custGeom>
              <a:avLst/>
              <a:gdLst>
                <a:gd name="T0" fmla="*/ 4 w 40"/>
                <a:gd name="T1" fmla="*/ 55 h 57"/>
                <a:gd name="T2" fmla="*/ 1 w 40"/>
                <a:gd name="T3" fmla="*/ 45 h 57"/>
                <a:gd name="T4" fmla="*/ 1 w 40"/>
                <a:gd name="T5" fmla="*/ 45 h 57"/>
                <a:gd name="T6" fmla="*/ 1 w 40"/>
                <a:gd name="T7" fmla="*/ 45 h 57"/>
                <a:gd name="T8" fmla="*/ 0 w 40"/>
                <a:gd name="T9" fmla="*/ 44 h 57"/>
                <a:gd name="T10" fmla="*/ 0 w 40"/>
                <a:gd name="T11" fmla="*/ 44 h 57"/>
                <a:gd name="T12" fmla="*/ 0 w 40"/>
                <a:gd name="T13" fmla="*/ 44 h 57"/>
                <a:gd name="T14" fmla="*/ 0 w 40"/>
                <a:gd name="T15" fmla="*/ 44 h 57"/>
                <a:gd name="T16" fmla="*/ 0 w 40"/>
                <a:gd name="T17" fmla="*/ 44 h 57"/>
                <a:gd name="T18" fmla="*/ 0 w 40"/>
                <a:gd name="T19" fmla="*/ 43 h 57"/>
                <a:gd name="T20" fmla="*/ 0 w 40"/>
                <a:gd name="T21" fmla="*/ 42 h 57"/>
                <a:gd name="T22" fmla="*/ 0 w 40"/>
                <a:gd name="T23" fmla="*/ 42 h 57"/>
                <a:gd name="T24" fmla="*/ 2 w 40"/>
                <a:gd name="T25" fmla="*/ 43 h 57"/>
                <a:gd name="T26" fmla="*/ 0 w 40"/>
                <a:gd name="T27" fmla="*/ 42 h 57"/>
                <a:gd name="T28" fmla="*/ 34 w 40"/>
                <a:gd name="T29" fmla="*/ 3 h 57"/>
                <a:gd name="T30" fmla="*/ 34 w 40"/>
                <a:gd name="T31" fmla="*/ 3 h 57"/>
                <a:gd name="T32" fmla="*/ 35 w 40"/>
                <a:gd name="T33" fmla="*/ 0 h 57"/>
                <a:gd name="T34" fmla="*/ 40 w 40"/>
                <a:gd name="T35" fmla="*/ 7 h 57"/>
                <a:gd name="T36" fmla="*/ 39 w 40"/>
                <a:gd name="T37" fmla="*/ 8 h 57"/>
                <a:gd name="T38" fmla="*/ 23 w 40"/>
                <a:gd name="T39" fmla="*/ 22 h 57"/>
                <a:gd name="T40" fmla="*/ 23 w 40"/>
                <a:gd name="T41" fmla="*/ 22 h 57"/>
                <a:gd name="T42" fmla="*/ 7 w 40"/>
                <a:gd name="T43" fmla="*/ 43 h 57"/>
                <a:gd name="T44" fmla="*/ 7 w 40"/>
                <a:gd name="T45" fmla="*/ 43 h 57"/>
                <a:gd name="T46" fmla="*/ 10 w 40"/>
                <a:gd name="T47" fmla="*/ 54 h 57"/>
                <a:gd name="T48" fmla="*/ 10 w 40"/>
                <a:gd name="T49" fmla="*/ 54 h 57"/>
                <a:gd name="T50" fmla="*/ 11 w 40"/>
                <a:gd name="T51" fmla="*/ 56 h 57"/>
                <a:gd name="T52" fmla="*/ 9 w 40"/>
                <a:gd name="T53" fmla="*/ 57 h 57"/>
                <a:gd name="T54" fmla="*/ 4 w 40"/>
                <a:gd name="T55" fmla="*/ 57 h 57"/>
                <a:gd name="T56" fmla="*/ 4 w 40"/>
                <a:gd name="T5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7">
                  <a:moveTo>
                    <a:pt x="4" y="55"/>
                  </a:moveTo>
                  <a:cubicBezTo>
                    <a:pt x="4" y="54"/>
                    <a:pt x="2" y="47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28"/>
                    <a:pt x="30" y="6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1" y="1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6" y="29"/>
                    <a:pt x="9" y="38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5"/>
                    <a:pt x="10" y="51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4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26"/>
            <p:cNvSpPr/>
            <p:nvPr/>
          </p:nvSpPr>
          <p:spPr bwMode="auto">
            <a:xfrm>
              <a:off x="7448551" y="7813676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8 w 11"/>
                <a:gd name="T3" fmla="*/ 17 h 17"/>
                <a:gd name="T4" fmla="*/ 5 w 11"/>
                <a:gd name="T5" fmla="*/ 16 h 17"/>
                <a:gd name="T6" fmla="*/ 6 w 11"/>
                <a:gd name="T7" fmla="*/ 8 h 17"/>
                <a:gd name="T8" fmla="*/ 2 w 11"/>
                <a:gd name="T9" fmla="*/ 11 h 17"/>
                <a:gd name="T10" fmla="*/ 0 w 11"/>
                <a:gd name="T11" fmla="*/ 9 h 17"/>
                <a:gd name="T12" fmla="*/ 11 w 11"/>
                <a:gd name="T13" fmla="*/ 0 h 17"/>
                <a:gd name="T14" fmla="*/ 11 w 11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8" y="17"/>
                  </a:lnTo>
                  <a:lnTo>
                    <a:pt x="5" y="16"/>
                  </a:lnTo>
                  <a:lnTo>
                    <a:pt x="6" y="8"/>
                  </a:lnTo>
                  <a:lnTo>
                    <a:pt x="2" y="11"/>
                  </a:lnTo>
                  <a:lnTo>
                    <a:pt x="0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27"/>
            <p:cNvSpPr/>
            <p:nvPr/>
          </p:nvSpPr>
          <p:spPr bwMode="auto">
            <a:xfrm>
              <a:off x="7443789" y="7805738"/>
              <a:ext cx="26988" cy="38100"/>
            </a:xfrm>
            <a:custGeom>
              <a:avLst/>
              <a:gdLst>
                <a:gd name="T0" fmla="*/ 4 w 17"/>
                <a:gd name="T1" fmla="*/ 23 h 24"/>
                <a:gd name="T2" fmla="*/ 5 w 17"/>
                <a:gd name="T3" fmla="*/ 21 h 24"/>
                <a:gd name="T4" fmla="*/ 5 w 17"/>
                <a:gd name="T5" fmla="*/ 19 h 24"/>
                <a:gd name="T6" fmla="*/ 4 w 17"/>
                <a:gd name="T7" fmla="*/ 20 h 24"/>
                <a:gd name="T8" fmla="*/ 0 w 17"/>
                <a:gd name="T9" fmla="*/ 14 h 24"/>
                <a:gd name="T10" fmla="*/ 12 w 17"/>
                <a:gd name="T11" fmla="*/ 4 h 24"/>
                <a:gd name="T12" fmla="*/ 17 w 17"/>
                <a:gd name="T13" fmla="*/ 0 h 24"/>
                <a:gd name="T14" fmla="*/ 12 w 17"/>
                <a:gd name="T15" fmla="*/ 24 h 24"/>
                <a:gd name="T16" fmla="*/ 4 w 17"/>
                <a:gd name="T17" fmla="*/ 23 h 24"/>
                <a:gd name="T18" fmla="*/ 4 w 17"/>
                <a:gd name="T1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4" y="23"/>
                  </a:moveTo>
                  <a:lnTo>
                    <a:pt x="5" y="21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2" y="24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328"/>
            <p:cNvSpPr>
              <a:spLocks noEditPoints="1"/>
            </p:cNvSpPr>
            <p:nvPr/>
          </p:nvSpPr>
          <p:spPr bwMode="auto">
            <a:xfrm>
              <a:off x="7448551" y="7534276"/>
              <a:ext cx="209550" cy="207963"/>
            </a:xfrm>
            <a:custGeom>
              <a:avLst/>
              <a:gdLst>
                <a:gd name="T0" fmla="*/ 72 w 120"/>
                <a:gd name="T1" fmla="*/ 6 h 120"/>
                <a:gd name="T2" fmla="*/ 113 w 120"/>
                <a:gd name="T3" fmla="*/ 72 h 120"/>
                <a:gd name="T4" fmla="*/ 113 w 120"/>
                <a:gd name="T5" fmla="*/ 72 h 120"/>
                <a:gd name="T6" fmla="*/ 48 w 120"/>
                <a:gd name="T7" fmla="*/ 113 h 120"/>
                <a:gd name="T8" fmla="*/ 48 w 120"/>
                <a:gd name="T9" fmla="*/ 113 h 120"/>
                <a:gd name="T10" fmla="*/ 6 w 120"/>
                <a:gd name="T11" fmla="*/ 48 h 120"/>
                <a:gd name="T12" fmla="*/ 6 w 120"/>
                <a:gd name="T13" fmla="*/ 48 h 120"/>
                <a:gd name="T14" fmla="*/ 72 w 120"/>
                <a:gd name="T15" fmla="*/ 6 h 120"/>
                <a:gd name="T16" fmla="*/ 71 w 120"/>
                <a:gd name="T17" fmla="*/ 9 h 120"/>
                <a:gd name="T18" fmla="*/ 9 w 120"/>
                <a:gd name="T19" fmla="*/ 48 h 120"/>
                <a:gd name="T20" fmla="*/ 9 w 120"/>
                <a:gd name="T21" fmla="*/ 48 h 120"/>
                <a:gd name="T22" fmla="*/ 49 w 120"/>
                <a:gd name="T23" fmla="*/ 111 h 120"/>
                <a:gd name="T24" fmla="*/ 49 w 120"/>
                <a:gd name="T25" fmla="*/ 111 h 120"/>
                <a:gd name="T26" fmla="*/ 111 w 120"/>
                <a:gd name="T27" fmla="*/ 71 h 120"/>
                <a:gd name="T28" fmla="*/ 111 w 120"/>
                <a:gd name="T29" fmla="*/ 71 h 120"/>
                <a:gd name="T30" fmla="*/ 71 w 120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0">
                  <a:moveTo>
                    <a:pt x="72" y="6"/>
                  </a:moveTo>
                  <a:cubicBezTo>
                    <a:pt x="101" y="13"/>
                    <a:pt x="120" y="4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7" y="101"/>
                    <a:pt x="77" y="120"/>
                    <a:pt x="48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8" y="107"/>
                    <a:pt x="0" y="7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3" y="18"/>
                    <a:pt x="42" y="0"/>
                    <a:pt x="72" y="6"/>
                  </a:cubicBezTo>
                  <a:close/>
                  <a:moveTo>
                    <a:pt x="71" y="9"/>
                  </a:moveTo>
                  <a:cubicBezTo>
                    <a:pt x="43" y="3"/>
                    <a:pt x="15" y="20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" y="77"/>
                    <a:pt x="20" y="104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7" y="117"/>
                    <a:pt x="104" y="99"/>
                    <a:pt x="111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7" y="43"/>
                    <a:pt x="99" y="15"/>
                    <a:pt x="7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329"/>
            <p:cNvSpPr>
              <a:spLocks noEditPoints="1"/>
            </p:cNvSpPr>
            <p:nvPr/>
          </p:nvSpPr>
          <p:spPr bwMode="auto">
            <a:xfrm>
              <a:off x="7453314" y="7539038"/>
              <a:ext cx="200025" cy="198438"/>
            </a:xfrm>
            <a:custGeom>
              <a:avLst/>
              <a:gdLst>
                <a:gd name="T0" fmla="*/ 44 w 114"/>
                <a:gd name="T1" fmla="*/ 112 h 114"/>
                <a:gd name="T2" fmla="*/ 0 w 114"/>
                <a:gd name="T3" fmla="*/ 57 h 114"/>
                <a:gd name="T4" fmla="*/ 0 w 114"/>
                <a:gd name="T5" fmla="*/ 57 h 114"/>
                <a:gd name="T6" fmla="*/ 1 w 114"/>
                <a:gd name="T7" fmla="*/ 44 h 114"/>
                <a:gd name="T8" fmla="*/ 1 w 114"/>
                <a:gd name="T9" fmla="*/ 44 h 114"/>
                <a:gd name="T10" fmla="*/ 57 w 114"/>
                <a:gd name="T11" fmla="*/ 0 h 114"/>
                <a:gd name="T12" fmla="*/ 57 w 114"/>
                <a:gd name="T13" fmla="*/ 0 h 114"/>
                <a:gd name="T14" fmla="*/ 69 w 114"/>
                <a:gd name="T15" fmla="*/ 1 h 114"/>
                <a:gd name="T16" fmla="*/ 69 w 114"/>
                <a:gd name="T17" fmla="*/ 1 h 114"/>
                <a:gd name="T18" fmla="*/ 69 w 114"/>
                <a:gd name="T19" fmla="*/ 3 h 114"/>
                <a:gd name="T20" fmla="*/ 69 w 114"/>
                <a:gd name="T21" fmla="*/ 4 h 114"/>
                <a:gd name="T22" fmla="*/ 69 w 114"/>
                <a:gd name="T23" fmla="*/ 3 h 114"/>
                <a:gd name="T24" fmla="*/ 69 w 114"/>
                <a:gd name="T25" fmla="*/ 1 h 114"/>
                <a:gd name="T26" fmla="*/ 114 w 114"/>
                <a:gd name="T27" fmla="*/ 57 h 114"/>
                <a:gd name="T28" fmla="*/ 114 w 114"/>
                <a:gd name="T29" fmla="*/ 57 h 114"/>
                <a:gd name="T30" fmla="*/ 112 w 114"/>
                <a:gd name="T31" fmla="*/ 69 h 114"/>
                <a:gd name="T32" fmla="*/ 112 w 114"/>
                <a:gd name="T33" fmla="*/ 69 h 114"/>
                <a:gd name="T34" fmla="*/ 57 w 114"/>
                <a:gd name="T35" fmla="*/ 114 h 114"/>
                <a:gd name="T36" fmla="*/ 57 w 114"/>
                <a:gd name="T37" fmla="*/ 114 h 114"/>
                <a:gd name="T38" fmla="*/ 44 w 114"/>
                <a:gd name="T39" fmla="*/ 112 h 114"/>
                <a:gd name="T40" fmla="*/ 8 w 114"/>
                <a:gd name="T41" fmla="*/ 46 h 114"/>
                <a:gd name="T42" fmla="*/ 7 w 114"/>
                <a:gd name="T43" fmla="*/ 57 h 114"/>
                <a:gd name="T44" fmla="*/ 7 w 114"/>
                <a:gd name="T45" fmla="*/ 57 h 114"/>
                <a:gd name="T46" fmla="*/ 46 w 114"/>
                <a:gd name="T47" fmla="*/ 106 h 114"/>
                <a:gd name="T48" fmla="*/ 46 w 114"/>
                <a:gd name="T49" fmla="*/ 106 h 114"/>
                <a:gd name="T50" fmla="*/ 57 w 114"/>
                <a:gd name="T51" fmla="*/ 107 h 114"/>
                <a:gd name="T52" fmla="*/ 57 w 114"/>
                <a:gd name="T53" fmla="*/ 107 h 114"/>
                <a:gd name="T54" fmla="*/ 106 w 114"/>
                <a:gd name="T55" fmla="*/ 68 h 114"/>
                <a:gd name="T56" fmla="*/ 106 w 114"/>
                <a:gd name="T57" fmla="*/ 68 h 114"/>
                <a:gd name="T58" fmla="*/ 107 w 114"/>
                <a:gd name="T59" fmla="*/ 57 h 114"/>
                <a:gd name="T60" fmla="*/ 107 w 114"/>
                <a:gd name="T61" fmla="*/ 57 h 114"/>
                <a:gd name="T62" fmla="*/ 68 w 114"/>
                <a:gd name="T63" fmla="*/ 8 h 114"/>
                <a:gd name="T64" fmla="*/ 68 w 114"/>
                <a:gd name="T65" fmla="*/ 8 h 114"/>
                <a:gd name="T66" fmla="*/ 68 w 114"/>
                <a:gd name="T67" fmla="*/ 8 h 114"/>
                <a:gd name="T68" fmla="*/ 57 w 114"/>
                <a:gd name="T69" fmla="*/ 7 h 114"/>
                <a:gd name="T70" fmla="*/ 57 w 114"/>
                <a:gd name="T71" fmla="*/ 7 h 114"/>
                <a:gd name="T72" fmla="*/ 8 w 114"/>
                <a:gd name="T73" fmla="*/ 46 h 114"/>
                <a:gd name="T74" fmla="*/ 68 w 114"/>
                <a:gd name="T75" fmla="*/ 6 h 114"/>
                <a:gd name="T76" fmla="*/ 68 w 114"/>
                <a:gd name="T77" fmla="*/ 5 h 114"/>
                <a:gd name="T78" fmla="*/ 68 w 114"/>
                <a:gd name="T79" fmla="*/ 5 h 114"/>
                <a:gd name="T80" fmla="*/ 68 w 114"/>
                <a:gd name="T81" fmla="*/ 5 h 114"/>
                <a:gd name="T82" fmla="*/ 68 w 114"/>
                <a:gd name="T83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" h="114">
                  <a:moveTo>
                    <a:pt x="44" y="112"/>
                  </a:moveTo>
                  <a:cubicBezTo>
                    <a:pt x="18" y="106"/>
                    <a:pt x="0" y="83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3"/>
                    <a:pt x="0" y="49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7" y="18"/>
                    <a:pt x="31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5" y="0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96" y="7"/>
                    <a:pt x="114" y="31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61"/>
                    <a:pt x="113" y="65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6" y="96"/>
                    <a:pt x="83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3" y="114"/>
                    <a:pt x="49" y="113"/>
                    <a:pt x="44" y="112"/>
                  </a:cubicBezTo>
                  <a:close/>
                  <a:moveTo>
                    <a:pt x="8" y="46"/>
                  </a:moveTo>
                  <a:cubicBezTo>
                    <a:pt x="7" y="49"/>
                    <a:pt x="7" y="53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80"/>
                    <a:pt x="23" y="100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50" y="106"/>
                    <a:pt x="53" y="107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80" y="107"/>
                    <a:pt x="101" y="91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4"/>
                    <a:pt x="107" y="60"/>
                    <a:pt x="107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34"/>
                    <a:pt x="91" y="13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0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4" y="7"/>
                    <a:pt x="13" y="22"/>
                    <a:pt x="8" y="46"/>
                  </a:cubicBezTo>
                  <a:close/>
                  <a:moveTo>
                    <a:pt x="68" y="6"/>
                  </a:move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8" y="6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330"/>
            <p:cNvSpPr/>
            <p:nvPr/>
          </p:nvSpPr>
          <p:spPr bwMode="auto">
            <a:xfrm>
              <a:off x="7461251" y="7540626"/>
              <a:ext cx="158750" cy="90488"/>
            </a:xfrm>
            <a:custGeom>
              <a:avLst/>
              <a:gdLst>
                <a:gd name="T0" fmla="*/ 1 w 91"/>
                <a:gd name="T1" fmla="*/ 52 h 52"/>
                <a:gd name="T2" fmla="*/ 14 w 91"/>
                <a:gd name="T3" fmla="*/ 34 h 52"/>
                <a:gd name="T4" fmla="*/ 19 w 91"/>
                <a:gd name="T5" fmla="*/ 15 h 52"/>
                <a:gd name="T6" fmla="*/ 56 w 91"/>
                <a:gd name="T7" fmla="*/ 23 h 52"/>
                <a:gd name="T8" fmla="*/ 91 w 91"/>
                <a:gd name="T9" fmla="*/ 19 h 52"/>
                <a:gd name="T10" fmla="*/ 54 w 91"/>
                <a:gd name="T11" fmla="*/ 2 h 52"/>
                <a:gd name="T12" fmla="*/ 21 w 91"/>
                <a:gd name="T13" fmla="*/ 13 h 52"/>
                <a:gd name="T14" fmla="*/ 2 w 91"/>
                <a:gd name="T15" fmla="*/ 39 h 52"/>
                <a:gd name="T16" fmla="*/ 1 w 91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2">
                  <a:moveTo>
                    <a:pt x="1" y="52"/>
                  </a:moveTo>
                  <a:cubicBezTo>
                    <a:pt x="1" y="52"/>
                    <a:pt x="10" y="44"/>
                    <a:pt x="14" y="34"/>
                  </a:cubicBezTo>
                  <a:cubicBezTo>
                    <a:pt x="18" y="24"/>
                    <a:pt x="19" y="15"/>
                    <a:pt x="19" y="15"/>
                  </a:cubicBezTo>
                  <a:cubicBezTo>
                    <a:pt x="19" y="15"/>
                    <a:pt x="46" y="21"/>
                    <a:pt x="56" y="23"/>
                  </a:cubicBezTo>
                  <a:cubicBezTo>
                    <a:pt x="65" y="25"/>
                    <a:pt x="91" y="19"/>
                    <a:pt x="91" y="19"/>
                  </a:cubicBezTo>
                  <a:cubicBezTo>
                    <a:pt x="91" y="19"/>
                    <a:pt x="69" y="0"/>
                    <a:pt x="54" y="2"/>
                  </a:cubicBezTo>
                  <a:cubicBezTo>
                    <a:pt x="38" y="4"/>
                    <a:pt x="21" y="13"/>
                    <a:pt x="21" y="13"/>
                  </a:cubicBezTo>
                  <a:cubicBezTo>
                    <a:pt x="21" y="13"/>
                    <a:pt x="4" y="30"/>
                    <a:pt x="2" y="39"/>
                  </a:cubicBezTo>
                  <a:cubicBezTo>
                    <a:pt x="0" y="49"/>
                    <a:pt x="1" y="52"/>
                    <a:pt x="1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331"/>
            <p:cNvSpPr>
              <a:spLocks noEditPoints="1"/>
            </p:cNvSpPr>
            <p:nvPr/>
          </p:nvSpPr>
          <p:spPr bwMode="auto">
            <a:xfrm>
              <a:off x="7459664" y="7540626"/>
              <a:ext cx="168275" cy="92075"/>
            </a:xfrm>
            <a:custGeom>
              <a:avLst/>
              <a:gdLst>
                <a:gd name="T0" fmla="*/ 2 w 97"/>
                <a:gd name="T1" fmla="*/ 52 h 53"/>
                <a:gd name="T2" fmla="*/ 1 w 97"/>
                <a:gd name="T3" fmla="*/ 53 h 53"/>
                <a:gd name="T4" fmla="*/ 0 w 97"/>
                <a:gd name="T5" fmla="*/ 48 h 53"/>
                <a:gd name="T6" fmla="*/ 0 w 97"/>
                <a:gd name="T7" fmla="*/ 48 h 53"/>
                <a:gd name="T8" fmla="*/ 1 w 97"/>
                <a:gd name="T9" fmla="*/ 39 h 53"/>
                <a:gd name="T10" fmla="*/ 1 w 97"/>
                <a:gd name="T11" fmla="*/ 39 h 53"/>
                <a:gd name="T12" fmla="*/ 18 w 97"/>
                <a:gd name="T13" fmla="*/ 14 h 53"/>
                <a:gd name="T14" fmla="*/ 18 w 97"/>
                <a:gd name="T15" fmla="*/ 14 h 53"/>
                <a:gd name="T16" fmla="*/ 18 w 97"/>
                <a:gd name="T17" fmla="*/ 12 h 53"/>
                <a:gd name="T18" fmla="*/ 19 w 97"/>
                <a:gd name="T19" fmla="*/ 13 h 53"/>
                <a:gd name="T20" fmla="*/ 20 w 97"/>
                <a:gd name="T21" fmla="*/ 12 h 53"/>
                <a:gd name="T22" fmla="*/ 20 w 97"/>
                <a:gd name="T23" fmla="*/ 12 h 53"/>
                <a:gd name="T24" fmla="*/ 21 w 97"/>
                <a:gd name="T25" fmla="*/ 11 h 53"/>
                <a:gd name="T26" fmla="*/ 21 w 97"/>
                <a:gd name="T27" fmla="*/ 11 h 53"/>
                <a:gd name="T28" fmla="*/ 54 w 97"/>
                <a:gd name="T29" fmla="*/ 0 h 53"/>
                <a:gd name="T30" fmla="*/ 54 w 97"/>
                <a:gd name="T31" fmla="*/ 0 h 53"/>
                <a:gd name="T32" fmla="*/ 57 w 97"/>
                <a:gd name="T33" fmla="*/ 0 h 53"/>
                <a:gd name="T34" fmla="*/ 57 w 97"/>
                <a:gd name="T35" fmla="*/ 0 h 53"/>
                <a:gd name="T36" fmla="*/ 94 w 97"/>
                <a:gd name="T37" fmla="*/ 17 h 53"/>
                <a:gd name="T38" fmla="*/ 94 w 97"/>
                <a:gd name="T39" fmla="*/ 17 h 53"/>
                <a:gd name="T40" fmla="*/ 97 w 97"/>
                <a:gd name="T41" fmla="*/ 20 h 53"/>
                <a:gd name="T42" fmla="*/ 93 w 97"/>
                <a:gd name="T43" fmla="*/ 21 h 53"/>
                <a:gd name="T44" fmla="*/ 62 w 97"/>
                <a:gd name="T45" fmla="*/ 25 h 53"/>
                <a:gd name="T46" fmla="*/ 62 w 97"/>
                <a:gd name="T47" fmla="*/ 25 h 53"/>
                <a:gd name="T48" fmla="*/ 56 w 97"/>
                <a:gd name="T49" fmla="*/ 25 h 53"/>
                <a:gd name="T50" fmla="*/ 56 w 97"/>
                <a:gd name="T51" fmla="*/ 25 h 53"/>
                <a:gd name="T52" fmla="*/ 21 w 97"/>
                <a:gd name="T53" fmla="*/ 17 h 53"/>
                <a:gd name="T54" fmla="*/ 21 w 97"/>
                <a:gd name="T55" fmla="*/ 17 h 53"/>
                <a:gd name="T56" fmla="*/ 17 w 97"/>
                <a:gd name="T57" fmla="*/ 35 h 53"/>
                <a:gd name="T58" fmla="*/ 17 w 97"/>
                <a:gd name="T59" fmla="*/ 35 h 53"/>
                <a:gd name="T60" fmla="*/ 4 w 97"/>
                <a:gd name="T61" fmla="*/ 53 h 53"/>
                <a:gd name="T62" fmla="*/ 4 w 97"/>
                <a:gd name="T63" fmla="*/ 53 h 53"/>
                <a:gd name="T64" fmla="*/ 4 w 97"/>
                <a:gd name="T65" fmla="*/ 53 h 53"/>
                <a:gd name="T66" fmla="*/ 2 w 97"/>
                <a:gd name="T67" fmla="*/ 52 h 53"/>
                <a:gd name="T68" fmla="*/ 15 w 97"/>
                <a:gd name="T69" fmla="*/ 24 h 53"/>
                <a:gd name="T70" fmla="*/ 5 w 97"/>
                <a:gd name="T71" fmla="*/ 40 h 53"/>
                <a:gd name="T72" fmla="*/ 5 w 97"/>
                <a:gd name="T73" fmla="*/ 40 h 53"/>
                <a:gd name="T74" fmla="*/ 4 w 97"/>
                <a:gd name="T75" fmla="*/ 47 h 53"/>
                <a:gd name="T76" fmla="*/ 4 w 97"/>
                <a:gd name="T77" fmla="*/ 47 h 53"/>
                <a:gd name="T78" fmla="*/ 6 w 97"/>
                <a:gd name="T79" fmla="*/ 45 h 53"/>
                <a:gd name="T80" fmla="*/ 6 w 97"/>
                <a:gd name="T81" fmla="*/ 45 h 53"/>
                <a:gd name="T82" fmla="*/ 13 w 97"/>
                <a:gd name="T83" fmla="*/ 33 h 53"/>
                <a:gd name="T84" fmla="*/ 13 w 97"/>
                <a:gd name="T85" fmla="*/ 33 h 53"/>
                <a:gd name="T86" fmla="*/ 17 w 97"/>
                <a:gd name="T87" fmla="*/ 21 h 53"/>
                <a:gd name="T88" fmla="*/ 17 w 97"/>
                <a:gd name="T89" fmla="*/ 21 h 53"/>
                <a:gd name="T90" fmla="*/ 15 w 97"/>
                <a:gd name="T91" fmla="*/ 24 h 53"/>
                <a:gd name="T92" fmla="*/ 57 w 97"/>
                <a:gd name="T93" fmla="*/ 21 h 53"/>
                <a:gd name="T94" fmla="*/ 62 w 97"/>
                <a:gd name="T95" fmla="*/ 21 h 53"/>
                <a:gd name="T96" fmla="*/ 62 w 97"/>
                <a:gd name="T97" fmla="*/ 21 h 53"/>
                <a:gd name="T98" fmla="*/ 88 w 97"/>
                <a:gd name="T99" fmla="*/ 18 h 53"/>
                <a:gd name="T100" fmla="*/ 88 w 97"/>
                <a:gd name="T101" fmla="*/ 18 h 53"/>
                <a:gd name="T102" fmla="*/ 79 w 97"/>
                <a:gd name="T103" fmla="*/ 12 h 53"/>
                <a:gd name="T104" fmla="*/ 79 w 97"/>
                <a:gd name="T105" fmla="*/ 12 h 53"/>
                <a:gd name="T106" fmla="*/ 57 w 97"/>
                <a:gd name="T107" fmla="*/ 4 h 53"/>
                <a:gd name="T108" fmla="*/ 57 w 97"/>
                <a:gd name="T109" fmla="*/ 4 h 53"/>
                <a:gd name="T110" fmla="*/ 55 w 97"/>
                <a:gd name="T111" fmla="*/ 4 h 53"/>
                <a:gd name="T112" fmla="*/ 55 w 97"/>
                <a:gd name="T113" fmla="*/ 4 h 53"/>
                <a:gd name="T114" fmla="*/ 25 w 97"/>
                <a:gd name="T115" fmla="*/ 14 h 53"/>
                <a:gd name="T116" fmla="*/ 25 w 97"/>
                <a:gd name="T117" fmla="*/ 14 h 53"/>
                <a:gd name="T118" fmla="*/ 57 w 97"/>
                <a:gd name="T11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3">
                  <a:moveTo>
                    <a:pt x="2" y="52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3" y="31"/>
                    <a:pt x="13" y="20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38" y="2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4" y="0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74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58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49" y="23"/>
                    <a:pt x="28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0" y="28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45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2"/>
                    <a:pt x="2" y="52"/>
                    <a:pt x="2" y="52"/>
                  </a:cubicBezTo>
                  <a:close/>
                  <a:moveTo>
                    <a:pt x="15" y="24"/>
                  </a:moveTo>
                  <a:cubicBezTo>
                    <a:pt x="10" y="29"/>
                    <a:pt x="6" y="36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3"/>
                    <a:pt x="4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5" y="46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42"/>
                    <a:pt x="12" y="3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29"/>
                    <a:pt x="16" y="25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5" y="23"/>
                    <a:pt x="15" y="24"/>
                  </a:cubicBezTo>
                  <a:close/>
                  <a:moveTo>
                    <a:pt x="57" y="21"/>
                  </a:moveTo>
                  <a:cubicBezTo>
                    <a:pt x="58" y="21"/>
                    <a:pt x="60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0" y="21"/>
                    <a:pt x="81" y="19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16"/>
                    <a:pt x="83" y="14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8"/>
                    <a:pt x="64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3" y="6"/>
                    <a:pt x="30" y="11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3" y="15"/>
                    <a:pt x="50" y="19"/>
                    <a:pt x="5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332"/>
            <p:cNvSpPr>
              <a:spLocks noEditPoints="1"/>
            </p:cNvSpPr>
            <p:nvPr/>
          </p:nvSpPr>
          <p:spPr bwMode="auto">
            <a:xfrm>
              <a:off x="7458076" y="7542213"/>
              <a:ext cx="166688" cy="92075"/>
            </a:xfrm>
            <a:custGeom>
              <a:avLst/>
              <a:gdLst>
                <a:gd name="T0" fmla="*/ 19 w 96"/>
                <a:gd name="T1" fmla="*/ 14 h 53"/>
                <a:gd name="T2" fmla="*/ 19 w 96"/>
                <a:gd name="T3" fmla="*/ 14 h 53"/>
                <a:gd name="T4" fmla="*/ 19 w 96"/>
                <a:gd name="T5" fmla="*/ 14 h 53"/>
                <a:gd name="T6" fmla="*/ 19 w 96"/>
                <a:gd name="T7" fmla="*/ 12 h 53"/>
                <a:gd name="T8" fmla="*/ 21 w 96"/>
                <a:gd name="T9" fmla="*/ 12 h 53"/>
                <a:gd name="T10" fmla="*/ 22 w 96"/>
                <a:gd name="T11" fmla="*/ 11 h 53"/>
                <a:gd name="T12" fmla="*/ 22 w 96"/>
                <a:gd name="T13" fmla="*/ 11 h 53"/>
                <a:gd name="T14" fmla="*/ 22 w 96"/>
                <a:gd name="T15" fmla="*/ 11 h 53"/>
                <a:gd name="T16" fmla="*/ 22 w 96"/>
                <a:gd name="T17" fmla="*/ 11 h 53"/>
                <a:gd name="T18" fmla="*/ 55 w 96"/>
                <a:gd name="T19" fmla="*/ 0 h 53"/>
                <a:gd name="T20" fmla="*/ 55 w 96"/>
                <a:gd name="T21" fmla="*/ 0 h 53"/>
                <a:gd name="T22" fmla="*/ 64 w 96"/>
                <a:gd name="T23" fmla="*/ 0 h 53"/>
                <a:gd name="T24" fmla="*/ 64 w 96"/>
                <a:gd name="T25" fmla="*/ 0 h 53"/>
                <a:gd name="T26" fmla="*/ 94 w 96"/>
                <a:gd name="T27" fmla="*/ 17 h 53"/>
                <a:gd name="T28" fmla="*/ 94 w 96"/>
                <a:gd name="T29" fmla="*/ 17 h 53"/>
                <a:gd name="T30" fmla="*/ 96 w 96"/>
                <a:gd name="T31" fmla="*/ 18 h 53"/>
                <a:gd name="T32" fmla="*/ 94 w 96"/>
                <a:gd name="T33" fmla="*/ 19 h 53"/>
                <a:gd name="T34" fmla="*/ 58 w 96"/>
                <a:gd name="T35" fmla="*/ 23 h 53"/>
                <a:gd name="T36" fmla="*/ 58 w 96"/>
                <a:gd name="T37" fmla="*/ 23 h 53"/>
                <a:gd name="T38" fmla="*/ 22 w 96"/>
                <a:gd name="T39" fmla="*/ 15 h 53"/>
                <a:gd name="T40" fmla="*/ 22 w 96"/>
                <a:gd name="T41" fmla="*/ 15 h 53"/>
                <a:gd name="T42" fmla="*/ 21 w 96"/>
                <a:gd name="T43" fmla="*/ 24 h 53"/>
                <a:gd name="T44" fmla="*/ 21 w 96"/>
                <a:gd name="T45" fmla="*/ 24 h 53"/>
                <a:gd name="T46" fmla="*/ 18 w 96"/>
                <a:gd name="T47" fmla="*/ 33 h 53"/>
                <a:gd name="T48" fmla="*/ 18 w 96"/>
                <a:gd name="T49" fmla="*/ 33 h 53"/>
                <a:gd name="T50" fmla="*/ 4 w 96"/>
                <a:gd name="T51" fmla="*/ 52 h 53"/>
                <a:gd name="T52" fmla="*/ 4 w 96"/>
                <a:gd name="T53" fmla="*/ 52 h 53"/>
                <a:gd name="T54" fmla="*/ 3 w 96"/>
                <a:gd name="T55" fmla="*/ 51 h 53"/>
                <a:gd name="T56" fmla="*/ 4 w 96"/>
                <a:gd name="T57" fmla="*/ 52 h 53"/>
                <a:gd name="T58" fmla="*/ 3 w 96"/>
                <a:gd name="T59" fmla="*/ 53 h 53"/>
                <a:gd name="T60" fmla="*/ 2 w 96"/>
                <a:gd name="T61" fmla="*/ 51 h 53"/>
                <a:gd name="T62" fmla="*/ 3 w 96"/>
                <a:gd name="T63" fmla="*/ 38 h 53"/>
                <a:gd name="T64" fmla="*/ 3 w 96"/>
                <a:gd name="T65" fmla="*/ 38 h 53"/>
                <a:gd name="T66" fmla="*/ 3 w 96"/>
                <a:gd name="T67" fmla="*/ 38 h 53"/>
                <a:gd name="T68" fmla="*/ 3 w 96"/>
                <a:gd name="T69" fmla="*/ 38 h 53"/>
                <a:gd name="T70" fmla="*/ 19 w 96"/>
                <a:gd name="T71" fmla="*/ 14 h 53"/>
                <a:gd name="T72" fmla="*/ 15 w 96"/>
                <a:gd name="T73" fmla="*/ 22 h 53"/>
                <a:gd name="T74" fmla="*/ 5 w 96"/>
                <a:gd name="T75" fmla="*/ 38 h 53"/>
                <a:gd name="T76" fmla="*/ 5 w 96"/>
                <a:gd name="T77" fmla="*/ 38 h 53"/>
                <a:gd name="T78" fmla="*/ 5 w 96"/>
                <a:gd name="T79" fmla="*/ 39 h 53"/>
                <a:gd name="T80" fmla="*/ 5 w 96"/>
                <a:gd name="T81" fmla="*/ 39 h 53"/>
                <a:gd name="T82" fmla="*/ 4 w 96"/>
                <a:gd name="T83" fmla="*/ 48 h 53"/>
                <a:gd name="T84" fmla="*/ 4 w 96"/>
                <a:gd name="T85" fmla="*/ 48 h 53"/>
                <a:gd name="T86" fmla="*/ 15 w 96"/>
                <a:gd name="T87" fmla="*/ 32 h 53"/>
                <a:gd name="T88" fmla="*/ 15 w 96"/>
                <a:gd name="T89" fmla="*/ 32 h 53"/>
                <a:gd name="T90" fmla="*/ 18 w 96"/>
                <a:gd name="T91" fmla="*/ 23 h 53"/>
                <a:gd name="T92" fmla="*/ 18 w 96"/>
                <a:gd name="T93" fmla="*/ 23 h 53"/>
                <a:gd name="T94" fmla="*/ 19 w 96"/>
                <a:gd name="T95" fmla="*/ 18 h 53"/>
                <a:gd name="T96" fmla="*/ 19 w 96"/>
                <a:gd name="T97" fmla="*/ 18 h 53"/>
                <a:gd name="T98" fmla="*/ 15 w 96"/>
                <a:gd name="T99" fmla="*/ 22 h 53"/>
                <a:gd name="T100" fmla="*/ 64 w 96"/>
                <a:gd name="T101" fmla="*/ 3 h 53"/>
                <a:gd name="T102" fmla="*/ 56 w 96"/>
                <a:gd name="T103" fmla="*/ 3 h 53"/>
                <a:gd name="T104" fmla="*/ 56 w 96"/>
                <a:gd name="T105" fmla="*/ 3 h 53"/>
                <a:gd name="T106" fmla="*/ 24 w 96"/>
                <a:gd name="T107" fmla="*/ 13 h 53"/>
                <a:gd name="T108" fmla="*/ 24 w 96"/>
                <a:gd name="T109" fmla="*/ 13 h 53"/>
                <a:gd name="T110" fmla="*/ 58 w 96"/>
                <a:gd name="T111" fmla="*/ 20 h 53"/>
                <a:gd name="T112" fmla="*/ 58 w 96"/>
                <a:gd name="T113" fmla="*/ 20 h 53"/>
                <a:gd name="T114" fmla="*/ 79 w 96"/>
                <a:gd name="T115" fmla="*/ 19 h 53"/>
                <a:gd name="T116" fmla="*/ 79 w 96"/>
                <a:gd name="T117" fmla="*/ 19 h 53"/>
                <a:gd name="T118" fmla="*/ 90 w 96"/>
                <a:gd name="T119" fmla="*/ 17 h 53"/>
                <a:gd name="T120" fmla="*/ 90 w 96"/>
                <a:gd name="T121" fmla="*/ 17 h 53"/>
                <a:gd name="T122" fmla="*/ 64 w 96"/>
                <a:gd name="T123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53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40" y="2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9" y="4"/>
                    <a:pt x="94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68" y="25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9" y="21"/>
                    <a:pt x="28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1" y="20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19" y="30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3" y="44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0" y="4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0"/>
                    <a:pt x="14" y="19"/>
                    <a:pt x="19" y="14"/>
                  </a:cubicBezTo>
                  <a:close/>
                  <a:moveTo>
                    <a:pt x="15" y="22"/>
                  </a:moveTo>
                  <a:cubicBezTo>
                    <a:pt x="11" y="28"/>
                    <a:pt x="6" y="34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3"/>
                    <a:pt x="4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7" y="45"/>
                    <a:pt x="12" y="39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29"/>
                    <a:pt x="17" y="26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20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6" y="21"/>
                    <a:pt x="15" y="22"/>
                  </a:cubicBezTo>
                  <a:close/>
                  <a:moveTo>
                    <a:pt x="64" y="3"/>
                  </a:moveTo>
                  <a:cubicBezTo>
                    <a:pt x="61" y="2"/>
                    <a:pt x="58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2" y="4"/>
                    <a:pt x="2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14"/>
                    <a:pt x="50" y="19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1"/>
                    <a:pt x="71" y="20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3" y="18"/>
                    <a:pt x="88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5" y="13"/>
                    <a:pt x="74" y="5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33"/>
            <p:cNvSpPr>
              <a:spLocks noEditPoints="1"/>
            </p:cNvSpPr>
            <p:nvPr/>
          </p:nvSpPr>
          <p:spPr bwMode="auto">
            <a:xfrm>
              <a:off x="7456489" y="7539038"/>
              <a:ext cx="176213" cy="101600"/>
            </a:xfrm>
            <a:custGeom>
              <a:avLst/>
              <a:gdLst>
                <a:gd name="T0" fmla="*/ 1 w 102"/>
                <a:gd name="T1" fmla="*/ 54 h 58"/>
                <a:gd name="T2" fmla="*/ 0 w 102"/>
                <a:gd name="T3" fmla="*/ 49 h 58"/>
                <a:gd name="T4" fmla="*/ 2 w 102"/>
                <a:gd name="T5" fmla="*/ 40 h 58"/>
                <a:gd name="T6" fmla="*/ 2 w 102"/>
                <a:gd name="T7" fmla="*/ 39 h 58"/>
                <a:gd name="T8" fmla="*/ 18 w 102"/>
                <a:gd name="T9" fmla="*/ 15 h 58"/>
                <a:gd name="T10" fmla="*/ 21 w 102"/>
                <a:gd name="T11" fmla="*/ 12 h 58"/>
                <a:gd name="T12" fmla="*/ 21 w 102"/>
                <a:gd name="T13" fmla="*/ 12 h 58"/>
                <a:gd name="T14" fmla="*/ 21 w 102"/>
                <a:gd name="T15" fmla="*/ 12 h 58"/>
                <a:gd name="T16" fmla="*/ 22 w 102"/>
                <a:gd name="T17" fmla="*/ 11 h 58"/>
                <a:gd name="T18" fmla="*/ 22 w 102"/>
                <a:gd name="T19" fmla="*/ 11 h 58"/>
                <a:gd name="T20" fmla="*/ 23 w 102"/>
                <a:gd name="T21" fmla="*/ 10 h 58"/>
                <a:gd name="T22" fmla="*/ 25 w 102"/>
                <a:gd name="T23" fmla="*/ 9 h 58"/>
                <a:gd name="T24" fmla="*/ 33 w 102"/>
                <a:gd name="T25" fmla="*/ 6 h 58"/>
                <a:gd name="T26" fmla="*/ 56 w 102"/>
                <a:gd name="T27" fmla="*/ 0 h 58"/>
                <a:gd name="T28" fmla="*/ 59 w 102"/>
                <a:gd name="T29" fmla="*/ 0 h 58"/>
                <a:gd name="T30" fmla="*/ 66 w 102"/>
                <a:gd name="T31" fmla="*/ 0 h 58"/>
                <a:gd name="T32" fmla="*/ 96 w 102"/>
                <a:gd name="T33" fmla="*/ 17 h 58"/>
                <a:gd name="T34" fmla="*/ 96 w 102"/>
                <a:gd name="T35" fmla="*/ 17 h 58"/>
                <a:gd name="T36" fmla="*/ 98 w 102"/>
                <a:gd name="T37" fmla="*/ 22 h 58"/>
                <a:gd name="T38" fmla="*/ 94 w 102"/>
                <a:gd name="T39" fmla="*/ 23 h 58"/>
                <a:gd name="T40" fmla="*/ 92 w 102"/>
                <a:gd name="T41" fmla="*/ 24 h 58"/>
                <a:gd name="T42" fmla="*/ 84 w 102"/>
                <a:gd name="T43" fmla="*/ 25 h 58"/>
                <a:gd name="T44" fmla="*/ 64 w 102"/>
                <a:gd name="T45" fmla="*/ 27 h 58"/>
                <a:gd name="T46" fmla="*/ 58 w 102"/>
                <a:gd name="T47" fmla="*/ 27 h 58"/>
                <a:gd name="T48" fmla="*/ 25 w 102"/>
                <a:gd name="T49" fmla="*/ 20 h 58"/>
                <a:gd name="T50" fmla="*/ 24 w 102"/>
                <a:gd name="T51" fmla="*/ 26 h 58"/>
                <a:gd name="T52" fmla="*/ 20 w 102"/>
                <a:gd name="T53" fmla="*/ 36 h 58"/>
                <a:gd name="T54" fmla="*/ 8 w 102"/>
                <a:gd name="T55" fmla="*/ 54 h 58"/>
                <a:gd name="T56" fmla="*/ 7 w 102"/>
                <a:gd name="T57" fmla="*/ 55 h 58"/>
                <a:gd name="T58" fmla="*/ 7 w 102"/>
                <a:gd name="T59" fmla="*/ 55 h 58"/>
                <a:gd name="T60" fmla="*/ 5 w 102"/>
                <a:gd name="T61" fmla="*/ 57 h 58"/>
                <a:gd name="T62" fmla="*/ 2 w 102"/>
                <a:gd name="T63" fmla="*/ 56 h 58"/>
                <a:gd name="T64" fmla="*/ 8 w 102"/>
                <a:gd name="T65" fmla="*/ 41 h 58"/>
                <a:gd name="T66" fmla="*/ 8 w 102"/>
                <a:gd name="T67" fmla="*/ 44 h 58"/>
                <a:gd name="T68" fmla="*/ 14 w 102"/>
                <a:gd name="T69" fmla="*/ 34 h 58"/>
                <a:gd name="T70" fmla="*/ 16 w 102"/>
                <a:gd name="T71" fmla="*/ 27 h 58"/>
                <a:gd name="T72" fmla="*/ 8 w 102"/>
                <a:gd name="T73" fmla="*/ 41 h 58"/>
                <a:gd name="T74" fmla="*/ 64 w 102"/>
                <a:gd name="T75" fmla="*/ 21 h 58"/>
                <a:gd name="T76" fmla="*/ 80 w 102"/>
                <a:gd name="T77" fmla="*/ 19 h 58"/>
                <a:gd name="T78" fmla="*/ 86 w 102"/>
                <a:gd name="T79" fmla="*/ 18 h 58"/>
                <a:gd name="T80" fmla="*/ 64 w 102"/>
                <a:gd name="T81" fmla="*/ 7 h 58"/>
                <a:gd name="T82" fmla="*/ 65 w 102"/>
                <a:gd name="T83" fmla="*/ 5 h 58"/>
                <a:gd name="T84" fmla="*/ 59 w 102"/>
                <a:gd name="T85" fmla="*/ 6 h 58"/>
                <a:gd name="T86" fmla="*/ 57 w 102"/>
                <a:gd name="T87" fmla="*/ 7 h 58"/>
                <a:gd name="T88" fmla="*/ 31 w 102"/>
                <a:gd name="T89" fmla="*/ 14 h 58"/>
                <a:gd name="T90" fmla="*/ 60 w 102"/>
                <a:gd name="T91" fmla="*/ 20 h 58"/>
                <a:gd name="T92" fmla="*/ 18 w 102"/>
                <a:gd name="T93" fmla="*/ 15 h 58"/>
                <a:gd name="T94" fmla="*/ 18 w 102"/>
                <a:gd name="T95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58">
                  <a:moveTo>
                    <a:pt x="2" y="56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4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4" y="31"/>
                    <a:pt x="13" y="20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30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40" y="4"/>
                    <a:pt x="48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0" y="4"/>
                    <a:pt x="95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23"/>
                    <a:pt x="93" y="23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0" y="24"/>
                    <a:pt x="87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8" y="26"/>
                    <a:pt x="70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2" y="27"/>
                    <a:pt x="60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25"/>
                    <a:pt x="33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4" y="24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9"/>
                    <a:pt x="22" y="33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44"/>
                    <a:pt x="11" y="51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6"/>
                    <a:pt x="2" y="56"/>
                    <a:pt x="2" y="56"/>
                  </a:cubicBezTo>
                  <a:close/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0" y="41"/>
                    <a:pt x="13" y="38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2"/>
                    <a:pt x="16" y="29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32"/>
                    <a:pt x="9" y="38"/>
                    <a:pt x="8" y="41"/>
                  </a:cubicBezTo>
                  <a:close/>
                  <a:moveTo>
                    <a:pt x="60" y="20"/>
                  </a:moveTo>
                  <a:cubicBezTo>
                    <a:pt x="61" y="21"/>
                    <a:pt x="62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8" y="21"/>
                    <a:pt x="74" y="20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4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1" y="14"/>
                    <a:pt x="72" y="9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1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8" y="8"/>
                    <a:pt x="38" y="12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0" y="16"/>
                    <a:pt x="54" y="19"/>
                    <a:pt x="60" y="20"/>
                  </a:cubicBezTo>
                  <a:close/>
                  <a:moveTo>
                    <a:pt x="18" y="16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34"/>
            <p:cNvSpPr/>
            <p:nvPr/>
          </p:nvSpPr>
          <p:spPr bwMode="auto">
            <a:xfrm>
              <a:off x="7577139" y="7599363"/>
              <a:ext cx="7938" cy="6350"/>
            </a:xfrm>
            <a:custGeom>
              <a:avLst/>
              <a:gdLst>
                <a:gd name="T0" fmla="*/ 1 w 5"/>
                <a:gd name="T1" fmla="*/ 0 h 4"/>
                <a:gd name="T2" fmla="*/ 5 w 5"/>
                <a:gd name="T3" fmla="*/ 2 h 4"/>
                <a:gd name="T4" fmla="*/ 4 w 5"/>
                <a:gd name="T5" fmla="*/ 4 h 4"/>
                <a:gd name="T6" fmla="*/ 0 w 5"/>
                <a:gd name="T7" fmla="*/ 4 h 4"/>
                <a:gd name="T8" fmla="*/ 1 w 5"/>
                <a:gd name="T9" fmla="*/ 0 h 4"/>
                <a:gd name="T10" fmla="*/ 1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35"/>
            <p:cNvSpPr/>
            <p:nvPr/>
          </p:nvSpPr>
          <p:spPr bwMode="auto">
            <a:xfrm>
              <a:off x="7573964" y="7594601"/>
              <a:ext cx="14288" cy="15875"/>
            </a:xfrm>
            <a:custGeom>
              <a:avLst/>
              <a:gdLst>
                <a:gd name="T0" fmla="*/ 0 w 9"/>
                <a:gd name="T1" fmla="*/ 8 h 10"/>
                <a:gd name="T2" fmla="*/ 0 w 9"/>
                <a:gd name="T3" fmla="*/ 6 h 10"/>
                <a:gd name="T4" fmla="*/ 1 w 9"/>
                <a:gd name="T5" fmla="*/ 2 h 10"/>
                <a:gd name="T6" fmla="*/ 1 w 9"/>
                <a:gd name="T7" fmla="*/ 0 h 10"/>
                <a:gd name="T8" fmla="*/ 9 w 9"/>
                <a:gd name="T9" fmla="*/ 2 h 10"/>
                <a:gd name="T10" fmla="*/ 8 w 9"/>
                <a:gd name="T11" fmla="*/ 10 h 10"/>
                <a:gd name="T12" fmla="*/ 0 w 9"/>
                <a:gd name="T13" fmla="*/ 8 h 10"/>
                <a:gd name="T14" fmla="*/ 0 w 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lnTo>
                    <a:pt x="0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36"/>
            <p:cNvSpPr/>
            <p:nvPr/>
          </p:nvSpPr>
          <p:spPr bwMode="auto">
            <a:xfrm>
              <a:off x="7502526" y="7608888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0 h 3"/>
                <a:gd name="T4" fmla="*/ 3 w 5"/>
                <a:gd name="T5" fmla="*/ 3 h 3"/>
                <a:gd name="T6" fmla="*/ 0 w 5"/>
                <a:gd name="T7" fmla="*/ 2 h 3"/>
                <a:gd name="T8" fmla="*/ 1 w 5"/>
                <a:gd name="T9" fmla="*/ 0 h 3"/>
                <a:gd name="T10" fmla="*/ 1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37"/>
            <p:cNvSpPr/>
            <p:nvPr/>
          </p:nvSpPr>
          <p:spPr bwMode="auto">
            <a:xfrm>
              <a:off x="7499351" y="7604126"/>
              <a:ext cx="14288" cy="12700"/>
            </a:xfrm>
            <a:custGeom>
              <a:avLst/>
              <a:gdLst>
                <a:gd name="T0" fmla="*/ 0 w 9"/>
                <a:gd name="T1" fmla="*/ 7 h 8"/>
                <a:gd name="T2" fmla="*/ 0 w 9"/>
                <a:gd name="T3" fmla="*/ 5 h 8"/>
                <a:gd name="T4" fmla="*/ 1 w 9"/>
                <a:gd name="T5" fmla="*/ 2 h 8"/>
                <a:gd name="T6" fmla="*/ 1 w 9"/>
                <a:gd name="T7" fmla="*/ 0 h 8"/>
                <a:gd name="T8" fmla="*/ 9 w 9"/>
                <a:gd name="T9" fmla="*/ 2 h 8"/>
                <a:gd name="T10" fmla="*/ 8 w 9"/>
                <a:gd name="T11" fmla="*/ 8 h 8"/>
                <a:gd name="T12" fmla="*/ 0 w 9"/>
                <a:gd name="T13" fmla="*/ 7 h 8"/>
                <a:gd name="T14" fmla="*/ 0 w 9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338"/>
            <p:cNvSpPr>
              <a:spLocks noEditPoints="1"/>
            </p:cNvSpPr>
            <p:nvPr/>
          </p:nvSpPr>
          <p:spPr bwMode="auto">
            <a:xfrm>
              <a:off x="7486651" y="7639051"/>
              <a:ext cx="114300" cy="47625"/>
            </a:xfrm>
            <a:custGeom>
              <a:avLst/>
              <a:gdLst>
                <a:gd name="T0" fmla="*/ 2 w 65"/>
                <a:gd name="T1" fmla="*/ 8 h 28"/>
                <a:gd name="T2" fmla="*/ 32 w 65"/>
                <a:gd name="T3" fmla="*/ 24 h 28"/>
                <a:gd name="T4" fmla="*/ 32 w 65"/>
                <a:gd name="T5" fmla="*/ 24 h 28"/>
                <a:gd name="T6" fmla="*/ 32 w 65"/>
                <a:gd name="T7" fmla="*/ 24 h 28"/>
                <a:gd name="T8" fmla="*/ 32 w 65"/>
                <a:gd name="T9" fmla="*/ 24 h 28"/>
                <a:gd name="T10" fmla="*/ 52 w 65"/>
                <a:gd name="T11" fmla="*/ 13 h 28"/>
                <a:gd name="T12" fmla="*/ 52 w 65"/>
                <a:gd name="T13" fmla="*/ 13 h 28"/>
                <a:gd name="T14" fmla="*/ 63 w 65"/>
                <a:gd name="T15" fmla="*/ 0 h 28"/>
                <a:gd name="T16" fmla="*/ 63 w 65"/>
                <a:gd name="T17" fmla="*/ 0 h 28"/>
                <a:gd name="T18" fmla="*/ 65 w 65"/>
                <a:gd name="T19" fmla="*/ 1 h 28"/>
                <a:gd name="T20" fmla="*/ 54 w 65"/>
                <a:gd name="T21" fmla="*/ 15 h 28"/>
                <a:gd name="T22" fmla="*/ 54 w 65"/>
                <a:gd name="T23" fmla="*/ 15 h 28"/>
                <a:gd name="T24" fmla="*/ 32 w 65"/>
                <a:gd name="T25" fmla="*/ 27 h 28"/>
                <a:gd name="T26" fmla="*/ 32 w 65"/>
                <a:gd name="T27" fmla="*/ 27 h 28"/>
                <a:gd name="T28" fmla="*/ 31 w 65"/>
                <a:gd name="T29" fmla="*/ 27 h 28"/>
                <a:gd name="T30" fmla="*/ 31 w 65"/>
                <a:gd name="T31" fmla="*/ 27 h 28"/>
                <a:gd name="T32" fmla="*/ 0 w 65"/>
                <a:gd name="T33" fmla="*/ 10 h 28"/>
                <a:gd name="T34" fmla="*/ 0 w 65"/>
                <a:gd name="T35" fmla="*/ 10 h 28"/>
                <a:gd name="T36" fmla="*/ 2 w 65"/>
                <a:gd name="T37" fmla="*/ 8 h 28"/>
                <a:gd name="T38" fmla="*/ 63 w 65"/>
                <a:gd name="T39" fmla="*/ 0 h 28"/>
                <a:gd name="T40" fmla="*/ 63 w 65"/>
                <a:gd name="T41" fmla="*/ 0 h 28"/>
                <a:gd name="T42" fmla="*/ 63 w 65"/>
                <a:gd name="T43" fmla="*/ 0 h 28"/>
                <a:gd name="T44" fmla="*/ 63 w 65"/>
                <a:gd name="T45" fmla="*/ 0 h 28"/>
                <a:gd name="T46" fmla="*/ 63 w 65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28">
                  <a:moveTo>
                    <a:pt x="2" y="8"/>
                  </a:moveTo>
                  <a:cubicBezTo>
                    <a:pt x="2" y="8"/>
                    <a:pt x="19" y="21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8" y="25"/>
                    <a:pt x="46" y="20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8" y="6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0" y="8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7" y="22"/>
                    <a:pt x="39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18" y="24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339"/>
            <p:cNvSpPr>
              <a:spLocks noEditPoints="1"/>
            </p:cNvSpPr>
            <p:nvPr/>
          </p:nvSpPr>
          <p:spPr bwMode="auto">
            <a:xfrm>
              <a:off x="7481889" y="7632701"/>
              <a:ext cx="123825" cy="55563"/>
            </a:xfrm>
            <a:custGeom>
              <a:avLst/>
              <a:gdLst>
                <a:gd name="T0" fmla="*/ 34 w 71"/>
                <a:gd name="T1" fmla="*/ 32 h 32"/>
                <a:gd name="T2" fmla="*/ 34 w 71"/>
                <a:gd name="T3" fmla="*/ 32 h 32"/>
                <a:gd name="T4" fmla="*/ 34 w 71"/>
                <a:gd name="T5" fmla="*/ 32 h 32"/>
                <a:gd name="T6" fmla="*/ 3 w 71"/>
                <a:gd name="T7" fmla="*/ 15 h 32"/>
                <a:gd name="T8" fmla="*/ 3 w 71"/>
                <a:gd name="T9" fmla="*/ 15 h 32"/>
                <a:gd name="T10" fmla="*/ 0 w 71"/>
                <a:gd name="T11" fmla="*/ 14 h 32"/>
                <a:gd name="T12" fmla="*/ 2 w 71"/>
                <a:gd name="T13" fmla="*/ 12 h 32"/>
                <a:gd name="T14" fmla="*/ 4 w 71"/>
                <a:gd name="T15" fmla="*/ 10 h 32"/>
                <a:gd name="T16" fmla="*/ 4 w 71"/>
                <a:gd name="T17" fmla="*/ 9 h 32"/>
                <a:gd name="T18" fmla="*/ 4 w 71"/>
                <a:gd name="T19" fmla="*/ 9 h 32"/>
                <a:gd name="T20" fmla="*/ 5 w 71"/>
                <a:gd name="T21" fmla="*/ 9 h 32"/>
                <a:gd name="T22" fmla="*/ 5 w 71"/>
                <a:gd name="T23" fmla="*/ 9 h 32"/>
                <a:gd name="T24" fmla="*/ 6 w 71"/>
                <a:gd name="T25" fmla="*/ 9 h 32"/>
                <a:gd name="T26" fmla="*/ 6 w 71"/>
                <a:gd name="T27" fmla="*/ 9 h 32"/>
                <a:gd name="T28" fmla="*/ 6 w 71"/>
                <a:gd name="T29" fmla="*/ 9 h 32"/>
                <a:gd name="T30" fmla="*/ 6 w 71"/>
                <a:gd name="T31" fmla="*/ 9 h 32"/>
                <a:gd name="T32" fmla="*/ 6 w 71"/>
                <a:gd name="T33" fmla="*/ 9 h 32"/>
                <a:gd name="T34" fmla="*/ 6 w 71"/>
                <a:gd name="T35" fmla="*/ 9 h 32"/>
                <a:gd name="T36" fmla="*/ 6 w 71"/>
                <a:gd name="T37" fmla="*/ 9 h 32"/>
                <a:gd name="T38" fmla="*/ 6 w 71"/>
                <a:gd name="T39" fmla="*/ 9 h 32"/>
                <a:gd name="T40" fmla="*/ 6 w 71"/>
                <a:gd name="T41" fmla="*/ 9 h 32"/>
                <a:gd name="T42" fmla="*/ 6 w 71"/>
                <a:gd name="T43" fmla="*/ 9 h 32"/>
                <a:gd name="T44" fmla="*/ 7 w 71"/>
                <a:gd name="T45" fmla="*/ 9 h 32"/>
                <a:gd name="T46" fmla="*/ 7 w 71"/>
                <a:gd name="T47" fmla="*/ 9 h 32"/>
                <a:gd name="T48" fmla="*/ 7 w 71"/>
                <a:gd name="T49" fmla="*/ 10 h 32"/>
                <a:gd name="T50" fmla="*/ 7 w 71"/>
                <a:gd name="T51" fmla="*/ 10 h 32"/>
                <a:gd name="T52" fmla="*/ 9 w 71"/>
                <a:gd name="T53" fmla="*/ 11 h 32"/>
                <a:gd name="T54" fmla="*/ 9 w 71"/>
                <a:gd name="T55" fmla="*/ 11 h 32"/>
                <a:gd name="T56" fmla="*/ 16 w 71"/>
                <a:gd name="T57" fmla="*/ 16 h 32"/>
                <a:gd name="T58" fmla="*/ 16 w 71"/>
                <a:gd name="T59" fmla="*/ 16 h 32"/>
                <a:gd name="T60" fmla="*/ 35 w 71"/>
                <a:gd name="T61" fmla="*/ 25 h 32"/>
                <a:gd name="T62" fmla="*/ 35 w 71"/>
                <a:gd name="T63" fmla="*/ 25 h 32"/>
                <a:gd name="T64" fmla="*/ 36 w 71"/>
                <a:gd name="T65" fmla="*/ 25 h 32"/>
                <a:gd name="T66" fmla="*/ 36 w 71"/>
                <a:gd name="T67" fmla="*/ 25 h 32"/>
                <a:gd name="T68" fmla="*/ 37 w 71"/>
                <a:gd name="T69" fmla="*/ 25 h 32"/>
                <a:gd name="T70" fmla="*/ 37 w 71"/>
                <a:gd name="T71" fmla="*/ 25 h 32"/>
                <a:gd name="T72" fmla="*/ 54 w 71"/>
                <a:gd name="T73" fmla="*/ 15 h 32"/>
                <a:gd name="T74" fmla="*/ 54 w 71"/>
                <a:gd name="T75" fmla="*/ 15 h 32"/>
                <a:gd name="T76" fmla="*/ 63 w 71"/>
                <a:gd name="T77" fmla="*/ 3 h 32"/>
                <a:gd name="T78" fmla="*/ 63 w 71"/>
                <a:gd name="T79" fmla="*/ 3 h 32"/>
                <a:gd name="T80" fmla="*/ 61 w 71"/>
                <a:gd name="T81" fmla="*/ 1 h 32"/>
                <a:gd name="T82" fmla="*/ 65 w 71"/>
                <a:gd name="T83" fmla="*/ 1 h 32"/>
                <a:gd name="T84" fmla="*/ 66 w 71"/>
                <a:gd name="T85" fmla="*/ 0 h 32"/>
                <a:gd name="T86" fmla="*/ 67 w 71"/>
                <a:gd name="T87" fmla="*/ 1 h 32"/>
                <a:gd name="T88" fmla="*/ 71 w 71"/>
                <a:gd name="T89" fmla="*/ 1 h 32"/>
                <a:gd name="T90" fmla="*/ 69 w 71"/>
                <a:gd name="T91" fmla="*/ 2 h 32"/>
                <a:gd name="T92" fmla="*/ 71 w 71"/>
                <a:gd name="T93" fmla="*/ 4 h 32"/>
                <a:gd name="T94" fmla="*/ 70 w 71"/>
                <a:gd name="T95" fmla="*/ 6 h 32"/>
                <a:gd name="T96" fmla="*/ 70 w 71"/>
                <a:gd name="T97" fmla="*/ 6 h 32"/>
                <a:gd name="T98" fmla="*/ 69 w 71"/>
                <a:gd name="T99" fmla="*/ 7 h 32"/>
                <a:gd name="T100" fmla="*/ 69 w 71"/>
                <a:gd name="T101" fmla="*/ 7 h 32"/>
                <a:gd name="T102" fmla="*/ 67 w 71"/>
                <a:gd name="T103" fmla="*/ 10 h 32"/>
                <a:gd name="T104" fmla="*/ 67 w 71"/>
                <a:gd name="T105" fmla="*/ 10 h 32"/>
                <a:gd name="T106" fmla="*/ 58 w 71"/>
                <a:gd name="T107" fmla="*/ 19 h 32"/>
                <a:gd name="T108" fmla="*/ 58 w 71"/>
                <a:gd name="T109" fmla="*/ 19 h 32"/>
                <a:gd name="T110" fmla="*/ 37 w 71"/>
                <a:gd name="T111" fmla="*/ 32 h 32"/>
                <a:gd name="T112" fmla="*/ 37 w 71"/>
                <a:gd name="T113" fmla="*/ 32 h 32"/>
                <a:gd name="T114" fmla="*/ 34 w 71"/>
                <a:gd name="T115" fmla="*/ 32 h 32"/>
                <a:gd name="T116" fmla="*/ 4 w 71"/>
                <a:gd name="T117" fmla="*/ 12 h 32"/>
                <a:gd name="T118" fmla="*/ 3 w 71"/>
                <a:gd name="T119" fmla="*/ 11 h 32"/>
                <a:gd name="T120" fmla="*/ 3 w 71"/>
                <a:gd name="T121" fmla="*/ 11 h 32"/>
                <a:gd name="T122" fmla="*/ 4 w 71"/>
                <a:gd name="T12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32"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0" y="29"/>
                    <a:pt x="4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3"/>
                    <a:pt x="14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2" y="20"/>
                    <a:pt x="30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1" y="26"/>
                    <a:pt x="48" y="2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8" y="10"/>
                    <a:pt x="62" y="5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8" y="8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2"/>
                    <a:pt x="62" y="16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2" y="25"/>
                    <a:pt x="45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5" y="32"/>
                    <a:pt x="34" y="3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340"/>
            <p:cNvSpPr/>
            <p:nvPr/>
          </p:nvSpPr>
          <p:spPr bwMode="auto">
            <a:xfrm>
              <a:off x="7486651" y="7650163"/>
              <a:ext cx="9525" cy="9525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5 w 6"/>
                <a:gd name="T9" fmla="*/ 0 h 6"/>
                <a:gd name="T10" fmla="*/ 5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341"/>
            <p:cNvSpPr/>
            <p:nvPr/>
          </p:nvSpPr>
          <p:spPr bwMode="auto">
            <a:xfrm>
              <a:off x="7481889" y="7645401"/>
              <a:ext cx="19050" cy="17463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 h 11"/>
                <a:gd name="T4" fmla="*/ 8 w 12"/>
                <a:gd name="T5" fmla="*/ 0 h 11"/>
                <a:gd name="T6" fmla="*/ 12 w 12"/>
                <a:gd name="T7" fmla="*/ 5 h 11"/>
                <a:gd name="T8" fmla="*/ 6 w 12"/>
                <a:gd name="T9" fmla="*/ 11 h 11"/>
                <a:gd name="T10" fmla="*/ 0 w 12"/>
                <a:gd name="T11" fmla="*/ 5 h 11"/>
                <a:gd name="T12" fmla="*/ 0 w 1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342"/>
            <p:cNvSpPr/>
            <p:nvPr/>
          </p:nvSpPr>
          <p:spPr bwMode="auto">
            <a:xfrm>
              <a:off x="7593014" y="7634288"/>
              <a:ext cx="12700" cy="7938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3 h 5"/>
                <a:gd name="T4" fmla="*/ 7 w 8"/>
                <a:gd name="T5" fmla="*/ 5 h 5"/>
                <a:gd name="T6" fmla="*/ 0 w 8"/>
                <a:gd name="T7" fmla="*/ 4 h 5"/>
                <a:gd name="T8" fmla="*/ 0 w 8"/>
                <a:gd name="T9" fmla="*/ 0 h 5"/>
                <a:gd name="T10" fmla="*/ 0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343"/>
            <p:cNvSpPr/>
            <p:nvPr/>
          </p:nvSpPr>
          <p:spPr bwMode="auto">
            <a:xfrm>
              <a:off x="7588251" y="7631113"/>
              <a:ext cx="20638" cy="15875"/>
            </a:xfrm>
            <a:custGeom>
              <a:avLst/>
              <a:gdLst>
                <a:gd name="T0" fmla="*/ 0 w 13"/>
                <a:gd name="T1" fmla="*/ 7 h 10"/>
                <a:gd name="T2" fmla="*/ 1 w 13"/>
                <a:gd name="T3" fmla="*/ 6 h 10"/>
                <a:gd name="T4" fmla="*/ 1 w 13"/>
                <a:gd name="T5" fmla="*/ 2 h 10"/>
                <a:gd name="T6" fmla="*/ 2 w 13"/>
                <a:gd name="T7" fmla="*/ 0 h 10"/>
                <a:gd name="T8" fmla="*/ 13 w 13"/>
                <a:gd name="T9" fmla="*/ 2 h 10"/>
                <a:gd name="T10" fmla="*/ 12 w 13"/>
                <a:gd name="T11" fmla="*/ 10 h 10"/>
                <a:gd name="T12" fmla="*/ 0 w 13"/>
                <a:gd name="T13" fmla="*/ 7 h 10"/>
                <a:gd name="T14" fmla="*/ 0 w 13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0" y="7"/>
                  </a:moveTo>
                  <a:lnTo>
                    <a:pt x="1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13" y="2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2291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7866744" y="1830248"/>
            <a:ext cx="2334307" cy="3823054"/>
            <a:chOff x="10210802" y="7294564"/>
            <a:chExt cx="512763" cy="8397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4" name="Freeform 3395"/>
            <p:cNvSpPr/>
            <p:nvPr/>
          </p:nvSpPr>
          <p:spPr bwMode="auto">
            <a:xfrm>
              <a:off x="10215564" y="7889876"/>
              <a:ext cx="273050" cy="200025"/>
            </a:xfrm>
            <a:custGeom>
              <a:avLst/>
              <a:gdLst>
                <a:gd name="T0" fmla="*/ 136 w 156"/>
                <a:gd name="T1" fmla="*/ 115 h 115"/>
                <a:gd name="T2" fmla="*/ 151 w 156"/>
                <a:gd name="T3" fmla="*/ 4 h 115"/>
                <a:gd name="T4" fmla="*/ 5 w 156"/>
                <a:gd name="T5" fmla="*/ 17 h 115"/>
                <a:gd name="T6" fmla="*/ 22 w 156"/>
                <a:gd name="T7" fmla="*/ 61 h 115"/>
                <a:gd name="T8" fmla="*/ 22 w 156"/>
                <a:gd name="T9" fmla="*/ 61 h 115"/>
                <a:gd name="T10" fmla="*/ 40 w 156"/>
                <a:gd name="T11" fmla="*/ 115 h 115"/>
                <a:gd name="T12" fmla="*/ 40 w 156"/>
                <a:gd name="T13" fmla="*/ 115 h 115"/>
                <a:gd name="T14" fmla="*/ 40 w 156"/>
                <a:gd name="T15" fmla="*/ 115 h 115"/>
                <a:gd name="T16" fmla="*/ 40 w 156"/>
                <a:gd name="T17" fmla="*/ 115 h 115"/>
                <a:gd name="T18" fmla="*/ 40 w 156"/>
                <a:gd name="T19" fmla="*/ 115 h 115"/>
                <a:gd name="T20" fmla="*/ 36 w 156"/>
                <a:gd name="T21" fmla="*/ 115 h 115"/>
                <a:gd name="T22" fmla="*/ 36 w 156"/>
                <a:gd name="T23" fmla="*/ 115 h 115"/>
                <a:gd name="T24" fmla="*/ 36 w 156"/>
                <a:gd name="T25" fmla="*/ 115 h 115"/>
                <a:gd name="T26" fmla="*/ 19 w 156"/>
                <a:gd name="T27" fmla="*/ 62 h 115"/>
                <a:gd name="T28" fmla="*/ 19 w 156"/>
                <a:gd name="T29" fmla="*/ 62 h 115"/>
                <a:gd name="T30" fmla="*/ 1 w 156"/>
                <a:gd name="T31" fmla="*/ 16 h 115"/>
                <a:gd name="T32" fmla="*/ 1 w 156"/>
                <a:gd name="T33" fmla="*/ 16 h 115"/>
                <a:gd name="T34" fmla="*/ 0 w 156"/>
                <a:gd name="T35" fmla="*/ 14 h 115"/>
                <a:gd name="T36" fmla="*/ 156 w 156"/>
                <a:gd name="T37" fmla="*/ 0 h 115"/>
                <a:gd name="T38" fmla="*/ 140 w 156"/>
                <a:gd name="T39" fmla="*/ 115 h 115"/>
                <a:gd name="T40" fmla="*/ 136 w 156"/>
                <a:gd name="T4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115">
                  <a:moveTo>
                    <a:pt x="136" y="115"/>
                  </a:moveTo>
                  <a:cubicBezTo>
                    <a:pt x="151" y="4"/>
                    <a:pt x="151" y="4"/>
                    <a:pt x="151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24"/>
                    <a:pt x="15" y="42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31" y="85"/>
                    <a:pt x="40" y="109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1"/>
                    <a:pt x="28" y="86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39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6" y="115"/>
                    <a:pt x="136" y="115"/>
                    <a:pt x="13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396"/>
            <p:cNvSpPr>
              <a:spLocks noEditPoints="1"/>
            </p:cNvSpPr>
            <p:nvPr/>
          </p:nvSpPr>
          <p:spPr bwMode="auto">
            <a:xfrm>
              <a:off x="10210802" y="7883526"/>
              <a:ext cx="280988" cy="211138"/>
            </a:xfrm>
            <a:custGeom>
              <a:avLst/>
              <a:gdLst>
                <a:gd name="T0" fmla="*/ 142 w 161"/>
                <a:gd name="T1" fmla="*/ 120 h 121"/>
                <a:gd name="T2" fmla="*/ 138 w 161"/>
                <a:gd name="T3" fmla="*/ 120 h 121"/>
                <a:gd name="T4" fmla="*/ 139 w 161"/>
                <a:gd name="T5" fmla="*/ 118 h 121"/>
                <a:gd name="T6" fmla="*/ 141 w 161"/>
                <a:gd name="T7" fmla="*/ 118 h 121"/>
                <a:gd name="T8" fmla="*/ 139 w 161"/>
                <a:gd name="T9" fmla="*/ 118 h 121"/>
                <a:gd name="T10" fmla="*/ 138 w 161"/>
                <a:gd name="T11" fmla="*/ 120 h 121"/>
                <a:gd name="T12" fmla="*/ 137 w 161"/>
                <a:gd name="T13" fmla="*/ 119 h 121"/>
                <a:gd name="T14" fmla="*/ 152 w 161"/>
                <a:gd name="T15" fmla="*/ 9 h 121"/>
                <a:gd name="T16" fmla="*/ 11 w 161"/>
                <a:gd name="T17" fmla="*/ 22 h 121"/>
                <a:gd name="T18" fmla="*/ 27 w 161"/>
                <a:gd name="T19" fmla="*/ 63 h 121"/>
                <a:gd name="T20" fmla="*/ 27 w 161"/>
                <a:gd name="T21" fmla="*/ 63 h 121"/>
                <a:gd name="T22" fmla="*/ 45 w 161"/>
                <a:gd name="T23" fmla="*/ 117 h 121"/>
                <a:gd name="T24" fmla="*/ 45 w 161"/>
                <a:gd name="T25" fmla="*/ 117 h 121"/>
                <a:gd name="T26" fmla="*/ 49 w 161"/>
                <a:gd name="T27" fmla="*/ 120 h 121"/>
                <a:gd name="T28" fmla="*/ 37 w 161"/>
                <a:gd name="T29" fmla="*/ 120 h 121"/>
                <a:gd name="T30" fmla="*/ 37 w 161"/>
                <a:gd name="T31" fmla="*/ 118 h 121"/>
                <a:gd name="T32" fmla="*/ 37 w 161"/>
                <a:gd name="T33" fmla="*/ 118 h 121"/>
                <a:gd name="T34" fmla="*/ 37 w 161"/>
                <a:gd name="T35" fmla="*/ 118 h 121"/>
                <a:gd name="T36" fmla="*/ 37 w 161"/>
                <a:gd name="T37" fmla="*/ 118 h 121"/>
                <a:gd name="T38" fmla="*/ 20 w 161"/>
                <a:gd name="T39" fmla="*/ 66 h 121"/>
                <a:gd name="T40" fmla="*/ 20 w 161"/>
                <a:gd name="T41" fmla="*/ 66 h 121"/>
                <a:gd name="T42" fmla="*/ 2 w 161"/>
                <a:gd name="T43" fmla="*/ 20 h 121"/>
                <a:gd name="T44" fmla="*/ 2 w 161"/>
                <a:gd name="T45" fmla="*/ 20 h 121"/>
                <a:gd name="T46" fmla="*/ 0 w 161"/>
                <a:gd name="T47" fmla="*/ 15 h 121"/>
                <a:gd name="T48" fmla="*/ 161 w 161"/>
                <a:gd name="T49" fmla="*/ 0 h 121"/>
                <a:gd name="T50" fmla="*/ 144 w 161"/>
                <a:gd name="T51" fmla="*/ 121 h 121"/>
                <a:gd name="T52" fmla="*/ 142 w 161"/>
                <a:gd name="T53" fmla="*/ 120 h 121"/>
                <a:gd name="T54" fmla="*/ 141 w 161"/>
                <a:gd name="T55" fmla="*/ 116 h 121"/>
                <a:gd name="T56" fmla="*/ 157 w 161"/>
                <a:gd name="T57" fmla="*/ 5 h 121"/>
                <a:gd name="T58" fmla="*/ 157 w 161"/>
                <a:gd name="T59" fmla="*/ 5 h 121"/>
                <a:gd name="T60" fmla="*/ 141 w 161"/>
                <a:gd name="T61" fmla="*/ 116 h 121"/>
                <a:gd name="T62" fmla="*/ 141 w 161"/>
                <a:gd name="T63" fmla="*/ 116 h 121"/>
                <a:gd name="T64" fmla="*/ 41 w 161"/>
                <a:gd name="T65" fmla="*/ 116 h 121"/>
                <a:gd name="T66" fmla="*/ 25 w 161"/>
                <a:gd name="T67" fmla="*/ 68 h 121"/>
                <a:gd name="T68" fmla="*/ 25 w 161"/>
                <a:gd name="T69" fmla="*/ 68 h 121"/>
                <a:gd name="T70" fmla="*/ 41 w 161"/>
                <a:gd name="T71" fmla="*/ 116 h 121"/>
                <a:gd name="T72" fmla="*/ 41 w 161"/>
                <a:gd name="T73" fmla="*/ 116 h 121"/>
                <a:gd name="T74" fmla="*/ 41 w 161"/>
                <a:gd name="T75" fmla="*/ 116 h 121"/>
                <a:gd name="T76" fmla="*/ 5 w 161"/>
                <a:gd name="T77" fmla="*/ 19 h 121"/>
                <a:gd name="T78" fmla="*/ 5 w 161"/>
                <a:gd name="T79" fmla="*/ 19 h 121"/>
                <a:gd name="T80" fmla="*/ 23 w 161"/>
                <a:gd name="T81" fmla="*/ 65 h 121"/>
                <a:gd name="T82" fmla="*/ 23 w 161"/>
                <a:gd name="T83" fmla="*/ 65 h 121"/>
                <a:gd name="T84" fmla="*/ 6 w 161"/>
                <a:gd name="T85" fmla="*/ 21 h 121"/>
                <a:gd name="T86" fmla="*/ 6 w 161"/>
                <a:gd name="T87" fmla="*/ 21 h 121"/>
                <a:gd name="T88" fmla="*/ 5 w 161"/>
                <a:gd name="T8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21">
                  <a:moveTo>
                    <a:pt x="142" y="120"/>
                  </a:moveTo>
                  <a:cubicBezTo>
                    <a:pt x="138" y="120"/>
                    <a:pt x="138" y="120"/>
                    <a:pt x="138" y="120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30"/>
                    <a:pt x="21" y="46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6" y="86"/>
                    <a:pt x="45" y="110"/>
                    <a:pt x="45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8" y="115"/>
                    <a:pt x="29" y="89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1" y="42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2" y="120"/>
                    <a:pt x="142" y="120"/>
                    <a:pt x="142" y="120"/>
                  </a:cubicBezTo>
                  <a:close/>
                  <a:moveTo>
                    <a:pt x="141" y="116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41" y="116"/>
                  </a:moveTo>
                  <a:cubicBezTo>
                    <a:pt x="40" y="109"/>
                    <a:pt x="33" y="89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89"/>
                    <a:pt x="40" y="109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4" y="41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6" y="46"/>
                    <a:pt x="9" y="2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397"/>
            <p:cNvSpPr/>
            <p:nvPr/>
          </p:nvSpPr>
          <p:spPr bwMode="auto">
            <a:xfrm>
              <a:off x="10237789" y="8086726"/>
              <a:ext cx="246063" cy="6350"/>
            </a:xfrm>
            <a:custGeom>
              <a:avLst/>
              <a:gdLst>
                <a:gd name="T0" fmla="*/ 0 w 155"/>
                <a:gd name="T1" fmla="*/ 4 h 4"/>
                <a:gd name="T2" fmla="*/ 0 w 155"/>
                <a:gd name="T3" fmla="*/ 0 h 4"/>
                <a:gd name="T4" fmla="*/ 155 w 155"/>
                <a:gd name="T5" fmla="*/ 0 h 4"/>
                <a:gd name="T6" fmla="*/ 155 w 155"/>
                <a:gd name="T7" fmla="*/ 4 h 4"/>
                <a:gd name="T8" fmla="*/ 0 w 155"/>
                <a:gd name="T9" fmla="*/ 4 h 4"/>
                <a:gd name="T10" fmla="*/ 0 w 15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4">
                  <a:moveTo>
                    <a:pt x="0" y="4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398"/>
            <p:cNvSpPr>
              <a:spLocks noEditPoints="1"/>
            </p:cNvSpPr>
            <p:nvPr/>
          </p:nvSpPr>
          <p:spPr bwMode="auto">
            <a:xfrm>
              <a:off x="10233027" y="8081963"/>
              <a:ext cx="255588" cy="14288"/>
            </a:xfrm>
            <a:custGeom>
              <a:avLst/>
              <a:gdLst>
                <a:gd name="T0" fmla="*/ 3 w 161"/>
                <a:gd name="T1" fmla="*/ 9 h 9"/>
                <a:gd name="T2" fmla="*/ 3 w 161"/>
                <a:gd name="T3" fmla="*/ 7 h 9"/>
                <a:gd name="T4" fmla="*/ 5 w 161"/>
                <a:gd name="T5" fmla="*/ 7 h 9"/>
                <a:gd name="T6" fmla="*/ 3 w 161"/>
                <a:gd name="T7" fmla="*/ 7 h 9"/>
                <a:gd name="T8" fmla="*/ 3 w 161"/>
                <a:gd name="T9" fmla="*/ 9 h 9"/>
                <a:gd name="T10" fmla="*/ 0 w 161"/>
                <a:gd name="T11" fmla="*/ 9 h 9"/>
                <a:gd name="T12" fmla="*/ 0 w 161"/>
                <a:gd name="T13" fmla="*/ 0 h 9"/>
                <a:gd name="T14" fmla="*/ 161 w 161"/>
                <a:gd name="T15" fmla="*/ 0 h 9"/>
                <a:gd name="T16" fmla="*/ 161 w 161"/>
                <a:gd name="T17" fmla="*/ 9 h 9"/>
                <a:gd name="T18" fmla="*/ 3 w 161"/>
                <a:gd name="T19" fmla="*/ 9 h 9"/>
                <a:gd name="T20" fmla="*/ 3 w 161"/>
                <a:gd name="T21" fmla="*/ 9 h 9"/>
                <a:gd name="T22" fmla="*/ 156 w 161"/>
                <a:gd name="T23" fmla="*/ 5 h 9"/>
                <a:gd name="T24" fmla="*/ 5 w 161"/>
                <a:gd name="T25" fmla="*/ 5 h 9"/>
                <a:gd name="T26" fmla="*/ 156 w 161"/>
                <a:gd name="T27" fmla="*/ 5 h 9"/>
                <a:gd name="T28" fmla="*/ 156 w 161"/>
                <a:gd name="T2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9">
                  <a:moveTo>
                    <a:pt x="3" y="9"/>
                  </a:move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9"/>
                  </a:lnTo>
                  <a:lnTo>
                    <a:pt x="3" y="9"/>
                  </a:lnTo>
                  <a:lnTo>
                    <a:pt x="3" y="9"/>
                  </a:lnTo>
                  <a:close/>
                  <a:moveTo>
                    <a:pt x="156" y="5"/>
                  </a:moveTo>
                  <a:lnTo>
                    <a:pt x="5" y="5"/>
                  </a:lnTo>
                  <a:lnTo>
                    <a:pt x="156" y="5"/>
                  </a:lnTo>
                  <a:lnTo>
                    <a:pt x="15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399"/>
            <p:cNvSpPr/>
            <p:nvPr/>
          </p:nvSpPr>
          <p:spPr bwMode="auto">
            <a:xfrm>
              <a:off x="10242552" y="7796213"/>
              <a:ext cx="142875" cy="117475"/>
            </a:xfrm>
            <a:custGeom>
              <a:avLst/>
              <a:gdLst>
                <a:gd name="T0" fmla="*/ 0 w 82"/>
                <a:gd name="T1" fmla="*/ 4 h 67"/>
                <a:gd name="T2" fmla="*/ 1 w 82"/>
                <a:gd name="T3" fmla="*/ 4 h 67"/>
                <a:gd name="T4" fmla="*/ 6 w 82"/>
                <a:gd name="T5" fmla="*/ 0 h 67"/>
                <a:gd name="T6" fmla="*/ 6 w 82"/>
                <a:gd name="T7" fmla="*/ 0 h 67"/>
                <a:gd name="T8" fmla="*/ 26 w 82"/>
                <a:gd name="T9" fmla="*/ 0 h 67"/>
                <a:gd name="T10" fmla="*/ 26 w 82"/>
                <a:gd name="T11" fmla="*/ 0 h 67"/>
                <a:gd name="T12" fmla="*/ 77 w 82"/>
                <a:gd name="T13" fmla="*/ 0 h 67"/>
                <a:gd name="T14" fmla="*/ 77 w 82"/>
                <a:gd name="T15" fmla="*/ 0 h 67"/>
                <a:gd name="T16" fmla="*/ 79 w 82"/>
                <a:gd name="T17" fmla="*/ 0 h 67"/>
                <a:gd name="T18" fmla="*/ 82 w 82"/>
                <a:gd name="T19" fmla="*/ 60 h 67"/>
                <a:gd name="T20" fmla="*/ 78 w 82"/>
                <a:gd name="T21" fmla="*/ 60 h 67"/>
                <a:gd name="T22" fmla="*/ 75 w 82"/>
                <a:gd name="T23" fmla="*/ 4 h 67"/>
                <a:gd name="T24" fmla="*/ 26 w 82"/>
                <a:gd name="T25" fmla="*/ 4 h 67"/>
                <a:gd name="T26" fmla="*/ 26 w 82"/>
                <a:gd name="T27" fmla="*/ 4 h 67"/>
                <a:gd name="T28" fmla="*/ 7 w 82"/>
                <a:gd name="T29" fmla="*/ 4 h 67"/>
                <a:gd name="T30" fmla="*/ 7 w 82"/>
                <a:gd name="T31" fmla="*/ 4 h 67"/>
                <a:gd name="T32" fmla="*/ 4 w 82"/>
                <a:gd name="T33" fmla="*/ 5 h 67"/>
                <a:gd name="T34" fmla="*/ 4 w 82"/>
                <a:gd name="T35" fmla="*/ 5 h 67"/>
                <a:gd name="T36" fmla="*/ 4 w 82"/>
                <a:gd name="T37" fmla="*/ 5 h 67"/>
                <a:gd name="T38" fmla="*/ 4 w 82"/>
                <a:gd name="T39" fmla="*/ 5 h 67"/>
                <a:gd name="T40" fmla="*/ 9 w 82"/>
                <a:gd name="T41" fmla="*/ 67 h 67"/>
                <a:gd name="T42" fmla="*/ 5 w 82"/>
                <a:gd name="T43" fmla="*/ 67 h 67"/>
                <a:gd name="T44" fmla="*/ 0 w 82"/>
                <a:gd name="T45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7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68" y="4"/>
                    <a:pt x="44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400"/>
            <p:cNvSpPr>
              <a:spLocks noEditPoints="1"/>
            </p:cNvSpPr>
            <p:nvPr/>
          </p:nvSpPr>
          <p:spPr bwMode="auto">
            <a:xfrm>
              <a:off x="10239377" y="7793038"/>
              <a:ext cx="149225" cy="123825"/>
            </a:xfrm>
            <a:custGeom>
              <a:avLst/>
              <a:gdLst>
                <a:gd name="T0" fmla="*/ 2 w 86"/>
                <a:gd name="T1" fmla="*/ 6 h 71"/>
                <a:gd name="T2" fmla="*/ 2 w 86"/>
                <a:gd name="T3" fmla="*/ 6 h 71"/>
                <a:gd name="T4" fmla="*/ 0 w 86"/>
                <a:gd name="T5" fmla="*/ 5 h 71"/>
                <a:gd name="T6" fmla="*/ 1 w 86"/>
                <a:gd name="T7" fmla="*/ 4 h 71"/>
                <a:gd name="T8" fmla="*/ 8 w 86"/>
                <a:gd name="T9" fmla="*/ 0 h 71"/>
                <a:gd name="T10" fmla="*/ 28 w 86"/>
                <a:gd name="T11" fmla="*/ 0 h 71"/>
                <a:gd name="T12" fmla="*/ 79 w 86"/>
                <a:gd name="T13" fmla="*/ 0 h 71"/>
                <a:gd name="T14" fmla="*/ 86 w 86"/>
                <a:gd name="T15" fmla="*/ 64 h 71"/>
                <a:gd name="T16" fmla="*/ 75 w 86"/>
                <a:gd name="T17" fmla="*/ 8 h 71"/>
                <a:gd name="T18" fmla="*/ 28 w 86"/>
                <a:gd name="T19" fmla="*/ 8 h 71"/>
                <a:gd name="T20" fmla="*/ 26 w 86"/>
                <a:gd name="T21" fmla="*/ 8 h 71"/>
                <a:gd name="T22" fmla="*/ 9 w 86"/>
                <a:gd name="T23" fmla="*/ 8 h 71"/>
                <a:gd name="T24" fmla="*/ 8 w 86"/>
                <a:gd name="T25" fmla="*/ 8 h 71"/>
                <a:gd name="T26" fmla="*/ 5 w 86"/>
                <a:gd name="T27" fmla="*/ 71 h 71"/>
                <a:gd name="T28" fmla="*/ 82 w 86"/>
                <a:gd name="T29" fmla="*/ 60 h 71"/>
                <a:gd name="T30" fmla="*/ 80 w 86"/>
                <a:gd name="T31" fmla="*/ 19 h 71"/>
                <a:gd name="T32" fmla="*/ 5 w 86"/>
                <a:gd name="T33" fmla="*/ 6 h 71"/>
                <a:gd name="T34" fmla="*/ 5 w 86"/>
                <a:gd name="T35" fmla="*/ 6 h 71"/>
                <a:gd name="T36" fmla="*/ 7 w 86"/>
                <a:gd name="T37" fmla="*/ 5 h 71"/>
                <a:gd name="T38" fmla="*/ 5 w 86"/>
                <a:gd name="T39" fmla="*/ 6 h 71"/>
                <a:gd name="T40" fmla="*/ 8 w 86"/>
                <a:gd name="T41" fmla="*/ 4 h 71"/>
                <a:gd name="T42" fmla="*/ 8 w 86"/>
                <a:gd name="T43" fmla="*/ 4 h 71"/>
                <a:gd name="T44" fmla="*/ 8 w 86"/>
                <a:gd name="T45" fmla="*/ 4 h 71"/>
                <a:gd name="T46" fmla="*/ 79 w 86"/>
                <a:gd name="T47" fmla="*/ 4 h 71"/>
                <a:gd name="T48" fmla="*/ 68 w 86"/>
                <a:gd name="T49" fmla="*/ 4 h 71"/>
                <a:gd name="T50" fmla="*/ 77 w 86"/>
                <a:gd name="T51" fmla="*/ 4 h 71"/>
                <a:gd name="T52" fmla="*/ 9 w 86"/>
                <a:gd name="T53" fmla="*/ 4 h 71"/>
                <a:gd name="T54" fmla="*/ 9 w 86"/>
                <a:gd name="T55" fmla="*/ 4 h 71"/>
                <a:gd name="T56" fmla="*/ 10 w 86"/>
                <a:gd name="T57" fmla="*/ 4 h 71"/>
                <a:gd name="T58" fmla="*/ 14 w 86"/>
                <a:gd name="T59" fmla="*/ 4 h 71"/>
                <a:gd name="T60" fmla="*/ 18 w 86"/>
                <a:gd name="T61" fmla="*/ 4 h 71"/>
                <a:gd name="T62" fmla="*/ 10 w 86"/>
                <a:gd name="T6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71">
                  <a:moveTo>
                    <a:pt x="0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6" y="8"/>
                    <a:pt x="44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82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7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4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4"/>
                    <a:pt x="75" y="4"/>
                    <a:pt x="77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401"/>
            <p:cNvSpPr/>
            <p:nvPr/>
          </p:nvSpPr>
          <p:spPr bwMode="auto">
            <a:xfrm>
              <a:off x="10280652" y="7686676"/>
              <a:ext cx="74613" cy="114300"/>
            </a:xfrm>
            <a:custGeom>
              <a:avLst/>
              <a:gdLst>
                <a:gd name="T0" fmla="*/ 41 w 47"/>
                <a:gd name="T1" fmla="*/ 72 h 72"/>
                <a:gd name="T2" fmla="*/ 43 w 47"/>
                <a:gd name="T3" fmla="*/ 6 h 72"/>
                <a:gd name="T4" fmla="*/ 4 w 47"/>
                <a:gd name="T5" fmla="*/ 18 h 72"/>
                <a:gd name="T6" fmla="*/ 8 w 47"/>
                <a:gd name="T7" fmla="*/ 72 h 72"/>
                <a:gd name="T8" fmla="*/ 8 w 47"/>
                <a:gd name="T9" fmla="*/ 72 h 72"/>
                <a:gd name="T10" fmla="*/ 3 w 47"/>
                <a:gd name="T11" fmla="*/ 72 h 72"/>
                <a:gd name="T12" fmla="*/ 0 w 47"/>
                <a:gd name="T13" fmla="*/ 15 h 72"/>
                <a:gd name="T14" fmla="*/ 47 w 47"/>
                <a:gd name="T15" fmla="*/ 0 h 72"/>
                <a:gd name="T16" fmla="*/ 45 w 47"/>
                <a:gd name="T17" fmla="*/ 72 h 72"/>
                <a:gd name="T18" fmla="*/ 41 w 47"/>
                <a:gd name="T19" fmla="*/ 72 h 72"/>
                <a:gd name="T20" fmla="*/ 41 w 47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2">
                  <a:moveTo>
                    <a:pt x="41" y="72"/>
                  </a:moveTo>
                  <a:lnTo>
                    <a:pt x="43" y="6"/>
                  </a:lnTo>
                  <a:lnTo>
                    <a:pt x="4" y="18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3" y="72"/>
                  </a:lnTo>
                  <a:lnTo>
                    <a:pt x="0" y="15"/>
                  </a:lnTo>
                  <a:lnTo>
                    <a:pt x="47" y="0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402"/>
            <p:cNvSpPr>
              <a:spLocks noEditPoints="1"/>
            </p:cNvSpPr>
            <p:nvPr/>
          </p:nvSpPr>
          <p:spPr bwMode="auto">
            <a:xfrm>
              <a:off x="10277477" y="7681913"/>
              <a:ext cx="80963" cy="122238"/>
            </a:xfrm>
            <a:custGeom>
              <a:avLst/>
              <a:gdLst>
                <a:gd name="T0" fmla="*/ 47 w 51"/>
                <a:gd name="T1" fmla="*/ 77 h 77"/>
                <a:gd name="T2" fmla="*/ 43 w 51"/>
                <a:gd name="T3" fmla="*/ 77 h 77"/>
                <a:gd name="T4" fmla="*/ 43 w 51"/>
                <a:gd name="T5" fmla="*/ 75 h 77"/>
                <a:gd name="T6" fmla="*/ 45 w 51"/>
                <a:gd name="T7" fmla="*/ 75 h 77"/>
                <a:gd name="T8" fmla="*/ 43 w 51"/>
                <a:gd name="T9" fmla="*/ 75 h 77"/>
                <a:gd name="T10" fmla="*/ 43 w 51"/>
                <a:gd name="T11" fmla="*/ 77 h 77"/>
                <a:gd name="T12" fmla="*/ 40 w 51"/>
                <a:gd name="T13" fmla="*/ 77 h 77"/>
                <a:gd name="T14" fmla="*/ 43 w 51"/>
                <a:gd name="T15" fmla="*/ 12 h 77"/>
                <a:gd name="T16" fmla="*/ 9 w 51"/>
                <a:gd name="T17" fmla="*/ 22 h 77"/>
                <a:gd name="T18" fmla="*/ 12 w 51"/>
                <a:gd name="T19" fmla="*/ 74 h 77"/>
                <a:gd name="T20" fmla="*/ 14 w 51"/>
                <a:gd name="T21" fmla="*/ 76 h 77"/>
                <a:gd name="T22" fmla="*/ 3 w 51"/>
                <a:gd name="T23" fmla="*/ 77 h 77"/>
                <a:gd name="T24" fmla="*/ 0 w 51"/>
                <a:gd name="T25" fmla="*/ 16 h 77"/>
                <a:gd name="T26" fmla="*/ 51 w 51"/>
                <a:gd name="T27" fmla="*/ 0 h 77"/>
                <a:gd name="T28" fmla="*/ 49 w 51"/>
                <a:gd name="T29" fmla="*/ 77 h 77"/>
                <a:gd name="T30" fmla="*/ 47 w 51"/>
                <a:gd name="T31" fmla="*/ 77 h 77"/>
                <a:gd name="T32" fmla="*/ 47 w 51"/>
                <a:gd name="T33" fmla="*/ 77 h 77"/>
                <a:gd name="T34" fmla="*/ 45 w 51"/>
                <a:gd name="T35" fmla="*/ 72 h 77"/>
                <a:gd name="T36" fmla="*/ 47 w 51"/>
                <a:gd name="T37" fmla="*/ 6 h 77"/>
                <a:gd name="T38" fmla="*/ 45 w 51"/>
                <a:gd name="T39" fmla="*/ 72 h 77"/>
                <a:gd name="T40" fmla="*/ 45 w 51"/>
                <a:gd name="T41" fmla="*/ 72 h 77"/>
                <a:gd name="T42" fmla="*/ 4 w 51"/>
                <a:gd name="T43" fmla="*/ 19 h 77"/>
                <a:gd name="T44" fmla="*/ 5 w 51"/>
                <a:gd name="T45" fmla="*/ 29 h 77"/>
                <a:gd name="T46" fmla="*/ 4 w 51"/>
                <a:gd name="T47" fmla="*/ 19 h 77"/>
                <a:gd name="T48" fmla="*/ 4 w 51"/>
                <a:gd name="T49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77">
                  <a:moveTo>
                    <a:pt x="47" y="77"/>
                  </a:moveTo>
                  <a:lnTo>
                    <a:pt x="43" y="77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7"/>
                  </a:lnTo>
                  <a:lnTo>
                    <a:pt x="43" y="12"/>
                  </a:lnTo>
                  <a:lnTo>
                    <a:pt x="9" y="22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3" y="77"/>
                  </a:lnTo>
                  <a:lnTo>
                    <a:pt x="0" y="16"/>
                  </a:lnTo>
                  <a:lnTo>
                    <a:pt x="51" y="0"/>
                  </a:lnTo>
                  <a:lnTo>
                    <a:pt x="49" y="77"/>
                  </a:lnTo>
                  <a:lnTo>
                    <a:pt x="47" y="77"/>
                  </a:lnTo>
                  <a:lnTo>
                    <a:pt x="47" y="77"/>
                  </a:lnTo>
                  <a:close/>
                  <a:moveTo>
                    <a:pt x="45" y="72"/>
                  </a:moveTo>
                  <a:lnTo>
                    <a:pt x="47" y="6"/>
                  </a:lnTo>
                  <a:lnTo>
                    <a:pt x="45" y="72"/>
                  </a:lnTo>
                  <a:lnTo>
                    <a:pt x="45" y="72"/>
                  </a:lnTo>
                  <a:close/>
                  <a:moveTo>
                    <a:pt x="4" y="19"/>
                  </a:moveTo>
                  <a:lnTo>
                    <a:pt x="5" y="29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403"/>
            <p:cNvSpPr>
              <a:spLocks noEditPoints="1"/>
            </p:cNvSpPr>
            <p:nvPr/>
          </p:nvSpPr>
          <p:spPr bwMode="auto">
            <a:xfrm>
              <a:off x="10280652" y="8094663"/>
              <a:ext cx="36513" cy="36513"/>
            </a:xfrm>
            <a:custGeom>
              <a:avLst/>
              <a:gdLst>
                <a:gd name="T0" fmla="*/ 0 w 21"/>
                <a:gd name="T1" fmla="*/ 11 h 21"/>
                <a:gd name="T2" fmla="*/ 11 w 21"/>
                <a:gd name="T3" fmla="*/ 0 h 21"/>
                <a:gd name="T4" fmla="*/ 11 w 21"/>
                <a:gd name="T5" fmla="*/ 0 h 21"/>
                <a:gd name="T6" fmla="*/ 21 w 21"/>
                <a:gd name="T7" fmla="*/ 11 h 21"/>
                <a:gd name="T8" fmla="*/ 21 w 21"/>
                <a:gd name="T9" fmla="*/ 11 h 21"/>
                <a:gd name="T10" fmla="*/ 11 w 21"/>
                <a:gd name="T11" fmla="*/ 21 h 21"/>
                <a:gd name="T12" fmla="*/ 11 w 21"/>
                <a:gd name="T13" fmla="*/ 21 h 21"/>
                <a:gd name="T14" fmla="*/ 0 w 21"/>
                <a:gd name="T15" fmla="*/ 11 h 21"/>
                <a:gd name="T16" fmla="*/ 4 w 21"/>
                <a:gd name="T17" fmla="*/ 11 h 21"/>
                <a:gd name="T18" fmla="*/ 11 w 21"/>
                <a:gd name="T19" fmla="*/ 17 h 21"/>
                <a:gd name="T20" fmla="*/ 11 w 21"/>
                <a:gd name="T21" fmla="*/ 17 h 21"/>
                <a:gd name="T22" fmla="*/ 17 w 21"/>
                <a:gd name="T23" fmla="*/ 11 h 21"/>
                <a:gd name="T24" fmla="*/ 17 w 21"/>
                <a:gd name="T25" fmla="*/ 11 h 21"/>
                <a:gd name="T26" fmla="*/ 11 w 21"/>
                <a:gd name="T27" fmla="*/ 4 h 21"/>
                <a:gd name="T28" fmla="*/ 11 w 21"/>
                <a:gd name="T29" fmla="*/ 4 h 21"/>
                <a:gd name="T30" fmla="*/ 4 w 21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6"/>
                    <a:pt x="16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1"/>
                  </a:cubicBezTo>
                  <a:close/>
                  <a:moveTo>
                    <a:pt x="4" y="11"/>
                  </a:moveTo>
                  <a:cubicBezTo>
                    <a:pt x="4" y="14"/>
                    <a:pt x="7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7"/>
                    <a:pt x="14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404"/>
            <p:cNvSpPr>
              <a:spLocks noEditPoints="1"/>
            </p:cNvSpPr>
            <p:nvPr/>
          </p:nvSpPr>
          <p:spPr bwMode="auto">
            <a:xfrm>
              <a:off x="10277477" y="8091488"/>
              <a:ext cx="42863" cy="42863"/>
            </a:xfrm>
            <a:custGeom>
              <a:avLst/>
              <a:gdLst>
                <a:gd name="T0" fmla="*/ 0 w 25"/>
                <a:gd name="T1" fmla="*/ 13 h 25"/>
                <a:gd name="T2" fmla="*/ 2 w 25"/>
                <a:gd name="T3" fmla="*/ 13 h 25"/>
                <a:gd name="T4" fmla="*/ 0 w 25"/>
                <a:gd name="T5" fmla="*/ 13 h 25"/>
                <a:gd name="T6" fmla="*/ 13 w 25"/>
                <a:gd name="T7" fmla="*/ 0 h 25"/>
                <a:gd name="T8" fmla="*/ 13 w 25"/>
                <a:gd name="T9" fmla="*/ 0 h 25"/>
                <a:gd name="T10" fmla="*/ 25 w 25"/>
                <a:gd name="T11" fmla="*/ 13 h 25"/>
                <a:gd name="T12" fmla="*/ 25 w 25"/>
                <a:gd name="T13" fmla="*/ 13 h 25"/>
                <a:gd name="T14" fmla="*/ 13 w 25"/>
                <a:gd name="T15" fmla="*/ 25 h 25"/>
                <a:gd name="T16" fmla="*/ 13 w 25"/>
                <a:gd name="T17" fmla="*/ 25 h 25"/>
                <a:gd name="T18" fmla="*/ 0 w 25"/>
                <a:gd name="T19" fmla="*/ 13 h 25"/>
                <a:gd name="T20" fmla="*/ 13 w 25"/>
                <a:gd name="T21" fmla="*/ 21 h 25"/>
                <a:gd name="T22" fmla="*/ 15 w 25"/>
                <a:gd name="T23" fmla="*/ 21 h 25"/>
                <a:gd name="T24" fmla="*/ 15 w 25"/>
                <a:gd name="T25" fmla="*/ 21 h 25"/>
                <a:gd name="T26" fmla="*/ 13 w 25"/>
                <a:gd name="T27" fmla="*/ 21 h 25"/>
                <a:gd name="T28" fmla="*/ 13 w 25"/>
                <a:gd name="T29" fmla="*/ 21 h 25"/>
                <a:gd name="T30" fmla="*/ 10 w 25"/>
                <a:gd name="T31" fmla="*/ 21 h 25"/>
                <a:gd name="T32" fmla="*/ 10 w 25"/>
                <a:gd name="T33" fmla="*/ 21 h 25"/>
                <a:gd name="T34" fmla="*/ 13 w 25"/>
                <a:gd name="T35" fmla="*/ 21 h 25"/>
                <a:gd name="T36" fmla="*/ 6 w 25"/>
                <a:gd name="T37" fmla="*/ 18 h 25"/>
                <a:gd name="T38" fmla="*/ 4 w 25"/>
                <a:gd name="T39" fmla="*/ 13 h 25"/>
                <a:gd name="T40" fmla="*/ 4 w 25"/>
                <a:gd name="T41" fmla="*/ 13 h 25"/>
                <a:gd name="T42" fmla="*/ 6 w 25"/>
                <a:gd name="T43" fmla="*/ 13 h 25"/>
                <a:gd name="T44" fmla="*/ 4 w 25"/>
                <a:gd name="T45" fmla="*/ 13 h 25"/>
                <a:gd name="T46" fmla="*/ 6 w 25"/>
                <a:gd name="T47" fmla="*/ 8 h 25"/>
                <a:gd name="T48" fmla="*/ 6 w 25"/>
                <a:gd name="T49" fmla="*/ 8 h 25"/>
                <a:gd name="T50" fmla="*/ 4 w 25"/>
                <a:gd name="T51" fmla="*/ 13 h 25"/>
                <a:gd name="T52" fmla="*/ 4 w 25"/>
                <a:gd name="T53" fmla="*/ 13 h 25"/>
                <a:gd name="T54" fmla="*/ 6 w 25"/>
                <a:gd name="T55" fmla="*/ 18 h 25"/>
                <a:gd name="T56" fmla="*/ 13 w 25"/>
                <a:gd name="T57" fmla="*/ 17 h 25"/>
                <a:gd name="T58" fmla="*/ 17 w 25"/>
                <a:gd name="T59" fmla="*/ 13 h 25"/>
                <a:gd name="T60" fmla="*/ 17 w 25"/>
                <a:gd name="T61" fmla="*/ 13 h 25"/>
                <a:gd name="T62" fmla="*/ 13 w 25"/>
                <a:gd name="T63" fmla="*/ 8 h 25"/>
                <a:gd name="T64" fmla="*/ 13 w 25"/>
                <a:gd name="T65" fmla="*/ 8 h 25"/>
                <a:gd name="T66" fmla="*/ 8 w 25"/>
                <a:gd name="T67" fmla="*/ 13 h 25"/>
                <a:gd name="T68" fmla="*/ 8 w 25"/>
                <a:gd name="T69" fmla="*/ 13 h 25"/>
                <a:gd name="T70" fmla="*/ 13 w 25"/>
                <a:gd name="T71" fmla="*/ 17 h 25"/>
                <a:gd name="T72" fmla="*/ 20 w 25"/>
                <a:gd name="T73" fmla="*/ 16 h 25"/>
                <a:gd name="T74" fmla="*/ 21 w 25"/>
                <a:gd name="T75" fmla="*/ 13 h 25"/>
                <a:gd name="T76" fmla="*/ 21 w 25"/>
                <a:gd name="T77" fmla="*/ 13 h 25"/>
                <a:gd name="T78" fmla="*/ 20 w 25"/>
                <a:gd name="T79" fmla="*/ 16 h 25"/>
                <a:gd name="T80" fmla="*/ 21 w 25"/>
                <a:gd name="T81" fmla="*/ 13 h 25"/>
                <a:gd name="T82" fmla="*/ 20 w 25"/>
                <a:gd name="T83" fmla="*/ 9 h 25"/>
                <a:gd name="T84" fmla="*/ 20 w 25"/>
                <a:gd name="T85" fmla="*/ 9 h 25"/>
                <a:gd name="T86" fmla="*/ 21 w 25"/>
                <a:gd name="T8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5">
                  <a:moveTo>
                    <a:pt x="0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20"/>
                    <a:pt x="19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3" y="21"/>
                  </a:moveTo>
                  <a:cubicBezTo>
                    <a:pt x="13" y="21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2" y="21"/>
                    <a:pt x="13" y="21"/>
                  </a:cubicBezTo>
                  <a:close/>
                  <a:moveTo>
                    <a:pt x="6" y="18"/>
                  </a:moveTo>
                  <a:cubicBezTo>
                    <a:pt x="5" y="16"/>
                    <a:pt x="4" y="15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1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5" y="16"/>
                    <a:pt x="6" y="18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5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0"/>
                    <a:pt x="15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  <a:moveTo>
                    <a:pt x="20" y="16"/>
                  </a:moveTo>
                  <a:cubicBezTo>
                    <a:pt x="21" y="15"/>
                    <a:pt x="21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5"/>
                    <a:pt x="20" y="16"/>
                  </a:cubicBezTo>
                  <a:close/>
                  <a:moveTo>
                    <a:pt x="21" y="13"/>
                  </a:moveTo>
                  <a:cubicBezTo>
                    <a:pt x="21" y="11"/>
                    <a:pt x="21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0"/>
                    <a:pt x="21" y="11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405"/>
            <p:cNvSpPr>
              <a:spLocks noEditPoints="1"/>
            </p:cNvSpPr>
            <p:nvPr/>
          </p:nvSpPr>
          <p:spPr bwMode="auto">
            <a:xfrm>
              <a:off x="10425114" y="8094663"/>
              <a:ext cx="31750" cy="36513"/>
            </a:xfrm>
            <a:custGeom>
              <a:avLst/>
              <a:gdLst>
                <a:gd name="T0" fmla="*/ 0 w 18"/>
                <a:gd name="T1" fmla="*/ 11 h 21"/>
                <a:gd name="T2" fmla="*/ 9 w 18"/>
                <a:gd name="T3" fmla="*/ 0 h 21"/>
                <a:gd name="T4" fmla="*/ 9 w 18"/>
                <a:gd name="T5" fmla="*/ 0 h 21"/>
                <a:gd name="T6" fmla="*/ 18 w 18"/>
                <a:gd name="T7" fmla="*/ 11 h 21"/>
                <a:gd name="T8" fmla="*/ 18 w 18"/>
                <a:gd name="T9" fmla="*/ 11 h 21"/>
                <a:gd name="T10" fmla="*/ 9 w 18"/>
                <a:gd name="T11" fmla="*/ 21 h 21"/>
                <a:gd name="T12" fmla="*/ 9 w 18"/>
                <a:gd name="T13" fmla="*/ 21 h 21"/>
                <a:gd name="T14" fmla="*/ 0 w 18"/>
                <a:gd name="T15" fmla="*/ 11 h 21"/>
                <a:gd name="T16" fmla="*/ 4 w 18"/>
                <a:gd name="T17" fmla="*/ 11 h 21"/>
                <a:gd name="T18" fmla="*/ 9 w 18"/>
                <a:gd name="T19" fmla="*/ 17 h 21"/>
                <a:gd name="T20" fmla="*/ 9 w 18"/>
                <a:gd name="T21" fmla="*/ 17 h 21"/>
                <a:gd name="T22" fmla="*/ 14 w 18"/>
                <a:gd name="T23" fmla="*/ 11 h 21"/>
                <a:gd name="T24" fmla="*/ 14 w 18"/>
                <a:gd name="T25" fmla="*/ 11 h 21"/>
                <a:gd name="T26" fmla="*/ 9 w 18"/>
                <a:gd name="T27" fmla="*/ 4 h 21"/>
                <a:gd name="T28" fmla="*/ 9 w 18"/>
                <a:gd name="T29" fmla="*/ 4 h 21"/>
                <a:gd name="T30" fmla="*/ 4 w 18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1">
                  <a:moveTo>
                    <a:pt x="0" y="11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5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6"/>
                    <a:pt x="14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4" y="21"/>
                    <a:pt x="0" y="16"/>
                    <a:pt x="0" y="11"/>
                  </a:cubicBezTo>
                  <a:close/>
                  <a:moveTo>
                    <a:pt x="4" y="11"/>
                  </a:moveTo>
                  <a:cubicBezTo>
                    <a:pt x="4" y="14"/>
                    <a:pt x="6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7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4" y="7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406"/>
            <p:cNvSpPr>
              <a:spLocks noEditPoints="1"/>
            </p:cNvSpPr>
            <p:nvPr/>
          </p:nvSpPr>
          <p:spPr bwMode="auto">
            <a:xfrm>
              <a:off x="10421939" y="8091488"/>
              <a:ext cx="38100" cy="42863"/>
            </a:xfrm>
            <a:custGeom>
              <a:avLst/>
              <a:gdLst>
                <a:gd name="T0" fmla="*/ 0 w 22"/>
                <a:gd name="T1" fmla="*/ 13 h 25"/>
                <a:gd name="T2" fmla="*/ 11 w 22"/>
                <a:gd name="T3" fmla="*/ 0 h 25"/>
                <a:gd name="T4" fmla="*/ 11 w 22"/>
                <a:gd name="T5" fmla="*/ 0 h 25"/>
                <a:gd name="T6" fmla="*/ 22 w 22"/>
                <a:gd name="T7" fmla="*/ 13 h 25"/>
                <a:gd name="T8" fmla="*/ 22 w 22"/>
                <a:gd name="T9" fmla="*/ 13 h 25"/>
                <a:gd name="T10" fmla="*/ 11 w 22"/>
                <a:gd name="T11" fmla="*/ 25 h 25"/>
                <a:gd name="T12" fmla="*/ 11 w 22"/>
                <a:gd name="T13" fmla="*/ 25 h 25"/>
                <a:gd name="T14" fmla="*/ 0 w 22"/>
                <a:gd name="T15" fmla="*/ 13 h 25"/>
                <a:gd name="T16" fmla="*/ 11 w 22"/>
                <a:gd name="T17" fmla="*/ 21 h 25"/>
                <a:gd name="T18" fmla="*/ 5 w 22"/>
                <a:gd name="T19" fmla="*/ 17 h 25"/>
                <a:gd name="T20" fmla="*/ 5 w 22"/>
                <a:gd name="T21" fmla="*/ 17 h 25"/>
                <a:gd name="T22" fmla="*/ 11 w 22"/>
                <a:gd name="T23" fmla="*/ 21 h 25"/>
                <a:gd name="T24" fmla="*/ 18 w 22"/>
                <a:gd name="T25" fmla="*/ 13 h 25"/>
                <a:gd name="T26" fmla="*/ 12 w 22"/>
                <a:gd name="T27" fmla="*/ 21 h 25"/>
                <a:gd name="T28" fmla="*/ 12 w 22"/>
                <a:gd name="T29" fmla="*/ 21 h 25"/>
                <a:gd name="T30" fmla="*/ 18 w 22"/>
                <a:gd name="T31" fmla="*/ 13 h 25"/>
                <a:gd name="T32" fmla="*/ 18 w 22"/>
                <a:gd name="T33" fmla="*/ 13 h 25"/>
                <a:gd name="T34" fmla="*/ 18 w 22"/>
                <a:gd name="T35" fmla="*/ 10 h 25"/>
                <a:gd name="T36" fmla="*/ 18 w 22"/>
                <a:gd name="T37" fmla="*/ 10 h 25"/>
                <a:gd name="T38" fmla="*/ 18 w 22"/>
                <a:gd name="T39" fmla="*/ 13 h 25"/>
                <a:gd name="T40" fmla="*/ 11 w 22"/>
                <a:gd name="T41" fmla="*/ 17 h 25"/>
                <a:gd name="T42" fmla="*/ 14 w 22"/>
                <a:gd name="T43" fmla="*/ 13 h 25"/>
                <a:gd name="T44" fmla="*/ 14 w 22"/>
                <a:gd name="T45" fmla="*/ 13 h 25"/>
                <a:gd name="T46" fmla="*/ 11 w 22"/>
                <a:gd name="T47" fmla="*/ 8 h 25"/>
                <a:gd name="T48" fmla="*/ 11 w 22"/>
                <a:gd name="T49" fmla="*/ 8 h 25"/>
                <a:gd name="T50" fmla="*/ 8 w 22"/>
                <a:gd name="T51" fmla="*/ 13 h 25"/>
                <a:gd name="T52" fmla="*/ 8 w 22"/>
                <a:gd name="T53" fmla="*/ 13 h 25"/>
                <a:gd name="T54" fmla="*/ 11 w 22"/>
                <a:gd name="T55" fmla="*/ 17 h 25"/>
                <a:gd name="T56" fmla="*/ 4 w 22"/>
                <a:gd name="T57" fmla="*/ 13 h 25"/>
                <a:gd name="T58" fmla="*/ 4 w 22"/>
                <a:gd name="T59" fmla="*/ 13 h 25"/>
                <a:gd name="T60" fmla="*/ 4 w 22"/>
                <a:gd name="T61" fmla="*/ 13 h 25"/>
                <a:gd name="T62" fmla="*/ 6 w 22"/>
                <a:gd name="T63" fmla="*/ 13 h 25"/>
                <a:gd name="T64" fmla="*/ 4 w 22"/>
                <a:gd name="T65" fmla="*/ 13 h 25"/>
                <a:gd name="T66" fmla="*/ 4 w 22"/>
                <a:gd name="T67" fmla="*/ 13 h 25"/>
                <a:gd name="T68" fmla="*/ 4 w 22"/>
                <a:gd name="T69" fmla="*/ 13 h 25"/>
                <a:gd name="T70" fmla="*/ 17 w 22"/>
                <a:gd name="T71" fmla="*/ 9 h 25"/>
                <a:gd name="T72" fmla="*/ 12 w 22"/>
                <a:gd name="T73" fmla="*/ 4 h 25"/>
                <a:gd name="T74" fmla="*/ 12 w 22"/>
                <a:gd name="T75" fmla="*/ 4 h 25"/>
                <a:gd name="T76" fmla="*/ 17 w 22"/>
                <a:gd name="T77" fmla="*/ 9 h 25"/>
                <a:gd name="T78" fmla="*/ 5 w 22"/>
                <a:gd name="T79" fmla="*/ 8 h 25"/>
                <a:gd name="T80" fmla="*/ 10 w 22"/>
                <a:gd name="T81" fmla="*/ 4 h 25"/>
                <a:gd name="T82" fmla="*/ 10 w 22"/>
                <a:gd name="T83" fmla="*/ 4 h 25"/>
                <a:gd name="T84" fmla="*/ 5 w 22"/>
                <a:gd name="T8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5">
                  <a:moveTo>
                    <a:pt x="0" y="13"/>
                  </a:moveTo>
                  <a:cubicBezTo>
                    <a:pt x="0" y="6"/>
                    <a:pt x="4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0"/>
                    <a:pt x="22" y="6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9"/>
                    <a:pt x="18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4" y="25"/>
                    <a:pt x="0" y="19"/>
                    <a:pt x="0" y="13"/>
                  </a:cubicBezTo>
                  <a:close/>
                  <a:moveTo>
                    <a:pt x="11" y="21"/>
                  </a:moveTo>
                  <a:cubicBezTo>
                    <a:pt x="8" y="21"/>
                    <a:pt x="6" y="19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8" y="21"/>
                    <a:pt x="11" y="21"/>
                  </a:cubicBezTo>
                  <a:close/>
                  <a:moveTo>
                    <a:pt x="18" y="13"/>
                  </a:moveTo>
                  <a:cubicBezTo>
                    <a:pt x="18" y="17"/>
                    <a:pt x="15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5" y="21"/>
                    <a:pt x="18" y="17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lose/>
                  <a:moveTo>
                    <a:pt x="11" y="17"/>
                  </a:moveTo>
                  <a:cubicBezTo>
                    <a:pt x="12" y="17"/>
                    <a:pt x="14" y="16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6"/>
                    <a:pt x="10" y="17"/>
                    <a:pt x="11" y="17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17" y="9"/>
                  </a:moveTo>
                  <a:cubicBezTo>
                    <a:pt x="16" y="6"/>
                    <a:pt x="14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5"/>
                    <a:pt x="16" y="6"/>
                    <a:pt x="17" y="9"/>
                  </a:cubicBezTo>
                  <a:close/>
                  <a:moveTo>
                    <a:pt x="5" y="8"/>
                  </a:moveTo>
                  <a:cubicBezTo>
                    <a:pt x="6" y="6"/>
                    <a:pt x="8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5"/>
                    <a:pt x="6" y="6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407"/>
            <p:cNvSpPr/>
            <p:nvPr/>
          </p:nvSpPr>
          <p:spPr bwMode="auto">
            <a:xfrm>
              <a:off x="10480677" y="7810501"/>
              <a:ext cx="7938" cy="82550"/>
            </a:xfrm>
            <a:custGeom>
              <a:avLst/>
              <a:gdLst>
                <a:gd name="T0" fmla="*/ 0 w 5"/>
                <a:gd name="T1" fmla="*/ 52 h 52"/>
                <a:gd name="T2" fmla="*/ 0 w 5"/>
                <a:gd name="T3" fmla="*/ 0 h 52"/>
                <a:gd name="T4" fmla="*/ 5 w 5"/>
                <a:gd name="T5" fmla="*/ 0 h 52"/>
                <a:gd name="T6" fmla="*/ 5 w 5"/>
                <a:gd name="T7" fmla="*/ 52 h 52"/>
                <a:gd name="T8" fmla="*/ 0 w 5"/>
                <a:gd name="T9" fmla="*/ 52 h 52"/>
                <a:gd name="T10" fmla="*/ 0 w 5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2">
                  <a:moveTo>
                    <a:pt x="0" y="5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408"/>
            <p:cNvSpPr>
              <a:spLocks noEditPoints="1"/>
            </p:cNvSpPr>
            <p:nvPr/>
          </p:nvSpPr>
          <p:spPr bwMode="auto">
            <a:xfrm>
              <a:off x="10477502" y="7807326"/>
              <a:ext cx="14288" cy="88900"/>
            </a:xfrm>
            <a:custGeom>
              <a:avLst/>
              <a:gdLst>
                <a:gd name="T0" fmla="*/ 7 w 9"/>
                <a:gd name="T1" fmla="*/ 56 h 56"/>
                <a:gd name="T2" fmla="*/ 2 w 9"/>
                <a:gd name="T3" fmla="*/ 56 h 56"/>
                <a:gd name="T4" fmla="*/ 2 w 9"/>
                <a:gd name="T5" fmla="*/ 54 h 56"/>
                <a:gd name="T6" fmla="*/ 4 w 9"/>
                <a:gd name="T7" fmla="*/ 54 h 56"/>
                <a:gd name="T8" fmla="*/ 2 w 9"/>
                <a:gd name="T9" fmla="*/ 54 h 56"/>
                <a:gd name="T10" fmla="*/ 2 w 9"/>
                <a:gd name="T11" fmla="*/ 56 h 56"/>
                <a:gd name="T12" fmla="*/ 0 w 9"/>
                <a:gd name="T13" fmla="*/ 56 h 56"/>
                <a:gd name="T14" fmla="*/ 0 w 9"/>
                <a:gd name="T15" fmla="*/ 0 h 56"/>
                <a:gd name="T16" fmla="*/ 9 w 9"/>
                <a:gd name="T17" fmla="*/ 0 h 56"/>
                <a:gd name="T18" fmla="*/ 9 w 9"/>
                <a:gd name="T19" fmla="*/ 56 h 56"/>
                <a:gd name="T20" fmla="*/ 7 w 9"/>
                <a:gd name="T21" fmla="*/ 56 h 56"/>
                <a:gd name="T22" fmla="*/ 7 w 9"/>
                <a:gd name="T23" fmla="*/ 56 h 56"/>
                <a:gd name="T24" fmla="*/ 4 w 9"/>
                <a:gd name="T25" fmla="*/ 52 h 56"/>
                <a:gd name="T26" fmla="*/ 4 w 9"/>
                <a:gd name="T27" fmla="*/ 4 h 56"/>
                <a:gd name="T28" fmla="*/ 4 w 9"/>
                <a:gd name="T29" fmla="*/ 52 h 56"/>
                <a:gd name="T30" fmla="*/ 4 w 9"/>
                <a:gd name="T3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56">
                  <a:moveTo>
                    <a:pt x="7" y="56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6"/>
                  </a:lnTo>
                  <a:lnTo>
                    <a:pt x="7" y="56"/>
                  </a:lnTo>
                  <a:lnTo>
                    <a:pt x="7" y="56"/>
                  </a:lnTo>
                  <a:close/>
                  <a:moveTo>
                    <a:pt x="4" y="52"/>
                  </a:moveTo>
                  <a:lnTo>
                    <a:pt x="4" y="4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409"/>
            <p:cNvSpPr>
              <a:spLocks noEditPoints="1"/>
            </p:cNvSpPr>
            <p:nvPr/>
          </p:nvSpPr>
          <p:spPr bwMode="auto">
            <a:xfrm>
              <a:off x="10401302" y="7804151"/>
              <a:ext cx="153988" cy="22225"/>
            </a:xfrm>
            <a:custGeom>
              <a:avLst/>
              <a:gdLst>
                <a:gd name="T0" fmla="*/ 93 w 97"/>
                <a:gd name="T1" fmla="*/ 14 h 14"/>
                <a:gd name="T2" fmla="*/ 93 w 97"/>
                <a:gd name="T3" fmla="*/ 6 h 14"/>
                <a:gd name="T4" fmla="*/ 4 w 97"/>
                <a:gd name="T5" fmla="*/ 6 h 14"/>
                <a:gd name="T6" fmla="*/ 1 w 97"/>
                <a:gd name="T7" fmla="*/ 3 h 14"/>
                <a:gd name="T8" fmla="*/ 3 w 97"/>
                <a:gd name="T9" fmla="*/ 0 h 14"/>
                <a:gd name="T10" fmla="*/ 6 w 97"/>
                <a:gd name="T11" fmla="*/ 2 h 14"/>
                <a:gd name="T12" fmla="*/ 97 w 97"/>
                <a:gd name="T13" fmla="*/ 2 h 14"/>
                <a:gd name="T14" fmla="*/ 97 w 97"/>
                <a:gd name="T15" fmla="*/ 14 h 14"/>
                <a:gd name="T16" fmla="*/ 93 w 97"/>
                <a:gd name="T17" fmla="*/ 14 h 14"/>
                <a:gd name="T18" fmla="*/ 93 w 97"/>
                <a:gd name="T19" fmla="*/ 14 h 14"/>
                <a:gd name="T20" fmla="*/ 0 w 97"/>
                <a:gd name="T21" fmla="*/ 3 h 14"/>
                <a:gd name="T22" fmla="*/ 1 w 97"/>
                <a:gd name="T23" fmla="*/ 3 h 14"/>
                <a:gd name="T24" fmla="*/ 0 w 97"/>
                <a:gd name="T25" fmla="*/ 3 h 14"/>
                <a:gd name="T26" fmla="*/ 0 w 97"/>
                <a:gd name="T27" fmla="*/ 3 h 14"/>
                <a:gd name="T28" fmla="*/ 0 w 97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">
                  <a:moveTo>
                    <a:pt x="93" y="14"/>
                  </a:moveTo>
                  <a:lnTo>
                    <a:pt x="93" y="6"/>
                  </a:lnTo>
                  <a:lnTo>
                    <a:pt x="4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2"/>
                  </a:lnTo>
                  <a:lnTo>
                    <a:pt x="97" y="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93" y="14"/>
                  </a:lnTo>
                  <a:close/>
                  <a:moveTo>
                    <a:pt x="0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410"/>
            <p:cNvSpPr/>
            <p:nvPr/>
          </p:nvSpPr>
          <p:spPr bwMode="auto">
            <a:xfrm>
              <a:off x="10398127" y="7799388"/>
              <a:ext cx="161925" cy="30163"/>
            </a:xfrm>
            <a:custGeom>
              <a:avLst/>
              <a:gdLst>
                <a:gd name="T0" fmla="*/ 99 w 102"/>
                <a:gd name="T1" fmla="*/ 19 h 19"/>
                <a:gd name="T2" fmla="*/ 95 w 102"/>
                <a:gd name="T3" fmla="*/ 19 h 19"/>
                <a:gd name="T4" fmla="*/ 95 w 102"/>
                <a:gd name="T5" fmla="*/ 17 h 19"/>
                <a:gd name="T6" fmla="*/ 97 w 102"/>
                <a:gd name="T7" fmla="*/ 17 h 19"/>
                <a:gd name="T8" fmla="*/ 95 w 102"/>
                <a:gd name="T9" fmla="*/ 17 h 19"/>
                <a:gd name="T10" fmla="*/ 95 w 102"/>
                <a:gd name="T11" fmla="*/ 19 h 19"/>
                <a:gd name="T12" fmla="*/ 93 w 102"/>
                <a:gd name="T13" fmla="*/ 19 h 19"/>
                <a:gd name="T14" fmla="*/ 93 w 102"/>
                <a:gd name="T15" fmla="*/ 17 h 19"/>
                <a:gd name="T16" fmla="*/ 93 w 102"/>
                <a:gd name="T17" fmla="*/ 12 h 19"/>
                <a:gd name="T18" fmla="*/ 6 w 102"/>
                <a:gd name="T19" fmla="*/ 12 h 19"/>
                <a:gd name="T20" fmla="*/ 2 w 102"/>
                <a:gd name="T21" fmla="*/ 8 h 19"/>
                <a:gd name="T22" fmla="*/ 0 w 102"/>
                <a:gd name="T23" fmla="*/ 9 h 19"/>
                <a:gd name="T24" fmla="*/ 0 w 102"/>
                <a:gd name="T25" fmla="*/ 7 h 19"/>
                <a:gd name="T26" fmla="*/ 0 w 102"/>
                <a:gd name="T27" fmla="*/ 6 h 19"/>
                <a:gd name="T28" fmla="*/ 0 w 102"/>
                <a:gd name="T29" fmla="*/ 5 h 19"/>
                <a:gd name="T30" fmla="*/ 0 w 102"/>
                <a:gd name="T31" fmla="*/ 3 h 19"/>
                <a:gd name="T32" fmla="*/ 2 w 102"/>
                <a:gd name="T33" fmla="*/ 3 h 19"/>
                <a:gd name="T34" fmla="*/ 5 w 102"/>
                <a:gd name="T35" fmla="*/ 0 h 19"/>
                <a:gd name="T36" fmla="*/ 6 w 102"/>
                <a:gd name="T37" fmla="*/ 1 h 19"/>
                <a:gd name="T38" fmla="*/ 8 w 102"/>
                <a:gd name="T39" fmla="*/ 3 h 19"/>
                <a:gd name="T40" fmla="*/ 102 w 102"/>
                <a:gd name="T41" fmla="*/ 3 h 19"/>
                <a:gd name="T42" fmla="*/ 102 w 102"/>
                <a:gd name="T43" fmla="*/ 19 h 19"/>
                <a:gd name="T44" fmla="*/ 99 w 102"/>
                <a:gd name="T45" fmla="*/ 19 h 19"/>
                <a:gd name="T46" fmla="*/ 99 w 102"/>
                <a:gd name="T4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9">
                  <a:moveTo>
                    <a:pt x="99" y="19"/>
                  </a:moveTo>
                  <a:lnTo>
                    <a:pt x="95" y="19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5" y="17"/>
                  </a:lnTo>
                  <a:lnTo>
                    <a:pt x="95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2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2" y="3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411"/>
            <p:cNvSpPr>
              <a:spLocks noEditPoints="1"/>
            </p:cNvSpPr>
            <p:nvPr/>
          </p:nvSpPr>
          <p:spPr bwMode="auto">
            <a:xfrm>
              <a:off x="10469564" y="7375526"/>
              <a:ext cx="198438" cy="228600"/>
            </a:xfrm>
            <a:custGeom>
              <a:avLst/>
              <a:gdLst>
                <a:gd name="T0" fmla="*/ 0 w 114"/>
                <a:gd name="T1" fmla="*/ 65 h 131"/>
                <a:gd name="T2" fmla="*/ 57 w 114"/>
                <a:gd name="T3" fmla="*/ 0 h 131"/>
                <a:gd name="T4" fmla="*/ 57 w 114"/>
                <a:gd name="T5" fmla="*/ 0 h 131"/>
                <a:gd name="T6" fmla="*/ 114 w 114"/>
                <a:gd name="T7" fmla="*/ 65 h 131"/>
                <a:gd name="T8" fmla="*/ 114 w 114"/>
                <a:gd name="T9" fmla="*/ 65 h 131"/>
                <a:gd name="T10" fmla="*/ 57 w 114"/>
                <a:gd name="T11" fmla="*/ 131 h 131"/>
                <a:gd name="T12" fmla="*/ 57 w 114"/>
                <a:gd name="T13" fmla="*/ 131 h 131"/>
                <a:gd name="T14" fmla="*/ 0 w 114"/>
                <a:gd name="T15" fmla="*/ 65 h 131"/>
                <a:gd name="T16" fmla="*/ 4 w 114"/>
                <a:gd name="T17" fmla="*/ 65 h 131"/>
                <a:gd name="T18" fmla="*/ 57 w 114"/>
                <a:gd name="T19" fmla="*/ 127 h 131"/>
                <a:gd name="T20" fmla="*/ 57 w 114"/>
                <a:gd name="T21" fmla="*/ 127 h 131"/>
                <a:gd name="T22" fmla="*/ 110 w 114"/>
                <a:gd name="T23" fmla="*/ 65 h 131"/>
                <a:gd name="T24" fmla="*/ 110 w 114"/>
                <a:gd name="T25" fmla="*/ 65 h 131"/>
                <a:gd name="T26" fmla="*/ 57 w 114"/>
                <a:gd name="T27" fmla="*/ 4 h 131"/>
                <a:gd name="T28" fmla="*/ 57 w 114"/>
                <a:gd name="T29" fmla="*/ 4 h 131"/>
                <a:gd name="T30" fmla="*/ 4 w 114"/>
                <a:gd name="T31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1">
                  <a:moveTo>
                    <a:pt x="0" y="65"/>
                  </a:moveTo>
                  <a:cubicBezTo>
                    <a:pt x="0" y="29"/>
                    <a:pt x="25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9" y="0"/>
                    <a:pt x="114" y="29"/>
                    <a:pt x="114" y="65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102"/>
                    <a:pt x="89" y="131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25" y="131"/>
                    <a:pt x="0" y="102"/>
                    <a:pt x="0" y="65"/>
                  </a:cubicBezTo>
                  <a:close/>
                  <a:moveTo>
                    <a:pt x="4" y="65"/>
                  </a:moveTo>
                  <a:cubicBezTo>
                    <a:pt x="4" y="100"/>
                    <a:pt x="28" y="127"/>
                    <a:pt x="57" y="127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86" y="127"/>
                    <a:pt x="110" y="100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31"/>
                    <a:pt x="8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28" y="4"/>
                    <a:pt x="4" y="31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412"/>
            <p:cNvSpPr>
              <a:spLocks noEditPoints="1"/>
            </p:cNvSpPr>
            <p:nvPr/>
          </p:nvSpPr>
          <p:spPr bwMode="auto">
            <a:xfrm>
              <a:off x="10464802" y="7372351"/>
              <a:ext cx="206375" cy="234950"/>
            </a:xfrm>
            <a:custGeom>
              <a:avLst/>
              <a:gdLst>
                <a:gd name="T0" fmla="*/ 0 w 118"/>
                <a:gd name="T1" fmla="*/ 67 h 135"/>
                <a:gd name="T2" fmla="*/ 59 w 118"/>
                <a:gd name="T3" fmla="*/ 0 h 135"/>
                <a:gd name="T4" fmla="*/ 59 w 118"/>
                <a:gd name="T5" fmla="*/ 0 h 135"/>
                <a:gd name="T6" fmla="*/ 118 w 118"/>
                <a:gd name="T7" fmla="*/ 67 h 135"/>
                <a:gd name="T8" fmla="*/ 118 w 118"/>
                <a:gd name="T9" fmla="*/ 67 h 135"/>
                <a:gd name="T10" fmla="*/ 59 w 118"/>
                <a:gd name="T11" fmla="*/ 135 h 135"/>
                <a:gd name="T12" fmla="*/ 59 w 118"/>
                <a:gd name="T13" fmla="*/ 135 h 135"/>
                <a:gd name="T14" fmla="*/ 0 w 118"/>
                <a:gd name="T15" fmla="*/ 67 h 135"/>
                <a:gd name="T16" fmla="*/ 59 w 118"/>
                <a:gd name="T17" fmla="*/ 131 h 135"/>
                <a:gd name="T18" fmla="*/ 100 w 118"/>
                <a:gd name="T19" fmla="*/ 111 h 135"/>
                <a:gd name="T20" fmla="*/ 100 w 118"/>
                <a:gd name="T21" fmla="*/ 111 h 135"/>
                <a:gd name="T22" fmla="*/ 59 w 118"/>
                <a:gd name="T23" fmla="*/ 131 h 135"/>
                <a:gd name="T24" fmla="*/ 59 w 118"/>
                <a:gd name="T25" fmla="*/ 131 h 135"/>
                <a:gd name="T26" fmla="*/ 59 w 118"/>
                <a:gd name="T27" fmla="*/ 131 h 135"/>
                <a:gd name="T28" fmla="*/ 59 w 118"/>
                <a:gd name="T29" fmla="*/ 131 h 135"/>
                <a:gd name="T30" fmla="*/ 18 w 118"/>
                <a:gd name="T31" fmla="*/ 109 h 135"/>
                <a:gd name="T32" fmla="*/ 18 w 118"/>
                <a:gd name="T33" fmla="*/ 109 h 135"/>
                <a:gd name="T34" fmla="*/ 59 w 118"/>
                <a:gd name="T35" fmla="*/ 131 h 135"/>
                <a:gd name="T36" fmla="*/ 59 w 118"/>
                <a:gd name="T37" fmla="*/ 127 h 135"/>
                <a:gd name="T38" fmla="*/ 110 w 118"/>
                <a:gd name="T39" fmla="*/ 67 h 135"/>
                <a:gd name="T40" fmla="*/ 110 w 118"/>
                <a:gd name="T41" fmla="*/ 67 h 135"/>
                <a:gd name="T42" fmla="*/ 59 w 118"/>
                <a:gd name="T43" fmla="*/ 8 h 135"/>
                <a:gd name="T44" fmla="*/ 59 w 118"/>
                <a:gd name="T45" fmla="*/ 8 h 135"/>
                <a:gd name="T46" fmla="*/ 8 w 118"/>
                <a:gd name="T47" fmla="*/ 67 h 135"/>
                <a:gd name="T48" fmla="*/ 8 w 118"/>
                <a:gd name="T49" fmla="*/ 67 h 135"/>
                <a:gd name="T50" fmla="*/ 59 w 118"/>
                <a:gd name="T51" fmla="*/ 127 h 135"/>
                <a:gd name="T52" fmla="*/ 114 w 118"/>
                <a:gd name="T53" fmla="*/ 67 h 135"/>
                <a:gd name="T54" fmla="*/ 114 w 118"/>
                <a:gd name="T55" fmla="*/ 71 h 135"/>
                <a:gd name="T56" fmla="*/ 114 w 118"/>
                <a:gd name="T57" fmla="*/ 71 h 135"/>
                <a:gd name="T58" fmla="*/ 114 w 118"/>
                <a:gd name="T59" fmla="*/ 67 h 135"/>
                <a:gd name="T60" fmla="*/ 114 w 118"/>
                <a:gd name="T61" fmla="*/ 67 h 135"/>
                <a:gd name="T62" fmla="*/ 114 w 118"/>
                <a:gd name="T63" fmla="*/ 64 h 135"/>
                <a:gd name="T64" fmla="*/ 114 w 118"/>
                <a:gd name="T65" fmla="*/ 64 h 135"/>
                <a:gd name="T66" fmla="*/ 114 w 118"/>
                <a:gd name="T67" fmla="*/ 67 h 135"/>
                <a:gd name="T68" fmla="*/ 16 w 118"/>
                <a:gd name="T69" fmla="*/ 28 h 135"/>
                <a:gd name="T70" fmla="*/ 59 w 118"/>
                <a:gd name="T71" fmla="*/ 4 h 135"/>
                <a:gd name="T72" fmla="*/ 59 w 118"/>
                <a:gd name="T73" fmla="*/ 4 h 135"/>
                <a:gd name="T74" fmla="*/ 16 w 118"/>
                <a:gd name="T75" fmla="*/ 28 h 135"/>
                <a:gd name="T76" fmla="*/ 101 w 118"/>
                <a:gd name="T77" fmla="*/ 26 h 135"/>
                <a:gd name="T78" fmla="*/ 59 w 118"/>
                <a:gd name="T79" fmla="*/ 4 h 135"/>
                <a:gd name="T80" fmla="*/ 59 w 118"/>
                <a:gd name="T81" fmla="*/ 4 h 135"/>
                <a:gd name="T82" fmla="*/ 101 w 118"/>
                <a:gd name="T83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35">
                  <a:moveTo>
                    <a:pt x="0" y="67"/>
                  </a:moveTo>
                  <a:cubicBezTo>
                    <a:pt x="0" y="30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2" y="0"/>
                    <a:pt x="118" y="30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105"/>
                    <a:pt x="92" y="135"/>
                    <a:pt x="59" y="135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26" y="135"/>
                    <a:pt x="0" y="105"/>
                    <a:pt x="0" y="67"/>
                  </a:cubicBezTo>
                  <a:close/>
                  <a:moveTo>
                    <a:pt x="59" y="131"/>
                  </a:moveTo>
                  <a:cubicBezTo>
                    <a:pt x="75" y="131"/>
                    <a:pt x="90" y="12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0" y="123"/>
                    <a:pt x="75" y="131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lose/>
                  <a:moveTo>
                    <a:pt x="59" y="131"/>
                  </a:moveTo>
                  <a:cubicBezTo>
                    <a:pt x="43" y="131"/>
                    <a:pt x="28" y="123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8" y="123"/>
                    <a:pt x="43" y="131"/>
                    <a:pt x="59" y="131"/>
                  </a:cubicBezTo>
                  <a:close/>
                  <a:moveTo>
                    <a:pt x="59" y="127"/>
                  </a:moveTo>
                  <a:cubicBezTo>
                    <a:pt x="87" y="127"/>
                    <a:pt x="110" y="101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34"/>
                    <a:pt x="87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32" y="8"/>
                    <a:pt x="8" y="34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101"/>
                    <a:pt x="32" y="127"/>
                    <a:pt x="59" y="127"/>
                  </a:cubicBezTo>
                  <a:close/>
                  <a:moveTo>
                    <a:pt x="114" y="67"/>
                  </a:moveTo>
                  <a:cubicBezTo>
                    <a:pt x="114" y="69"/>
                    <a:pt x="114" y="70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0"/>
                    <a:pt x="114" y="69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66"/>
                    <a:pt x="114" y="65"/>
                    <a:pt x="114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6"/>
                    <a:pt x="114" y="67"/>
                  </a:cubicBezTo>
                  <a:close/>
                  <a:moveTo>
                    <a:pt x="16" y="28"/>
                  </a:moveTo>
                  <a:cubicBezTo>
                    <a:pt x="26" y="13"/>
                    <a:pt x="42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42" y="4"/>
                    <a:pt x="26" y="13"/>
                    <a:pt x="16" y="28"/>
                  </a:cubicBezTo>
                  <a:close/>
                  <a:moveTo>
                    <a:pt x="101" y="26"/>
                  </a:moveTo>
                  <a:cubicBezTo>
                    <a:pt x="91" y="12"/>
                    <a:pt x="76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76" y="4"/>
                    <a:pt x="91" y="12"/>
                    <a:pt x="10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413"/>
            <p:cNvSpPr/>
            <p:nvPr/>
          </p:nvSpPr>
          <p:spPr bwMode="auto">
            <a:xfrm>
              <a:off x="10455277" y="7472363"/>
              <a:ext cx="15875" cy="7938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0 w 10"/>
                <a:gd name="T9" fmla="*/ 5 h 5"/>
                <a:gd name="T10" fmla="*/ 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414"/>
            <p:cNvSpPr>
              <a:spLocks noEditPoints="1"/>
            </p:cNvSpPr>
            <p:nvPr/>
          </p:nvSpPr>
          <p:spPr bwMode="auto">
            <a:xfrm>
              <a:off x="10452102" y="7469188"/>
              <a:ext cx="22225" cy="14288"/>
            </a:xfrm>
            <a:custGeom>
              <a:avLst/>
              <a:gdLst>
                <a:gd name="T0" fmla="*/ 2 w 14"/>
                <a:gd name="T1" fmla="*/ 9 h 9"/>
                <a:gd name="T2" fmla="*/ 2 w 14"/>
                <a:gd name="T3" fmla="*/ 7 h 9"/>
                <a:gd name="T4" fmla="*/ 4 w 14"/>
                <a:gd name="T5" fmla="*/ 7 h 9"/>
                <a:gd name="T6" fmla="*/ 2 w 14"/>
                <a:gd name="T7" fmla="*/ 7 h 9"/>
                <a:gd name="T8" fmla="*/ 2 w 14"/>
                <a:gd name="T9" fmla="*/ 9 h 9"/>
                <a:gd name="T10" fmla="*/ 0 w 14"/>
                <a:gd name="T11" fmla="*/ 9 h 9"/>
                <a:gd name="T12" fmla="*/ 0 w 14"/>
                <a:gd name="T13" fmla="*/ 0 h 9"/>
                <a:gd name="T14" fmla="*/ 14 w 14"/>
                <a:gd name="T15" fmla="*/ 0 h 9"/>
                <a:gd name="T16" fmla="*/ 14 w 14"/>
                <a:gd name="T17" fmla="*/ 9 h 9"/>
                <a:gd name="T18" fmla="*/ 2 w 14"/>
                <a:gd name="T19" fmla="*/ 9 h 9"/>
                <a:gd name="T20" fmla="*/ 2 w 14"/>
                <a:gd name="T21" fmla="*/ 9 h 9"/>
                <a:gd name="T22" fmla="*/ 9 w 14"/>
                <a:gd name="T23" fmla="*/ 5 h 9"/>
                <a:gd name="T24" fmla="*/ 4 w 14"/>
                <a:gd name="T25" fmla="*/ 5 h 9"/>
                <a:gd name="T26" fmla="*/ 9 w 14"/>
                <a:gd name="T27" fmla="*/ 5 h 9"/>
                <a:gd name="T28" fmla="*/ 9 w 14"/>
                <a:gd name="T2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415"/>
            <p:cNvSpPr/>
            <p:nvPr/>
          </p:nvSpPr>
          <p:spPr bwMode="auto">
            <a:xfrm>
              <a:off x="10510839" y="74453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416"/>
            <p:cNvSpPr>
              <a:spLocks noEditPoints="1"/>
            </p:cNvSpPr>
            <p:nvPr/>
          </p:nvSpPr>
          <p:spPr bwMode="auto">
            <a:xfrm>
              <a:off x="10507664" y="7442201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2 w 8"/>
                <a:gd name="T3" fmla="*/ 8 h 8"/>
                <a:gd name="T4" fmla="*/ 2 w 8"/>
                <a:gd name="T5" fmla="*/ 6 h 8"/>
                <a:gd name="T6" fmla="*/ 4 w 8"/>
                <a:gd name="T7" fmla="*/ 6 h 8"/>
                <a:gd name="T8" fmla="*/ 2 w 8"/>
                <a:gd name="T9" fmla="*/ 6 h 8"/>
                <a:gd name="T10" fmla="*/ 2 w 8"/>
                <a:gd name="T11" fmla="*/ 8 h 8"/>
                <a:gd name="T12" fmla="*/ 0 w 8"/>
                <a:gd name="T13" fmla="*/ 8 h 8"/>
                <a:gd name="T14" fmla="*/ 0 w 8"/>
                <a:gd name="T15" fmla="*/ 0 h 8"/>
                <a:gd name="T16" fmla="*/ 8 w 8"/>
                <a:gd name="T17" fmla="*/ 0 h 8"/>
                <a:gd name="T18" fmla="*/ 8 w 8"/>
                <a:gd name="T19" fmla="*/ 8 h 8"/>
                <a:gd name="T20" fmla="*/ 6 w 8"/>
                <a:gd name="T21" fmla="*/ 8 h 8"/>
                <a:gd name="T22" fmla="*/ 6 w 8"/>
                <a:gd name="T23" fmla="*/ 8 h 8"/>
                <a:gd name="T24" fmla="*/ 4 w 8"/>
                <a:gd name="T25" fmla="*/ 4 h 8"/>
                <a:gd name="T26" fmla="*/ 4 w 8"/>
                <a:gd name="T27" fmla="*/ 4 h 8"/>
                <a:gd name="T28" fmla="*/ 4 w 8"/>
                <a:gd name="T29" fmla="*/ 4 h 8"/>
                <a:gd name="T30" fmla="*/ 4 w 8"/>
                <a:gd name="T3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417"/>
            <p:cNvSpPr>
              <a:spLocks noEditPoints="1"/>
            </p:cNvSpPr>
            <p:nvPr/>
          </p:nvSpPr>
          <p:spPr bwMode="auto">
            <a:xfrm>
              <a:off x="10487027" y="7502526"/>
              <a:ext cx="65088" cy="41275"/>
            </a:xfrm>
            <a:custGeom>
              <a:avLst/>
              <a:gdLst>
                <a:gd name="T0" fmla="*/ 0 w 38"/>
                <a:gd name="T1" fmla="*/ 23 h 24"/>
                <a:gd name="T2" fmla="*/ 0 w 38"/>
                <a:gd name="T3" fmla="*/ 23 h 24"/>
                <a:gd name="T4" fmla="*/ 2 w 38"/>
                <a:gd name="T5" fmla="*/ 20 h 24"/>
                <a:gd name="T6" fmla="*/ 8 w 38"/>
                <a:gd name="T7" fmla="*/ 20 h 24"/>
                <a:gd name="T8" fmla="*/ 8 w 38"/>
                <a:gd name="T9" fmla="*/ 20 h 24"/>
                <a:gd name="T10" fmla="*/ 17 w 38"/>
                <a:gd name="T11" fmla="*/ 18 h 24"/>
                <a:gd name="T12" fmla="*/ 17 w 38"/>
                <a:gd name="T13" fmla="*/ 18 h 24"/>
                <a:gd name="T14" fmla="*/ 34 w 38"/>
                <a:gd name="T15" fmla="*/ 0 h 24"/>
                <a:gd name="T16" fmla="*/ 34 w 38"/>
                <a:gd name="T17" fmla="*/ 0 h 24"/>
                <a:gd name="T18" fmla="*/ 34 w 38"/>
                <a:gd name="T19" fmla="*/ 0 h 24"/>
                <a:gd name="T20" fmla="*/ 34 w 38"/>
                <a:gd name="T21" fmla="*/ 0 h 24"/>
                <a:gd name="T22" fmla="*/ 34 w 38"/>
                <a:gd name="T23" fmla="*/ 0 h 24"/>
                <a:gd name="T24" fmla="*/ 38 w 38"/>
                <a:gd name="T25" fmla="*/ 1 h 24"/>
                <a:gd name="T26" fmla="*/ 36 w 38"/>
                <a:gd name="T27" fmla="*/ 5 h 24"/>
                <a:gd name="T28" fmla="*/ 36 w 38"/>
                <a:gd name="T29" fmla="*/ 5 h 24"/>
                <a:gd name="T30" fmla="*/ 31 w 38"/>
                <a:gd name="T31" fmla="*/ 10 h 24"/>
                <a:gd name="T32" fmla="*/ 31 w 38"/>
                <a:gd name="T33" fmla="*/ 10 h 24"/>
                <a:gd name="T34" fmla="*/ 20 w 38"/>
                <a:gd name="T35" fmla="*/ 21 h 24"/>
                <a:gd name="T36" fmla="*/ 20 w 38"/>
                <a:gd name="T37" fmla="*/ 21 h 24"/>
                <a:gd name="T38" fmla="*/ 8 w 38"/>
                <a:gd name="T39" fmla="*/ 24 h 24"/>
                <a:gd name="T40" fmla="*/ 8 w 38"/>
                <a:gd name="T41" fmla="*/ 24 h 24"/>
                <a:gd name="T42" fmla="*/ 0 w 38"/>
                <a:gd name="T43" fmla="*/ 23 h 24"/>
                <a:gd name="T44" fmla="*/ 38 w 38"/>
                <a:gd name="T45" fmla="*/ 1 h 24"/>
                <a:gd name="T46" fmla="*/ 36 w 38"/>
                <a:gd name="T47" fmla="*/ 0 h 24"/>
                <a:gd name="T48" fmla="*/ 38 w 38"/>
                <a:gd name="T49" fmla="*/ 0 h 24"/>
                <a:gd name="T50" fmla="*/ 38 w 38"/>
                <a:gd name="T51" fmla="*/ 0 h 24"/>
                <a:gd name="T52" fmla="*/ 38 w 38"/>
                <a:gd name="T53" fmla="*/ 0 h 24"/>
                <a:gd name="T54" fmla="*/ 38 w 38"/>
                <a:gd name="T55" fmla="*/ 0 h 24"/>
                <a:gd name="T56" fmla="*/ 38 w 38"/>
                <a:gd name="T57" fmla="*/ 0 h 24"/>
                <a:gd name="T58" fmla="*/ 38 w 38"/>
                <a:gd name="T59" fmla="*/ 0 h 24"/>
                <a:gd name="T60" fmla="*/ 38 w 38"/>
                <a:gd name="T61" fmla="*/ 0 h 24"/>
                <a:gd name="T62" fmla="*/ 38 w 38"/>
                <a:gd name="T63" fmla="*/ 1 h 24"/>
                <a:gd name="T64" fmla="*/ 38 w 38"/>
                <a:gd name="T6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24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5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1" y="20"/>
                    <a:pt x="15" y="20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3" y="13"/>
                    <a:pt x="33" y="3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2"/>
                    <a:pt x="37" y="3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14"/>
                    <a:pt x="23" y="18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1" y="23"/>
                    <a:pt x="0" y="23"/>
                  </a:cubicBezTo>
                  <a:close/>
                  <a:moveTo>
                    <a:pt x="38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418"/>
            <p:cNvSpPr>
              <a:spLocks noEditPoints="1"/>
            </p:cNvSpPr>
            <p:nvPr/>
          </p:nvSpPr>
          <p:spPr bwMode="auto">
            <a:xfrm>
              <a:off x="10483852" y="7499351"/>
              <a:ext cx="71438" cy="49213"/>
            </a:xfrm>
            <a:custGeom>
              <a:avLst/>
              <a:gdLst>
                <a:gd name="T0" fmla="*/ 1 w 41"/>
                <a:gd name="T1" fmla="*/ 25 h 28"/>
                <a:gd name="T2" fmla="*/ 1 w 41"/>
                <a:gd name="T3" fmla="*/ 25 h 28"/>
                <a:gd name="T4" fmla="*/ 1 w 41"/>
                <a:gd name="T5" fmla="*/ 21 h 28"/>
                <a:gd name="T6" fmla="*/ 1 w 41"/>
                <a:gd name="T7" fmla="*/ 20 h 28"/>
                <a:gd name="T8" fmla="*/ 3 w 41"/>
                <a:gd name="T9" fmla="*/ 20 h 28"/>
                <a:gd name="T10" fmla="*/ 3 w 41"/>
                <a:gd name="T11" fmla="*/ 20 h 28"/>
                <a:gd name="T12" fmla="*/ 4 w 41"/>
                <a:gd name="T13" fmla="*/ 20 h 28"/>
                <a:gd name="T14" fmla="*/ 5 w 41"/>
                <a:gd name="T15" fmla="*/ 20 h 28"/>
                <a:gd name="T16" fmla="*/ 9 w 41"/>
                <a:gd name="T17" fmla="*/ 20 h 28"/>
                <a:gd name="T18" fmla="*/ 17 w 41"/>
                <a:gd name="T19" fmla="*/ 18 h 28"/>
                <a:gd name="T20" fmla="*/ 33 w 41"/>
                <a:gd name="T21" fmla="*/ 2 h 28"/>
                <a:gd name="T22" fmla="*/ 33 w 41"/>
                <a:gd name="T23" fmla="*/ 2 h 28"/>
                <a:gd name="T24" fmla="*/ 33 w 41"/>
                <a:gd name="T25" fmla="*/ 2 h 28"/>
                <a:gd name="T26" fmla="*/ 33 w 41"/>
                <a:gd name="T27" fmla="*/ 0 h 28"/>
                <a:gd name="T28" fmla="*/ 41 w 41"/>
                <a:gd name="T29" fmla="*/ 0 h 28"/>
                <a:gd name="T30" fmla="*/ 41 w 41"/>
                <a:gd name="T31" fmla="*/ 1 h 28"/>
                <a:gd name="T32" fmla="*/ 41 w 41"/>
                <a:gd name="T33" fmla="*/ 3 h 28"/>
                <a:gd name="T34" fmla="*/ 41 w 41"/>
                <a:gd name="T35" fmla="*/ 3 h 28"/>
                <a:gd name="T36" fmla="*/ 41 w 41"/>
                <a:gd name="T37" fmla="*/ 3 h 28"/>
                <a:gd name="T38" fmla="*/ 41 w 41"/>
                <a:gd name="T39" fmla="*/ 4 h 28"/>
                <a:gd name="T40" fmla="*/ 41 w 41"/>
                <a:gd name="T41" fmla="*/ 5 h 28"/>
                <a:gd name="T42" fmla="*/ 38 w 41"/>
                <a:gd name="T43" fmla="*/ 8 h 28"/>
                <a:gd name="T44" fmla="*/ 33 w 41"/>
                <a:gd name="T45" fmla="*/ 14 h 28"/>
                <a:gd name="T46" fmla="*/ 22 w 41"/>
                <a:gd name="T47" fmla="*/ 24 h 28"/>
                <a:gd name="T48" fmla="*/ 9 w 41"/>
                <a:gd name="T49" fmla="*/ 28 h 28"/>
                <a:gd name="T50" fmla="*/ 1 w 41"/>
                <a:gd name="T51" fmla="*/ 27 h 28"/>
                <a:gd name="T52" fmla="*/ 9 w 41"/>
                <a:gd name="T53" fmla="*/ 24 h 28"/>
                <a:gd name="T54" fmla="*/ 14 w 41"/>
                <a:gd name="T55" fmla="*/ 24 h 28"/>
                <a:gd name="T56" fmla="*/ 6 w 41"/>
                <a:gd name="T57" fmla="*/ 24 h 28"/>
                <a:gd name="T58" fmla="*/ 4 w 41"/>
                <a:gd name="T59" fmla="*/ 24 h 28"/>
                <a:gd name="T60" fmla="*/ 6 w 41"/>
                <a:gd name="T61" fmla="*/ 24 h 28"/>
                <a:gd name="T62" fmla="*/ 14 w 41"/>
                <a:gd name="T63" fmla="*/ 24 h 28"/>
                <a:gd name="T64" fmla="*/ 14 w 41"/>
                <a:gd name="T65" fmla="*/ 24 h 28"/>
                <a:gd name="T66" fmla="*/ 2 w 41"/>
                <a:gd name="T67" fmla="*/ 23 h 28"/>
                <a:gd name="T68" fmla="*/ 2 w 41"/>
                <a:gd name="T69" fmla="*/ 23 h 28"/>
                <a:gd name="T70" fmla="*/ 30 w 41"/>
                <a:gd name="T71" fmla="*/ 12 h 28"/>
                <a:gd name="T72" fmla="*/ 27 w 41"/>
                <a:gd name="T73" fmla="*/ 15 h 28"/>
                <a:gd name="T74" fmla="*/ 31 w 41"/>
                <a:gd name="T75" fmla="*/ 11 h 28"/>
                <a:gd name="T76" fmla="*/ 34 w 41"/>
                <a:gd name="T77" fmla="*/ 8 h 28"/>
                <a:gd name="T78" fmla="*/ 39 w 41"/>
                <a:gd name="T79" fmla="*/ 1 h 28"/>
                <a:gd name="T80" fmla="*/ 39 w 41"/>
                <a:gd name="T8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28">
                  <a:moveTo>
                    <a:pt x="1" y="27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20"/>
                    <a:pt x="15" y="20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4"/>
                    <a:pt x="30" y="6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6"/>
                    <a:pt x="39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10"/>
                    <a:pt x="35" y="12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8"/>
                    <a:pt x="25" y="22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28"/>
                    <a:pt x="13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5" y="28"/>
                    <a:pt x="1" y="27"/>
                    <a:pt x="1" y="27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4"/>
                    <a:pt x="9" y="24"/>
                  </a:cubicBezTo>
                  <a:close/>
                  <a:moveTo>
                    <a:pt x="6" y="24"/>
                  </a:moveTo>
                  <a:cubicBezTo>
                    <a:pt x="5" y="24"/>
                    <a:pt x="5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6" y="24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0" y="12"/>
                  </a:moveTo>
                  <a:cubicBezTo>
                    <a:pt x="29" y="13"/>
                    <a:pt x="28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3"/>
                    <a:pt x="29" y="12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3" y="9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1" y="10"/>
                    <a:pt x="30" y="12"/>
                  </a:cubicBezTo>
                  <a:close/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419"/>
            <p:cNvSpPr/>
            <p:nvPr/>
          </p:nvSpPr>
          <p:spPr bwMode="auto">
            <a:xfrm>
              <a:off x="10536239" y="7497763"/>
              <a:ext cx="22225" cy="15875"/>
            </a:xfrm>
            <a:custGeom>
              <a:avLst/>
              <a:gdLst>
                <a:gd name="T0" fmla="*/ 0 w 14"/>
                <a:gd name="T1" fmla="*/ 4 h 10"/>
                <a:gd name="T2" fmla="*/ 3 w 14"/>
                <a:gd name="T3" fmla="*/ 0 h 10"/>
                <a:gd name="T4" fmla="*/ 14 w 14"/>
                <a:gd name="T5" fmla="*/ 6 h 10"/>
                <a:gd name="T6" fmla="*/ 11 w 14"/>
                <a:gd name="T7" fmla="*/ 10 h 10"/>
                <a:gd name="T8" fmla="*/ 0 w 14"/>
                <a:gd name="T9" fmla="*/ 4 h 10"/>
                <a:gd name="T10" fmla="*/ 0 w 14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0" y="4"/>
                  </a:moveTo>
                  <a:lnTo>
                    <a:pt x="3" y="0"/>
                  </a:lnTo>
                  <a:lnTo>
                    <a:pt x="14" y="6"/>
                  </a:lnTo>
                  <a:lnTo>
                    <a:pt x="11" y="1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420"/>
            <p:cNvSpPr>
              <a:spLocks noEditPoints="1"/>
            </p:cNvSpPr>
            <p:nvPr/>
          </p:nvSpPr>
          <p:spPr bwMode="auto">
            <a:xfrm>
              <a:off x="10531477" y="7491413"/>
              <a:ext cx="31750" cy="26988"/>
            </a:xfrm>
            <a:custGeom>
              <a:avLst/>
              <a:gdLst>
                <a:gd name="T0" fmla="*/ 2 w 20"/>
                <a:gd name="T1" fmla="*/ 9 h 17"/>
                <a:gd name="T2" fmla="*/ 3 w 20"/>
                <a:gd name="T3" fmla="*/ 8 h 17"/>
                <a:gd name="T4" fmla="*/ 6 w 20"/>
                <a:gd name="T5" fmla="*/ 8 h 17"/>
                <a:gd name="T6" fmla="*/ 3 w 20"/>
                <a:gd name="T7" fmla="*/ 8 h 17"/>
                <a:gd name="T8" fmla="*/ 2 w 20"/>
                <a:gd name="T9" fmla="*/ 9 h 17"/>
                <a:gd name="T10" fmla="*/ 0 w 20"/>
                <a:gd name="T11" fmla="*/ 8 h 17"/>
                <a:gd name="T12" fmla="*/ 4 w 20"/>
                <a:gd name="T13" fmla="*/ 0 h 17"/>
                <a:gd name="T14" fmla="*/ 20 w 20"/>
                <a:gd name="T15" fmla="*/ 9 h 17"/>
                <a:gd name="T16" fmla="*/ 15 w 20"/>
                <a:gd name="T17" fmla="*/ 17 h 17"/>
                <a:gd name="T18" fmla="*/ 2 w 20"/>
                <a:gd name="T19" fmla="*/ 9 h 17"/>
                <a:gd name="T20" fmla="*/ 2 w 20"/>
                <a:gd name="T21" fmla="*/ 9 h 17"/>
                <a:gd name="T22" fmla="*/ 13 w 20"/>
                <a:gd name="T23" fmla="*/ 10 h 17"/>
                <a:gd name="T24" fmla="*/ 13 w 20"/>
                <a:gd name="T25" fmla="*/ 10 h 17"/>
                <a:gd name="T26" fmla="*/ 7 w 20"/>
                <a:gd name="T27" fmla="*/ 7 h 17"/>
                <a:gd name="T28" fmla="*/ 7 w 20"/>
                <a:gd name="T29" fmla="*/ 7 h 17"/>
                <a:gd name="T30" fmla="*/ 13 w 20"/>
                <a:gd name="T31" fmla="*/ 10 h 17"/>
                <a:gd name="T32" fmla="*/ 13 w 20"/>
                <a:gd name="T3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2" y="9"/>
                  </a:moveTo>
                  <a:lnTo>
                    <a:pt x="3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20" y="9"/>
                  </a:lnTo>
                  <a:lnTo>
                    <a:pt x="15" y="17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1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422"/>
            <p:cNvSpPr/>
            <p:nvPr/>
          </p:nvSpPr>
          <p:spPr bwMode="auto">
            <a:xfrm>
              <a:off x="10498139" y="7299326"/>
              <a:ext cx="49213" cy="80963"/>
            </a:xfrm>
            <a:custGeom>
              <a:avLst/>
              <a:gdLst>
                <a:gd name="T0" fmla="*/ 13 w 28"/>
                <a:gd name="T1" fmla="*/ 41 h 47"/>
                <a:gd name="T2" fmla="*/ 0 w 28"/>
                <a:gd name="T3" fmla="*/ 24 h 47"/>
                <a:gd name="T4" fmla="*/ 0 w 28"/>
                <a:gd name="T5" fmla="*/ 24 h 47"/>
                <a:gd name="T6" fmla="*/ 0 w 28"/>
                <a:gd name="T7" fmla="*/ 23 h 47"/>
                <a:gd name="T8" fmla="*/ 0 w 28"/>
                <a:gd name="T9" fmla="*/ 23 h 47"/>
                <a:gd name="T10" fmla="*/ 19 w 28"/>
                <a:gd name="T11" fmla="*/ 0 h 47"/>
                <a:gd name="T12" fmla="*/ 19 w 28"/>
                <a:gd name="T13" fmla="*/ 0 h 47"/>
                <a:gd name="T14" fmla="*/ 19 w 28"/>
                <a:gd name="T15" fmla="*/ 0 h 47"/>
                <a:gd name="T16" fmla="*/ 19 w 28"/>
                <a:gd name="T17" fmla="*/ 0 h 47"/>
                <a:gd name="T18" fmla="*/ 28 w 28"/>
                <a:gd name="T19" fmla="*/ 10 h 47"/>
                <a:gd name="T20" fmla="*/ 28 w 28"/>
                <a:gd name="T21" fmla="*/ 10 h 47"/>
                <a:gd name="T22" fmla="*/ 24 w 28"/>
                <a:gd name="T23" fmla="*/ 11 h 47"/>
                <a:gd name="T24" fmla="*/ 19 w 28"/>
                <a:gd name="T25" fmla="*/ 4 h 47"/>
                <a:gd name="T26" fmla="*/ 19 w 28"/>
                <a:gd name="T27" fmla="*/ 4 h 47"/>
                <a:gd name="T28" fmla="*/ 19 w 28"/>
                <a:gd name="T29" fmla="*/ 4 h 47"/>
                <a:gd name="T30" fmla="*/ 19 w 28"/>
                <a:gd name="T31" fmla="*/ 4 h 47"/>
                <a:gd name="T32" fmla="*/ 4 w 28"/>
                <a:gd name="T33" fmla="*/ 23 h 47"/>
                <a:gd name="T34" fmla="*/ 4 w 28"/>
                <a:gd name="T35" fmla="*/ 23 h 47"/>
                <a:gd name="T36" fmla="*/ 4 w 28"/>
                <a:gd name="T37" fmla="*/ 24 h 47"/>
                <a:gd name="T38" fmla="*/ 4 w 28"/>
                <a:gd name="T39" fmla="*/ 24 h 47"/>
                <a:gd name="T40" fmla="*/ 15 w 28"/>
                <a:gd name="T41" fmla="*/ 38 h 47"/>
                <a:gd name="T42" fmla="*/ 15 w 28"/>
                <a:gd name="T43" fmla="*/ 38 h 47"/>
                <a:gd name="T44" fmla="*/ 27 w 28"/>
                <a:gd name="T45" fmla="*/ 44 h 47"/>
                <a:gd name="T46" fmla="*/ 27 w 28"/>
                <a:gd name="T47" fmla="*/ 44 h 47"/>
                <a:gd name="T48" fmla="*/ 27 w 28"/>
                <a:gd name="T49" fmla="*/ 44 h 47"/>
                <a:gd name="T50" fmla="*/ 25 w 28"/>
                <a:gd name="T51" fmla="*/ 47 h 47"/>
                <a:gd name="T52" fmla="*/ 13 w 28"/>
                <a:gd name="T5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47">
                  <a:moveTo>
                    <a:pt x="13" y="41"/>
                  </a:moveTo>
                  <a:cubicBezTo>
                    <a:pt x="7" y="37"/>
                    <a:pt x="0" y="3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10"/>
                    <a:pt x="11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4"/>
                    <a:pt x="5" y="1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9"/>
                    <a:pt x="9" y="34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41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19" y="45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423"/>
            <p:cNvSpPr>
              <a:spLocks noEditPoints="1"/>
            </p:cNvSpPr>
            <p:nvPr/>
          </p:nvSpPr>
          <p:spPr bwMode="auto">
            <a:xfrm>
              <a:off x="10494964" y="7294564"/>
              <a:ext cx="65088" cy="92075"/>
            </a:xfrm>
            <a:custGeom>
              <a:avLst/>
              <a:gdLst>
                <a:gd name="T0" fmla="*/ 26 w 37"/>
                <a:gd name="T1" fmla="*/ 51 h 52"/>
                <a:gd name="T2" fmla="*/ 26 w 37"/>
                <a:gd name="T3" fmla="*/ 51 h 52"/>
                <a:gd name="T4" fmla="*/ 23 w 37"/>
                <a:gd name="T5" fmla="*/ 50 h 52"/>
                <a:gd name="T6" fmla="*/ 14 w 37"/>
                <a:gd name="T7" fmla="*/ 45 h 52"/>
                <a:gd name="T8" fmla="*/ 15 w 37"/>
                <a:gd name="T9" fmla="*/ 43 h 52"/>
                <a:gd name="T10" fmla="*/ 0 w 37"/>
                <a:gd name="T11" fmla="*/ 26 h 52"/>
                <a:gd name="T12" fmla="*/ 0 w 37"/>
                <a:gd name="T13" fmla="*/ 24 h 52"/>
                <a:gd name="T14" fmla="*/ 21 w 37"/>
                <a:gd name="T15" fmla="*/ 0 h 52"/>
                <a:gd name="T16" fmla="*/ 21 w 37"/>
                <a:gd name="T17" fmla="*/ 0 h 52"/>
                <a:gd name="T18" fmla="*/ 32 w 37"/>
                <a:gd name="T19" fmla="*/ 11 h 52"/>
                <a:gd name="T20" fmla="*/ 37 w 37"/>
                <a:gd name="T21" fmla="*/ 13 h 52"/>
                <a:gd name="T22" fmla="*/ 25 w 37"/>
                <a:gd name="T23" fmla="*/ 14 h 52"/>
                <a:gd name="T24" fmla="*/ 24 w 37"/>
                <a:gd name="T25" fmla="*/ 13 h 52"/>
                <a:gd name="T26" fmla="*/ 24 w 37"/>
                <a:gd name="T27" fmla="*/ 13 h 52"/>
                <a:gd name="T28" fmla="*/ 24 w 37"/>
                <a:gd name="T29" fmla="*/ 13 h 52"/>
                <a:gd name="T30" fmla="*/ 24 w 37"/>
                <a:gd name="T31" fmla="*/ 13 h 52"/>
                <a:gd name="T32" fmla="*/ 24 w 37"/>
                <a:gd name="T33" fmla="*/ 12 h 52"/>
                <a:gd name="T34" fmla="*/ 23 w 37"/>
                <a:gd name="T35" fmla="*/ 10 h 52"/>
                <a:gd name="T36" fmla="*/ 21 w 37"/>
                <a:gd name="T37" fmla="*/ 8 h 52"/>
                <a:gd name="T38" fmla="*/ 21 w 37"/>
                <a:gd name="T39" fmla="*/ 8 h 52"/>
                <a:gd name="T40" fmla="*/ 21 w 37"/>
                <a:gd name="T41" fmla="*/ 8 h 52"/>
                <a:gd name="T42" fmla="*/ 20 w 37"/>
                <a:gd name="T43" fmla="*/ 8 h 52"/>
                <a:gd name="T44" fmla="*/ 8 w 37"/>
                <a:gd name="T45" fmla="*/ 26 h 52"/>
                <a:gd name="T46" fmla="*/ 8 w 37"/>
                <a:gd name="T47" fmla="*/ 26 h 52"/>
                <a:gd name="T48" fmla="*/ 8 w 37"/>
                <a:gd name="T49" fmla="*/ 26 h 52"/>
                <a:gd name="T50" fmla="*/ 8 w 37"/>
                <a:gd name="T51" fmla="*/ 26 h 52"/>
                <a:gd name="T52" fmla="*/ 18 w 37"/>
                <a:gd name="T53" fmla="*/ 38 h 52"/>
                <a:gd name="T54" fmla="*/ 29 w 37"/>
                <a:gd name="T55" fmla="*/ 44 h 52"/>
                <a:gd name="T56" fmla="*/ 32 w 37"/>
                <a:gd name="T57" fmla="*/ 44 h 52"/>
                <a:gd name="T58" fmla="*/ 27 w 37"/>
                <a:gd name="T59" fmla="*/ 51 h 52"/>
                <a:gd name="T60" fmla="*/ 4 w 37"/>
                <a:gd name="T61" fmla="*/ 28 h 52"/>
                <a:gd name="T62" fmla="*/ 16 w 37"/>
                <a:gd name="T63" fmla="*/ 41 h 52"/>
                <a:gd name="T64" fmla="*/ 4 w 37"/>
                <a:gd name="T65" fmla="*/ 28 h 52"/>
                <a:gd name="T66" fmla="*/ 4 w 37"/>
                <a:gd name="T67" fmla="*/ 28 h 52"/>
                <a:gd name="T68" fmla="*/ 4 w 37"/>
                <a:gd name="T69" fmla="*/ 25 h 52"/>
                <a:gd name="T70" fmla="*/ 4 w 37"/>
                <a:gd name="T71" fmla="*/ 25 h 52"/>
                <a:gd name="T72" fmla="*/ 4 w 37"/>
                <a:gd name="T73" fmla="*/ 23 h 52"/>
                <a:gd name="T74" fmla="*/ 4 w 37"/>
                <a:gd name="T75" fmla="*/ 25 h 52"/>
                <a:gd name="T76" fmla="*/ 4 w 37"/>
                <a:gd name="T77" fmla="*/ 23 h 52"/>
                <a:gd name="T78" fmla="*/ 4 w 37"/>
                <a:gd name="T79" fmla="*/ 23 h 52"/>
                <a:gd name="T80" fmla="*/ 28 w 37"/>
                <a:gd name="T81" fmla="*/ 10 h 52"/>
                <a:gd name="T82" fmla="*/ 27 w 37"/>
                <a:gd name="T83" fmla="*/ 8 h 52"/>
                <a:gd name="T84" fmla="*/ 25 w 37"/>
                <a:gd name="T8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52">
                  <a:moveTo>
                    <a:pt x="27" y="51"/>
                  </a:move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51"/>
                    <a:pt x="24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0" y="48"/>
                    <a:pt x="17" y="47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7" y="41"/>
                    <a:pt x="0" y="3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11"/>
                    <a:pt x="11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1"/>
                    <a:pt x="31" y="8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8"/>
                    <a:pt x="9" y="1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9"/>
                    <a:pt x="12" y="34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3" y="41"/>
                    <a:pt x="28" y="43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1"/>
                    <a:pt x="27" y="51"/>
                    <a:pt x="27" y="51"/>
                  </a:cubicBezTo>
                  <a:close/>
                  <a:moveTo>
                    <a:pt x="16" y="41"/>
                  </a:moveTo>
                  <a:cubicBezTo>
                    <a:pt x="10" y="38"/>
                    <a:pt x="5" y="33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3"/>
                    <a:pt x="10" y="38"/>
                    <a:pt x="16" y="41"/>
                  </a:cubicBezTo>
                  <a:close/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lose/>
                  <a:moveTo>
                    <a:pt x="4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lose/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9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7" y="9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424"/>
            <p:cNvSpPr/>
            <p:nvPr/>
          </p:nvSpPr>
          <p:spPr bwMode="auto">
            <a:xfrm>
              <a:off x="10541002" y="7329489"/>
              <a:ext cx="41275" cy="49213"/>
            </a:xfrm>
            <a:custGeom>
              <a:avLst/>
              <a:gdLst>
                <a:gd name="T0" fmla="*/ 8 w 24"/>
                <a:gd name="T1" fmla="*/ 24 h 28"/>
                <a:gd name="T2" fmla="*/ 0 w 24"/>
                <a:gd name="T3" fmla="*/ 13 h 28"/>
                <a:gd name="T4" fmla="*/ 0 w 24"/>
                <a:gd name="T5" fmla="*/ 13 h 28"/>
                <a:gd name="T6" fmla="*/ 0 w 24"/>
                <a:gd name="T7" fmla="*/ 12 h 28"/>
                <a:gd name="T8" fmla="*/ 0 w 24"/>
                <a:gd name="T9" fmla="*/ 12 h 28"/>
                <a:gd name="T10" fmla="*/ 12 w 24"/>
                <a:gd name="T11" fmla="*/ 0 h 28"/>
                <a:gd name="T12" fmla="*/ 12 w 24"/>
                <a:gd name="T13" fmla="*/ 0 h 28"/>
                <a:gd name="T14" fmla="*/ 15 w 24"/>
                <a:gd name="T15" fmla="*/ 2 h 28"/>
                <a:gd name="T16" fmla="*/ 15 w 24"/>
                <a:gd name="T17" fmla="*/ 2 h 28"/>
                <a:gd name="T18" fmla="*/ 24 w 24"/>
                <a:gd name="T19" fmla="*/ 11 h 28"/>
                <a:gd name="T20" fmla="*/ 24 w 24"/>
                <a:gd name="T21" fmla="*/ 11 h 28"/>
                <a:gd name="T22" fmla="*/ 20 w 24"/>
                <a:gd name="T23" fmla="*/ 14 h 28"/>
                <a:gd name="T24" fmla="*/ 13 w 24"/>
                <a:gd name="T25" fmla="*/ 5 h 28"/>
                <a:gd name="T26" fmla="*/ 13 w 24"/>
                <a:gd name="T27" fmla="*/ 5 h 28"/>
                <a:gd name="T28" fmla="*/ 12 w 24"/>
                <a:gd name="T29" fmla="*/ 4 h 28"/>
                <a:gd name="T30" fmla="*/ 12 w 24"/>
                <a:gd name="T31" fmla="*/ 4 h 28"/>
                <a:gd name="T32" fmla="*/ 4 w 24"/>
                <a:gd name="T33" fmla="*/ 13 h 28"/>
                <a:gd name="T34" fmla="*/ 4 w 24"/>
                <a:gd name="T35" fmla="*/ 13 h 28"/>
                <a:gd name="T36" fmla="*/ 4 w 24"/>
                <a:gd name="T37" fmla="*/ 13 h 28"/>
                <a:gd name="T38" fmla="*/ 4 w 24"/>
                <a:gd name="T39" fmla="*/ 13 h 28"/>
                <a:gd name="T40" fmla="*/ 10 w 24"/>
                <a:gd name="T41" fmla="*/ 20 h 28"/>
                <a:gd name="T42" fmla="*/ 10 w 24"/>
                <a:gd name="T43" fmla="*/ 20 h 28"/>
                <a:gd name="T44" fmla="*/ 17 w 24"/>
                <a:gd name="T45" fmla="*/ 24 h 28"/>
                <a:gd name="T46" fmla="*/ 17 w 24"/>
                <a:gd name="T47" fmla="*/ 24 h 28"/>
                <a:gd name="T48" fmla="*/ 17 w 24"/>
                <a:gd name="T49" fmla="*/ 24 h 28"/>
                <a:gd name="T50" fmla="*/ 16 w 24"/>
                <a:gd name="T51" fmla="*/ 28 h 28"/>
                <a:gd name="T52" fmla="*/ 8 w 24"/>
                <a:gd name="T5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8">
                  <a:moveTo>
                    <a:pt x="8" y="24"/>
                  </a:moveTo>
                  <a:cubicBezTo>
                    <a:pt x="4" y="21"/>
                    <a:pt x="0" y="1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6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9" y="5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6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5" y="8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7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4" y="23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2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425"/>
            <p:cNvSpPr>
              <a:spLocks noEditPoints="1"/>
            </p:cNvSpPr>
            <p:nvPr/>
          </p:nvSpPr>
          <p:spPr bwMode="auto">
            <a:xfrm>
              <a:off x="10536239" y="7326314"/>
              <a:ext cx="50800" cy="55563"/>
            </a:xfrm>
            <a:custGeom>
              <a:avLst/>
              <a:gdLst>
                <a:gd name="T0" fmla="*/ 17 w 29"/>
                <a:gd name="T1" fmla="*/ 31 h 32"/>
                <a:gd name="T2" fmla="*/ 17 w 29"/>
                <a:gd name="T3" fmla="*/ 31 h 32"/>
                <a:gd name="T4" fmla="*/ 16 w 29"/>
                <a:gd name="T5" fmla="*/ 31 h 32"/>
                <a:gd name="T6" fmla="*/ 14 w 29"/>
                <a:gd name="T7" fmla="*/ 30 h 32"/>
                <a:gd name="T8" fmla="*/ 9 w 29"/>
                <a:gd name="T9" fmla="*/ 27 h 32"/>
                <a:gd name="T10" fmla="*/ 9 w 29"/>
                <a:gd name="T11" fmla="*/ 27 h 32"/>
                <a:gd name="T12" fmla="*/ 0 w 29"/>
                <a:gd name="T13" fmla="*/ 15 h 32"/>
                <a:gd name="T14" fmla="*/ 0 w 29"/>
                <a:gd name="T15" fmla="*/ 14 h 32"/>
                <a:gd name="T16" fmla="*/ 13 w 29"/>
                <a:gd name="T17" fmla="*/ 0 h 32"/>
                <a:gd name="T18" fmla="*/ 14 w 29"/>
                <a:gd name="T19" fmla="*/ 0 h 32"/>
                <a:gd name="T20" fmla="*/ 19 w 29"/>
                <a:gd name="T21" fmla="*/ 2 h 32"/>
                <a:gd name="T22" fmla="*/ 27 w 29"/>
                <a:gd name="T23" fmla="*/ 12 h 32"/>
                <a:gd name="T24" fmla="*/ 29 w 29"/>
                <a:gd name="T25" fmla="*/ 14 h 32"/>
                <a:gd name="T26" fmla="*/ 22 w 29"/>
                <a:gd name="T27" fmla="*/ 18 h 32"/>
                <a:gd name="T28" fmla="*/ 21 w 29"/>
                <a:gd name="T29" fmla="*/ 17 h 32"/>
                <a:gd name="T30" fmla="*/ 21 w 29"/>
                <a:gd name="T31" fmla="*/ 17 h 32"/>
                <a:gd name="T32" fmla="*/ 21 w 29"/>
                <a:gd name="T33" fmla="*/ 17 h 32"/>
                <a:gd name="T34" fmla="*/ 21 w 29"/>
                <a:gd name="T35" fmla="*/ 17 h 32"/>
                <a:gd name="T36" fmla="*/ 21 w 29"/>
                <a:gd name="T37" fmla="*/ 17 h 32"/>
                <a:gd name="T38" fmla="*/ 20 w 29"/>
                <a:gd name="T39" fmla="*/ 16 h 32"/>
                <a:gd name="T40" fmla="*/ 18 w 29"/>
                <a:gd name="T41" fmla="*/ 13 h 32"/>
                <a:gd name="T42" fmla="*/ 14 w 29"/>
                <a:gd name="T43" fmla="*/ 8 h 32"/>
                <a:gd name="T44" fmla="*/ 14 w 29"/>
                <a:gd name="T45" fmla="*/ 8 h 32"/>
                <a:gd name="T46" fmla="*/ 13 w 29"/>
                <a:gd name="T47" fmla="*/ 8 h 32"/>
                <a:gd name="T48" fmla="*/ 13 w 29"/>
                <a:gd name="T49" fmla="*/ 8 h 32"/>
                <a:gd name="T50" fmla="*/ 11 w 29"/>
                <a:gd name="T51" fmla="*/ 10 h 32"/>
                <a:gd name="T52" fmla="*/ 8 w 29"/>
                <a:gd name="T53" fmla="*/ 15 h 32"/>
                <a:gd name="T54" fmla="*/ 8 w 29"/>
                <a:gd name="T55" fmla="*/ 15 h 32"/>
                <a:gd name="T56" fmla="*/ 8 w 29"/>
                <a:gd name="T57" fmla="*/ 15 h 32"/>
                <a:gd name="T58" fmla="*/ 9 w 29"/>
                <a:gd name="T59" fmla="*/ 17 h 32"/>
                <a:gd name="T60" fmla="*/ 13 w 29"/>
                <a:gd name="T61" fmla="*/ 21 h 32"/>
                <a:gd name="T62" fmla="*/ 19 w 29"/>
                <a:gd name="T63" fmla="*/ 24 h 32"/>
                <a:gd name="T64" fmla="*/ 22 w 29"/>
                <a:gd name="T65" fmla="*/ 24 h 32"/>
                <a:gd name="T66" fmla="*/ 17 w 29"/>
                <a:gd name="T67" fmla="*/ 31 h 32"/>
                <a:gd name="T68" fmla="*/ 11 w 29"/>
                <a:gd name="T69" fmla="*/ 24 h 32"/>
                <a:gd name="T70" fmla="*/ 8 w 29"/>
                <a:gd name="T71" fmla="*/ 22 h 32"/>
                <a:gd name="T72" fmla="*/ 11 w 29"/>
                <a:gd name="T73" fmla="*/ 24 h 32"/>
                <a:gd name="T74" fmla="*/ 11 w 29"/>
                <a:gd name="T75" fmla="*/ 24 h 32"/>
                <a:gd name="T76" fmla="*/ 5 w 29"/>
                <a:gd name="T77" fmla="*/ 17 h 32"/>
                <a:gd name="T78" fmla="*/ 5 w 29"/>
                <a:gd name="T79" fmla="*/ 17 h 32"/>
                <a:gd name="T80" fmla="*/ 5 w 29"/>
                <a:gd name="T81" fmla="*/ 17 h 32"/>
                <a:gd name="T82" fmla="*/ 4 w 29"/>
                <a:gd name="T83" fmla="*/ 17 h 32"/>
                <a:gd name="T84" fmla="*/ 4 w 29"/>
                <a:gd name="T85" fmla="*/ 17 h 32"/>
                <a:gd name="T86" fmla="*/ 4 w 29"/>
                <a:gd name="T87" fmla="*/ 16 h 32"/>
                <a:gd name="T88" fmla="*/ 4 w 29"/>
                <a:gd name="T89" fmla="*/ 15 h 32"/>
                <a:gd name="T90" fmla="*/ 4 w 29"/>
                <a:gd name="T91" fmla="*/ 15 h 32"/>
                <a:gd name="T92" fmla="*/ 4 w 29"/>
                <a:gd name="T93" fmla="*/ 15 h 32"/>
                <a:gd name="T94" fmla="*/ 4 w 29"/>
                <a:gd name="T95" fmla="*/ 15 h 32"/>
                <a:gd name="T96" fmla="*/ 4 w 29"/>
                <a:gd name="T97" fmla="*/ 15 h 32"/>
                <a:gd name="T98" fmla="*/ 4 w 29"/>
                <a:gd name="T99" fmla="*/ 15 h 32"/>
                <a:gd name="T100" fmla="*/ 4 w 29"/>
                <a:gd name="T101" fmla="*/ 15 h 32"/>
                <a:gd name="T102" fmla="*/ 5 w 29"/>
                <a:gd name="T103" fmla="*/ 11 h 32"/>
                <a:gd name="T104" fmla="*/ 4 w 29"/>
                <a:gd name="T105" fmla="*/ 15 h 32"/>
                <a:gd name="T106" fmla="*/ 23 w 29"/>
                <a:gd name="T107" fmla="*/ 13 h 32"/>
                <a:gd name="T108" fmla="*/ 21 w 29"/>
                <a:gd name="T109" fmla="*/ 11 h 32"/>
                <a:gd name="T110" fmla="*/ 19 w 29"/>
                <a:gd name="T111" fmla="*/ 8 h 32"/>
                <a:gd name="T112" fmla="*/ 5 w 29"/>
                <a:gd name="T113" fmla="*/ 11 h 32"/>
                <a:gd name="T114" fmla="*/ 5 w 29"/>
                <a:gd name="T115" fmla="*/ 11 h 32"/>
                <a:gd name="T116" fmla="*/ 10 w 29"/>
                <a:gd name="T117" fmla="*/ 5 h 32"/>
                <a:gd name="T118" fmla="*/ 12 w 29"/>
                <a:gd name="T119" fmla="*/ 4 h 32"/>
                <a:gd name="T120" fmla="*/ 16 w 29"/>
                <a:gd name="T121" fmla="*/ 5 h 32"/>
                <a:gd name="T122" fmla="*/ 14 w 29"/>
                <a:gd name="T12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" h="32"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5" y="25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7"/>
                    <a:pt x="7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5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19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2"/>
                    <a:pt x="15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2"/>
                    <a:pt x="8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9"/>
                    <a:pt x="12" y="20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22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1"/>
                    <a:pt x="17" y="31"/>
                    <a:pt x="17" y="31"/>
                  </a:cubicBezTo>
                  <a:close/>
                  <a:moveTo>
                    <a:pt x="12" y="24"/>
                  </a:move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9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10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lose/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lose/>
                  <a:moveTo>
                    <a:pt x="4" y="17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3"/>
                    <a:pt x="4" y="15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0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10"/>
                    <a:pt x="22" y="12"/>
                    <a:pt x="23" y="13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10" y="5"/>
                  </a:moveTo>
                  <a:cubicBezTo>
                    <a:pt x="11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lose/>
                  <a:moveTo>
                    <a:pt x="16" y="5"/>
                  </a:move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426"/>
            <p:cNvSpPr/>
            <p:nvPr/>
          </p:nvSpPr>
          <p:spPr bwMode="auto">
            <a:xfrm>
              <a:off x="10583864" y="7597776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9 h 9"/>
                <a:gd name="T8" fmla="*/ 0 w 4"/>
                <a:gd name="T9" fmla="*/ 9 h 9"/>
                <a:gd name="T10" fmla="*/ 0 w 4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427"/>
            <p:cNvSpPr>
              <a:spLocks noEditPoints="1"/>
            </p:cNvSpPr>
            <p:nvPr/>
          </p:nvSpPr>
          <p:spPr bwMode="auto">
            <a:xfrm>
              <a:off x="10580689" y="7594601"/>
              <a:ext cx="14288" cy="20638"/>
            </a:xfrm>
            <a:custGeom>
              <a:avLst/>
              <a:gdLst>
                <a:gd name="T0" fmla="*/ 6 w 9"/>
                <a:gd name="T1" fmla="*/ 13 h 13"/>
                <a:gd name="T2" fmla="*/ 2 w 9"/>
                <a:gd name="T3" fmla="*/ 13 h 13"/>
                <a:gd name="T4" fmla="*/ 2 w 9"/>
                <a:gd name="T5" fmla="*/ 11 h 13"/>
                <a:gd name="T6" fmla="*/ 4 w 9"/>
                <a:gd name="T7" fmla="*/ 11 h 13"/>
                <a:gd name="T8" fmla="*/ 2 w 9"/>
                <a:gd name="T9" fmla="*/ 11 h 13"/>
                <a:gd name="T10" fmla="*/ 2 w 9"/>
                <a:gd name="T11" fmla="*/ 13 h 13"/>
                <a:gd name="T12" fmla="*/ 0 w 9"/>
                <a:gd name="T13" fmla="*/ 13 h 13"/>
                <a:gd name="T14" fmla="*/ 0 w 9"/>
                <a:gd name="T15" fmla="*/ 0 h 13"/>
                <a:gd name="T16" fmla="*/ 9 w 9"/>
                <a:gd name="T17" fmla="*/ 0 h 13"/>
                <a:gd name="T18" fmla="*/ 9 w 9"/>
                <a:gd name="T19" fmla="*/ 13 h 13"/>
                <a:gd name="T20" fmla="*/ 6 w 9"/>
                <a:gd name="T21" fmla="*/ 13 h 13"/>
                <a:gd name="T22" fmla="*/ 6 w 9"/>
                <a:gd name="T23" fmla="*/ 13 h 13"/>
                <a:gd name="T24" fmla="*/ 4 w 9"/>
                <a:gd name="T25" fmla="*/ 9 h 13"/>
                <a:gd name="T26" fmla="*/ 4 w 9"/>
                <a:gd name="T27" fmla="*/ 5 h 13"/>
                <a:gd name="T28" fmla="*/ 4 w 9"/>
                <a:gd name="T29" fmla="*/ 9 h 13"/>
                <a:gd name="T30" fmla="*/ 4 w 9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3">
                  <a:moveTo>
                    <a:pt x="6" y="13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close/>
                  <a:moveTo>
                    <a:pt x="4" y="9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428"/>
            <p:cNvSpPr/>
            <p:nvPr/>
          </p:nvSpPr>
          <p:spPr bwMode="auto">
            <a:xfrm>
              <a:off x="10564814" y="7605714"/>
              <a:ext cx="47625" cy="34925"/>
            </a:xfrm>
            <a:custGeom>
              <a:avLst/>
              <a:gdLst>
                <a:gd name="T0" fmla="*/ 0 w 27"/>
                <a:gd name="T1" fmla="*/ 18 h 20"/>
                <a:gd name="T2" fmla="*/ 0 w 27"/>
                <a:gd name="T3" fmla="*/ 14 h 20"/>
                <a:gd name="T4" fmla="*/ 0 w 27"/>
                <a:gd name="T5" fmla="*/ 14 h 20"/>
                <a:gd name="T6" fmla="*/ 0 w 27"/>
                <a:gd name="T7" fmla="*/ 9 h 20"/>
                <a:gd name="T8" fmla="*/ 0 w 27"/>
                <a:gd name="T9" fmla="*/ 9 h 20"/>
                <a:gd name="T10" fmla="*/ 4 w 27"/>
                <a:gd name="T11" fmla="*/ 10 h 20"/>
                <a:gd name="T12" fmla="*/ 4 w 27"/>
                <a:gd name="T13" fmla="*/ 14 h 20"/>
                <a:gd name="T14" fmla="*/ 4 w 27"/>
                <a:gd name="T15" fmla="*/ 14 h 20"/>
                <a:gd name="T16" fmla="*/ 4 w 27"/>
                <a:gd name="T17" fmla="*/ 16 h 20"/>
                <a:gd name="T18" fmla="*/ 4 w 27"/>
                <a:gd name="T19" fmla="*/ 16 h 20"/>
                <a:gd name="T20" fmla="*/ 4 w 27"/>
                <a:gd name="T21" fmla="*/ 16 h 20"/>
                <a:gd name="T22" fmla="*/ 4 w 27"/>
                <a:gd name="T23" fmla="*/ 16 h 20"/>
                <a:gd name="T24" fmla="*/ 4 w 27"/>
                <a:gd name="T25" fmla="*/ 16 h 20"/>
                <a:gd name="T26" fmla="*/ 4 w 27"/>
                <a:gd name="T27" fmla="*/ 16 h 20"/>
                <a:gd name="T28" fmla="*/ 5 w 27"/>
                <a:gd name="T29" fmla="*/ 16 h 20"/>
                <a:gd name="T30" fmla="*/ 5 w 27"/>
                <a:gd name="T31" fmla="*/ 16 h 20"/>
                <a:gd name="T32" fmla="*/ 9 w 27"/>
                <a:gd name="T33" fmla="*/ 12 h 20"/>
                <a:gd name="T34" fmla="*/ 9 w 27"/>
                <a:gd name="T35" fmla="*/ 12 h 20"/>
                <a:gd name="T36" fmla="*/ 11 w 27"/>
                <a:gd name="T37" fmla="*/ 7 h 20"/>
                <a:gd name="T38" fmla="*/ 11 w 27"/>
                <a:gd name="T39" fmla="*/ 7 h 20"/>
                <a:gd name="T40" fmla="*/ 12 w 27"/>
                <a:gd name="T41" fmla="*/ 3 h 20"/>
                <a:gd name="T42" fmla="*/ 14 w 27"/>
                <a:gd name="T43" fmla="*/ 7 h 20"/>
                <a:gd name="T44" fmla="*/ 16 w 27"/>
                <a:gd name="T45" fmla="*/ 9 h 20"/>
                <a:gd name="T46" fmla="*/ 16 w 27"/>
                <a:gd name="T47" fmla="*/ 9 h 20"/>
                <a:gd name="T48" fmla="*/ 19 w 27"/>
                <a:gd name="T49" fmla="*/ 11 h 20"/>
                <a:gd name="T50" fmla="*/ 19 w 27"/>
                <a:gd name="T51" fmla="*/ 11 h 20"/>
                <a:gd name="T52" fmla="*/ 20 w 27"/>
                <a:gd name="T53" fmla="*/ 10 h 20"/>
                <a:gd name="T54" fmla="*/ 20 w 27"/>
                <a:gd name="T55" fmla="*/ 10 h 20"/>
                <a:gd name="T56" fmla="*/ 23 w 27"/>
                <a:gd name="T57" fmla="*/ 0 h 20"/>
                <a:gd name="T58" fmla="*/ 23 w 27"/>
                <a:gd name="T59" fmla="*/ 0 h 20"/>
                <a:gd name="T60" fmla="*/ 27 w 27"/>
                <a:gd name="T61" fmla="*/ 0 h 20"/>
                <a:gd name="T62" fmla="*/ 23 w 27"/>
                <a:gd name="T63" fmla="*/ 12 h 20"/>
                <a:gd name="T64" fmla="*/ 23 w 27"/>
                <a:gd name="T65" fmla="*/ 12 h 20"/>
                <a:gd name="T66" fmla="*/ 19 w 27"/>
                <a:gd name="T67" fmla="*/ 15 h 20"/>
                <a:gd name="T68" fmla="*/ 19 w 27"/>
                <a:gd name="T69" fmla="*/ 15 h 20"/>
                <a:gd name="T70" fmla="*/ 13 w 27"/>
                <a:gd name="T71" fmla="*/ 12 h 20"/>
                <a:gd name="T72" fmla="*/ 13 w 27"/>
                <a:gd name="T73" fmla="*/ 12 h 20"/>
                <a:gd name="T74" fmla="*/ 5 w 27"/>
                <a:gd name="T75" fmla="*/ 20 h 20"/>
                <a:gd name="T76" fmla="*/ 5 w 27"/>
                <a:gd name="T77" fmla="*/ 20 h 20"/>
                <a:gd name="T78" fmla="*/ 4 w 27"/>
                <a:gd name="T79" fmla="*/ 20 h 20"/>
                <a:gd name="T80" fmla="*/ 4 w 27"/>
                <a:gd name="T81" fmla="*/ 20 h 20"/>
                <a:gd name="T82" fmla="*/ 4 w 27"/>
                <a:gd name="T83" fmla="*/ 20 h 20"/>
                <a:gd name="T84" fmla="*/ 4 w 27"/>
                <a:gd name="T85" fmla="*/ 20 h 20"/>
                <a:gd name="T86" fmla="*/ 0 w 27"/>
                <a:gd name="T8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20">
                  <a:moveTo>
                    <a:pt x="0" y="18"/>
                  </a:moveTo>
                  <a:cubicBezTo>
                    <a:pt x="0" y="17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8" y="14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9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0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1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5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6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1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4"/>
                    <a:pt x="15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5"/>
                    <a:pt x="10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1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429"/>
            <p:cNvSpPr>
              <a:spLocks noEditPoints="1"/>
            </p:cNvSpPr>
            <p:nvPr/>
          </p:nvSpPr>
          <p:spPr bwMode="auto">
            <a:xfrm>
              <a:off x="10561639" y="7602539"/>
              <a:ext cx="53975" cy="41275"/>
            </a:xfrm>
            <a:custGeom>
              <a:avLst/>
              <a:gdLst>
                <a:gd name="T0" fmla="*/ 0 w 31"/>
                <a:gd name="T1" fmla="*/ 16 h 24"/>
                <a:gd name="T2" fmla="*/ 0 w 31"/>
                <a:gd name="T3" fmla="*/ 10 h 24"/>
                <a:gd name="T4" fmla="*/ 7 w 31"/>
                <a:gd name="T5" fmla="*/ 10 h 24"/>
                <a:gd name="T6" fmla="*/ 7 w 31"/>
                <a:gd name="T7" fmla="*/ 10 h 24"/>
                <a:gd name="T8" fmla="*/ 8 w 31"/>
                <a:gd name="T9" fmla="*/ 10 h 24"/>
                <a:gd name="T10" fmla="*/ 8 w 31"/>
                <a:gd name="T11" fmla="*/ 10 h 24"/>
                <a:gd name="T12" fmla="*/ 8 w 31"/>
                <a:gd name="T13" fmla="*/ 13 h 24"/>
                <a:gd name="T14" fmla="*/ 8 w 31"/>
                <a:gd name="T15" fmla="*/ 14 h 24"/>
                <a:gd name="T16" fmla="*/ 9 w 31"/>
                <a:gd name="T17" fmla="*/ 13 h 24"/>
                <a:gd name="T18" fmla="*/ 11 w 31"/>
                <a:gd name="T19" fmla="*/ 9 h 24"/>
                <a:gd name="T20" fmla="*/ 18 w 31"/>
                <a:gd name="T21" fmla="*/ 7 h 24"/>
                <a:gd name="T22" fmla="*/ 18 w 31"/>
                <a:gd name="T23" fmla="*/ 7 h 24"/>
                <a:gd name="T24" fmla="*/ 18 w 31"/>
                <a:gd name="T25" fmla="*/ 8 h 24"/>
                <a:gd name="T26" fmla="*/ 20 w 31"/>
                <a:gd name="T27" fmla="*/ 9 h 24"/>
                <a:gd name="T28" fmla="*/ 23 w 31"/>
                <a:gd name="T29" fmla="*/ 3 h 24"/>
                <a:gd name="T30" fmla="*/ 23 w 31"/>
                <a:gd name="T31" fmla="*/ 2 h 24"/>
                <a:gd name="T32" fmla="*/ 24 w 31"/>
                <a:gd name="T33" fmla="*/ 0 h 24"/>
                <a:gd name="T34" fmla="*/ 25 w 31"/>
                <a:gd name="T35" fmla="*/ 0 h 24"/>
                <a:gd name="T36" fmla="*/ 31 w 31"/>
                <a:gd name="T37" fmla="*/ 2 h 24"/>
                <a:gd name="T38" fmla="*/ 31 w 31"/>
                <a:gd name="T39" fmla="*/ 3 h 24"/>
                <a:gd name="T40" fmla="*/ 30 w 31"/>
                <a:gd name="T41" fmla="*/ 6 h 24"/>
                <a:gd name="T42" fmla="*/ 27 w 31"/>
                <a:gd name="T43" fmla="*/ 15 h 24"/>
                <a:gd name="T44" fmla="*/ 21 w 31"/>
                <a:gd name="T45" fmla="*/ 19 h 24"/>
                <a:gd name="T46" fmla="*/ 16 w 31"/>
                <a:gd name="T47" fmla="*/ 17 h 24"/>
                <a:gd name="T48" fmla="*/ 8 w 31"/>
                <a:gd name="T49" fmla="*/ 24 h 24"/>
                <a:gd name="T50" fmla="*/ 6 w 31"/>
                <a:gd name="T51" fmla="*/ 24 h 24"/>
                <a:gd name="T52" fmla="*/ 6 w 31"/>
                <a:gd name="T53" fmla="*/ 20 h 24"/>
                <a:gd name="T54" fmla="*/ 5 w 31"/>
                <a:gd name="T55" fmla="*/ 20 h 24"/>
                <a:gd name="T56" fmla="*/ 4 w 31"/>
                <a:gd name="T57" fmla="*/ 19 h 24"/>
                <a:gd name="T58" fmla="*/ 4 w 31"/>
                <a:gd name="T59" fmla="*/ 19 h 24"/>
                <a:gd name="T60" fmla="*/ 4 w 31"/>
                <a:gd name="T61" fmla="*/ 18 h 24"/>
                <a:gd name="T62" fmla="*/ 4 w 31"/>
                <a:gd name="T63" fmla="*/ 19 h 24"/>
                <a:gd name="T64" fmla="*/ 6 w 31"/>
                <a:gd name="T65" fmla="*/ 20 h 24"/>
                <a:gd name="T66" fmla="*/ 7 w 31"/>
                <a:gd name="T67" fmla="*/ 20 h 24"/>
                <a:gd name="T68" fmla="*/ 13 w 31"/>
                <a:gd name="T69" fmla="*/ 14 h 24"/>
                <a:gd name="T70" fmla="*/ 11 w 31"/>
                <a:gd name="T71" fmla="*/ 17 h 24"/>
                <a:gd name="T72" fmla="*/ 15 w 31"/>
                <a:gd name="T73" fmla="*/ 10 h 24"/>
                <a:gd name="T74" fmla="*/ 15 w 31"/>
                <a:gd name="T75" fmla="*/ 10 h 24"/>
                <a:gd name="T76" fmla="*/ 15 w 31"/>
                <a:gd name="T77" fmla="*/ 10 h 24"/>
                <a:gd name="T78" fmla="*/ 22 w 31"/>
                <a:gd name="T79" fmla="*/ 14 h 24"/>
                <a:gd name="T80" fmla="*/ 22 w 31"/>
                <a:gd name="T81" fmla="*/ 14 h 24"/>
                <a:gd name="T82" fmla="*/ 23 w 31"/>
                <a:gd name="T83" fmla="*/ 13 h 24"/>
                <a:gd name="T84" fmla="*/ 24 w 31"/>
                <a:gd name="T85" fmla="*/ 13 h 24"/>
                <a:gd name="T86" fmla="*/ 26 w 31"/>
                <a:gd name="T87" fmla="*/ 4 h 24"/>
                <a:gd name="T88" fmla="*/ 18 w 31"/>
                <a:gd name="T89" fmla="*/ 13 h 24"/>
                <a:gd name="T90" fmla="*/ 18 w 31"/>
                <a:gd name="T91" fmla="*/ 13 h 24"/>
                <a:gd name="T92" fmla="*/ 4 w 31"/>
                <a:gd name="T93" fmla="*/ 13 h 24"/>
                <a:gd name="T94" fmla="*/ 4 w 31"/>
                <a:gd name="T95" fmla="*/ 13 h 24"/>
                <a:gd name="T96" fmla="*/ 21 w 31"/>
                <a:gd name="T97" fmla="*/ 11 h 24"/>
                <a:gd name="T98" fmla="*/ 24 w 31"/>
                <a:gd name="T99" fmla="*/ 4 h 24"/>
                <a:gd name="T100" fmla="*/ 27 w 31"/>
                <a:gd name="T101" fmla="*/ 2 h 24"/>
                <a:gd name="T102" fmla="*/ 27 w 31"/>
                <a:gd name="T103" fmla="*/ 2 h 24"/>
                <a:gd name="T104" fmla="*/ 8 w 31"/>
                <a:gd name="T10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1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9"/>
                    <a:pt x="29" y="12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7"/>
                    <a:pt x="24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8" y="18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2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1" y="23"/>
                    <a:pt x="1" y="21"/>
                  </a:cubicBezTo>
                  <a:close/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5" y="20"/>
                    <a:pt x="6" y="20"/>
                  </a:cubicBezTo>
                  <a:close/>
                  <a:moveTo>
                    <a:pt x="6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6" y="20"/>
                  </a:cubicBezTo>
                  <a:close/>
                  <a:moveTo>
                    <a:pt x="15" y="10"/>
                  </a:moveTo>
                  <a:cubicBezTo>
                    <a:pt x="15" y="10"/>
                    <a:pt x="14" y="12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3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22" y="15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9"/>
                    <a:pt x="26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6"/>
                    <a:pt x="25" y="9"/>
                    <a:pt x="23" y="13"/>
                  </a:cubicBez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5" y="4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lose/>
                  <a:moveTo>
                    <a:pt x="27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430"/>
            <p:cNvSpPr>
              <a:spLocks noEditPoints="1"/>
            </p:cNvSpPr>
            <p:nvPr/>
          </p:nvSpPr>
          <p:spPr bwMode="auto">
            <a:xfrm>
              <a:off x="10579102" y="7624764"/>
              <a:ext cx="38100" cy="141288"/>
            </a:xfrm>
            <a:custGeom>
              <a:avLst/>
              <a:gdLst>
                <a:gd name="T0" fmla="*/ 1 w 22"/>
                <a:gd name="T1" fmla="*/ 67 h 81"/>
                <a:gd name="T2" fmla="*/ 0 w 22"/>
                <a:gd name="T3" fmla="*/ 67 h 81"/>
                <a:gd name="T4" fmla="*/ 0 w 22"/>
                <a:gd name="T5" fmla="*/ 58 h 81"/>
                <a:gd name="T6" fmla="*/ 0 w 22"/>
                <a:gd name="T7" fmla="*/ 58 h 81"/>
                <a:gd name="T8" fmla="*/ 3 w 22"/>
                <a:gd name="T9" fmla="*/ 1 h 81"/>
                <a:gd name="T10" fmla="*/ 3 w 22"/>
                <a:gd name="T11" fmla="*/ 1 h 81"/>
                <a:gd name="T12" fmla="*/ 7 w 22"/>
                <a:gd name="T13" fmla="*/ 0 h 81"/>
                <a:gd name="T14" fmla="*/ 22 w 22"/>
                <a:gd name="T15" fmla="*/ 53 h 81"/>
                <a:gd name="T16" fmla="*/ 22 w 22"/>
                <a:gd name="T17" fmla="*/ 81 h 81"/>
                <a:gd name="T18" fmla="*/ 1 w 22"/>
                <a:gd name="T19" fmla="*/ 67 h 81"/>
                <a:gd name="T20" fmla="*/ 18 w 22"/>
                <a:gd name="T21" fmla="*/ 74 h 81"/>
                <a:gd name="T22" fmla="*/ 18 w 22"/>
                <a:gd name="T23" fmla="*/ 54 h 81"/>
                <a:gd name="T24" fmla="*/ 6 w 22"/>
                <a:gd name="T25" fmla="*/ 12 h 81"/>
                <a:gd name="T26" fmla="*/ 4 w 22"/>
                <a:gd name="T27" fmla="*/ 58 h 81"/>
                <a:gd name="T28" fmla="*/ 4 w 22"/>
                <a:gd name="T29" fmla="*/ 58 h 81"/>
                <a:gd name="T30" fmla="*/ 4 w 22"/>
                <a:gd name="T31" fmla="*/ 64 h 81"/>
                <a:gd name="T32" fmla="*/ 4 w 22"/>
                <a:gd name="T33" fmla="*/ 64 h 81"/>
                <a:gd name="T34" fmla="*/ 18 w 22"/>
                <a:gd name="T35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81">
                  <a:moveTo>
                    <a:pt x="1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0" y="62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" y="67"/>
                    <a:pt x="1" y="67"/>
                    <a:pt x="1" y="67"/>
                  </a:cubicBezTo>
                  <a:close/>
                  <a:moveTo>
                    <a:pt x="18" y="7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25"/>
                    <a:pt x="4" y="46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0"/>
                    <a:pt x="4" y="62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8" y="74"/>
                    <a:pt x="18" y="74"/>
                    <a:pt x="1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431"/>
            <p:cNvSpPr>
              <a:spLocks noEditPoints="1"/>
            </p:cNvSpPr>
            <p:nvPr/>
          </p:nvSpPr>
          <p:spPr bwMode="auto">
            <a:xfrm>
              <a:off x="10574339" y="7621589"/>
              <a:ext cx="46038" cy="150813"/>
            </a:xfrm>
            <a:custGeom>
              <a:avLst/>
              <a:gdLst>
                <a:gd name="T0" fmla="*/ 1 w 26"/>
                <a:gd name="T1" fmla="*/ 72 h 87"/>
                <a:gd name="T2" fmla="*/ 0 w 26"/>
                <a:gd name="T3" fmla="*/ 60 h 87"/>
                <a:gd name="T4" fmla="*/ 3 w 26"/>
                <a:gd name="T5" fmla="*/ 3 h 87"/>
                <a:gd name="T6" fmla="*/ 3 w 26"/>
                <a:gd name="T7" fmla="*/ 3 h 87"/>
                <a:gd name="T8" fmla="*/ 11 w 26"/>
                <a:gd name="T9" fmla="*/ 0 h 87"/>
                <a:gd name="T10" fmla="*/ 26 w 26"/>
                <a:gd name="T11" fmla="*/ 87 h 87"/>
                <a:gd name="T12" fmla="*/ 22 w 26"/>
                <a:gd name="T13" fmla="*/ 79 h 87"/>
                <a:gd name="T14" fmla="*/ 22 w 26"/>
                <a:gd name="T15" fmla="*/ 76 h 87"/>
                <a:gd name="T16" fmla="*/ 4 w 26"/>
                <a:gd name="T17" fmla="*/ 67 h 87"/>
                <a:gd name="T18" fmla="*/ 4 w 26"/>
                <a:gd name="T19" fmla="*/ 67 h 87"/>
                <a:gd name="T20" fmla="*/ 20 w 26"/>
                <a:gd name="T21" fmla="*/ 76 h 87"/>
                <a:gd name="T22" fmla="*/ 20 w 26"/>
                <a:gd name="T23" fmla="*/ 76 h 87"/>
                <a:gd name="T24" fmla="*/ 18 w 26"/>
                <a:gd name="T25" fmla="*/ 56 h 87"/>
                <a:gd name="T26" fmla="*/ 8 w 26"/>
                <a:gd name="T27" fmla="*/ 60 h 87"/>
                <a:gd name="T28" fmla="*/ 8 w 26"/>
                <a:gd name="T29" fmla="*/ 60 h 87"/>
                <a:gd name="T30" fmla="*/ 8 w 26"/>
                <a:gd name="T31" fmla="*/ 61 h 87"/>
                <a:gd name="T32" fmla="*/ 8 w 26"/>
                <a:gd name="T33" fmla="*/ 65 h 87"/>
                <a:gd name="T34" fmla="*/ 18 w 26"/>
                <a:gd name="T35" fmla="*/ 72 h 87"/>
                <a:gd name="T36" fmla="*/ 3 w 26"/>
                <a:gd name="T37" fmla="*/ 69 h 87"/>
                <a:gd name="T38" fmla="*/ 4 w 26"/>
                <a:gd name="T39" fmla="*/ 67 h 87"/>
                <a:gd name="T40" fmla="*/ 4 w 26"/>
                <a:gd name="T41" fmla="*/ 65 h 87"/>
                <a:gd name="T42" fmla="*/ 4 w 26"/>
                <a:gd name="T43" fmla="*/ 67 h 87"/>
                <a:gd name="T44" fmla="*/ 4 w 26"/>
                <a:gd name="T45" fmla="*/ 60 h 87"/>
                <a:gd name="T46" fmla="*/ 4 w 26"/>
                <a:gd name="T47" fmla="*/ 60 h 87"/>
                <a:gd name="T48" fmla="*/ 4 w 26"/>
                <a:gd name="T49" fmla="*/ 61 h 87"/>
                <a:gd name="T50" fmla="*/ 4 w 26"/>
                <a:gd name="T51" fmla="*/ 60 h 87"/>
                <a:gd name="T52" fmla="*/ 4 w 26"/>
                <a:gd name="T53" fmla="*/ 60 h 87"/>
                <a:gd name="T54" fmla="*/ 4 w 26"/>
                <a:gd name="T55" fmla="*/ 60 h 87"/>
                <a:gd name="T56" fmla="*/ 6 w 26"/>
                <a:gd name="T57" fmla="*/ 14 h 87"/>
                <a:gd name="T58" fmla="*/ 10 w 26"/>
                <a:gd name="T59" fmla="*/ 13 h 87"/>
                <a:gd name="T60" fmla="*/ 8 w 26"/>
                <a:gd name="T61" fmla="*/ 4 h 87"/>
                <a:gd name="T62" fmla="*/ 4 w 26"/>
                <a:gd name="T63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87">
                  <a:moveTo>
                    <a:pt x="3" y="71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7"/>
                    <a:pt x="0" y="64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2"/>
                    <a:pt x="3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" y="71"/>
                    <a:pt x="3" y="71"/>
                    <a:pt x="3" y="71"/>
                  </a:cubicBezTo>
                  <a:close/>
                  <a:moveTo>
                    <a:pt x="22" y="79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79"/>
                    <a:pt x="22" y="79"/>
                    <a:pt x="22" y="79"/>
                  </a:cubicBezTo>
                  <a:close/>
                  <a:moveTo>
                    <a:pt x="20" y="76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20" y="76"/>
                    <a:pt x="20" y="76"/>
                    <a:pt x="20" y="76"/>
                  </a:cubicBezTo>
                  <a:close/>
                  <a:moveTo>
                    <a:pt x="18" y="72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37"/>
                    <a:pt x="8" y="51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4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8" y="72"/>
                    <a:pt x="18" y="72"/>
                    <a:pt x="18" y="72"/>
                  </a:cubicBezTo>
                  <a:close/>
                  <a:moveTo>
                    <a:pt x="2" y="70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2" y="70"/>
                    <a:pt x="2" y="70"/>
                    <a:pt x="2" y="70"/>
                  </a:cubicBezTo>
                  <a:close/>
                  <a:moveTo>
                    <a:pt x="4" y="67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7"/>
                  </a:cubicBezTo>
                  <a:close/>
                  <a:moveTo>
                    <a:pt x="4" y="61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1"/>
                  </a:cubicBezTo>
                  <a:close/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lose/>
                  <a:moveTo>
                    <a:pt x="4" y="37"/>
                  </a:moveTo>
                  <a:cubicBezTo>
                    <a:pt x="5" y="29"/>
                    <a:pt x="6" y="20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9"/>
                    <a:pt x="5" y="23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432"/>
            <p:cNvSpPr/>
            <p:nvPr/>
          </p:nvSpPr>
          <p:spPr bwMode="auto">
            <a:xfrm>
              <a:off x="10533064" y="7604126"/>
              <a:ext cx="152400" cy="215900"/>
            </a:xfrm>
            <a:custGeom>
              <a:avLst/>
              <a:gdLst>
                <a:gd name="T0" fmla="*/ 3 w 87"/>
                <a:gd name="T1" fmla="*/ 63 h 124"/>
                <a:gd name="T2" fmla="*/ 0 w 87"/>
                <a:gd name="T3" fmla="*/ 44 h 124"/>
                <a:gd name="T4" fmla="*/ 0 w 87"/>
                <a:gd name="T5" fmla="*/ 44 h 124"/>
                <a:gd name="T6" fmla="*/ 29 w 87"/>
                <a:gd name="T7" fmla="*/ 2 h 124"/>
                <a:gd name="T8" fmla="*/ 29 w 87"/>
                <a:gd name="T9" fmla="*/ 2 h 124"/>
                <a:gd name="T10" fmla="*/ 43 w 87"/>
                <a:gd name="T11" fmla="*/ 0 h 124"/>
                <a:gd name="T12" fmla="*/ 43 w 87"/>
                <a:gd name="T13" fmla="*/ 0 h 124"/>
                <a:gd name="T14" fmla="*/ 82 w 87"/>
                <a:gd name="T15" fmla="*/ 35 h 124"/>
                <a:gd name="T16" fmla="*/ 82 w 87"/>
                <a:gd name="T17" fmla="*/ 35 h 124"/>
                <a:gd name="T18" fmla="*/ 80 w 87"/>
                <a:gd name="T19" fmla="*/ 35 h 124"/>
                <a:gd name="T20" fmla="*/ 78 w 87"/>
                <a:gd name="T21" fmla="*/ 36 h 124"/>
                <a:gd name="T22" fmla="*/ 43 w 87"/>
                <a:gd name="T23" fmla="*/ 4 h 124"/>
                <a:gd name="T24" fmla="*/ 43 w 87"/>
                <a:gd name="T25" fmla="*/ 4 h 124"/>
                <a:gd name="T26" fmla="*/ 30 w 87"/>
                <a:gd name="T27" fmla="*/ 6 h 124"/>
                <a:gd name="T28" fmla="*/ 30 w 87"/>
                <a:gd name="T29" fmla="*/ 6 h 124"/>
                <a:gd name="T30" fmla="*/ 4 w 87"/>
                <a:gd name="T31" fmla="*/ 44 h 124"/>
                <a:gd name="T32" fmla="*/ 4 w 87"/>
                <a:gd name="T33" fmla="*/ 44 h 124"/>
                <a:gd name="T34" fmla="*/ 7 w 87"/>
                <a:gd name="T35" fmla="*/ 62 h 124"/>
                <a:gd name="T36" fmla="*/ 7 w 87"/>
                <a:gd name="T37" fmla="*/ 62 h 124"/>
                <a:gd name="T38" fmla="*/ 63 w 87"/>
                <a:gd name="T39" fmla="*/ 120 h 124"/>
                <a:gd name="T40" fmla="*/ 63 w 87"/>
                <a:gd name="T41" fmla="*/ 120 h 124"/>
                <a:gd name="T42" fmla="*/ 67 w 87"/>
                <a:gd name="T43" fmla="*/ 120 h 124"/>
                <a:gd name="T44" fmla="*/ 67 w 87"/>
                <a:gd name="T45" fmla="*/ 120 h 124"/>
                <a:gd name="T46" fmla="*/ 83 w 87"/>
                <a:gd name="T47" fmla="*/ 75 h 124"/>
                <a:gd name="T48" fmla="*/ 83 w 87"/>
                <a:gd name="T49" fmla="*/ 75 h 124"/>
                <a:gd name="T50" fmla="*/ 78 w 87"/>
                <a:gd name="T51" fmla="*/ 36 h 124"/>
                <a:gd name="T52" fmla="*/ 78 w 87"/>
                <a:gd name="T53" fmla="*/ 36 h 124"/>
                <a:gd name="T54" fmla="*/ 80 w 87"/>
                <a:gd name="T55" fmla="*/ 35 h 124"/>
                <a:gd name="T56" fmla="*/ 82 w 87"/>
                <a:gd name="T57" fmla="*/ 35 h 124"/>
                <a:gd name="T58" fmla="*/ 87 w 87"/>
                <a:gd name="T59" fmla="*/ 75 h 124"/>
                <a:gd name="T60" fmla="*/ 87 w 87"/>
                <a:gd name="T61" fmla="*/ 75 h 124"/>
                <a:gd name="T62" fmla="*/ 68 w 87"/>
                <a:gd name="T63" fmla="*/ 124 h 124"/>
                <a:gd name="T64" fmla="*/ 68 w 87"/>
                <a:gd name="T65" fmla="*/ 124 h 124"/>
                <a:gd name="T66" fmla="*/ 63 w 87"/>
                <a:gd name="T67" fmla="*/ 124 h 124"/>
                <a:gd name="T68" fmla="*/ 63 w 87"/>
                <a:gd name="T69" fmla="*/ 124 h 124"/>
                <a:gd name="T70" fmla="*/ 3 w 87"/>
                <a:gd name="T71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24">
                  <a:moveTo>
                    <a:pt x="3" y="63"/>
                  </a:moveTo>
                  <a:cubicBezTo>
                    <a:pt x="1" y="56"/>
                    <a:pt x="0" y="49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1"/>
                    <a:pt x="13" y="7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4" y="1"/>
                    <a:pt x="38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75" y="9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11"/>
                    <a:pt x="57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9" y="4"/>
                    <a:pt x="34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16" y="10"/>
                    <a:pt x="4" y="23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9"/>
                    <a:pt x="5" y="55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5" y="91"/>
                    <a:pt x="45" y="121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5" y="120"/>
                    <a:pt x="66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77" y="118"/>
                    <a:pt x="83" y="98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62"/>
                    <a:pt x="81" y="48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5" y="47"/>
                    <a:pt x="87" y="61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98"/>
                    <a:pt x="82" y="119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7" y="124"/>
                    <a:pt x="65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42" y="124"/>
                    <a:pt x="12" y="93"/>
                    <a:pt x="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433"/>
            <p:cNvSpPr>
              <a:spLocks noEditPoints="1"/>
            </p:cNvSpPr>
            <p:nvPr/>
          </p:nvSpPr>
          <p:spPr bwMode="auto">
            <a:xfrm>
              <a:off x="10529889" y="7599364"/>
              <a:ext cx="158750" cy="223838"/>
            </a:xfrm>
            <a:custGeom>
              <a:avLst/>
              <a:gdLst>
                <a:gd name="T0" fmla="*/ 3 w 91"/>
                <a:gd name="T1" fmla="*/ 65 h 128"/>
                <a:gd name="T2" fmla="*/ 0 w 91"/>
                <a:gd name="T3" fmla="*/ 45 h 128"/>
                <a:gd name="T4" fmla="*/ 30 w 91"/>
                <a:gd name="T5" fmla="*/ 2 h 128"/>
                <a:gd name="T6" fmla="*/ 45 w 91"/>
                <a:gd name="T7" fmla="*/ 0 h 128"/>
                <a:gd name="T8" fmla="*/ 85 w 91"/>
                <a:gd name="T9" fmla="*/ 34 h 128"/>
                <a:gd name="T10" fmla="*/ 85 w 91"/>
                <a:gd name="T11" fmla="*/ 35 h 128"/>
                <a:gd name="T12" fmla="*/ 86 w 91"/>
                <a:gd name="T13" fmla="*/ 38 h 128"/>
                <a:gd name="T14" fmla="*/ 86 w 91"/>
                <a:gd name="T15" fmla="*/ 38 h 128"/>
                <a:gd name="T16" fmla="*/ 71 w 91"/>
                <a:gd name="T17" fmla="*/ 128 h 128"/>
                <a:gd name="T18" fmla="*/ 65 w 91"/>
                <a:gd name="T19" fmla="*/ 128 h 128"/>
                <a:gd name="T20" fmla="*/ 70 w 91"/>
                <a:gd name="T21" fmla="*/ 124 h 128"/>
                <a:gd name="T22" fmla="*/ 71 w 91"/>
                <a:gd name="T23" fmla="*/ 123 h 128"/>
                <a:gd name="T24" fmla="*/ 65 w 91"/>
                <a:gd name="T25" fmla="*/ 124 h 128"/>
                <a:gd name="T26" fmla="*/ 64 w 91"/>
                <a:gd name="T27" fmla="*/ 124 h 128"/>
                <a:gd name="T28" fmla="*/ 64 w 91"/>
                <a:gd name="T29" fmla="*/ 124 h 128"/>
                <a:gd name="T30" fmla="*/ 27 w 91"/>
                <a:gd name="T31" fmla="*/ 100 h 128"/>
                <a:gd name="T32" fmla="*/ 8 w 91"/>
                <a:gd name="T33" fmla="*/ 46 h 128"/>
                <a:gd name="T34" fmla="*/ 10 w 91"/>
                <a:gd name="T35" fmla="*/ 63 h 128"/>
                <a:gd name="T36" fmla="*/ 65 w 91"/>
                <a:gd name="T37" fmla="*/ 120 h 128"/>
                <a:gd name="T38" fmla="*/ 69 w 91"/>
                <a:gd name="T39" fmla="*/ 120 h 128"/>
                <a:gd name="T40" fmla="*/ 83 w 91"/>
                <a:gd name="T41" fmla="*/ 77 h 128"/>
                <a:gd name="T42" fmla="*/ 83 w 91"/>
                <a:gd name="T43" fmla="*/ 77 h 128"/>
                <a:gd name="T44" fmla="*/ 78 w 91"/>
                <a:gd name="T45" fmla="*/ 38 h 128"/>
                <a:gd name="T46" fmla="*/ 33 w 91"/>
                <a:gd name="T47" fmla="*/ 10 h 128"/>
                <a:gd name="T48" fmla="*/ 82 w 91"/>
                <a:gd name="T49" fmla="*/ 110 h 128"/>
                <a:gd name="T50" fmla="*/ 87 w 91"/>
                <a:gd name="T51" fmla="*/ 77 h 128"/>
                <a:gd name="T52" fmla="*/ 87 w 91"/>
                <a:gd name="T53" fmla="*/ 78 h 128"/>
                <a:gd name="T54" fmla="*/ 87 w 91"/>
                <a:gd name="T55" fmla="*/ 77 h 128"/>
                <a:gd name="T56" fmla="*/ 86 w 91"/>
                <a:gd name="T57" fmla="*/ 58 h 128"/>
                <a:gd name="T58" fmla="*/ 26 w 91"/>
                <a:gd name="T59" fmla="*/ 100 h 128"/>
                <a:gd name="T60" fmla="*/ 26 w 91"/>
                <a:gd name="T61" fmla="*/ 100 h 128"/>
                <a:gd name="T62" fmla="*/ 26 w 91"/>
                <a:gd name="T63" fmla="*/ 100 h 128"/>
                <a:gd name="T64" fmla="*/ 26 w 91"/>
                <a:gd name="T65" fmla="*/ 99 h 128"/>
                <a:gd name="T66" fmla="*/ 26 w 91"/>
                <a:gd name="T67" fmla="*/ 99 h 128"/>
                <a:gd name="T68" fmla="*/ 4 w 91"/>
                <a:gd name="T69" fmla="*/ 46 h 128"/>
                <a:gd name="T70" fmla="*/ 4 w 91"/>
                <a:gd name="T71" fmla="*/ 46 h 128"/>
                <a:gd name="T72" fmla="*/ 32 w 91"/>
                <a:gd name="T73" fmla="*/ 6 h 128"/>
                <a:gd name="T74" fmla="*/ 65 w 91"/>
                <a:gd name="T75" fmla="*/ 10 h 128"/>
                <a:gd name="T76" fmla="*/ 45 w 91"/>
                <a:gd name="T77" fmla="*/ 4 h 128"/>
                <a:gd name="T78" fmla="*/ 32 w 91"/>
                <a:gd name="T79" fmla="*/ 6 h 128"/>
                <a:gd name="T80" fmla="*/ 4 w 91"/>
                <a:gd name="T81" fmla="*/ 45 h 128"/>
                <a:gd name="T82" fmla="*/ 86 w 91"/>
                <a:gd name="T83" fmla="*/ 58 h 128"/>
                <a:gd name="T84" fmla="*/ 86 w 91"/>
                <a:gd name="T85" fmla="*/ 58 h 128"/>
                <a:gd name="T86" fmla="*/ 83 w 91"/>
                <a:gd name="T87" fmla="*/ 41 h 128"/>
                <a:gd name="T88" fmla="*/ 82 w 91"/>
                <a:gd name="T89" fmla="*/ 40 h 128"/>
                <a:gd name="T90" fmla="*/ 82 w 91"/>
                <a:gd name="T91" fmla="*/ 39 h 128"/>
                <a:gd name="T92" fmla="*/ 82 w 91"/>
                <a:gd name="T93" fmla="*/ 39 h 128"/>
                <a:gd name="T94" fmla="*/ 67 w 91"/>
                <a:gd name="T95" fmla="*/ 12 h 128"/>
                <a:gd name="T96" fmla="*/ 67 w 91"/>
                <a:gd name="T97" fmla="*/ 11 h 128"/>
                <a:gd name="T98" fmla="*/ 66 w 91"/>
                <a:gd name="T99" fmla="*/ 11 h 128"/>
                <a:gd name="T100" fmla="*/ 66 w 91"/>
                <a:gd name="T101" fmla="*/ 11 h 128"/>
                <a:gd name="T102" fmla="*/ 66 w 91"/>
                <a:gd name="T103" fmla="*/ 11 h 128"/>
                <a:gd name="T104" fmla="*/ 66 w 91"/>
                <a:gd name="T105" fmla="*/ 11 h 128"/>
                <a:gd name="T106" fmla="*/ 65 w 91"/>
                <a:gd name="T107" fmla="*/ 11 h 128"/>
                <a:gd name="T108" fmla="*/ 65 w 91"/>
                <a:gd name="T109" fmla="*/ 11 h 128"/>
                <a:gd name="T110" fmla="*/ 65 w 91"/>
                <a:gd name="T111" fmla="*/ 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28">
                  <a:moveTo>
                    <a:pt x="3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58"/>
                    <a:pt x="0" y="52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2"/>
                    <a:pt x="14" y="7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5" y="1"/>
                    <a:pt x="4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8" y="10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7"/>
                    <a:pt x="86" y="37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50"/>
                    <a:pt x="91" y="64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100"/>
                    <a:pt x="87" y="122"/>
                    <a:pt x="71" y="128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69" y="128"/>
                    <a:pt x="67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42" y="128"/>
                    <a:pt x="12" y="97"/>
                    <a:pt x="3" y="65"/>
                  </a:cubicBezTo>
                  <a:close/>
                  <a:moveTo>
                    <a:pt x="65" y="124"/>
                  </a:moveTo>
                  <a:cubicBezTo>
                    <a:pt x="67" y="124"/>
                    <a:pt x="68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0" y="124"/>
                    <a:pt x="71" y="124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68" y="124"/>
                    <a:pt x="67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lose/>
                  <a:moveTo>
                    <a:pt x="64" y="124"/>
                  </a:move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lose/>
                  <a:moveTo>
                    <a:pt x="64" y="124"/>
                  </a:moveTo>
                  <a:cubicBezTo>
                    <a:pt x="52" y="123"/>
                    <a:pt x="38" y="114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38" y="114"/>
                    <a:pt x="52" y="123"/>
                    <a:pt x="64" y="124"/>
                  </a:cubicBezTo>
                  <a:close/>
                  <a:moveTo>
                    <a:pt x="33" y="10"/>
                  </a:moveTo>
                  <a:cubicBezTo>
                    <a:pt x="19" y="14"/>
                    <a:pt x="8" y="2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1"/>
                    <a:pt x="9" y="57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8" y="91"/>
                    <a:pt x="49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7" y="120"/>
                    <a:pt x="68" y="120"/>
                    <a:pt x="69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77" y="119"/>
                    <a:pt x="83" y="100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64"/>
                    <a:pt x="81" y="50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1" y="15"/>
                    <a:pt x="59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37" y="9"/>
                    <a:pt x="33" y="10"/>
                  </a:cubicBezTo>
                  <a:close/>
                  <a:moveTo>
                    <a:pt x="82" y="110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lose/>
                  <a:moveTo>
                    <a:pt x="87" y="77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90"/>
                    <a:pt x="85" y="102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5" y="101"/>
                    <a:pt x="87" y="90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1"/>
                    <a:pt x="87" y="65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7" y="65"/>
                    <a:pt x="87" y="71"/>
                    <a:pt x="87" y="77"/>
                  </a:cubicBezTo>
                  <a:close/>
                  <a:moveTo>
                    <a:pt x="27" y="100"/>
                  </a:move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0"/>
                    <a:pt x="27" y="100"/>
                    <a:pt x="27" y="100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lose/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lose/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lose/>
                  <a:moveTo>
                    <a:pt x="4" y="46"/>
                  </a:moveTo>
                  <a:cubicBezTo>
                    <a:pt x="4" y="50"/>
                    <a:pt x="4" y="54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4"/>
                    <a:pt x="4" y="50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24"/>
                    <a:pt x="16" y="10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41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2" y="4"/>
                    <a:pt x="59" y="6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59" y="6"/>
                    <a:pt x="52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1" y="4"/>
                    <a:pt x="36" y="5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16" y="10"/>
                    <a:pt x="4" y="2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6"/>
                    <a:pt x="4" y="46"/>
                    <a:pt x="4" y="46"/>
                  </a:cubicBezTo>
                  <a:close/>
                  <a:moveTo>
                    <a:pt x="86" y="5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lose/>
                  <a:moveTo>
                    <a:pt x="82" y="40"/>
                  </a:move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  <a:moveTo>
                    <a:pt x="67" y="1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lose/>
                  <a:moveTo>
                    <a:pt x="67" y="11"/>
                  </a:move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lose/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5" y="11"/>
                  </a:move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434"/>
            <p:cNvSpPr/>
            <p:nvPr/>
          </p:nvSpPr>
          <p:spPr bwMode="auto">
            <a:xfrm>
              <a:off x="10445752" y="7662864"/>
              <a:ext cx="95250" cy="155575"/>
            </a:xfrm>
            <a:custGeom>
              <a:avLst/>
              <a:gdLst>
                <a:gd name="T0" fmla="*/ 0 w 60"/>
                <a:gd name="T1" fmla="*/ 93 h 98"/>
                <a:gd name="T2" fmla="*/ 9 w 60"/>
                <a:gd name="T3" fmla="*/ 91 h 98"/>
                <a:gd name="T4" fmla="*/ 55 w 60"/>
                <a:gd name="T5" fmla="*/ 0 h 98"/>
                <a:gd name="T6" fmla="*/ 60 w 60"/>
                <a:gd name="T7" fmla="*/ 1 h 98"/>
                <a:gd name="T8" fmla="*/ 12 w 60"/>
                <a:gd name="T9" fmla="*/ 95 h 98"/>
                <a:gd name="T10" fmla="*/ 1 w 60"/>
                <a:gd name="T11" fmla="*/ 98 h 98"/>
                <a:gd name="T12" fmla="*/ 0 w 60"/>
                <a:gd name="T13" fmla="*/ 93 h 98"/>
                <a:gd name="T14" fmla="*/ 0 w 60"/>
                <a:gd name="T15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98">
                  <a:moveTo>
                    <a:pt x="0" y="93"/>
                  </a:moveTo>
                  <a:lnTo>
                    <a:pt x="9" y="91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12" y="95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435"/>
            <p:cNvSpPr>
              <a:spLocks noEditPoints="1"/>
            </p:cNvSpPr>
            <p:nvPr/>
          </p:nvSpPr>
          <p:spPr bwMode="auto">
            <a:xfrm>
              <a:off x="10442577" y="7658101"/>
              <a:ext cx="101600" cy="163513"/>
            </a:xfrm>
            <a:custGeom>
              <a:avLst/>
              <a:gdLst>
                <a:gd name="T0" fmla="*/ 1 w 64"/>
                <a:gd name="T1" fmla="*/ 101 h 103"/>
                <a:gd name="T2" fmla="*/ 0 w 64"/>
                <a:gd name="T3" fmla="*/ 96 h 103"/>
                <a:gd name="T4" fmla="*/ 2 w 64"/>
                <a:gd name="T5" fmla="*/ 96 h 103"/>
                <a:gd name="T6" fmla="*/ 2 w 64"/>
                <a:gd name="T7" fmla="*/ 98 h 103"/>
                <a:gd name="T8" fmla="*/ 2 w 64"/>
                <a:gd name="T9" fmla="*/ 96 h 103"/>
                <a:gd name="T10" fmla="*/ 0 w 64"/>
                <a:gd name="T11" fmla="*/ 96 h 103"/>
                <a:gd name="T12" fmla="*/ 0 w 64"/>
                <a:gd name="T13" fmla="*/ 94 h 103"/>
                <a:gd name="T14" fmla="*/ 10 w 64"/>
                <a:gd name="T15" fmla="*/ 92 h 103"/>
                <a:gd name="T16" fmla="*/ 56 w 64"/>
                <a:gd name="T17" fmla="*/ 0 h 103"/>
                <a:gd name="T18" fmla="*/ 64 w 64"/>
                <a:gd name="T19" fmla="*/ 3 h 103"/>
                <a:gd name="T20" fmla="*/ 15 w 64"/>
                <a:gd name="T21" fmla="*/ 101 h 103"/>
                <a:gd name="T22" fmla="*/ 1 w 64"/>
                <a:gd name="T23" fmla="*/ 103 h 103"/>
                <a:gd name="T24" fmla="*/ 1 w 64"/>
                <a:gd name="T25" fmla="*/ 101 h 103"/>
                <a:gd name="T26" fmla="*/ 1 w 64"/>
                <a:gd name="T27" fmla="*/ 101 h 103"/>
                <a:gd name="T28" fmla="*/ 4 w 64"/>
                <a:gd name="T29" fmla="*/ 97 h 103"/>
                <a:gd name="T30" fmla="*/ 13 w 64"/>
                <a:gd name="T31" fmla="*/ 96 h 103"/>
                <a:gd name="T32" fmla="*/ 58 w 64"/>
                <a:gd name="T33" fmla="*/ 5 h 103"/>
                <a:gd name="T34" fmla="*/ 13 w 64"/>
                <a:gd name="T35" fmla="*/ 96 h 103"/>
                <a:gd name="T36" fmla="*/ 4 w 64"/>
                <a:gd name="T37" fmla="*/ 97 h 103"/>
                <a:gd name="T38" fmla="*/ 4 w 64"/>
                <a:gd name="T39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103">
                  <a:moveTo>
                    <a:pt x="1" y="101"/>
                  </a:moveTo>
                  <a:lnTo>
                    <a:pt x="0" y="96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10" y="92"/>
                  </a:lnTo>
                  <a:lnTo>
                    <a:pt x="56" y="0"/>
                  </a:lnTo>
                  <a:lnTo>
                    <a:pt x="64" y="3"/>
                  </a:lnTo>
                  <a:lnTo>
                    <a:pt x="15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4" y="97"/>
                  </a:moveTo>
                  <a:lnTo>
                    <a:pt x="13" y="96"/>
                  </a:lnTo>
                  <a:lnTo>
                    <a:pt x="58" y="5"/>
                  </a:lnTo>
                  <a:lnTo>
                    <a:pt x="13" y="96"/>
                  </a:lnTo>
                  <a:lnTo>
                    <a:pt x="4" y="97"/>
                  </a:lnTo>
                  <a:lnTo>
                    <a:pt x="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436"/>
            <p:cNvSpPr/>
            <p:nvPr/>
          </p:nvSpPr>
          <p:spPr bwMode="auto">
            <a:xfrm>
              <a:off x="10490202" y="7634289"/>
              <a:ext cx="127000" cy="192088"/>
            </a:xfrm>
            <a:custGeom>
              <a:avLst/>
              <a:gdLst>
                <a:gd name="T0" fmla="*/ 0 w 80"/>
                <a:gd name="T1" fmla="*/ 117 h 121"/>
                <a:gd name="T2" fmla="*/ 8 w 80"/>
                <a:gd name="T3" fmla="*/ 113 h 121"/>
                <a:gd name="T4" fmla="*/ 75 w 80"/>
                <a:gd name="T5" fmla="*/ 0 h 121"/>
                <a:gd name="T6" fmla="*/ 75 w 80"/>
                <a:gd name="T7" fmla="*/ 0 h 121"/>
                <a:gd name="T8" fmla="*/ 80 w 80"/>
                <a:gd name="T9" fmla="*/ 3 h 121"/>
                <a:gd name="T10" fmla="*/ 12 w 80"/>
                <a:gd name="T11" fmla="*/ 117 h 121"/>
                <a:gd name="T12" fmla="*/ 2 w 80"/>
                <a:gd name="T13" fmla="*/ 121 h 121"/>
                <a:gd name="T14" fmla="*/ 0 w 80"/>
                <a:gd name="T15" fmla="*/ 117 h 121"/>
                <a:gd name="T16" fmla="*/ 0 w 80"/>
                <a:gd name="T17" fmla="*/ 1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21">
                  <a:moveTo>
                    <a:pt x="0" y="117"/>
                  </a:moveTo>
                  <a:lnTo>
                    <a:pt x="8" y="11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0" y="3"/>
                  </a:lnTo>
                  <a:lnTo>
                    <a:pt x="12" y="117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437"/>
            <p:cNvSpPr>
              <a:spLocks noEditPoints="1"/>
            </p:cNvSpPr>
            <p:nvPr/>
          </p:nvSpPr>
          <p:spPr bwMode="auto">
            <a:xfrm>
              <a:off x="10487027" y="7631114"/>
              <a:ext cx="133350" cy="198438"/>
            </a:xfrm>
            <a:custGeom>
              <a:avLst/>
              <a:gdLst>
                <a:gd name="T0" fmla="*/ 2 w 84"/>
                <a:gd name="T1" fmla="*/ 123 h 125"/>
                <a:gd name="T2" fmla="*/ 1 w 84"/>
                <a:gd name="T3" fmla="*/ 120 h 125"/>
                <a:gd name="T4" fmla="*/ 2 w 84"/>
                <a:gd name="T5" fmla="*/ 119 h 125"/>
                <a:gd name="T6" fmla="*/ 3 w 84"/>
                <a:gd name="T7" fmla="*/ 121 h 125"/>
                <a:gd name="T8" fmla="*/ 2 w 84"/>
                <a:gd name="T9" fmla="*/ 119 h 125"/>
                <a:gd name="T10" fmla="*/ 1 w 84"/>
                <a:gd name="T11" fmla="*/ 120 h 125"/>
                <a:gd name="T12" fmla="*/ 0 w 84"/>
                <a:gd name="T13" fmla="*/ 118 h 125"/>
                <a:gd name="T14" fmla="*/ 8 w 84"/>
                <a:gd name="T15" fmla="*/ 113 h 125"/>
                <a:gd name="T16" fmla="*/ 76 w 84"/>
                <a:gd name="T17" fmla="*/ 0 h 125"/>
                <a:gd name="T18" fmla="*/ 77 w 84"/>
                <a:gd name="T19" fmla="*/ 0 h 125"/>
                <a:gd name="T20" fmla="*/ 79 w 84"/>
                <a:gd name="T21" fmla="*/ 0 h 125"/>
                <a:gd name="T22" fmla="*/ 84 w 84"/>
                <a:gd name="T23" fmla="*/ 5 h 125"/>
                <a:gd name="T24" fmla="*/ 15 w 84"/>
                <a:gd name="T25" fmla="*/ 121 h 125"/>
                <a:gd name="T26" fmla="*/ 3 w 84"/>
                <a:gd name="T27" fmla="*/ 125 h 125"/>
                <a:gd name="T28" fmla="*/ 2 w 84"/>
                <a:gd name="T29" fmla="*/ 123 h 125"/>
                <a:gd name="T30" fmla="*/ 2 w 84"/>
                <a:gd name="T31" fmla="*/ 123 h 125"/>
                <a:gd name="T32" fmla="*/ 5 w 84"/>
                <a:gd name="T33" fmla="*/ 120 h 125"/>
                <a:gd name="T34" fmla="*/ 8 w 84"/>
                <a:gd name="T35" fmla="*/ 119 h 125"/>
                <a:gd name="T36" fmla="*/ 5 w 84"/>
                <a:gd name="T37" fmla="*/ 120 h 125"/>
                <a:gd name="T38" fmla="*/ 5 w 84"/>
                <a:gd name="T39" fmla="*/ 120 h 125"/>
                <a:gd name="T40" fmla="*/ 5 w 84"/>
                <a:gd name="T41" fmla="*/ 120 h 125"/>
                <a:gd name="T42" fmla="*/ 47 w 84"/>
                <a:gd name="T43" fmla="*/ 59 h 125"/>
                <a:gd name="T44" fmla="*/ 79 w 84"/>
                <a:gd name="T45" fmla="*/ 6 h 125"/>
                <a:gd name="T46" fmla="*/ 79 w 84"/>
                <a:gd name="T47" fmla="*/ 6 h 125"/>
                <a:gd name="T48" fmla="*/ 47 w 84"/>
                <a:gd name="T49" fmla="*/ 59 h 125"/>
                <a:gd name="T50" fmla="*/ 47 w 84"/>
                <a:gd name="T5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25">
                  <a:moveTo>
                    <a:pt x="2" y="123"/>
                  </a:moveTo>
                  <a:lnTo>
                    <a:pt x="1" y="120"/>
                  </a:lnTo>
                  <a:lnTo>
                    <a:pt x="2" y="119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1" y="120"/>
                  </a:lnTo>
                  <a:lnTo>
                    <a:pt x="0" y="118"/>
                  </a:lnTo>
                  <a:lnTo>
                    <a:pt x="8" y="113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4" y="5"/>
                  </a:lnTo>
                  <a:lnTo>
                    <a:pt x="15" y="121"/>
                  </a:lnTo>
                  <a:lnTo>
                    <a:pt x="3" y="125"/>
                  </a:lnTo>
                  <a:lnTo>
                    <a:pt x="2" y="123"/>
                  </a:lnTo>
                  <a:lnTo>
                    <a:pt x="2" y="123"/>
                  </a:lnTo>
                  <a:close/>
                  <a:moveTo>
                    <a:pt x="5" y="120"/>
                  </a:moveTo>
                  <a:lnTo>
                    <a:pt x="8" y="119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close/>
                  <a:moveTo>
                    <a:pt x="47" y="59"/>
                  </a:moveTo>
                  <a:lnTo>
                    <a:pt x="79" y="6"/>
                  </a:lnTo>
                  <a:lnTo>
                    <a:pt x="79" y="6"/>
                  </a:ln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438"/>
            <p:cNvSpPr/>
            <p:nvPr/>
          </p:nvSpPr>
          <p:spPr bwMode="auto">
            <a:xfrm>
              <a:off x="10591802" y="7815264"/>
              <a:ext cx="47625" cy="292100"/>
            </a:xfrm>
            <a:custGeom>
              <a:avLst/>
              <a:gdLst>
                <a:gd name="T0" fmla="*/ 0 w 30"/>
                <a:gd name="T1" fmla="*/ 179 h 184"/>
                <a:gd name="T2" fmla="*/ 25 w 30"/>
                <a:gd name="T3" fmla="*/ 177 h 184"/>
                <a:gd name="T4" fmla="*/ 26 w 30"/>
                <a:gd name="T5" fmla="*/ 0 h 184"/>
                <a:gd name="T6" fmla="*/ 26 w 30"/>
                <a:gd name="T7" fmla="*/ 0 h 184"/>
                <a:gd name="T8" fmla="*/ 30 w 30"/>
                <a:gd name="T9" fmla="*/ 0 h 184"/>
                <a:gd name="T10" fmla="*/ 29 w 30"/>
                <a:gd name="T11" fmla="*/ 180 h 184"/>
                <a:gd name="T12" fmla="*/ 0 w 30"/>
                <a:gd name="T13" fmla="*/ 184 h 184"/>
                <a:gd name="T14" fmla="*/ 0 w 30"/>
                <a:gd name="T15" fmla="*/ 179 h 184"/>
                <a:gd name="T16" fmla="*/ 0 w 30"/>
                <a:gd name="T17" fmla="*/ 17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4">
                  <a:moveTo>
                    <a:pt x="0" y="179"/>
                  </a:moveTo>
                  <a:lnTo>
                    <a:pt x="25" y="17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29" y="180"/>
                  </a:lnTo>
                  <a:lnTo>
                    <a:pt x="0" y="184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439"/>
            <p:cNvSpPr>
              <a:spLocks noEditPoints="1"/>
            </p:cNvSpPr>
            <p:nvPr/>
          </p:nvSpPr>
          <p:spPr bwMode="auto">
            <a:xfrm>
              <a:off x="10587039" y="7812089"/>
              <a:ext cx="55563" cy="298450"/>
            </a:xfrm>
            <a:custGeom>
              <a:avLst/>
              <a:gdLst>
                <a:gd name="T0" fmla="*/ 1 w 35"/>
                <a:gd name="T1" fmla="*/ 186 h 188"/>
                <a:gd name="T2" fmla="*/ 1 w 35"/>
                <a:gd name="T3" fmla="*/ 181 h 188"/>
                <a:gd name="T4" fmla="*/ 3 w 35"/>
                <a:gd name="T5" fmla="*/ 181 h 188"/>
                <a:gd name="T6" fmla="*/ 3 w 35"/>
                <a:gd name="T7" fmla="*/ 184 h 188"/>
                <a:gd name="T8" fmla="*/ 3 w 35"/>
                <a:gd name="T9" fmla="*/ 181 h 188"/>
                <a:gd name="T10" fmla="*/ 1 w 35"/>
                <a:gd name="T11" fmla="*/ 181 h 188"/>
                <a:gd name="T12" fmla="*/ 0 w 35"/>
                <a:gd name="T13" fmla="*/ 179 h 188"/>
                <a:gd name="T14" fmla="*/ 25 w 35"/>
                <a:gd name="T15" fmla="*/ 177 h 188"/>
                <a:gd name="T16" fmla="*/ 26 w 35"/>
                <a:gd name="T17" fmla="*/ 2 h 188"/>
                <a:gd name="T18" fmla="*/ 29 w 35"/>
                <a:gd name="T19" fmla="*/ 2 h 188"/>
                <a:gd name="T20" fmla="*/ 29 w 35"/>
                <a:gd name="T21" fmla="*/ 0 h 188"/>
                <a:gd name="T22" fmla="*/ 35 w 35"/>
                <a:gd name="T23" fmla="*/ 0 h 188"/>
                <a:gd name="T24" fmla="*/ 34 w 35"/>
                <a:gd name="T25" fmla="*/ 185 h 188"/>
                <a:gd name="T26" fmla="*/ 1 w 35"/>
                <a:gd name="T27" fmla="*/ 188 h 188"/>
                <a:gd name="T28" fmla="*/ 1 w 35"/>
                <a:gd name="T29" fmla="*/ 186 h 188"/>
                <a:gd name="T30" fmla="*/ 1 w 35"/>
                <a:gd name="T31" fmla="*/ 186 h 188"/>
                <a:gd name="T32" fmla="*/ 30 w 35"/>
                <a:gd name="T33" fmla="*/ 180 h 188"/>
                <a:gd name="T34" fmla="*/ 17 w 35"/>
                <a:gd name="T35" fmla="*/ 181 h 188"/>
                <a:gd name="T36" fmla="*/ 30 w 35"/>
                <a:gd name="T37" fmla="*/ 180 h 188"/>
                <a:gd name="T38" fmla="*/ 31 w 35"/>
                <a:gd name="T39" fmla="*/ 24 h 188"/>
                <a:gd name="T40" fmla="*/ 30 w 35"/>
                <a:gd name="T41" fmla="*/ 180 h 188"/>
                <a:gd name="T42" fmla="*/ 30 w 35"/>
                <a:gd name="T43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88">
                  <a:moveTo>
                    <a:pt x="1" y="186"/>
                  </a:moveTo>
                  <a:lnTo>
                    <a:pt x="1" y="181"/>
                  </a:lnTo>
                  <a:lnTo>
                    <a:pt x="3" y="181"/>
                  </a:lnTo>
                  <a:lnTo>
                    <a:pt x="3" y="184"/>
                  </a:lnTo>
                  <a:lnTo>
                    <a:pt x="3" y="181"/>
                  </a:lnTo>
                  <a:lnTo>
                    <a:pt x="1" y="181"/>
                  </a:lnTo>
                  <a:lnTo>
                    <a:pt x="0" y="179"/>
                  </a:lnTo>
                  <a:lnTo>
                    <a:pt x="25" y="177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4" y="185"/>
                  </a:lnTo>
                  <a:lnTo>
                    <a:pt x="1" y="188"/>
                  </a:lnTo>
                  <a:lnTo>
                    <a:pt x="1" y="186"/>
                  </a:lnTo>
                  <a:lnTo>
                    <a:pt x="1" y="186"/>
                  </a:lnTo>
                  <a:close/>
                  <a:moveTo>
                    <a:pt x="30" y="180"/>
                  </a:moveTo>
                  <a:lnTo>
                    <a:pt x="17" y="181"/>
                  </a:lnTo>
                  <a:lnTo>
                    <a:pt x="30" y="180"/>
                  </a:lnTo>
                  <a:lnTo>
                    <a:pt x="31" y="24"/>
                  </a:lnTo>
                  <a:lnTo>
                    <a:pt x="30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440"/>
            <p:cNvSpPr/>
            <p:nvPr/>
          </p:nvSpPr>
          <p:spPr bwMode="auto">
            <a:xfrm>
              <a:off x="10658477" y="7808914"/>
              <a:ext cx="58738" cy="288925"/>
            </a:xfrm>
            <a:custGeom>
              <a:avLst/>
              <a:gdLst>
                <a:gd name="T0" fmla="*/ 0 w 37"/>
                <a:gd name="T1" fmla="*/ 0 h 182"/>
                <a:gd name="T2" fmla="*/ 5 w 37"/>
                <a:gd name="T3" fmla="*/ 0 h 182"/>
                <a:gd name="T4" fmla="*/ 10 w 37"/>
                <a:gd name="T5" fmla="*/ 178 h 182"/>
                <a:gd name="T6" fmla="*/ 37 w 37"/>
                <a:gd name="T7" fmla="*/ 176 h 182"/>
                <a:gd name="T8" fmla="*/ 37 w 37"/>
                <a:gd name="T9" fmla="*/ 180 h 182"/>
                <a:gd name="T10" fmla="*/ 6 w 37"/>
                <a:gd name="T11" fmla="*/ 182 h 182"/>
                <a:gd name="T12" fmla="*/ 0 w 37"/>
                <a:gd name="T13" fmla="*/ 0 h 182"/>
                <a:gd name="T14" fmla="*/ 0 w 37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82">
                  <a:moveTo>
                    <a:pt x="0" y="0"/>
                  </a:moveTo>
                  <a:lnTo>
                    <a:pt x="5" y="0"/>
                  </a:lnTo>
                  <a:lnTo>
                    <a:pt x="10" y="178"/>
                  </a:lnTo>
                  <a:lnTo>
                    <a:pt x="37" y="176"/>
                  </a:lnTo>
                  <a:lnTo>
                    <a:pt x="37" y="180"/>
                  </a:lnTo>
                  <a:lnTo>
                    <a:pt x="6" y="1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441"/>
            <p:cNvSpPr>
              <a:spLocks noEditPoints="1"/>
            </p:cNvSpPr>
            <p:nvPr/>
          </p:nvSpPr>
          <p:spPr bwMode="auto">
            <a:xfrm>
              <a:off x="10655302" y="7805739"/>
              <a:ext cx="68263" cy="295275"/>
            </a:xfrm>
            <a:custGeom>
              <a:avLst/>
              <a:gdLst>
                <a:gd name="T0" fmla="*/ 0 w 43"/>
                <a:gd name="T1" fmla="*/ 2 h 186"/>
                <a:gd name="T2" fmla="*/ 2 w 43"/>
                <a:gd name="T3" fmla="*/ 2 h 186"/>
                <a:gd name="T4" fmla="*/ 2 w 43"/>
                <a:gd name="T5" fmla="*/ 4 h 186"/>
                <a:gd name="T6" fmla="*/ 2 w 43"/>
                <a:gd name="T7" fmla="*/ 2 h 186"/>
                <a:gd name="T8" fmla="*/ 0 w 43"/>
                <a:gd name="T9" fmla="*/ 2 h 186"/>
                <a:gd name="T10" fmla="*/ 0 w 43"/>
                <a:gd name="T11" fmla="*/ 0 h 186"/>
                <a:gd name="T12" fmla="*/ 9 w 43"/>
                <a:gd name="T13" fmla="*/ 0 h 186"/>
                <a:gd name="T14" fmla="*/ 14 w 43"/>
                <a:gd name="T15" fmla="*/ 178 h 186"/>
                <a:gd name="T16" fmla="*/ 42 w 43"/>
                <a:gd name="T17" fmla="*/ 175 h 186"/>
                <a:gd name="T18" fmla="*/ 43 w 43"/>
                <a:gd name="T19" fmla="*/ 184 h 186"/>
                <a:gd name="T20" fmla="*/ 7 w 43"/>
                <a:gd name="T21" fmla="*/ 186 h 186"/>
                <a:gd name="T22" fmla="*/ 0 w 43"/>
                <a:gd name="T23" fmla="*/ 2 h 186"/>
                <a:gd name="T24" fmla="*/ 0 w 43"/>
                <a:gd name="T25" fmla="*/ 2 h 186"/>
                <a:gd name="T26" fmla="*/ 10 w 43"/>
                <a:gd name="T27" fmla="*/ 182 h 186"/>
                <a:gd name="T28" fmla="*/ 37 w 43"/>
                <a:gd name="T29" fmla="*/ 181 h 186"/>
                <a:gd name="T30" fmla="*/ 10 w 43"/>
                <a:gd name="T31" fmla="*/ 182 h 186"/>
                <a:gd name="T32" fmla="*/ 10 w 43"/>
                <a:gd name="T33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86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178"/>
                  </a:lnTo>
                  <a:lnTo>
                    <a:pt x="42" y="175"/>
                  </a:lnTo>
                  <a:lnTo>
                    <a:pt x="43" y="184"/>
                  </a:lnTo>
                  <a:lnTo>
                    <a:pt x="7" y="186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182"/>
                  </a:moveTo>
                  <a:lnTo>
                    <a:pt x="37" y="181"/>
                  </a:lnTo>
                  <a:lnTo>
                    <a:pt x="10" y="182"/>
                  </a:lnTo>
                  <a:lnTo>
                    <a:pt x="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0" name="文本框 229"/>
          <p:cNvSpPr txBox="1"/>
          <p:nvPr/>
        </p:nvSpPr>
        <p:spPr>
          <a:xfrm>
            <a:off x="2690902" y="2611114"/>
            <a:ext cx="385997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231" name="矩形 230"/>
          <p:cNvSpPr/>
          <p:nvPr/>
        </p:nvSpPr>
        <p:spPr>
          <a:xfrm>
            <a:off x="1811889" y="2636232"/>
            <a:ext cx="633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10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32" name="任意多边形 231"/>
          <p:cNvSpPr/>
          <p:nvPr/>
        </p:nvSpPr>
        <p:spPr>
          <a:xfrm>
            <a:off x="2539154" y="2696220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2690902" y="3774174"/>
            <a:ext cx="385997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234" name="矩形 233"/>
          <p:cNvSpPr/>
          <p:nvPr/>
        </p:nvSpPr>
        <p:spPr>
          <a:xfrm>
            <a:off x="1775019" y="3799292"/>
            <a:ext cx="707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25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35" name="任意多边形 234"/>
          <p:cNvSpPr/>
          <p:nvPr/>
        </p:nvSpPr>
        <p:spPr>
          <a:xfrm>
            <a:off x="2539154" y="3859280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2690902" y="4937234"/>
            <a:ext cx="385997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here, please enter the text here, please enter the text here</a:t>
            </a:r>
          </a:p>
        </p:txBody>
      </p:sp>
      <p:sp>
        <p:nvSpPr>
          <p:cNvPr id="237" name="矩形 236"/>
          <p:cNvSpPr/>
          <p:nvPr/>
        </p:nvSpPr>
        <p:spPr>
          <a:xfrm>
            <a:off x="1770210" y="4962352"/>
            <a:ext cx="716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72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38" name="任意多边形 237"/>
          <p:cNvSpPr/>
          <p:nvPr/>
        </p:nvSpPr>
        <p:spPr>
          <a:xfrm>
            <a:off x="2539154" y="5022340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7583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Freeform 21"/>
          <p:cNvSpPr/>
          <p:nvPr/>
        </p:nvSpPr>
        <p:spPr bwMode="auto">
          <a:xfrm>
            <a:off x="1865084" y="3838886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1"/>
          <p:cNvSpPr/>
          <p:nvPr/>
        </p:nvSpPr>
        <p:spPr bwMode="auto">
          <a:xfrm>
            <a:off x="6626161" y="3830966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1"/>
          <p:cNvSpPr/>
          <p:nvPr/>
        </p:nvSpPr>
        <p:spPr bwMode="auto">
          <a:xfrm>
            <a:off x="1850570" y="5819929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1"/>
          <p:cNvSpPr/>
          <p:nvPr/>
        </p:nvSpPr>
        <p:spPr bwMode="auto">
          <a:xfrm>
            <a:off x="6611647" y="5812009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3004815" y="2422525"/>
            <a:ext cx="34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523684" y="2514760"/>
            <a:ext cx="34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004815" y="4454759"/>
            <a:ext cx="34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523684" y="4546994"/>
            <a:ext cx="34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010948" y="3168763"/>
            <a:ext cx="313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626161" y="3168763"/>
            <a:ext cx="313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041161" y="5188383"/>
            <a:ext cx="313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656374" y="5188383"/>
            <a:ext cx="313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903566" y="2400848"/>
            <a:ext cx="533002" cy="498993"/>
            <a:chOff x="2629858" y="4773542"/>
            <a:chExt cx="469144" cy="439210"/>
          </a:xfrm>
        </p:grpSpPr>
        <p:grpSp>
          <p:nvGrpSpPr>
            <p:cNvPr id="74" name="组合 73"/>
            <p:cNvGrpSpPr/>
            <p:nvPr/>
          </p:nvGrpSpPr>
          <p:grpSpPr>
            <a:xfrm>
              <a:off x="2629858" y="4773542"/>
              <a:ext cx="469144" cy="439210"/>
              <a:chOff x="1578007" y="2203901"/>
              <a:chExt cx="4233329" cy="3963224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1578007" y="2203901"/>
                <a:ext cx="4233329" cy="3227560"/>
              </a:xfrm>
              <a:custGeom>
                <a:avLst/>
                <a:gdLst>
                  <a:gd name="connsiteX0" fmla="*/ 692107 w 4233329"/>
                  <a:gd name="connsiteY0" fmla="*/ 230189 h 3227560"/>
                  <a:gd name="connsiteX1" fmla="*/ 606311 w 4233329"/>
                  <a:gd name="connsiteY1" fmla="*/ 232933 h 3227560"/>
                  <a:gd name="connsiteX2" fmla="*/ 330515 w 4233329"/>
                  <a:gd name="connsiteY2" fmla="*/ 632928 h 3227560"/>
                  <a:gd name="connsiteX3" fmla="*/ 403145 w 4233329"/>
                  <a:gd name="connsiteY3" fmla="*/ 2772901 h 3227560"/>
                  <a:gd name="connsiteX4" fmla="*/ 1440706 w 4233329"/>
                  <a:gd name="connsiteY4" fmla="*/ 2952899 h 3227560"/>
                  <a:gd name="connsiteX5" fmla="*/ 3703068 w 4233329"/>
                  <a:gd name="connsiteY5" fmla="*/ 2920902 h 3227560"/>
                  <a:gd name="connsiteX6" fmla="*/ 3906009 w 4233329"/>
                  <a:gd name="connsiteY6" fmla="*/ 1782913 h 3227560"/>
                  <a:gd name="connsiteX7" fmla="*/ 3775220 w 4233329"/>
                  <a:gd name="connsiteY7" fmla="*/ 332932 h 3227560"/>
                  <a:gd name="connsiteX8" fmla="*/ 1824604 w 4233329"/>
                  <a:gd name="connsiteY8" fmla="*/ 262933 h 3227560"/>
                  <a:gd name="connsiteX9" fmla="*/ 692107 w 4233329"/>
                  <a:gd name="connsiteY9" fmla="*/ 230189 h 3227560"/>
                  <a:gd name="connsiteX10" fmla="*/ 442503 w 4233329"/>
                  <a:gd name="connsiteY10" fmla="*/ 300 h 3227560"/>
                  <a:gd name="connsiteX11" fmla="*/ 1773431 w 4233329"/>
                  <a:gd name="connsiteY11" fmla="*/ 38781 h 3227560"/>
                  <a:gd name="connsiteX12" fmla="*/ 4065824 w 4233329"/>
                  <a:gd name="connsiteY12" fmla="*/ 121045 h 3227560"/>
                  <a:gd name="connsiteX13" fmla="*/ 4219530 w 4233329"/>
                  <a:gd name="connsiteY13" fmla="*/ 1825085 h 3227560"/>
                  <a:gd name="connsiteX14" fmla="*/ 3981031 w 4233329"/>
                  <a:gd name="connsiteY14" fmla="*/ 3162467 h 3227560"/>
                  <a:gd name="connsiteX15" fmla="*/ 1322268 w 4233329"/>
                  <a:gd name="connsiteY15" fmla="*/ 3200070 h 3227560"/>
                  <a:gd name="connsiteX16" fmla="*/ 102910 w 4233329"/>
                  <a:gd name="connsiteY16" fmla="*/ 2988535 h 3227560"/>
                  <a:gd name="connsiteX17" fmla="*/ 17555 w 4233329"/>
                  <a:gd name="connsiteY17" fmla="*/ 473605 h 3227560"/>
                  <a:gd name="connsiteX18" fmla="*/ 341674 w 4233329"/>
                  <a:gd name="connsiteY18" fmla="*/ 3525 h 3227560"/>
                  <a:gd name="connsiteX19" fmla="*/ 442503 w 4233329"/>
                  <a:gd name="connsiteY19" fmla="*/ 300 h 322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3329" h="3227560">
                    <a:moveTo>
                      <a:pt x="692107" y="230189"/>
                    </a:moveTo>
                    <a:cubicBezTo>
                      <a:pt x="659083" y="230589"/>
                      <a:pt x="630305" y="231475"/>
                      <a:pt x="606311" y="232933"/>
                    </a:cubicBezTo>
                    <a:cubicBezTo>
                      <a:pt x="414362" y="244600"/>
                      <a:pt x="374752" y="437931"/>
                      <a:pt x="330515" y="632928"/>
                    </a:cubicBezTo>
                    <a:cubicBezTo>
                      <a:pt x="296654" y="1056256"/>
                      <a:pt x="320155" y="2603079"/>
                      <a:pt x="403145" y="2772901"/>
                    </a:cubicBezTo>
                    <a:cubicBezTo>
                      <a:pt x="486134" y="2942724"/>
                      <a:pt x="890719" y="2928232"/>
                      <a:pt x="1440706" y="2952899"/>
                    </a:cubicBezTo>
                    <a:cubicBezTo>
                      <a:pt x="1990693" y="2977566"/>
                      <a:pt x="3547289" y="3001102"/>
                      <a:pt x="3703068" y="2920902"/>
                    </a:cubicBezTo>
                    <a:cubicBezTo>
                      <a:pt x="3858848" y="2840703"/>
                      <a:pt x="3893984" y="2214242"/>
                      <a:pt x="3906009" y="1782913"/>
                    </a:cubicBezTo>
                    <a:cubicBezTo>
                      <a:pt x="3918035" y="1351585"/>
                      <a:pt x="3956302" y="484220"/>
                      <a:pt x="3775220" y="332932"/>
                    </a:cubicBezTo>
                    <a:cubicBezTo>
                      <a:pt x="3594137" y="181645"/>
                      <a:pt x="2352755" y="279599"/>
                      <a:pt x="1824604" y="262933"/>
                    </a:cubicBezTo>
                    <a:cubicBezTo>
                      <a:pt x="1362472" y="248350"/>
                      <a:pt x="923276" y="227386"/>
                      <a:pt x="692107" y="230189"/>
                    </a:cubicBezTo>
                    <a:close/>
                    <a:moveTo>
                      <a:pt x="442503" y="300"/>
                    </a:moveTo>
                    <a:cubicBezTo>
                      <a:pt x="714176" y="-2994"/>
                      <a:pt x="1230326" y="21643"/>
                      <a:pt x="1773431" y="38781"/>
                    </a:cubicBezTo>
                    <a:cubicBezTo>
                      <a:pt x="2394122" y="58367"/>
                      <a:pt x="3853013" y="-56751"/>
                      <a:pt x="4065824" y="121045"/>
                    </a:cubicBezTo>
                    <a:cubicBezTo>
                      <a:pt x="4278635" y="298840"/>
                      <a:pt x="4233662" y="1318182"/>
                      <a:pt x="4219530" y="1825085"/>
                    </a:cubicBezTo>
                    <a:cubicBezTo>
                      <a:pt x="4205397" y="2331989"/>
                      <a:pt x="4164105" y="3068215"/>
                      <a:pt x="3981031" y="3162467"/>
                    </a:cubicBezTo>
                    <a:cubicBezTo>
                      <a:pt x="3797956" y="3256719"/>
                      <a:pt x="1968621" y="3229059"/>
                      <a:pt x="1322268" y="3200070"/>
                    </a:cubicBezTo>
                    <a:cubicBezTo>
                      <a:pt x="675915" y="3171082"/>
                      <a:pt x="200440" y="3188112"/>
                      <a:pt x="102910" y="2988535"/>
                    </a:cubicBezTo>
                    <a:cubicBezTo>
                      <a:pt x="5380" y="2788957"/>
                      <a:pt x="-22240" y="971107"/>
                      <a:pt x="17555" y="473605"/>
                    </a:cubicBezTo>
                    <a:cubicBezTo>
                      <a:pt x="69542" y="244441"/>
                      <a:pt x="116093" y="17235"/>
                      <a:pt x="341674" y="3525"/>
                    </a:cubicBezTo>
                    <a:cubicBezTo>
                      <a:pt x="369872" y="1811"/>
                      <a:pt x="403693" y="770"/>
                      <a:pt x="442503" y="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2199818" y="5431460"/>
                <a:ext cx="2989695" cy="735665"/>
              </a:xfrm>
              <a:custGeom>
                <a:avLst/>
                <a:gdLst>
                  <a:gd name="connsiteX0" fmla="*/ 735217 w 1920382"/>
                  <a:gd name="connsiteY0" fmla="*/ 0 h 472541"/>
                  <a:gd name="connsiteX1" fmla="*/ 750207 w 1920382"/>
                  <a:gd name="connsiteY1" fmla="*/ 254833 h 472541"/>
                  <a:gd name="connsiteX2" fmla="*/ 120620 w 1920382"/>
                  <a:gd name="connsiteY2" fmla="*/ 254833 h 472541"/>
                  <a:gd name="connsiteX3" fmla="*/ 699 w 1920382"/>
                  <a:gd name="connsiteY3" fmla="*/ 449705 h 472541"/>
                  <a:gd name="connsiteX4" fmla="*/ 1919440 w 1920382"/>
                  <a:gd name="connsiteY4" fmla="*/ 464695 h 472541"/>
                  <a:gd name="connsiteX5" fmla="*/ 1844489 w 1920382"/>
                  <a:gd name="connsiteY5" fmla="*/ 254833 h 472541"/>
                  <a:gd name="connsiteX6" fmla="*/ 1154941 w 1920382"/>
                  <a:gd name="connsiteY6" fmla="*/ 224852 h 472541"/>
                  <a:gd name="connsiteX7" fmla="*/ 1169931 w 1920382"/>
                  <a:gd name="connsiteY7" fmla="*/ 14990 h 4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0382" h="472541">
                    <a:moveTo>
                      <a:pt x="735217" y="0"/>
                    </a:moveTo>
                    <a:lnTo>
                      <a:pt x="750207" y="254833"/>
                    </a:lnTo>
                    <a:cubicBezTo>
                      <a:pt x="540345" y="254833"/>
                      <a:pt x="245538" y="222354"/>
                      <a:pt x="120620" y="254833"/>
                    </a:cubicBezTo>
                    <a:cubicBezTo>
                      <a:pt x="-4298" y="287312"/>
                      <a:pt x="-1800" y="368508"/>
                      <a:pt x="699" y="449705"/>
                    </a:cubicBezTo>
                    <a:cubicBezTo>
                      <a:pt x="640279" y="454702"/>
                      <a:pt x="1609643" y="487180"/>
                      <a:pt x="1919440" y="464695"/>
                    </a:cubicBezTo>
                    <a:cubicBezTo>
                      <a:pt x="1894456" y="394741"/>
                      <a:pt x="1971906" y="294807"/>
                      <a:pt x="1844489" y="254833"/>
                    </a:cubicBezTo>
                    <a:lnTo>
                      <a:pt x="1154941" y="224852"/>
                    </a:lnTo>
                    <a:lnTo>
                      <a:pt x="1169931" y="1499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任意多边形 74"/>
            <p:cNvSpPr/>
            <p:nvPr/>
          </p:nvSpPr>
          <p:spPr>
            <a:xfrm>
              <a:off x="2750574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2876855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255939" y="2405960"/>
            <a:ext cx="597983" cy="439670"/>
            <a:chOff x="2572663" y="4795975"/>
            <a:chExt cx="526340" cy="386994"/>
          </a:xfrm>
        </p:grpSpPr>
        <p:sp>
          <p:nvSpPr>
            <p:cNvPr id="80" name="椭圆 31"/>
            <p:cNvSpPr/>
            <p:nvPr/>
          </p:nvSpPr>
          <p:spPr>
            <a:xfrm>
              <a:off x="2572663" y="4795975"/>
              <a:ext cx="526340" cy="38699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2627243" y="4976837"/>
              <a:ext cx="451945" cy="159008"/>
            </a:xfrm>
            <a:custGeom>
              <a:avLst/>
              <a:gdLst>
                <a:gd name="connsiteX0" fmla="*/ 0 w 451945"/>
                <a:gd name="connsiteY0" fmla="*/ 95946 h 159008"/>
                <a:gd name="connsiteX1" fmla="*/ 220717 w 451945"/>
                <a:gd name="connsiteY1" fmla="*/ 1352 h 159008"/>
                <a:gd name="connsiteX2" fmla="*/ 451945 w 451945"/>
                <a:gd name="connsiteY2" fmla="*/ 159008 h 1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159008">
                  <a:moveTo>
                    <a:pt x="0" y="95946"/>
                  </a:moveTo>
                  <a:cubicBezTo>
                    <a:pt x="72696" y="43394"/>
                    <a:pt x="145393" y="-9158"/>
                    <a:pt x="220717" y="1352"/>
                  </a:cubicBezTo>
                  <a:cubicBezTo>
                    <a:pt x="296041" y="11862"/>
                    <a:pt x="373993" y="85435"/>
                    <a:pt x="451945" y="159008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2605254" y="4842490"/>
              <a:ext cx="472965" cy="209092"/>
            </a:xfrm>
            <a:custGeom>
              <a:avLst/>
              <a:gdLst>
                <a:gd name="connsiteX0" fmla="*/ 0 w 472965"/>
                <a:gd name="connsiteY0" fmla="*/ 31531 h 147463"/>
                <a:gd name="connsiteX1" fmla="*/ 241738 w 472965"/>
                <a:gd name="connsiteY1" fmla="*/ 147144 h 147463"/>
                <a:gd name="connsiteX2" fmla="*/ 472965 w 472965"/>
                <a:gd name="connsiteY2" fmla="*/ 0 h 147463"/>
                <a:gd name="connsiteX0-1" fmla="*/ 0 w 472965"/>
                <a:gd name="connsiteY0-2" fmla="*/ 31531 h 209092"/>
                <a:gd name="connsiteX1-3" fmla="*/ 237619 w 472965"/>
                <a:gd name="connsiteY1-4" fmla="*/ 208928 h 209092"/>
                <a:gd name="connsiteX2-5" fmla="*/ 472965 w 472965"/>
                <a:gd name="connsiteY2-6" fmla="*/ 0 h 209092"/>
                <a:gd name="connsiteX0-7" fmla="*/ 0 w 472965"/>
                <a:gd name="connsiteY0-8" fmla="*/ 31531 h 209092"/>
                <a:gd name="connsiteX1-9" fmla="*/ 237619 w 472965"/>
                <a:gd name="connsiteY1-10" fmla="*/ 208928 h 209092"/>
                <a:gd name="connsiteX2-11" fmla="*/ 472965 w 472965"/>
                <a:gd name="connsiteY2-12" fmla="*/ 0 h 2090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2965" h="209092">
                  <a:moveTo>
                    <a:pt x="0" y="31531"/>
                  </a:moveTo>
                  <a:cubicBezTo>
                    <a:pt x="81455" y="91965"/>
                    <a:pt x="191743" y="214183"/>
                    <a:pt x="237619" y="208928"/>
                  </a:cubicBezTo>
                  <a:cubicBezTo>
                    <a:pt x="283495" y="203673"/>
                    <a:pt x="396765" y="70944"/>
                    <a:pt x="472965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252331" y="4480026"/>
            <a:ext cx="538063" cy="489546"/>
            <a:chOff x="7002966" y="4415883"/>
            <a:chExt cx="507443" cy="461687"/>
          </a:xfrm>
        </p:grpSpPr>
        <p:grpSp>
          <p:nvGrpSpPr>
            <p:cNvPr id="84" name="组合 83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89" name="任意多边形 88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任意多边形 84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85521" y="4231724"/>
            <a:ext cx="451047" cy="668135"/>
            <a:chOff x="6009007" y="5114134"/>
            <a:chExt cx="539853" cy="799683"/>
          </a:xfrm>
        </p:grpSpPr>
        <p:grpSp>
          <p:nvGrpSpPr>
            <p:cNvPr id="92" name="组合 91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99" name="任意多边形 98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96" name="任意多边形 95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avLst/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任意多边形 97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5" name="任意多边形 94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avLst/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文本框 4842"/>
          <p:cNvSpPr txBox="1"/>
          <p:nvPr/>
        </p:nvSpPr>
        <p:spPr>
          <a:xfrm>
            <a:off x="2914630" y="3741673"/>
            <a:ext cx="636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THANK YOU</a:t>
            </a:r>
          </a:p>
        </p:txBody>
      </p:sp>
      <p:pic>
        <p:nvPicPr>
          <p:cNvPr id="4872" name="图片 4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84" y="1041266"/>
            <a:ext cx="2205031" cy="2486210"/>
          </a:xfrm>
          <a:prstGeom prst="rect">
            <a:avLst/>
          </a:prstGeom>
        </p:spPr>
      </p:pic>
      <p:sp>
        <p:nvSpPr>
          <p:cNvPr id="4873" name="任意多边形 4872"/>
          <p:cNvSpPr/>
          <p:nvPr/>
        </p:nvSpPr>
        <p:spPr>
          <a:xfrm>
            <a:off x="3261215" y="3276368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74" name="图片 4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689" y="1850078"/>
            <a:ext cx="1622301" cy="1677398"/>
          </a:xfrm>
          <a:prstGeom prst="rect">
            <a:avLst/>
          </a:prstGeom>
        </p:spPr>
      </p:pic>
      <p:pic>
        <p:nvPicPr>
          <p:cNvPr id="4875" name="图片 48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71" y="1850078"/>
            <a:ext cx="1622301" cy="1677398"/>
          </a:xfrm>
          <a:prstGeom prst="rect">
            <a:avLst/>
          </a:prstGeom>
        </p:spPr>
      </p:pic>
      <p:sp>
        <p:nvSpPr>
          <p:cNvPr id="4876" name="文本框 4875"/>
          <p:cNvSpPr txBox="1"/>
          <p:nvPr/>
        </p:nvSpPr>
        <p:spPr>
          <a:xfrm>
            <a:off x="4071882" y="4953766"/>
            <a:ext cx="40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reporter: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freeppt7.com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94" y="1781489"/>
            <a:ext cx="2205031" cy="2486210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373222" y="403065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415351" y="2549454"/>
            <a:ext cx="49316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Chapter Title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5351" y="3354918"/>
            <a:ext cx="493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know design , and know how how to more useful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94" y="1781489"/>
            <a:ext cx="2205031" cy="2486210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373222" y="403065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415351" y="2549454"/>
            <a:ext cx="49316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Chapter Title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5351" y="3354918"/>
            <a:ext cx="493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know design , and know how how to more useful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94" y="1781489"/>
            <a:ext cx="2205031" cy="2486210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373222" y="403065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415351" y="2549454"/>
            <a:ext cx="49316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Chapter Title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5351" y="3354918"/>
            <a:ext cx="493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know design , and know how how to more useful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94" y="1781489"/>
            <a:ext cx="2205031" cy="2486210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373222" y="403065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415351" y="2549454"/>
            <a:ext cx="49316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Chapter Title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5351" y="3354918"/>
            <a:ext cx="493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know design , and know how how to more useful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5550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42786" y="2080610"/>
            <a:ext cx="1166813" cy="577851"/>
            <a:chOff x="7239000" y="2012949"/>
            <a:chExt cx="1166813" cy="577851"/>
          </a:xfrm>
        </p:grpSpPr>
        <p:sp>
          <p:nvSpPr>
            <p:cNvPr id="7" name="矩形 6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642786" y="3146165"/>
            <a:ext cx="1166813" cy="577851"/>
            <a:chOff x="7239000" y="2012949"/>
            <a:chExt cx="1166813" cy="577851"/>
          </a:xfrm>
        </p:grpSpPr>
        <p:sp>
          <p:nvSpPr>
            <p:cNvPr id="11" name="矩形 10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642786" y="4236154"/>
            <a:ext cx="1166813" cy="577851"/>
            <a:chOff x="7239000" y="2012949"/>
            <a:chExt cx="1166813" cy="577851"/>
          </a:xfrm>
        </p:grpSpPr>
        <p:sp>
          <p:nvSpPr>
            <p:cNvPr id="15" name="矩形 14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642786" y="5301709"/>
            <a:ext cx="1166813" cy="577851"/>
            <a:chOff x="7239000" y="2012949"/>
            <a:chExt cx="1166813" cy="577851"/>
          </a:xfrm>
        </p:grpSpPr>
        <p:sp>
          <p:nvSpPr>
            <p:cNvPr id="20" name="矩形 19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1708364" y="2071933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08364" y="3175010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65430" y="4256482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8363" y="5291329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step4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94227" y="1976683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 Please add text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894227" y="3105130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 Please add text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06786" y="4197308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 Please add text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894227" y="5257635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 Please add text here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318912" y="1709661"/>
            <a:ext cx="1577348" cy="2873007"/>
            <a:chOff x="5235889" y="972576"/>
            <a:chExt cx="1577348" cy="2873007"/>
          </a:xfrm>
        </p:grpSpPr>
        <p:sp>
          <p:nvSpPr>
            <p:cNvPr id="34" name="任意多边形 33"/>
            <p:cNvSpPr/>
            <p:nvPr/>
          </p:nvSpPr>
          <p:spPr>
            <a:xfrm>
              <a:off x="5565497" y="972576"/>
              <a:ext cx="918133" cy="2152659"/>
            </a:xfrm>
            <a:custGeom>
              <a:avLst/>
              <a:gdLst>
                <a:gd name="connsiteX0" fmla="*/ 3857 w 201098"/>
                <a:gd name="connsiteY0" fmla="*/ 700296 h 786721"/>
                <a:gd name="connsiteX1" fmla="*/ 79685 w 201098"/>
                <a:gd name="connsiteY1" fmla="*/ 0 h 786721"/>
                <a:gd name="connsiteX2" fmla="*/ 200118 w 201098"/>
                <a:gd name="connsiteY2" fmla="*/ 700296 h 786721"/>
                <a:gd name="connsiteX3" fmla="*/ 3857 w 201098"/>
                <a:gd name="connsiteY3" fmla="*/ 700296 h 786721"/>
                <a:gd name="connsiteX0-1" fmla="*/ 3857 w 241954"/>
                <a:gd name="connsiteY0-2" fmla="*/ 700296 h 786721"/>
                <a:gd name="connsiteX1-3" fmla="*/ 79685 w 241954"/>
                <a:gd name="connsiteY1-4" fmla="*/ 0 h 786721"/>
                <a:gd name="connsiteX2-5" fmla="*/ 200118 w 241954"/>
                <a:gd name="connsiteY2-6" fmla="*/ 700296 h 786721"/>
                <a:gd name="connsiteX3-7" fmla="*/ 3857 w 241954"/>
                <a:gd name="connsiteY3-8" fmla="*/ 700296 h 786721"/>
                <a:gd name="connsiteX0-9" fmla="*/ 42294 w 280391"/>
                <a:gd name="connsiteY0-10" fmla="*/ 700517 h 786942"/>
                <a:gd name="connsiteX1-11" fmla="*/ 118122 w 280391"/>
                <a:gd name="connsiteY1-12" fmla="*/ 221 h 786942"/>
                <a:gd name="connsiteX2-13" fmla="*/ 238555 w 280391"/>
                <a:gd name="connsiteY2-14" fmla="*/ 700517 h 786942"/>
                <a:gd name="connsiteX3-15" fmla="*/ 42294 w 280391"/>
                <a:gd name="connsiteY3-16" fmla="*/ 700517 h 786942"/>
                <a:gd name="connsiteX0-17" fmla="*/ 34573 w 280778"/>
                <a:gd name="connsiteY0-18" fmla="*/ 678222 h 762971"/>
                <a:gd name="connsiteX1-19" fmla="*/ 123783 w 280778"/>
                <a:gd name="connsiteY1-20" fmla="*/ 229 h 762971"/>
                <a:gd name="connsiteX2-21" fmla="*/ 230834 w 280778"/>
                <a:gd name="connsiteY2-22" fmla="*/ 678222 h 762971"/>
                <a:gd name="connsiteX3-23" fmla="*/ 34573 w 280778"/>
                <a:gd name="connsiteY3-24" fmla="*/ 678222 h 762971"/>
                <a:gd name="connsiteX0-25" fmla="*/ 43194 w 289399"/>
                <a:gd name="connsiteY0-26" fmla="*/ 678188 h 730803"/>
                <a:gd name="connsiteX1-27" fmla="*/ 132404 w 289399"/>
                <a:gd name="connsiteY1-28" fmla="*/ 195 h 730803"/>
                <a:gd name="connsiteX2-29" fmla="*/ 239455 w 289399"/>
                <a:gd name="connsiteY2-30" fmla="*/ 678188 h 730803"/>
                <a:gd name="connsiteX3-31" fmla="*/ 43194 w 289399"/>
                <a:gd name="connsiteY3-32" fmla="*/ 678188 h 730803"/>
                <a:gd name="connsiteX0-33" fmla="*/ 43194 w 292584"/>
                <a:gd name="connsiteY0-34" fmla="*/ 678188 h 685994"/>
                <a:gd name="connsiteX1-35" fmla="*/ 132404 w 292584"/>
                <a:gd name="connsiteY1-36" fmla="*/ 195 h 685994"/>
                <a:gd name="connsiteX2-37" fmla="*/ 239455 w 292584"/>
                <a:gd name="connsiteY2-38" fmla="*/ 678188 h 685994"/>
                <a:gd name="connsiteX3-39" fmla="*/ 43194 w 292584"/>
                <a:gd name="connsiteY3-40" fmla="*/ 678188 h 6859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2584" h="685994">
                  <a:moveTo>
                    <a:pt x="43194" y="678188"/>
                  </a:moveTo>
                  <a:cubicBezTo>
                    <a:pt x="3049" y="667780"/>
                    <a:pt x="-60883" y="-13187"/>
                    <a:pt x="132404" y="195"/>
                  </a:cubicBezTo>
                  <a:cubicBezTo>
                    <a:pt x="392599" y="62642"/>
                    <a:pt x="263244" y="667780"/>
                    <a:pt x="239455" y="678188"/>
                  </a:cubicBezTo>
                  <a:cubicBezTo>
                    <a:pt x="215666" y="688596"/>
                    <a:pt x="83339" y="688596"/>
                    <a:pt x="43194" y="678188"/>
                  </a:cubicBezTo>
                  <a:close/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235889" y="2246924"/>
              <a:ext cx="367170" cy="1030750"/>
            </a:xfrm>
            <a:custGeom>
              <a:avLst/>
              <a:gdLst>
                <a:gd name="connsiteX0" fmla="*/ 109145 w 109145"/>
                <a:gd name="connsiteY0" fmla="*/ 249787 h 325615"/>
                <a:gd name="connsiteX1" fmla="*/ 33317 w 109145"/>
                <a:gd name="connsiteY1" fmla="*/ 325615 h 325615"/>
                <a:gd name="connsiteX2" fmla="*/ 2094 w 109145"/>
                <a:gd name="connsiteY2" fmla="*/ 115972 h 325615"/>
                <a:gd name="connsiteX3" fmla="*/ 95764 w 109145"/>
                <a:gd name="connsiteY3" fmla="*/ 0 h 325615"/>
                <a:gd name="connsiteX0-1" fmla="*/ 117007 w 117007"/>
                <a:gd name="connsiteY0-2" fmla="*/ 249787 h 328472"/>
                <a:gd name="connsiteX1-3" fmla="*/ 9747 w 117007"/>
                <a:gd name="connsiteY1-4" fmla="*/ 328472 h 328472"/>
                <a:gd name="connsiteX2-5" fmla="*/ 9956 w 117007"/>
                <a:gd name="connsiteY2-6" fmla="*/ 115972 h 328472"/>
                <a:gd name="connsiteX3-7" fmla="*/ 103626 w 117007"/>
                <a:gd name="connsiteY3-8" fmla="*/ 0 h 3284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007" h="328472">
                  <a:moveTo>
                    <a:pt x="117007" y="249787"/>
                  </a:moveTo>
                  <a:lnTo>
                    <a:pt x="9747" y="328472"/>
                  </a:lnTo>
                  <a:cubicBezTo>
                    <a:pt x="-661" y="258591"/>
                    <a:pt x="-5690" y="170717"/>
                    <a:pt x="9956" y="115972"/>
                  </a:cubicBezTo>
                  <a:cubicBezTo>
                    <a:pt x="25602" y="61227"/>
                    <a:pt x="61995" y="30851"/>
                    <a:pt x="103626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flipH="1">
              <a:off x="6446067" y="2246924"/>
              <a:ext cx="367170" cy="1030750"/>
            </a:xfrm>
            <a:custGeom>
              <a:avLst/>
              <a:gdLst>
                <a:gd name="connsiteX0" fmla="*/ 109145 w 109145"/>
                <a:gd name="connsiteY0" fmla="*/ 249787 h 325615"/>
                <a:gd name="connsiteX1" fmla="*/ 33317 w 109145"/>
                <a:gd name="connsiteY1" fmla="*/ 325615 h 325615"/>
                <a:gd name="connsiteX2" fmla="*/ 2094 w 109145"/>
                <a:gd name="connsiteY2" fmla="*/ 115972 h 325615"/>
                <a:gd name="connsiteX3" fmla="*/ 95764 w 109145"/>
                <a:gd name="connsiteY3" fmla="*/ 0 h 325615"/>
                <a:gd name="connsiteX0-1" fmla="*/ 117007 w 117007"/>
                <a:gd name="connsiteY0-2" fmla="*/ 249787 h 328472"/>
                <a:gd name="connsiteX1-3" fmla="*/ 9747 w 117007"/>
                <a:gd name="connsiteY1-4" fmla="*/ 328472 h 328472"/>
                <a:gd name="connsiteX2-5" fmla="*/ 9956 w 117007"/>
                <a:gd name="connsiteY2-6" fmla="*/ 115972 h 328472"/>
                <a:gd name="connsiteX3-7" fmla="*/ 103626 w 117007"/>
                <a:gd name="connsiteY3-8" fmla="*/ 0 h 3284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007" h="328472">
                  <a:moveTo>
                    <a:pt x="117007" y="249787"/>
                  </a:moveTo>
                  <a:lnTo>
                    <a:pt x="9747" y="328472"/>
                  </a:lnTo>
                  <a:cubicBezTo>
                    <a:pt x="-661" y="258591"/>
                    <a:pt x="-5690" y="170717"/>
                    <a:pt x="9956" y="115972"/>
                  </a:cubicBezTo>
                  <a:cubicBezTo>
                    <a:pt x="25602" y="61227"/>
                    <a:pt x="61995" y="30851"/>
                    <a:pt x="103626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807060" y="1904257"/>
              <a:ext cx="439865" cy="467131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173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38121" y="34304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pattFill prst="wdDnDiag">
              <a:fgClr>
                <a:srgbClr val="E4D5BF"/>
              </a:fgClr>
              <a:bgClr>
                <a:schemeClr val="bg1"/>
              </a:bgClr>
            </a:pattFill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806927" y="3250228"/>
              <a:ext cx="435271" cy="595355"/>
              <a:chOff x="5765799" y="3407688"/>
              <a:chExt cx="476532" cy="651791"/>
            </a:xfrm>
          </p:grpSpPr>
          <p:sp>
            <p:nvSpPr>
              <p:cNvPr id="39" name="任意多边形 38"/>
              <p:cNvSpPr/>
              <p:nvPr/>
            </p:nvSpPr>
            <p:spPr>
              <a:xfrm>
                <a:off x="5765799" y="3407688"/>
                <a:ext cx="441346" cy="651791"/>
              </a:xfrm>
              <a:custGeom>
                <a:avLst/>
                <a:gdLst>
                  <a:gd name="connsiteX0" fmla="*/ 77768 w 149233"/>
                  <a:gd name="connsiteY0" fmla="*/ 205852 h 205992"/>
                  <a:gd name="connsiteX1" fmla="*/ 37763 w 149233"/>
                  <a:gd name="connsiteY1" fmla="*/ 88695 h 205992"/>
                  <a:gd name="connsiteX2" fmla="*/ 616 w 149233"/>
                  <a:gd name="connsiteY2" fmla="*/ 48690 h 205992"/>
                  <a:gd name="connsiteX3" fmla="*/ 69196 w 149233"/>
                  <a:gd name="connsiteY3" fmla="*/ 112 h 205992"/>
                  <a:gd name="connsiteX4" fmla="*/ 149206 w 149233"/>
                  <a:gd name="connsiteY4" fmla="*/ 62977 h 205992"/>
                  <a:gd name="connsiteX5" fmla="*/ 77768 w 149233"/>
                  <a:gd name="connsiteY5" fmla="*/ 205852 h 205992"/>
                  <a:gd name="connsiteX0-1" fmla="*/ 77633 w 149098"/>
                  <a:gd name="connsiteY0-2" fmla="*/ 205867 h 206653"/>
                  <a:gd name="connsiteX1-3" fmla="*/ 40486 w 149098"/>
                  <a:gd name="connsiteY1-4" fmla="*/ 117285 h 206653"/>
                  <a:gd name="connsiteX2-5" fmla="*/ 481 w 149098"/>
                  <a:gd name="connsiteY2-6" fmla="*/ 48705 h 206653"/>
                  <a:gd name="connsiteX3-7" fmla="*/ 69061 w 149098"/>
                  <a:gd name="connsiteY3-8" fmla="*/ 127 h 206653"/>
                  <a:gd name="connsiteX4-9" fmla="*/ 149071 w 149098"/>
                  <a:gd name="connsiteY4-10" fmla="*/ 62992 h 206653"/>
                  <a:gd name="connsiteX5-11" fmla="*/ 77633 w 149098"/>
                  <a:gd name="connsiteY5-12" fmla="*/ 205867 h 206653"/>
                  <a:gd name="connsiteX0-13" fmla="*/ 77633 w 149098"/>
                  <a:gd name="connsiteY0-14" fmla="*/ 205867 h 206653"/>
                  <a:gd name="connsiteX1-15" fmla="*/ 40486 w 149098"/>
                  <a:gd name="connsiteY1-16" fmla="*/ 117285 h 206653"/>
                  <a:gd name="connsiteX2-17" fmla="*/ 481 w 149098"/>
                  <a:gd name="connsiteY2-18" fmla="*/ 48705 h 206653"/>
                  <a:gd name="connsiteX3-19" fmla="*/ 69061 w 149098"/>
                  <a:gd name="connsiteY3-20" fmla="*/ 127 h 206653"/>
                  <a:gd name="connsiteX4-21" fmla="*/ 149071 w 149098"/>
                  <a:gd name="connsiteY4-22" fmla="*/ 62992 h 206653"/>
                  <a:gd name="connsiteX5-23" fmla="*/ 77633 w 149098"/>
                  <a:gd name="connsiteY5-24" fmla="*/ 205867 h 206653"/>
                  <a:gd name="connsiteX0-25" fmla="*/ 78231 w 149696"/>
                  <a:gd name="connsiteY0-26" fmla="*/ 205993 h 206779"/>
                  <a:gd name="connsiteX1-27" fmla="*/ 41084 w 149696"/>
                  <a:gd name="connsiteY1-28" fmla="*/ 117411 h 206779"/>
                  <a:gd name="connsiteX2-29" fmla="*/ 1079 w 149696"/>
                  <a:gd name="connsiteY2-30" fmla="*/ 48831 h 206779"/>
                  <a:gd name="connsiteX3-31" fmla="*/ 69659 w 149696"/>
                  <a:gd name="connsiteY3-32" fmla="*/ 253 h 206779"/>
                  <a:gd name="connsiteX4-33" fmla="*/ 149669 w 149696"/>
                  <a:gd name="connsiteY4-34" fmla="*/ 63118 h 206779"/>
                  <a:gd name="connsiteX5-35" fmla="*/ 78231 w 149696"/>
                  <a:gd name="connsiteY5-36" fmla="*/ 205993 h 206779"/>
                  <a:gd name="connsiteX0-37" fmla="*/ 77769 w 149234"/>
                  <a:gd name="connsiteY0-38" fmla="*/ 205882 h 207678"/>
                  <a:gd name="connsiteX1-39" fmla="*/ 37765 w 149234"/>
                  <a:gd name="connsiteY1-40" fmla="*/ 137302 h 207678"/>
                  <a:gd name="connsiteX2-41" fmla="*/ 617 w 149234"/>
                  <a:gd name="connsiteY2-42" fmla="*/ 48720 h 207678"/>
                  <a:gd name="connsiteX3-43" fmla="*/ 69197 w 149234"/>
                  <a:gd name="connsiteY3-44" fmla="*/ 142 h 207678"/>
                  <a:gd name="connsiteX4-45" fmla="*/ 149207 w 149234"/>
                  <a:gd name="connsiteY4-46" fmla="*/ 63007 h 207678"/>
                  <a:gd name="connsiteX5-47" fmla="*/ 77769 w 149234"/>
                  <a:gd name="connsiteY5-48" fmla="*/ 205882 h 207678"/>
                  <a:gd name="connsiteX0-49" fmla="*/ 77633 w 149098"/>
                  <a:gd name="connsiteY0-50" fmla="*/ 205872 h 206885"/>
                  <a:gd name="connsiteX1-51" fmla="*/ 40486 w 149098"/>
                  <a:gd name="connsiteY1-52" fmla="*/ 123004 h 206885"/>
                  <a:gd name="connsiteX2-53" fmla="*/ 481 w 149098"/>
                  <a:gd name="connsiteY2-54" fmla="*/ 48710 h 206885"/>
                  <a:gd name="connsiteX3-55" fmla="*/ 69061 w 149098"/>
                  <a:gd name="connsiteY3-56" fmla="*/ 132 h 206885"/>
                  <a:gd name="connsiteX4-57" fmla="*/ 149071 w 149098"/>
                  <a:gd name="connsiteY4-58" fmla="*/ 62997 h 206885"/>
                  <a:gd name="connsiteX5-59" fmla="*/ 77633 w 149098"/>
                  <a:gd name="connsiteY5-60" fmla="*/ 205872 h 206885"/>
                  <a:gd name="connsiteX0-61" fmla="*/ 77633 w 149095"/>
                  <a:gd name="connsiteY0-62" fmla="*/ 205872 h 207708"/>
                  <a:gd name="connsiteX1-63" fmla="*/ 40486 w 149095"/>
                  <a:gd name="connsiteY1-64" fmla="*/ 123004 h 207708"/>
                  <a:gd name="connsiteX2-65" fmla="*/ 481 w 149095"/>
                  <a:gd name="connsiteY2-66" fmla="*/ 48710 h 207708"/>
                  <a:gd name="connsiteX3-67" fmla="*/ 69061 w 149095"/>
                  <a:gd name="connsiteY3-68" fmla="*/ 132 h 207708"/>
                  <a:gd name="connsiteX4-69" fmla="*/ 149071 w 149095"/>
                  <a:gd name="connsiteY4-70" fmla="*/ 62997 h 207708"/>
                  <a:gd name="connsiteX5-71" fmla="*/ 77633 w 149095"/>
                  <a:gd name="connsiteY5-72" fmla="*/ 205872 h 207708"/>
                  <a:gd name="connsiteX0-73" fmla="*/ 77633 w 149091"/>
                  <a:gd name="connsiteY0-74" fmla="*/ 205872 h 207708"/>
                  <a:gd name="connsiteX1-75" fmla="*/ 40486 w 149091"/>
                  <a:gd name="connsiteY1-76" fmla="*/ 123004 h 207708"/>
                  <a:gd name="connsiteX2-77" fmla="*/ 481 w 149091"/>
                  <a:gd name="connsiteY2-78" fmla="*/ 48710 h 207708"/>
                  <a:gd name="connsiteX3-79" fmla="*/ 69061 w 149091"/>
                  <a:gd name="connsiteY3-80" fmla="*/ 132 h 207708"/>
                  <a:gd name="connsiteX4-81" fmla="*/ 149071 w 149091"/>
                  <a:gd name="connsiteY4-82" fmla="*/ 62997 h 207708"/>
                  <a:gd name="connsiteX5-83" fmla="*/ 77633 w 149091"/>
                  <a:gd name="connsiteY5-84" fmla="*/ 205872 h 2077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49091" h="207708">
                    <a:moveTo>
                      <a:pt x="77633" y="205872"/>
                    </a:moveTo>
                    <a:cubicBezTo>
                      <a:pt x="79539" y="187298"/>
                      <a:pt x="53345" y="149198"/>
                      <a:pt x="40486" y="123004"/>
                    </a:cubicBezTo>
                    <a:cubicBezTo>
                      <a:pt x="27627" y="96810"/>
                      <a:pt x="-4281" y="69189"/>
                      <a:pt x="481" y="48710"/>
                    </a:cubicBezTo>
                    <a:cubicBezTo>
                      <a:pt x="5243" y="28231"/>
                      <a:pt x="44296" y="-2249"/>
                      <a:pt x="69061" y="132"/>
                    </a:cubicBezTo>
                    <a:cubicBezTo>
                      <a:pt x="93826" y="2513"/>
                      <a:pt x="147642" y="29183"/>
                      <a:pt x="149071" y="62997"/>
                    </a:cubicBezTo>
                    <a:cubicBezTo>
                      <a:pt x="150500" y="96811"/>
                      <a:pt x="75727" y="224446"/>
                      <a:pt x="77633" y="205872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5771194" y="3451489"/>
                <a:ext cx="471137" cy="462364"/>
                <a:chOff x="10050600" y="805581"/>
                <a:chExt cx="310461" cy="304681"/>
              </a:xfrm>
            </p:grpSpPr>
            <p:sp>
              <p:nvSpPr>
                <p:cNvPr id="41" name="任意多边形 40"/>
                <p:cNvSpPr/>
                <p:nvPr/>
              </p:nvSpPr>
              <p:spPr>
                <a:xfrm rot="20279529">
                  <a:off x="10107126" y="904789"/>
                  <a:ext cx="253935" cy="10747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 rot="20279529">
                  <a:off x="10178670" y="1042909"/>
                  <a:ext cx="148789" cy="67353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 rot="20279529">
                  <a:off x="10092241" y="877189"/>
                  <a:ext cx="213272" cy="8744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rot="20279529">
                  <a:off x="10065285" y="842709"/>
                  <a:ext cx="190971" cy="92711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 rot="20279529">
                  <a:off x="10050600" y="805581"/>
                  <a:ext cx="142706" cy="88789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 rot="20279529">
                  <a:off x="10141920" y="965166"/>
                  <a:ext cx="204503" cy="85075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47" name="组合 46"/>
          <p:cNvGrpSpPr/>
          <p:nvPr/>
        </p:nvGrpSpPr>
        <p:grpSpPr>
          <a:xfrm>
            <a:off x="7466352" y="4959746"/>
            <a:ext cx="3162474" cy="844093"/>
            <a:chOff x="3034998" y="4110451"/>
            <a:chExt cx="5672328" cy="1513996"/>
          </a:xfrm>
        </p:grpSpPr>
        <p:sp>
          <p:nvSpPr>
            <p:cNvPr id="48" name="任意多边形 47"/>
            <p:cNvSpPr/>
            <p:nvPr/>
          </p:nvSpPr>
          <p:spPr>
            <a:xfrm>
              <a:off x="3034998" y="4110451"/>
              <a:ext cx="5672328" cy="1513996"/>
            </a:xfrm>
            <a:custGeom>
              <a:avLst/>
              <a:gdLst>
                <a:gd name="connsiteX0" fmla="*/ 0 w 6515100"/>
                <a:gd name="connsiteY0" fmla="*/ 1419225 h 1419225"/>
                <a:gd name="connsiteX1" fmla="*/ 304800 w 6515100"/>
                <a:gd name="connsiteY1" fmla="*/ 1028700 h 1419225"/>
                <a:gd name="connsiteX2" fmla="*/ 819150 w 6515100"/>
                <a:gd name="connsiteY2" fmla="*/ 876300 h 1419225"/>
                <a:gd name="connsiteX3" fmla="*/ 1400175 w 6515100"/>
                <a:gd name="connsiteY3" fmla="*/ 466725 h 1419225"/>
                <a:gd name="connsiteX4" fmla="*/ 2038350 w 6515100"/>
                <a:gd name="connsiteY4" fmla="*/ 866775 h 1419225"/>
                <a:gd name="connsiteX5" fmla="*/ 2343150 w 6515100"/>
                <a:gd name="connsiteY5" fmla="*/ 866775 h 1419225"/>
                <a:gd name="connsiteX6" fmla="*/ 2571750 w 6515100"/>
                <a:gd name="connsiteY6" fmla="*/ 1143000 h 1419225"/>
                <a:gd name="connsiteX7" fmla="*/ 2952750 w 6515100"/>
                <a:gd name="connsiteY7" fmla="*/ 1143000 h 1419225"/>
                <a:gd name="connsiteX8" fmla="*/ 3219450 w 6515100"/>
                <a:gd name="connsiteY8" fmla="*/ 0 h 1419225"/>
                <a:gd name="connsiteX9" fmla="*/ 3457575 w 6515100"/>
                <a:gd name="connsiteY9" fmla="*/ 1219200 h 1419225"/>
                <a:gd name="connsiteX10" fmla="*/ 4133850 w 6515100"/>
                <a:gd name="connsiteY10" fmla="*/ 876300 h 1419225"/>
                <a:gd name="connsiteX11" fmla="*/ 4371975 w 6515100"/>
                <a:gd name="connsiteY11" fmla="*/ 866775 h 1419225"/>
                <a:gd name="connsiteX12" fmla="*/ 4838700 w 6515100"/>
                <a:gd name="connsiteY12" fmla="*/ 495300 h 1419225"/>
                <a:gd name="connsiteX13" fmla="*/ 5524500 w 6515100"/>
                <a:gd name="connsiteY13" fmla="*/ 847725 h 1419225"/>
                <a:gd name="connsiteX14" fmla="*/ 5867400 w 6515100"/>
                <a:gd name="connsiteY14" fmla="*/ 876300 h 1419225"/>
                <a:gd name="connsiteX15" fmla="*/ 6019800 w 6515100"/>
                <a:gd name="connsiteY15" fmla="*/ 1000125 h 1419225"/>
                <a:gd name="connsiteX16" fmla="*/ 6515100 w 6515100"/>
                <a:gd name="connsiteY16" fmla="*/ 895350 h 1419225"/>
                <a:gd name="connsiteX0-1" fmla="*/ 0 w 7048500"/>
                <a:gd name="connsiteY0-2" fmla="*/ 1419225 h 1638300"/>
                <a:gd name="connsiteX1-3" fmla="*/ 304800 w 7048500"/>
                <a:gd name="connsiteY1-4" fmla="*/ 1028700 h 1638300"/>
                <a:gd name="connsiteX2-5" fmla="*/ 819150 w 7048500"/>
                <a:gd name="connsiteY2-6" fmla="*/ 876300 h 1638300"/>
                <a:gd name="connsiteX3-7" fmla="*/ 1400175 w 7048500"/>
                <a:gd name="connsiteY3-8" fmla="*/ 466725 h 1638300"/>
                <a:gd name="connsiteX4-9" fmla="*/ 2038350 w 7048500"/>
                <a:gd name="connsiteY4-10" fmla="*/ 866775 h 1638300"/>
                <a:gd name="connsiteX5-11" fmla="*/ 2343150 w 7048500"/>
                <a:gd name="connsiteY5-12" fmla="*/ 866775 h 1638300"/>
                <a:gd name="connsiteX6-13" fmla="*/ 2571750 w 7048500"/>
                <a:gd name="connsiteY6-14" fmla="*/ 1143000 h 1638300"/>
                <a:gd name="connsiteX7-15" fmla="*/ 2952750 w 7048500"/>
                <a:gd name="connsiteY7-16" fmla="*/ 1143000 h 1638300"/>
                <a:gd name="connsiteX8-17" fmla="*/ 3219450 w 7048500"/>
                <a:gd name="connsiteY8-18" fmla="*/ 0 h 1638300"/>
                <a:gd name="connsiteX9-19" fmla="*/ 3457575 w 7048500"/>
                <a:gd name="connsiteY9-20" fmla="*/ 1219200 h 1638300"/>
                <a:gd name="connsiteX10-21" fmla="*/ 4133850 w 7048500"/>
                <a:gd name="connsiteY10-22" fmla="*/ 876300 h 1638300"/>
                <a:gd name="connsiteX11-23" fmla="*/ 4371975 w 7048500"/>
                <a:gd name="connsiteY11-24" fmla="*/ 866775 h 1638300"/>
                <a:gd name="connsiteX12-25" fmla="*/ 4838700 w 7048500"/>
                <a:gd name="connsiteY12-26" fmla="*/ 495300 h 1638300"/>
                <a:gd name="connsiteX13-27" fmla="*/ 5524500 w 7048500"/>
                <a:gd name="connsiteY13-28" fmla="*/ 847725 h 1638300"/>
                <a:gd name="connsiteX14-29" fmla="*/ 5867400 w 7048500"/>
                <a:gd name="connsiteY14-30" fmla="*/ 876300 h 1638300"/>
                <a:gd name="connsiteX15-31" fmla="*/ 6019800 w 7048500"/>
                <a:gd name="connsiteY15-32" fmla="*/ 1000125 h 1638300"/>
                <a:gd name="connsiteX16-33" fmla="*/ 7048500 w 7048500"/>
                <a:gd name="connsiteY16-34" fmla="*/ 1638300 h 1638300"/>
                <a:gd name="connsiteX0-35" fmla="*/ 0 w 7048500"/>
                <a:gd name="connsiteY0-36" fmla="*/ 1419225 h 1638300"/>
                <a:gd name="connsiteX1-37" fmla="*/ 304800 w 7048500"/>
                <a:gd name="connsiteY1-38" fmla="*/ 1028700 h 1638300"/>
                <a:gd name="connsiteX2-39" fmla="*/ 819150 w 7048500"/>
                <a:gd name="connsiteY2-40" fmla="*/ 876300 h 1638300"/>
                <a:gd name="connsiteX3-41" fmla="*/ 1400175 w 7048500"/>
                <a:gd name="connsiteY3-42" fmla="*/ 466725 h 1638300"/>
                <a:gd name="connsiteX4-43" fmla="*/ 2038350 w 7048500"/>
                <a:gd name="connsiteY4-44" fmla="*/ 866775 h 1638300"/>
                <a:gd name="connsiteX5-45" fmla="*/ 2343150 w 7048500"/>
                <a:gd name="connsiteY5-46" fmla="*/ 866775 h 1638300"/>
                <a:gd name="connsiteX6-47" fmla="*/ 2571750 w 7048500"/>
                <a:gd name="connsiteY6-48" fmla="*/ 1143000 h 1638300"/>
                <a:gd name="connsiteX7-49" fmla="*/ 2952750 w 7048500"/>
                <a:gd name="connsiteY7-50" fmla="*/ 1143000 h 1638300"/>
                <a:gd name="connsiteX8-51" fmla="*/ 3219450 w 7048500"/>
                <a:gd name="connsiteY8-52" fmla="*/ 0 h 1638300"/>
                <a:gd name="connsiteX9-53" fmla="*/ 3457575 w 7048500"/>
                <a:gd name="connsiteY9-54" fmla="*/ 1219200 h 1638300"/>
                <a:gd name="connsiteX10-55" fmla="*/ 4133850 w 7048500"/>
                <a:gd name="connsiteY10-56" fmla="*/ 876300 h 1638300"/>
                <a:gd name="connsiteX11-57" fmla="*/ 4371975 w 7048500"/>
                <a:gd name="connsiteY11-58" fmla="*/ 866775 h 1638300"/>
                <a:gd name="connsiteX12-59" fmla="*/ 4838700 w 7048500"/>
                <a:gd name="connsiteY12-60" fmla="*/ 495300 h 1638300"/>
                <a:gd name="connsiteX13-61" fmla="*/ 5524500 w 7048500"/>
                <a:gd name="connsiteY13-62" fmla="*/ 847725 h 1638300"/>
                <a:gd name="connsiteX14-63" fmla="*/ 5867400 w 7048500"/>
                <a:gd name="connsiteY14-64" fmla="*/ 876300 h 1638300"/>
                <a:gd name="connsiteX15-65" fmla="*/ 6019800 w 7048500"/>
                <a:gd name="connsiteY15-66" fmla="*/ 1000125 h 1638300"/>
                <a:gd name="connsiteX16-67" fmla="*/ 7048500 w 7048500"/>
                <a:gd name="connsiteY16-68" fmla="*/ 1638300 h 1638300"/>
                <a:gd name="connsiteX0-69" fmla="*/ 0 w 7067550"/>
                <a:gd name="connsiteY0-70" fmla="*/ 1419225 h 1504950"/>
                <a:gd name="connsiteX1-71" fmla="*/ 304800 w 7067550"/>
                <a:gd name="connsiteY1-72" fmla="*/ 1028700 h 1504950"/>
                <a:gd name="connsiteX2-73" fmla="*/ 819150 w 7067550"/>
                <a:gd name="connsiteY2-74" fmla="*/ 876300 h 1504950"/>
                <a:gd name="connsiteX3-75" fmla="*/ 1400175 w 7067550"/>
                <a:gd name="connsiteY3-76" fmla="*/ 466725 h 1504950"/>
                <a:gd name="connsiteX4-77" fmla="*/ 2038350 w 7067550"/>
                <a:gd name="connsiteY4-78" fmla="*/ 866775 h 1504950"/>
                <a:gd name="connsiteX5-79" fmla="*/ 2343150 w 7067550"/>
                <a:gd name="connsiteY5-80" fmla="*/ 866775 h 1504950"/>
                <a:gd name="connsiteX6-81" fmla="*/ 2571750 w 7067550"/>
                <a:gd name="connsiteY6-82" fmla="*/ 1143000 h 1504950"/>
                <a:gd name="connsiteX7-83" fmla="*/ 2952750 w 7067550"/>
                <a:gd name="connsiteY7-84" fmla="*/ 1143000 h 1504950"/>
                <a:gd name="connsiteX8-85" fmla="*/ 3219450 w 7067550"/>
                <a:gd name="connsiteY8-86" fmla="*/ 0 h 1504950"/>
                <a:gd name="connsiteX9-87" fmla="*/ 3457575 w 7067550"/>
                <a:gd name="connsiteY9-88" fmla="*/ 1219200 h 1504950"/>
                <a:gd name="connsiteX10-89" fmla="*/ 4133850 w 7067550"/>
                <a:gd name="connsiteY10-90" fmla="*/ 876300 h 1504950"/>
                <a:gd name="connsiteX11-91" fmla="*/ 4371975 w 7067550"/>
                <a:gd name="connsiteY11-92" fmla="*/ 866775 h 1504950"/>
                <a:gd name="connsiteX12-93" fmla="*/ 4838700 w 7067550"/>
                <a:gd name="connsiteY12-94" fmla="*/ 495300 h 1504950"/>
                <a:gd name="connsiteX13-95" fmla="*/ 5524500 w 7067550"/>
                <a:gd name="connsiteY13-96" fmla="*/ 847725 h 1504950"/>
                <a:gd name="connsiteX14-97" fmla="*/ 5867400 w 7067550"/>
                <a:gd name="connsiteY14-98" fmla="*/ 876300 h 1504950"/>
                <a:gd name="connsiteX15-99" fmla="*/ 6019800 w 7067550"/>
                <a:gd name="connsiteY15-100" fmla="*/ 1000125 h 1504950"/>
                <a:gd name="connsiteX16-101" fmla="*/ 7067550 w 7067550"/>
                <a:gd name="connsiteY16-102" fmla="*/ 1504950 h 1504950"/>
                <a:gd name="connsiteX0-103" fmla="*/ 0 w 7067550"/>
                <a:gd name="connsiteY0-104" fmla="*/ 1419225 h 1504950"/>
                <a:gd name="connsiteX1-105" fmla="*/ 304800 w 7067550"/>
                <a:gd name="connsiteY1-106" fmla="*/ 1028700 h 1504950"/>
                <a:gd name="connsiteX2-107" fmla="*/ 819150 w 7067550"/>
                <a:gd name="connsiteY2-108" fmla="*/ 876300 h 1504950"/>
                <a:gd name="connsiteX3-109" fmla="*/ 1400175 w 7067550"/>
                <a:gd name="connsiteY3-110" fmla="*/ 466725 h 1504950"/>
                <a:gd name="connsiteX4-111" fmla="*/ 2038350 w 7067550"/>
                <a:gd name="connsiteY4-112" fmla="*/ 866775 h 1504950"/>
                <a:gd name="connsiteX5-113" fmla="*/ 2343150 w 7067550"/>
                <a:gd name="connsiteY5-114" fmla="*/ 866775 h 1504950"/>
                <a:gd name="connsiteX6-115" fmla="*/ 2571750 w 7067550"/>
                <a:gd name="connsiteY6-116" fmla="*/ 1143000 h 1504950"/>
                <a:gd name="connsiteX7-117" fmla="*/ 2952750 w 7067550"/>
                <a:gd name="connsiteY7-118" fmla="*/ 1143000 h 1504950"/>
                <a:gd name="connsiteX8-119" fmla="*/ 3219450 w 7067550"/>
                <a:gd name="connsiteY8-120" fmla="*/ 0 h 1504950"/>
                <a:gd name="connsiteX9-121" fmla="*/ 3457575 w 7067550"/>
                <a:gd name="connsiteY9-122" fmla="*/ 1219200 h 1504950"/>
                <a:gd name="connsiteX10-123" fmla="*/ 4133850 w 7067550"/>
                <a:gd name="connsiteY10-124" fmla="*/ 876300 h 1504950"/>
                <a:gd name="connsiteX11-125" fmla="*/ 4371975 w 7067550"/>
                <a:gd name="connsiteY11-126" fmla="*/ 866775 h 1504950"/>
                <a:gd name="connsiteX12-127" fmla="*/ 4838700 w 7067550"/>
                <a:gd name="connsiteY12-128" fmla="*/ 495300 h 1504950"/>
                <a:gd name="connsiteX13-129" fmla="*/ 5524500 w 7067550"/>
                <a:gd name="connsiteY13-130" fmla="*/ 847725 h 1504950"/>
                <a:gd name="connsiteX14-131" fmla="*/ 5867400 w 7067550"/>
                <a:gd name="connsiteY14-132" fmla="*/ 876300 h 1504950"/>
                <a:gd name="connsiteX15-133" fmla="*/ 6019800 w 7067550"/>
                <a:gd name="connsiteY15-134" fmla="*/ 1000125 h 1504950"/>
                <a:gd name="connsiteX16-135" fmla="*/ 7067550 w 7067550"/>
                <a:gd name="connsiteY16-136" fmla="*/ 1504950 h 1504950"/>
                <a:gd name="connsiteX0-137" fmla="*/ 0 w 7067550"/>
                <a:gd name="connsiteY0-138" fmla="*/ 1419225 h 1504950"/>
                <a:gd name="connsiteX1-139" fmla="*/ 304800 w 7067550"/>
                <a:gd name="connsiteY1-140" fmla="*/ 1028700 h 1504950"/>
                <a:gd name="connsiteX2-141" fmla="*/ 819150 w 7067550"/>
                <a:gd name="connsiteY2-142" fmla="*/ 876300 h 1504950"/>
                <a:gd name="connsiteX3-143" fmla="*/ 1400175 w 7067550"/>
                <a:gd name="connsiteY3-144" fmla="*/ 466725 h 1504950"/>
                <a:gd name="connsiteX4-145" fmla="*/ 2038350 w 7067550"/>
                <a:gd name="connsiteY4-146" fmla="*/ 866775 h 1504950"/>
                <a:gd name="connsiteX5-147" fmla="*/ 2343150 w 7067550"/>
                <a:gd name="connsiteY5-148" fmla="*/ 866775 h 1504950"/>
                <a:gd name="connsiteX6-149" fmla="*/ 2571750 w 7067550"/>
                <a:gd name="connsiteY6-150" fmla="*/ 1143000 h 1504950"/>
                <a:gd name="connsiteX7-151" fmla="*/ 2952750 w 7067550"/>
                <a:gd name="connsiteY7-152" fmla="*/ 1143000 h 1504950"/>
                <a:gd name="connsiteX8-153" fmla="*/ 3219450 w 7067550"/>
                <a:gd name="connsiteY8-154" fmla="*/ 0 h 1504950"/>
                <a:gd name="connsiteX9-155" fmla="*/ 3457575 w 7067550"/>
                <a:gd name="connsiteY9-156" fmla="*/ 1219200 h 1504950"/>
                <a:gd name="connsiteX10-157" fmla="*/ 4133850 w 7067550"/>
                <a:gd name="connsiteY10-158" fmla="*/ 876300 h 1504950"/>
                <a:gd name="connsiteX11-159" fmla="*/ 4371975 w 7067550"/>
                <a:gd name="connsiteY11-160" fmla="*/ 866775 h 1504950"/>
                <a:gd name="connsiteX12-161" fmla="*/ 4838700 w 7067550"/>
                <a:gd name="connsiteY12-162" fmla="*/ 495300 h 1504950"/>
                <a:gd name="connsiteX13-163" fmla="*/ 5524500 w 7067550"/>
                <a:gd name="connsiteY13-164" fmla="*/ 847725 h 1504950"/>
                <a:gd name="connsiteX14-165" fmla="*/ 5867400 w 7067550"/>
                <a:gd name="connsiteY14-166" fmla="*/ 876300 h 1504950"/>
                <a:gd name="connsiteX15-167" fmla="*/ 6019800 w 7067550"/>
                <a:gd name="connsiteY15-168" fmla="*/ 1000125 h 1504950"/>
                <a:gd name="connsiteX16-169" fmla="*/ 7067550 w 7067550"/>
                <a:gd name="connsiteY16-170" fmla="*/ 1504950 h 1504950"/>
                <a:gd name="connsiteX0-171" fmla="*/ 0 w 7067550"/>
                <a:gd name="connsiteY0-172" fmla="*/ 1419225 h 1504950"/>
                <a:gd name="connsiteX1-173" fmla="*/ 304800 w 7067550"/>
                <a:gd name="connsiteY1-174" fmla="*/ 1028700 h 1504950"/>
                <a:gd name="connsiteX2-175" fmla="*/ 819150 w 7067550"/>
                <a:gd name="connsiteY2-176" fmla="*/ 876300 h 1504950"/>
                <a:gd name="connsiteX3-177" fmla="*/ 1400175 w 7067550"/>
                <a:gd name="connsiteY3-178" fmla="*/ 466725 h 1504950"/>
                <a:gd name="connsiteX4-179" fmla="*/ 2038350 w 7067550"/>
                <a:gd name="connsiteY4-180" fmla="*/ 866775 h 1504950"/>
                <a:gd name="connsiteX5-181" fmla="*/ 2343150 w 7067550"/>
                <a:gd name="connsiteY5-182" fmla="*/ 866775 h 1504950"/>
                <a:gd name="connsiteX6-183" fmla="*/ 2571750 w 7067550"/>
                <a:gd name="connsiteY6-184" fmla="*/ 1143000 h 1504950"/>
                <a:gd name="connsiteX7-185" fmla="*/ 2952750 w 7067550"/>
                <a:gd name="connsiteY7-186" fmla="*/ 1143000 h 1504950"/>
                <a:gd name="connsiteX8-187" fmla="*/ 3219450 w 7067550"/>
                <a:gd name="connsiteY8-188" fmla="*/ 0 h 1504950"/>
                <a:gd name="connsiteX9-189" fmla="*/ 3457575 w 7067550"/>
                <a:gd name="connsiteY9-190" fmla="*/ 1219200 h 1504950"/>
                <a:gd name="connsiteX10-191" fmla="*/ 4133850 w 7067550"/>
                <a:gd name="connsiteY10-192" fmla="*/ 876300 h 1504950"/>
                <a:gd name="connsiteX11-193" fmla="*/ 4371975 w 7067550"/>
                <a:gd name="connsiteY11-194" fmla="*/ 866775 h 1504950"/>
                <a:gd name="connsiteX12-195" fmla="*/ 4838700 w 7067550"/>
                <a:gd name="connsiteY12-196" fmla="*/ 495300 h 1504950"/>
                <a:gd name="connsiteX13-197" fmla="*/ 5524500 w 7067550"/>
                <a:gd name="connsiteY13-198" fmla="*/ 847725 h 1504950"/>
                <a:gd name="connsiteX14-199" fmla="*/ 5867400 w 7067550"/>
                <a:gd name="connsiteY14-200" fmla="*/ 876300 h 1504950"/>
                <a:gd name="connsiteX15-201" fmla="*/ 6019800 w 7067550"/>
                <a:gd name="connsiteY15-202" fmla="*/ 1000125 h 1504950"/>
                <a:gd name="connsiteX16-203" fmla="*/ 7067550 w 7067550"/>
                <a:gd name="connsiteY16-204" fmla="*/ 1504950 h 1504950"/>
                <a:gd name="connsiteX0-205" fmla="*/ 0 w 7067550"/>
                <a:gd name="connsiteY0-206" fmla="*/ 1419225 h 1504950"/>
                <a:gd name="connsiteX1-207" fmla="*/ 304800 w 7067550"/>
                <a:gd name="connsiteY1-208" fmla="*/ 1028700 h 1504950"/>
                <a:gd name="connsiteX2-209" fmla="*/ 819150 w 7067550"/>
                <a:gd name="connsiteY2-210" fmla="*/ 876300 h 1504950"/>
                <a:gd name="connsiteX3-211" fmla="*/ 1400175 w 7067550"/>
                <a:gd name="connsiteY3-212" fmla="*/ 466725 h 1504950"/>
                <a:gd name="connsiteX4-213" fmla="*/ 2038350 w 7067550"/>
                <a:gd name="connsiteY4-214" fmla="*/ 866775 h 1504950"/>
                <a:gd name="connsiteX5-215" fmla="*/ 2343150 w 7067550"/>
                <a:gd name="connsiteY5-216" fmla="*/ 866775 h 1504950"/>
                <a:gd name="connsiteX6-217" fmla="*/ 2571750 w 7067550"/>
                <a:gd name="connsiteY6-218" fmla="*/ 1143000 h 1504950"/>
                <a:gd name="connsiteX7-219" fmla="*/ 2952750 w 7067550"/>
                <a:gd name="connsiteY7-220" fmla="*/ 1143000 h 1504950"/>
                <a:gd name="connsiteX8-221" fmla="*/ 3219450 w 7067550"/>
                <a:gd name="connsiteY8-222" fmla="*/ 0 h 1504950"/>
                <a:gd name="connsiteX9-223" fmla="*/ 3457575 w 7067550"/>
                <a:gd name="connsiteY9-224" fmla="*/ 1219200 h 1504950"/>
                <a:gd name="connsiteX10-225" fmla="*/ 4133850 w 7067550"/>
                <a:gd name="connsiteY10-226" fmla="*/ 876300 h 1504950"/>
                <a:gd name="connsiteX11-227" fmla="*/ 4371975 w 7067550"/>
                <a:gd name="connsiteY11-228" fmla="*/ 866775 h 1504950"/>
                <a:gd name="connsiteX12-229" fmla="*/ 4838700 w 7067550"/>
                <a:gd name="connsiteY12-230" fmla="*/ 495300 h 1504950"/>
                <a:gd name="connsiteX13-231" fmla="*/ 5524500 w 7067550"/>
                <a:gd name="connsiteY13-232" fmla="*/ 847725 h 1504950"/>
                <a:gd name="connsiteX14-233" fmla="*/ 5867400 w 7067550"/>
                <a:gd name="connsiteY14-234" fmla="*/ 876300 h 1504950"/>
                <a:gd name="connsiteX15-235" fmla="*/ 6019800 w 7067550"/>
                <a:gd name="connsiteY15-236" fmla="*/ 1000125 h 1504950"/>
                <a:gd name="connsiteX16-237" fmla="*/ 7067550 w 7067550"/>
                <a:gd name="connsiteY16-238" fmla="*/ 1504950 h 1504950"/>
                <a:gd name="connsiteX0-239" fmla="*/ 0 w 7067550"/>
                <a:gd name="connsiteY0-240" fmla="*/ 1419225 h 1504950"/>
                <a:gd name="connsiteX1-241" fmla="*/ 304800 w 7067550"/>
                <a:gd name="connsiteY1-242" fmla="*/ 1028700 h 1504950"/>
                <a:gd name="connsiteX2-243" fmla="*/ 819150 w 7067550"/>
                <a:gd name="connsiteY2-244" fmla="*/ 876300 h 1504950"/>
                <a:gd name="connsiteX3-245" fmla="*/ 1400175 w 7067550"/>
                <a:gd name="connsiteY3-246" fmla="*/ 466725 h 1504950"/>
                <a:gd name="connsiteX4-247" fmla="*/ 2038350 w 7067550"/>
                <a:gd name="connsiteY4-248" fmla="*/ 866775 h 1504950"/>
                <a:gd name="connsiteX5-249" fmla="*/ 2343150 w 7067550"/>
                <a:gd name="connsiteY5-250" fmla="*/ 866775 h 1504950"/>
                <a:gd name="connsiteX6-251" fmla="*/ 2571750 w 7067550"/>
                <a:gd name="connsiteY6-252" fmla="*/ 1143000 h 1504950"/>
                <a:gd name="connsiteX7-253" fmla="*/ 2952750 w 7067550"/>
                <a:gd name="connsiteY7-254" fmla="*/ 1143000 h 1504950"/>
                <a:gd name="connsiteX8-255" fmla="*/ 3219450 w 7067550"/>
                <a:gd name="connsiteY8-256" fmla="*/ 0 h 1504950"/>
                <a:gd name="connsiteX9-257" fmla="*/ 3457575 w 7067550"/>
                <a:gd name="connsiteY9-258" fmla="*/ 1219200 h 1504950"/>
                <a:gd name="connsiteX10-259" fmla="*/ 4133850 w 7067550"/>
                <a:gd name="connsiteY10-260" fmla="*/ 876300 h 1504950"/>
                <a:gd name="connsiteX11-261" fmla="*/ 4371975 w 7067550"/>
                <a:gd name="connsiteY11-262" fmla="*/ 866775 h 1504950"/>
                <a:gd name="connsiteX12-263" fmla="*/ 4838700 w 7067550"/>
                <a:gd name="connsiteY12-264" fmla="*/ 495300 h 1504950"/>
                <a:gd name="connsiteX13-265" fmla="*/ 5524500 w 7067550"/>
                <a:gd name="connsiteY13-266" fmla="*/ 847725 h 1504950"/>
                <a:gd name="connsiteX14-267" fmla="*/ 5867400 w 7067550"/>
                <a:gd name="connsiteY14-268" fmla="*/ 876300 h 1504950"/>
                <a:gd name="connsiteX15-269" fmla="*/ 6019800 w 7067550"/>
                <a:gd name="connsiteY15-270" fmla="*/ 1000125 h 1504950"/>
                <a:gd name="connsiteX16-271" fmla="*/ 7067550 w 7067550"/>
                <a:gd name="connsiteY16-272" fmla="*/ 1504950 h 1504950"/>
                <a:gd name="connsiteX0-273" fmla="*/ 0 w 7067550"/>
                <a:gd name="connsiteY0-274" fmla="*/ 1419225 h 1504950"/>
                <a:gd name="connsiteX1-275" fmla="*/ 304800 w 7067550"/>
                <a:gd name="connsiteY1-276" fmla="*/ 1028700 h 1504950"/>
                <a:gd name="connsiteX2-277" fmla="*/ 819150 w 7067550"/>
                <a:gd name="connsiteY2-278" fmla="*/ 876300 h 1504950"/>
                <a:gd name="connsiteX3-279" fmla="*/ 1400175 w 7067550"/>
                <a:gd name="connsiteY3-280" fmla="*/ 466725 h 1504950"/>
                <a:gd name="connsiteX4-281" fmla="*/ 2038350 w 7067550"/>
                <a:gd name="connsiteY4-282" fmla="*/ 866775 h 1504950"/>
                <a:gd name="connsiteX5-283" fmla="*/ 2343150 w 7067550"/>
                <a:gd name="connsiteY5-284" fmla="*/ 866775 h 1504950"/>
                <a:gd name="connsiteX6-285" fmla="*/ 2571750 w 7067550"/>
                <a:gd name="connsiteY6-286" fmla="*/ 1143000 h 1504950"/>
                <a:gd name="connsiteX7-287" fmla="*/ 2952750 w 7067550"/>
                <a:gd name="connsiteY7-288" fmla="*/ 1143000 h 1504950"/>
                <a:gd name="connsiteX8-289" fmla="*/ 3219450 w 7067550"/>
                <a:gd name="connsiteY8-290" fmla="*/ 0 h 1504950"/>
                <a:gd name="connsiteX9-291" fmla="*/ 3457575 w 7067550"/>
                <a:gd name="connsiteY9-292" fmla="*/ 1219200 h 1504950"/>
                <a:gd name="connsiteX10-293" fmla="*/ 4133850 w 7067550"/>
                <a:gd name="connsiteY10-294" fmla="*/ 876300 h 1504950"/>
                <a:gd name="connsiteX11-295" fmla="*/ 4371975 w 7067550"/>
                <a:gd name="connsiteY11-296" fmla="*/ 866775 h 1504950"/>
                <a:gd name="connsiteX12-297" fmla="*/ 4838700 w 7067550"/>
                <a:gd name="connsiteY12-298" fmla="*/ 495300 h 1504950"/>
                <a:gd name="connsiteX13-299" fmla="*/ 5524500 w 7067550"/>
                <a:gd name="connsiteY13-300" fmla="*/ 847725 h 1504950"/>
                <a:gd name="connsiteX14-301" fmla="*/ 5867400 w 7067550"/>
                <a:gd name="connsiteY14-302" fmla="*/ 876300 h 1504950"/>
                <a:gd name="connsiteX15-303" fmla="*/ 6019800 w 7067550"/>
                <a:gd name="connsiteY15-304" fmla="*/ 1000125 h 1504950"/>
                <a:gd name="connsiteX16-305" fmla="*/ 7067550 w 7067550"/>
                <a:gd name="connsiteY16-306" fmla="*/ 1504950 h 1504950"/>
                <a:gd name="connsiteX0-307" fmla="*/ 0 w 7067550"/>
                <a:gd name="connsiteY0-308" fmla="*/ 1419225 h 1504950"/>
                <a:gd name="connsiteX1-309" fmla="*/ 304800 w 7067550"/>
                <a:gd name="connsiteY1-310" fmla="*/ 1028700 h 1504950"/>
                <a:gd name="connsiteX2-311" fmla="*/ 819150 w 7067550"/>
                <a:gd name="connsiteY2-312" fmla="*/ 876300 h 1504950"/>
                <a:gd name="connsiteX3-313" fmla="*/ 1400175 w 7067550"/>
                <a:gd name="connsiteY3-314" fmla="*/ 466725 h 1504950"/>
                <a:gd name="connsiteX4-315" fmla="*/ 2038350 w 7067550"/>
                <a:gd name="connsiteY4-316" fmla="*/ 866775 h 1504950"/>
                <a:gd name="connsiteX5-317" fmla="*/ 2343150 w 7067550"/>
                <a:gd name="connsiteY5-318" fmla="*/ 866775 h 1504950"/>
                <a:gd name="connsiteX6-319" fmla="*/ 2571750 w 7067550"/>
                <a:gd name="connsiteY6-320" fmla="*/ 1143000 h 1504950"/>
                <a:gd name="connsiteX7-321" fmla="*/ 2952750 w 7067550"/>
                <a:gd name="connsiteY7-322" fmla="*/ 1143000 h 1504950"/>
                <a:gd name="connsiteX8-323" fmla="*/ 3219450 w 7067550"/>
                <a:gd name="connsiteY8-324" fmla="*/ 0 h 1504950"/>
                <a:gd name="connsiteX9-325" fmla="*/ 3457575 w 7067550"/>
                <a:gd name="connsiteY9-326" fmla="*/ 1219200 h 1504950"/>
                <a:gd name="connsiteX10-327" fmla="*/ 4133850 w 7067550"/>
                <a:gd name="connsiteY10-328" fmla="*/ 876300 h 1504950"/>
                <a:gd name="connsiteX11-329" fmla="*/ 4371975 w 7067550"/>
                <a:gd name="connsiteY11-330" fmla="*/ 866775 h 1504950"/>
                <a:gd name="connsiteX12-331" fmla="*/ 4838700 w 7067550"/>
                <a:gd name="connsiteY12-332" fmla="*/ 495300 h 1504950"/>
                <a:gd name="connsiteX13-333" fmla="*/ 5524500 w 7067550"/>
                <a:gd name="connsiteY13-334" fmla="*/ 847725 h 1504950"/>
                <a:gd name="connsiteX14-335" fmla="*/ 5867400 w 7067550"/>
                <a:gd name="connsiteY14-336" fmla="*/ 876300 h 1504950"/>
                <a:gd name="connsiteX15-337" fmla="*/ 6019800 w 7067550"/>
                <a:gd name="connsiteY15-338" fmla="*/ 1000125 h 1504950"/>
                <a:gd name="connsiteX16-339" fmla="*/ 7067550 w 7067550"/>
                <a:gd name="connsiteY16-340" fmla="*/ 1504950 h 1504950"/>
                <a:gd name="connsiteX0-341" fmla="*/ 0 w 7067550"/>
                <a:gd name="connsiteY0-342" fmla="*/ 1419225 h 1504950"/>
                <a:gd name="connsiteX1-343" fmla="*/ 304800 w 7067550"/>
                <a:gd name="connsiteY1-344" fmla="*/ 1028700 h 1504950"/>
                <a:gd name="connsiteX2-345" fmla="*/ 819150 w 7067550"/>
                <a:gd name="connsiteY2-346" fmla="*/ 876300 h 1504950"/>
                <a:gd name="connsiteX3-347" fmla="*/ 1400175 w 7067550"/>
                <a:gd name="connsiteY3-348" fmla="*/ 466725 h 1504950"/>
                <a:gd name="connsiteX4-349" fmla="*/ 2038350 w 7067550"/>
                <a:gd name="connsiteY4-350" fmla="*/ 866775 h 1504950"/>
                <a:gd name="connsiteX5-351" fmla="*/ 2343150 w 7067550"/>
                <a:gd name="connsiteY5-352" fmla="*/ 866775 h 1504950"/>
                <a:gd name="connsiteX6-353" fmla="*/ 2571750 w 7067550"/>
                <a:gd name="connsiteY6-354" fmla="*/ 1143000 h 1504950"/>
                <a:gd name="connsiteX7-355" fmla="*/ 2952750 w 7067550"/>
                <a:gd name="connsiteY7-356" fmla="*/ 1143000 h 1504950"/>
                <a:gd name="connsiteX8-357" fmla="*/ 3219450 w 7067550"/>
                <a:gd name="connsiteY8-358" fmla="*/ 0 h 1504950"/>
                <a:gd name="connsiteX9-359" fmla="*/ 3457575 w 7067550"/>
                <a:gd name="connsiteY9-360" fmla="*/ 1219200 h 1504950"/>
                <a:gd name="connsiteX10-361" fmla="*/ 4133850 w 7067550"/>
                <a:gd name="connsiteY10-362" fmla="*/ 876300 h 1504950"/>
                <a:gd name="connsiteX11-363" fmla="*/ 4371975 w 7067550"/>
                <a:gd name="connsiteY11-364" fmla="*/ 866775 h 1504950"/>
                <a:gd name="connsiteX12-365" fmla="*/ 4838700 w 7067550"/>
                <a:gd name="connsiteY12-366" fmla="*/ 495300 h 1504950"/>
                <a:gd name="connsiteX13-367" fmla="*/ 5524500 w 7067550"/>
                <a:gd name="connsiteY13-368" fmla="*/ 847725 h 1504950"/>
                <a:gd name="connsiteX14-369" fmla="*/ 5867400 w 7067550"/>
                <a:gd name="connsiteY14-370" fmla="*/ 876300 h 1504950"/>
                <a:gd name="connsiteX15-371" fmla="*/ 6019800 w 7067550"/>
                <a:gd name="connsiteY15-372" fmla="*/ 1000125 h 1504950"/>
                <a:gd name="connsiteX16-373" fmla="*/ 7067550 w 7067550"/>
                <a:gd name="connsiteY16-374" fmla="*/ 1504950 h 1504950"/>
                <a:gd name="connsiteX0-375" fmla="*/ 0 w 7067550"/>
                <a:gd name="connsiteY0-376" fmla="*/ 1419225 h 1504950"/>
                <a:gd name="connsiteX1-377" fmla="*/ 304800 w 7067550"/>
                <a:gd name="connsiteY1-378" fmla="*/ 1028700 h 1504950"/>
                <a:gd name="connsiteX2-379" fmla="*/ 819150 w 7067550"/>
                <a:gd name="connsiteY2-380" fmla="*/ 876300 h 1504950"/>
                <a:gd name="connsiteX3-381" fmla="*/ 1400175 w 7067550"/>
                <a:gd name="connsiteY3-382" fmla="*/ 466725 h 1504950"/>
                <a:gd name="connsiteX4-383" fmla="*/ 2038350 w 7067550"/>
                <a:gd name="connsiteY4-384" fmla="*/ 866775 h 1504950"/>
                <a:gd name="connsiteX5-385" fmla="*/ 2343150 w 7067550"/>
                <a:gd name="connsiteY5-386" fmla="*/ 866775 h 1504950"/>
                <a:gd name="connsiteX6-387" fmla="*/ 2571750 w 7067550"/>
                <a:gd name="connsiteY6-388" fmla="*/ 1143000 h 1504950"/>
                <a:gd name="connsiteX7-389" fmla="*/ 2952750 w 7067550"/>
                <a:gd name="connsiteY7-390" fmla="*/ 1143000 h 1504950"/>
                <a:gd name="connsiteX8-391" fmla="*/ 3219450 w 7067550"/>
                <a:gd name="connsiteY8-392" fmla="*/ 0 h 1504950"/>
                <a:gd name="connsiteX9-393" fmla="*/ 3457575 w 7067550"/>
                <a:gd name="connsiteY9-394" fmla="*/ 1219200 h 1504950"/>
                <a:gd name="connsiteX10-395" fmla="*/ 4133850 w 7067550"/>
                <a:gd name="connsiteY10-396" fmla="*/ 876300 h 1504950"/>
                <a:gd name="connsiteX11-397" fmla="*/ 4371975 w 7067550"/>
                <a:gd name="connsiteY11-398" fmla="*/ 866775 h 1504950"/>
                <a:gd name="connsiteX12-399" fmla="*/ 4838700 w 7067550"/>
                <a:gd name="connsiteY12-400" fmla="*/ 495300 h 1504950"/>
                <a:gd name="connsiteX13-401" fmla="*/ 5524500 w 7067550"/>
                <a:gd name="connsiteY13-402" fmla="*/ 847725 h 1504950"/>
                <a:gd name="connsiteX14-403" fmla="*/ 5867400 w 7067550"/>
                <a:gd name="connsiteY14-404" fmla="*/ 876300 h 1504950"/>
                <a:gd name="connsiteX15-405" fmla="*/ 6019800 w 7067550"/>
                <a:gd name="connsiteY15-406" fmla="*/ 1000125 h 1504950"/>
                <a:gd name="connsiteX16-407" fmla="*/ 7067550 w 7067550"/>
                <a:gd name="connsiteY16-408" fmla="*/ 1504950 h 1504950"/>
                <a:gd name="connsiteX0-409" fmla="*/ 0 w 7067550"/>
                <a:gd name="connsiteY0-410" fmla="*/ 1419225 h 1504950"/>
                <a:gd name="connsiteX1-411" fmla="*/ 304800 w 7067550"/>
                <a:gd name="connsiteY1-412" fmla="*/ 1028700 h 1504950"/>
                <a:gd name="connsiteX2-413" fmla="*/ 819150 w 7067550"/>
                <a:gd name="connsiteY2-414" fmla="*/ 876300 h 1504950"/>
                <a:gd name="connsiteX3-415" fmla="*/ 1400175 w 7067550"/>
                <a:gd name="connsiteY3-416" fmla="*/ 466725 h 1504950"/>
                <a:gd name="connsiteX4-417" fmla="*/ 2038350 w 7067550"/>
                <a:gd name="connsiteY4-418" fmla="*/ 866775 h 1504950"/>
                <a:gd name="connsiteX5-419" fmla="*/ 2343150 w 7067550"/>
                <a:gd name="connsiteY5-420" fmla="*/ 866775 h 1504950"/>
                <a:gd name="connsiteX6-421" fmla="*/ 2571750 w 7067550"/>
                <a:gd name="connsiteY6-422" fmla="*/ 1143000 h 1504950"/>
                <a:gd name="connsiteX7-423" fmla="*/ 2952750 w 7067550"/>
                <a:gd name="connsiteY7-424" fmla="*/ 1143000 h 1504950"/>
                <a:gd name="connsiteX8-425" fmla="*/ 3219450 w 7067550"/>
                <a:gd name="connsiteY8-426" fmla="*/ 0 h 1504950"/>
                <a:gd name="connsiteX9-427" fmla="*/ 3524250 w 7067550"/>
                <a:gd name="connsiteY9-428" fmla="*/ 1181100 h 1504950"/>
                <a:gd name="connsiteX10-429" fmla="*/ 4133850 w 7067550"/>
                <a:gd name="connsiteY10-430" fmla="*/ 876300 h 1504950"/>
                <a:gd name="connsiteX11-431" fmla="*/ 4371975 w 7067550"/>
                <a:gd name="connsiteY11-432" fmla="*/ 866775 h 1504950"/>
                <a:gd name="connsiteX12-433" fmla="*/ 4838700 w 7067550"/>
                <a:gd name="connsiteY12-434" fmla="*/ 495300 h 1504950"/>
                <a:gd name="connsiteX13-435" fmla="*/ 5524500 w 7067550"/>
                <a:gd name="connsiteY13-436" fmla="*/ 847725 h 1504950"/>
                <a:gd name="connsiteX14-437" fmla="*/ 5867400 w 7067550"/>
                <a:gd name="connsiteY14-438" fmla="*/ 876300 h 1504950"/>
                <a:gd name="connsiteX15-439" fmla="*/ 6019800 w 7067550"/>
                <a:gd name="connsiteY15-440" fmla="*/ 1000125 h 1504950"/>
                <a:gd name="connsiteX16-441" fmla="*/ 7067550 w 7067550"/>
                <a:gd name="connsiteY16-442" fmla="*/ 1504950 h 1504950"/>
                <a:gd name="connsiteX0-443" fmla="*/ 0 w 7067550"/>
                <a:gd name="connsiteY0-444" fmla="*/ 1419225 h 1504950"/>
                <a:gd name="connsiteX1-445" fmla="*/ 304800 w 7067550"/>
                <a:gd name="connsiteY1-446" fmla="*/ 1028700 h 1504950"/>
                <a:gd name="connsiteX2-447" fmla="*/ 819150 w 7067550"/>
                <a:gd name="connsiteY2-448" fmla="*/ 876300 h 1504950"/>
                <a:gd name="connsiteX3-449" fmla="*/ 1400175 w 7067550"/>
                <a:gd name="connsiteY3-450" fmla="*/ 466725 h 1504950"/>
                <a:gd name="connsiteX4-451" fmla="*/ 2038350 w 7067550"/>
                <a:gd name="connsiteY4-452" fmla="*/ 866775 h 1504950"/>
                <a:gd name="connsiteX5-453" fmla="*/ 2343150 w 7067550"/>
                <a:gd name="connsiteY5-454" fmla="*/ 866775 h 1504950"/>
                <a:gd name="connsiteX6-455" fmla="*/ 2571750 w 7067550"/>
                <a:gd name="connsiteY6-456" fmla="*/ 1143000 h 1504950"/>
                <a:gd name="connsiteX7-457" fmla="*/ 2952750 w 7067550"/>
                <a:gd name="connsiteY7-458" fmla="*/ 1143000 h 1504950"/>
                <a:gd name="connsiteX8-459" fmla="*/ 3219450 w 7067550"/>
                <a:gd name="connsiteY8-460" fmla="*/ 0 h 1504950"/>
                <a:gd name="connsiteX9-461" fmla="*/ 3524250 w 7067550"/>
                <a:gd name="connsiteY9-462" fmla="*/ 1181100 h 1504950"/>
                <a:gd name="connsiteX10-463" fmla="*/ 4133850 w 7067550"/>
                <a:gd name="connsiteY10-464" fmla="*/ 876300 h 1504950"/>
                <a:gd name="connsiteX11-465" fmla="*/ 4371975 w 7067550"/>
                <a:gd name="connsiteY11-466" fmla="*/ 866775 h 1504950"/>
                <a:gd name="connsiteX12-467" fmla="*/ 4838700 w 7067550"/>
                <a:gd name="connsiteY12-468" fmla="*/ 495300 h 1504950"/>
                <a:gd name="connsiteX13-469" fmla="*/ 5524500 w 7067550"/>
                <a:gd name="connsiteY13-470" fmla="*/ 847725 h 1504950"/>
                <a:gd name="connsiteX14-471" fmla="*/ 5867400 w 7067550"/>
                <a:gd name="connsiteY14-472" fmla="*/ 876300 h 1504950"/>
                <a:gd name="connsiteX15-473" fmla="*/ 6019800 w 7067550"/>
                <a:gd name="connsiteY15-474" fmla="*/ 1000125 h 1504950"/>
                <a:gd name="connsiteX16-475" fmla="*/ 7067550 w 7067550"/>
                <a:gd name="connsiteY16-476" fmla="*/ 1504950 h 1504950"/>
                <a:gd name="connsiteX0-477" fmla="*/ 0 w 7067550"/>
                <a:gd name="connsiteY0-478" fmla="*/ 1419225 h 1504950"/>
                <a:gd name="connsiteX1-479" fmla="*/ 304800 w 7067550"/>
                <a:gd name="connsiteY1-480" fmla="*/ 1028700 h 1504950"/>
                <a:gd name="connsiteX2-481" fmla="*/ 819150 w 7067550"/>
                <a:gd name="connsiteY2-482" fmla="*/ 876300 h 1504950"/>
                <a:gd name="connsiteX3-483" fmla="*/ 1400175 w 7067550"/>
                <a:gd name="connsiteY3-484" fmla="*/ 466725 h 1504950"/>
                <a:gd name="connsiteX4-485" fmla="*/ 2038350 w 7067550"/>
                <a:gd name="connsiteY4-486" fmla="*/ 866775 h 1504950"/>
                <a:gd name="connsiteX5-487" fmla="*/ 2343150 w 7067550"/>
                <a:gd name="connsiteY5-488" fmla="*/ 866775 h 1504950"/>
                <a:gd name="connsiteX6-489" fmla="*/ 2571750 w 7067550"/>
                <a:gd name="connsiteY6-490" fmla="*/ 1143000 h 1504950"/>
                <a:gd name="connsiteX7-491" fmla="*/ 2952750 w 7067550"/>
                <a:gd name="connsiteY7-492" fmla="*/ 1143000 h 1504950"/>
                <a:gd name="connsiteX8-493" fmla="*/ 3219450 w 7067550"/>
                <a:gd name="connsiteY8-494" fmla="*/ 0 h 1504950"/>
                <a:gd name="connsiteX9-495" fmla="*/ 3524250 w 7067550"/>
                <a:gd name="connsiteY9-496" fmla="*/ 1181100 h 1504950"/>
                <a:gd name="connsiteX10-497" fmla="*/ 4133850 w 7067550"/>
                <a:gd name="connsiteY10-498" fmla="*/ 876300 h 1504950"/>
                <a:gd name="connsiteX11-499" fmla="*/ 4371975 w 7067550"/>
                <a:gd name="connsiteY11-500" fmla="*/ 866775 h 1504950"/>
                <a:gd name="connsiteX12-501" fmla="*/ 4838700 w 7067550"/>
                <a:gd name="connsiteY12-502" fmla="*/ 495300 h 1504950"/>
                <a:gd name="connsiteX13-503" fmla="*/ 5524500 w 7067550"/>
                <a:gd name="connsiteY13-504" fmla="*/ 847725 h 1504950"/>
                <a:gd name="connsiteX14-505" fmla="*/ 5867400 w 7067550"/>
                <a:gd name="connsiteY14-506" fmla="*/ 876300 h 1504950"/>
                <a:gd name="connsiteX15-507" fmla="*/ 6019800 w 7067550"/>
                <a:gd name="connsiteY15-508" fmla="*/ 1000125 h 1504950"/>
                <a:gd name="connsiteX16-509" fmla="*/ 7067550 w 7067550"/>
                <a:gd name="connsiteY16-510" fmla="*/ 1504950 h 1504950"/>
                <a:gd name="connsiteX0-511" fmla="*/ 0 w 7067550"/>
                <a:gd name="connsiteY0-512" fmla="*/ 1419225 h 1504950"/>
                <a:gd name="connsiteX1-513" fmla="*/ 304800 w 7067550"/>
                <a:gd name="connsiteY1-514" fmla="*/ 1028700 h 1504950"/>
                <a:gd name="connsiteX2-515" fmla="*/ 819150 w 7067550"/>
                <a:gd name="connsiteY2-516" fmla="*/ 876300 h 1504950"/>
                <a:gd name="connsiteX3-517" fmla="*/ 1400175 w 7067550"/>
                <a:gd name="connsiteY3-518" fmla="*/ 466725 h 1504950"/>
                <a:gd name="connsiteX4-519" fmla="*/ 2038350 w 7067550"/>
                <a:gd name="connsiteY4-520" fmla="*/ 866775 h 1504950"/>
                <a:gd name="connsiteX5-521" fmla="*/ 2343150 w 7067550"/>
                <a:gd name="connsiteY5-522" fmla="*/ 866775 h 1504950"/>
                <a:gd name="connsiteX6-523" fmla="*/ 2571750 w 7067550"/>
                <a:gd name="connsiteY6-524" fmla="*/ 1143000 h 1504950"/>
                <a:gd name="connsiteX7-525" fmla="*/ 2952750 w 7067550"/>
                <a:gd name="connsiteY7-526" fmla="*/ 1143000 h 1504950"/>
                <a:gd name="connsiteX8-527" fmla="*/ 3219450 w 7067550"/>
                <a:gd name="connsiteY8-528" fmla="*/ 0 h 1504950"/>
                <a:gd name="connsiteX9-529" fmla="*/ 3524250 w 7067550"/>
                <a:gd name="connsiteY9-530" fmla="*/ 1181100 h 1504950"/>
                <a:gd name="connsiteX10-531" fmla="*/ 4133850 w 7067550"/>
                <a:gd name="connsiteY10-532" fmla="*/ 876300 h 1504950"/>
                <a:gd name="connsiteX11-533" fmla="*/ 4371975 w 7067550"/>
                <a:gd name="connsiteY11-534" fmla="*/ 866775 h 1504950"/>
                <a:gd name="connsiteX12-535" fmla="*/ 4838700 w 7067550"/>
                <a:gd name="connsiteY12-536" fmla="*/ 495300 h 1504950"/>
                <a:gd name="connsiteX13-537" fmla="*/ 5524500 w 7067550"/>
                <a:gd name="connsiteY13-538" fmla="*/ 847725 h 1504950"/>
                <a:gd name="connsiteX14-539" fmla="*/ 5867400 w 7067550"/>
                <a:gd name="connsiteY14-540" fmla="*/ 876300 h 1504950"/>
                <a:gd name="connsiteX15-541" fmla="*/ 6019800 w 7067550"/>
                <a:gd name="connsiteY15-542" fmla="*/ 1000125 h 1504950"/>
                <a:gd name="connsiteX16-543" fmla="*/ 7067550 w 7067550"/>
                <a:gd name="connsiteY16-544" fmla="*/ 1504950 h 1504950"/>
                <a:gd name="connsiteX0-545" fmla="*/ 0 w 7067550"/>
                <a:gd name="connsiteY0-546" fmla="*/ 1419225 h 1504950"/>
                <a:gd name="connsiteX1-547" fmla="*/ 304800 w 7067550"/>
                <a:gd name="connsiteY1-548" fmla="*/ 1028700 h 1504950"/>
                <a:gd name="connsiteX2-549" fmla="*/ 819150 w 7067550"/>
                <a:gd name="connsiteY2-550" fmla="*/ 876300 h 1504950"/>
                <a:gd name="connsiteX3-551" fmla="*/ 1400175 w 7067550"/>
                <a:gd name="connsiteY3-552" fmla="*/ 466725 h 1504950"/>
                <a:gd name="connsiteX4-553" fmla="*/ 2038350 w 7067550"/>
                <a:gd name="connsiteY4-554" fmla="*/ 866775 h 1504950"/>
                <a:gd name="connsiteX5-555" fmla="*/ 2343150 w 7067550"/>
                <a:gd name="connsiteY5-556" fmla="*/ 866775 h 1504950"/>
                <a:gd name="connsiteX6-557" fmla="*/ 2571750 w 7067550"/>
                <a:gd name="connsiteY6-558" fmla="*/ 1143000 h 1504950"/>
                <a:gd name="connsiteX7-559" fmla="*/ 2952750 w 7067550"/>
                <a:gd name="connsiteY7-560" fmla="*/ 1143000 h 1504950"/>
                <a:gd name="connsiteX8-561" fmla="*/ 3219450 w 7067550"/>
                <a:gd name="connsiteY8-562" fmla="*/ 0 h 1504950"/>
                <a:gd name="connsiteX9-563" fmla="*/ 3524250 w 7067550"/>
                <a:gd name="connsiteY9-564" fmla="*/ 1181100 h 1504950"/>
                <a:gd name="connsiteX10-565" fmla="*/ 4133850 w 7067550"/>
                <a:gd name="connsiteY10-566" fmla="*/ 876300 h 1504950"/>
                <a:gd name="connsiteX11-567" fmla="*/ 4371975 w 7067550"/>
                <a:gd name="connsiteY11-568" fmla="*/ 866775 h 1504950"/>
                <a:gd name="connsiteX12-569" fmla="*/ 4838700 w 7067550"/>
                <a:gd name="connsiteY12-570" fmla="*/ 495300 h 1504950"/>
                <a:gd name="connsiteX13-571" fmla="*/ 5524500 w 7067550"/>
                <a:gd name="connsiteY13-572" fmla="*/ 847725 h 1504950"/>
                <a:gd name="connsiteX14-573" fmla="*/ 5867400 w 7067550"/>
                <a:gd name="connsiteY14-574" fmla="*/ 876300 h 1504950"/>
                <a:gd name="connsiteX15-575" fmla="*/ 6019800 w 7067550"/>
                <a:gd name="connsiteY15-576" fmla="*/ 1000125 h 1504950"/>
                <a:gd name="connsiteX16-577" fmla="*/ 7067550 w 7067550"/>
                <a:gd name="connsiteY16-578" fmla="*/ 1504950 h 1504950"/>
                <a:gd name="connsiteX0-579" fmla="*/ 0 w 7067550"/>
                <a:gd name="connsiteY0-580" fmla="*/ 1419225 h 1504950"/>
                <a:gd name="connsiteX1-581" fmla="*/ 304800 w 7067550"/>
                <a:gd name="connsiteY1-582" fmla="*/ 1028700 h 1504950"/>
                <a:gd name="connsiteX2-583" fmla="*/ 819150 w 7067550"/>
                <a:gd name="connsiteY2-584" fmla="*/ 876300 h 1504950"/>
                <a:gd name="connsiteX3-585" fmla="*/ 1400175 w 7067550"/>
                <a:gd name="connsiteY3-586" fmla="*/ 466725 h 1504950"/>
                <a:gd name="connsiteX4-587" fmla="*/ 2038350 w 7067550"/>
                <a:gd name="connsiteY4-588" fmla="*/ 866775 h 1504950"/>
                <a:gd name="connsiteX5-589" fmla="*/ 2343150 w 7067550"/>
                <a:gd name="connsiteY5-590" fmla="*/ 866775 h 1504950"/>
                <a:gd name="connsiteX6-591" fmla="*/ 2571750 w 7067550"/>
                <a:gd name="connsiteY6-592" fmla="*/ 1143000 h 1504950"/>
                <a:gd name="connsiteX7-593" fmla="*/ 2952750 w 7067550"/>
                <a:gd name="connsiteY7-594" fmla="*/ 1143000 h 1504950"/>
                <a:gd name="connsiteX8-595" fmla="*/ 3219450 w 7067550"/>
                <a:gd name="connsiteY8-596" fmla="*/ 0 h 1504950"/>
                <a:gd name="connsiteX9-597" fmla="*/ 3524250 w 7067550"/>
                <a:gd name="connsiteY9-598" fmla="*/ 1181100 h 1504950"/>
                <a:gd name="connsiteX10-599" fmla="*/ 4133850 w 7067550"/>
                <a:gd name="connsiteY10-600" fmla="*/ 876300 h 1504950"/>
                <a:gd name="connsiteX11-601" fmla="*/ 4371975 w 7067550"/>
                <a:gd name="connsiteY11-602" fmla="*/ 866775 h 1504950"/>
                <a:gd name="connsiteX12-603" fmla="*/ 4838700 w 7067550"/>
                <a:gd name="connsiteY12-604" fmla="*/ 495300 h 1504950"/>
                <a:gd name="connsiteX13-605" fmla="*/ 5524500 w 7067550"/>
                <a:gd name="connsiteY13-606" fmla="*/ 847725 h 1504950"/>
                <a:gd name="connsiteX14-607" fmla="*/ 5867400 w 7067550"/>
                <a:gd name="connsiteY14-608" fmla="*/ 876300 h 1504950"/>
                <a:gd name="connsiteX15-609" fmla="*/ 6019800 w 7067550"/>
                <a:gd name="connsiteY15-610" fmla="*/ 1000125 h 1504950"/>
                <a:gd name="connsiteX16-611" fmla="*/ 7067550 w 7067550"/>
                <a:gd name="connsiteY16-612" fmla="*/ 1504950 h 1504950"/>
                <a:gd name="connsiteX0-613" fmla="*/ 0 w 7067550"/>
                <a:gd name="connsiteY0-614" fmla="*/ 1419225 h 1504950"/>
                <a:gd name="connsiteX1-615" fmla="*/ 304800 w 7067550"/>
                <a:gd name="connsiteY1-616" fmla="*/ 1028700 h 1504950"/>
                <a:gd name="connsiteX2-617" fmla="*/ 819150 w 7067550"/>
                <a:gd name="connsiteY2-618" fmla="*/ 876300 h 1504950"/>
                <a:gd name="connsiteX3-619" fmla="*/ 1400175 w 7067550"/>
                <a:gd name="connsiteY3-620" fmla="*/ 466725 h 1504950"/>
                <a:gd name="connsiteX4-621" fmla="*/ 2038350 w 7067550"/>
                <a:gd name="connsiteY4-622" fmla="*/ 866775 h 1504950"/>
                <a:gd name="connsiteX5-623" fmla="*/ 2343150 w 7067550"/>
                <a:gd name="connsiteY5-624" fmla="*/ 866775 h 1504950"/>
                <a:gd name="connsiteX6-625" fmla="*/ 2571750 w 7067550"/>
                <a:gd name="connsiteY6-626" fmla="*/ 1143000 h 1504950"/>
                <a:gd name="connsiteX7-627" fmla="*/ 2952750 w 7067550"/>
                <a:gd name="connsiteY7-628" fmla="*/ 1143000 h 1504950"/>
                <a:gd name="connsiteX8-629" fmla="*/ 3219450 w 7067550"/>
                <a:gd name="connsiteY8-630" fmla="*/ 0 h 1504950"/>
                <a:gd name="connsiteX9-631" fmla="*/ 3524250 w 7067550"/>
                <a:gd name="connsiteY9-632" fmla="*/ 1181100 h 1504950"/>
                <a:gd name="connsiteX10-633" fmla="*/ 4133850 w 7067550"/>
                <a:gd name="connsiteY10-634" fmla="*/ 876300 h 1504950"/>
                <a:gd name="connsiteX11-635" fmla="*/ 4371975 w 7067550"/>
                <a:gd name="connsiteY11-636" fmla="*/ 866775 h 1504950"/>
                <a:gd name="connsiteX12-637" fmla="*/ 4838700 w 7067550"/>
                <a:gd name="connsiteY12-638" fmla="*/ 495300 h 1504950"/>
                <a:gd name="connsiteX13-639" fmla="*/ 5524500 w 7067550"/>
                <a:gd name="connsiteY13-640" fmla="*/ 847725 h 1504950"/>
                <a:gd name="connsiteX14-641" fmla="*/ 5867400 w 7067550"/>
                <a:gd name="connsiteY14-642" fmla="*/ 876300 h 1504950"/>
                <a:gd name="connsiteX15-643" fmla="*/ 6019800 w 7067550"/>
                <a:gd name="connsiteY15-644" fmla="*/ 1000125 h 1504950"/>
                <a:gd name="connsiteX16-645" fmla="*/ 7067550 w 7067550"/>
                <a:gd name="connsiteY16-646" fmla="*/ 1504950 h 1504950"/>
                <a:gd name="connsiteX0-647" fmla="*/ 0 w 7067550"/>
                <a:gd name="connsiteY0-648" fmla="*/ 1419225 h 1504950"/>
                <a:gd name="connsiteX1-649" fmla="*/ 304800 w 7067550"/>
                <a:gd name="connsiteY1-650" fmla="*/ 1028700 h 1504950"/>
                <a:gd name="connsiteX2-651" fmla="*/ 819150 w 7067550"/>
                <a:gd name="connsiteY2-652" fmla="*/ 876300 h 1504950"/>
                <a:gd name="connsiteX3-653" fmla="*/ 1400175 w 7067550"/>
                <a:gd name="connsiteY3-654" fmla="*/ 466725 h 1504950"/>
                <a:gd name="connsiteX4-655" fmla="*/ 2038350 w 7067550"/>
                <a:gd name="connsiteY4-656" fmla="*/ 866775 h 1504950"/>
                <a:gd name="connsiteX5-657" fmla="*/ 2343150 w 7067550"/>
                <a:gd name="connsiteY5-658" fmla="*/ 866775 h 1504950"/>
                <a:gd name="connsiteX6-659" fmla="*/ 2571750 w 7067550"/>
                <a:gd name="connsiteY6-660" fmla="*/ 1143000 h 1504950"/>
                <a:gd name="connsiteX7-661" fmla="*/ 2952750 w 7067550"/>
                <a:gd name="connsiteY7-662" fmla="*/ 1143000 h 1504950"/>
                <a:gd name="connsiteX8-663" fmla="*/ 3219450 w 7067550"/>
                <a:gd name="connsiteY8-664" fmla="*/ 0 h 1504950"/>
                <a:gd name="connsiteX9-665" fmla="*/ 3524250 w 7067550"/>
                <a:gd name="connsiteY9-666" fmla="*/ 1181100 h 1504950"/>
                <a:gd name="connsiteX10-667" fmla="*/ 4133850 w 7067550"/>
                <a:gd name="connsiteY10-668" fmla="*/ 876300 h 1504950"/>
                <a:gd name="connsiteX11-669" fmla="*/ 4371975 w 7067550"/>
                <a:gd name="connsiteY11-670" fmla="*/ 866775 h 1504950"/>
                <a:gd name="connsiteX12-671" fmla="*/ 4838700 w 7067550"/>
                <a:gd name="connsiteY12-672" fmla="*/ 495300 h 1504950"/>
                <a:gd name="connsiteX13-673" fmla="*/ 5524500 w 7067550"/>
                <a:gd name="connsiteY13-674" fmla="*/ 847725 h 1504950"/>
                <a:gd name="connsiteX14-675" fmla="*/ 6019800 w 7067550"/>
                <a:gd name="connsiteY14-676" fmla="*/ 1000125 h 1504950"/>
                <a:gd name="connsiteX15-677" fmla="*/ 7067550 w 7067550"/>
                <a:gd name="connsiteY15-678" fmla="*/ 1504950 h 1504950"/>
                <a:gd name="connsiteX0-679" fmla="*/ 0 w 7067550"/>
                <a:gd name="connsiteY0-680" fmla="*/ 1419225 h 1504950"/>
                <a:gd name="connsiteX1-681" fmla="*/ 304800 w 7067550"/>
                <a:gd name="connsiteY1-682" fmla="*/ 1028700 h 1504950"/>
                <a:gd name="connsiteX2-683" fmla="*/ 819150 w 7067550"/>
                <a:gd name="connsiteY2-684" fmla="*/ 876300 h 1504950"/>
                <a:gd name="connsiteX3-685" fmla="*/ 1400175 w 7067550"/>
                <a:gd name="connsiteY3-686" fmla="*/ 466725 h 1504950"/>
                <a:gd name="connsiteX4-687" fmla="*/ 2038350 w 7067550"/>
                <a:gd name="connsiteY4-688" fmla="*/ 866775 h 1504950"/>
                <a:gd name="connsiteX5-689" fmla="*/ 2343150 w 7067550"/>
                <a:gd name="connsiteY5-690" fmla="*/ 866775 h 1504950"/>
                <a:gd name="connsiteX6-691" fmla="*/ 2571750 w 7067550"/>
                <a:gd name="connsiteY6-692" fmla="*/ 1143000 h 1504950"/>
                <a:gd name="connsiteX7-693" fmla="*/ 2952750 w 7067550"/>
                <a:gd name="connsiteY7-694" fmla="*/ 1143000 h 1504950"/>
                <a:gd name="connsiteX8-695" fmla="*/ 3219450 w 7067550"/>
                <a:gd name="connsiteY8-696" fmla="*/ 0 h 1504950"/>
                <a:gd name="connsiteX9-697" fmla="*/ 3524250 w 7067550"/>
                <a:gd name="connsiteY9-698" fmla="*/ 1181100 h 1504950"/>
                <a:gd name="connsiteX10-699" fmla="*/ 4133850 w 7067550"/>
                <a:gd name="connsiteY10-700" fmla="*/ 876300 h 1504950"/>
                <a:gd name="connsiteX11-701" fmla="*/ 4371975 w 7067550"/>
                <a:gd name="connsiteY11-702" fmla="*/ 866775 h 1504950"/>
                <a:gd name="connsiteX12-703" fmla="*/ 4838700 w 7067550"/>
                <a:gd name="connsiteY12-704" fmla="*/ 495300 h 1504950"/>
                <a:gd name="connsiteX13-705" fmla="*/ 5524500 w 7067550"/>
                <a:gd name="connsiteY13-706" fmla="*/ 847725 h 1504950"/>
                <a:gd name="connsiteX14-707" fmla="*/ 6019800 w 7067550"/>
                <a:gd name="connsiteY14-708" fmla="*/ 1000125 h 1504950"/>
                <a:gd name="connsiteX15-709" fmla="*/ 7067550 w 7067550"/>
                <a:gd name="connsiteY15-710" fmla="*/ 1504950 h 1504950"/>
                <a:gd name="connsiteX0-711" fmla="*/ 0 w 7067550"/>
                <a:gd name="connsiteY0-712" fmla="*/ 1419225 h 1504950"/>
                <a:gd name="connsiteX1-713" fmla="*/ 304800 w 7067550"/>
                <a:gd name="connsiteY1-714" fmla="*/ 1028700 h 1504950"/>
                <a:gd name="connsiteX2-715" fmla="*/ 819150 w 7067550"/>
                <a:gd name="connsiteY2-716" fmla="*/ 876300 h 1504950"/>
                <a:gd name="connsiteX3-717" fmla="*/ 1400175 w 7067550"/>
                <a:gd name="connsiteY3-718" fmla="*/ 466725 h 1504950"/>
                <a:gd name="connsiteX4-719" fmla="*/ 2038350 w 7067550"/>
                <a:gd name="connsiteY4-720" fmla="*/ 866775 h 1504950"/>
                <a:gd name="connsiteX5-721" fmla="*/ 2343150 w 7067550"/>
                <a:gd name="connsiteY5-722" fmla="*/ 866775 h 1504950"/>
                <a:gd name="connsiteX6-723" fmla="*/ 2571750 w 7067550"/>
                <a:gd name="connsiteY6-724" fmla="*/ 1143000 h 1504950"/>
                <a:gd name="connsiteX7-725" fmla="*/ 2952750 w 7067550"/>
                <a:gd name="connsiteY7-726" fmla="*/ 1143000 h 1504950"/>
                <a:gd name="connsiteX8-727" fmla="*/ 3219450 w 7067550"/>
                <a:gd name="connsiteY8-728" fmla="*/ 0 h 1504950"/>
                <a:gd name="connsiteX9-729" fmla="*/ 3524250 w 7067550"/>
                <a:gd name="connsiteY9-730" fmla="*/ 1181100 h 1504950"/>
                <a:gd name="connsiteX10-731" fmla="*/ 4133850 w 7067550"/>
                <a:gd name="connsiteY10-732" fmla="*/ 876300 h 1504950"/>
                <a:gd name="connsiteX11-733" fmla="*/ 4371975 w 7067550"/>
                <a:gd name="connsiteY11-734" fmla="*/ 866775 h 1504950"/>
                <a:gd name="connsiteX12-735" fmla="*/ 4838700 w 7067550"/>
                <a:gd name="connsiteY12-736" fmla="*/ 495300 h 1504950"/>
                <a:gd name="connsiteX13-737" fmla="*/ 5524500 w 7067550"/>
                <a:gd name="connsiteY13-738" fmla="*/ 847725 h 1504950"/>
                <a:gd name="connsiteX14-739" fmla="*/ 6019800 w 7067550"/>
                <a:gd name="connsiteY14-740" fmla="*/ 1000125 h 1504950"/>
                <a:gd name="connsiteX15-741" fmla="*/ 7067550 w 7067550"/>
                <a:gd name="connsiteY15-742" fmla="*/ 1504950 h 1504950"/>
                <a:gd name="connsiteX0-743" fmla="*/ 0 w 7067550"/>
                <a:gd name="connsiteY0-744" fmla="*/ 1419225 h 1504950"/>
                <a:gd name="connsiteX1-745" fmla="*/ 304800 w 7067550"/>
                <a:gd name="connsiteY1-746" fmla="*/ 1028700 h 1504950"/>
                <a:gd name="connsiteX2-747" fmla="*/ 819150 w 7067550"/>
                <a:gd name="connsiteY2-748" fmla="*/ 876300 h 1504950"/>
                <a:gd name="connsiteX3-749" fmla="*/ 1400175 w 7067550"/>
                <a:gd name="connsiteY3-750" fmla="*/ 466725 h 1504950"/>
                <a:gd name="connsiteX4-751" fmla="*/ 2038350 w 7067550"/>
                <a:gd name="connsiteY4-752" fmla="*/ 866775 h 1504950"/>
                <a:gd name="connsiteX5-753" fmla="*/ 2343150 w 7067550"/>
                <a:gd name="connsiteY5-754" fmla="*/ 866775 h 1504950"/>
                <a:gd name="connsiteX6-755" fmla="*/ 2571750 w 7067550"/>
                <a:gd name="connsiteY6-756" fmla="*/ 1143000 h 1504950"/>
                <a:gd name="connsiteX7-757" fmla="*/ 2952750 w 7067550"/>
                <a:gd name="connsiteY7-758" fmla="*/ 1143000 h 1504950"/>
                <a:gd name="connsiteX8-759" fmla="*/ 3219450 w 7067550"/>
                <a:gd name="connsiteY8-760" fmla="*/ 0 h 1504950"/>
                <a:gd name="connsiteX9-761" fmla="*/ 3524250 w 7067550"/>
                <a:gd name="connsiteY9-762" fmla="*/ 1181100 h 1504950"/>
                <a:gd name="connsiteX10-763" fmla="*/ 4133850 w 7067550"/>
                <a:gd name="connsiteY10-764" fmla="*/ 876300 h 1504950"/>
                <a:gd name="connsiteX11-765" fmla="*/ 4371975 w 7067550"/>
                <a:gd name="connsiteY11-766" fmla="*/ 866775 h 1504950"/>
                <a:gd name="connsiteX12-767" fmla="*/ 4838700 w 7067550"/>
                <a:gd name="connsiteY12-768" fmla="*/ 495300 h 1504950"/>
                <a:gd name="connsiteX13-769" fmla="*/ 5524500 w 7067550"/>
                <a:gd name="connsiteY13-770" fmla="*/ 847725 h 1504950"/>
                <a:gd name="connsiteX14-771" fmla="*/ 6019800 w 7067550"/>
                <a:gd name="connsiteY14-772" fmla="*/ 1000125 h 1504950"/>
                <a:gd name="connsiteX15-773" fmla="*/ 7067550 w 7067550"/>
                <a:gd name="connsiteY15-774" fmla="*/ 1504950 h 1504950"/>
                <a:gd name="connsiteX0-775" fmla="*/ 0 w 7067550"/>
                <a:gd name="connsiteY0-776" fmla="*/ 1419225 h 1504950"/>
                <a:gd name="connsiteX1-777" fmla="*/ 304800 w 7067550"/>
                <a:gd name="connsiteY1-778" fmla="*/ 1028700 h 1504950"/>
                <a:gd name="connsiteX2-779" fmla="*/ 819150 w 7067550"/>
                <a:gd name="connsiteY2-780" fmla="*/ 876300 h 1504950"/>
                <a:gd name="connsiteX3-781" fmla="*/ 1400175 w 7067550"/>
                <a:gd name="connsiteY3-782" fmla="*/ 466725 h 1504950"/>
                <a:gd name="connsiteX4-783" fmla="*/ 2038350 w 7067550"/>
                <a:gd name="connsiteY4-784" fmla="*/ 866775 h 1504950"/>
                <a:gd name="connsiteX5-785" fmla="*/ 2343150 w 7067550"/>
                <a:gd name="connsiteY5-786" fmla="*/ 866775 h 1504950"/>
                <a:gd name="connsiteX6-787" fmla="*/ 2571750 w 7067550"/>
                <a:gd name="connsiteY6-788" fmla="*/ 1143000 h 1504950"/>
                <a:gd name="connsiteX7-789" fmla="*/ 2952750 w 7067550"/>
                <a:gd name="connsiteY7-790" fmla="*/ 1143000 h 1504950"/>
                <a:gd name="connsiteX8-791" fmla="*/ 3219450 w 7067550"/>
                <a:gd name="connsiteY8-792" fmla="*/ 0 h 1504950"/>
                <a:gd name="connsiteX9-793" fmla="*/ 3524250 w 7067550"/>
                <a:gd name="connsiteY9-794" fmla="*/ 1181100 h 1504950"/>
                <a:gd name="connsiteX10-795" fmla="*/ 4133850 w 7067550"/>
                <a:gd name="connsiteY10-796" fmla="*/ 876300 h 1504950"/>
                <a:gd name="connsiteX11-797" fmla="*/ 4371975 w 7067550"/>
                <a:gd name="connsiteY11-798" fmla="*/ 866775 h 1504950"/>
                <a:gd name="connsiteX12-799" fmla="*/ 4838700 w 7067550"/>
                <a:gd name="connsiteY12-800" fmla="*/ 495300 h 1504950"/>
                <a:gd name="connsiteX13-801" fmla="*/ 5524500 w 7067550"/>
                <a:gd name="connsiteY13-802" fmla="*/ 847725 h 1504950"/>
                <a:gd name="connsiteX14-803" fmla="*/ 6019800 w 7067550"/>
                <a:gd name="connsiteY14-804" fmla="*/ 1000125 h 1504950"/>
                <a:gd name="connsiteX15-805" fmla="*/ 7067550 w 7067550"/>
                <a:gd name="connsiteY15-806" fmla="*/ 1504950 h 1504950"/>
                <a:gd name="connsiteX0-807" fmla="*/ 0 w 7067550"/>
                <a:gd name="connsiteY0-808" fmla="*/ 1419225 h 1504950"/>
                <a:gd name="connsiteX1-809" fmla="*/ 304800 w 7067550"/>
                <a:gd name="connsiteY1-810" fmla="*/ 1028700 h 1504950"/>
                <a:gd name="connsiteX2-811" fmla="*/ 819150 w 7067550"/>
                <a:gd name="connsiteY2-812" fmla="*/ 876300 h 1504950"/>
                <a:gd name="connsiteX3-813" fmla="*/ 1400175 w 7067550"/>
                <a:gd name="connsiteY3-814" fmla="*/ 466725 h 1504950"/>
                <a:gd name="connsiteX4-815" fmla="*/ 2038350 w 7067550"/>
                <a:gd name="connsiteY4-816" fmla="*/ 866775 h 1504950"/>
                <a:gd name="connsiteX5-817" fmla="*/ 2343150 w 7067550"/>
                <a:gd name="connsiteY5-818" fmla="*/ 866775 h 1504950"/>
                <a:gd name="connsiteX6-819" fmla="*/ 2571750 w 7067550"/>
                <a:gd name="connsiteY6-820" fmla="*/ 1143000 h 1504950"/>
                <a:gd name="connsiteX7-821" fmla="*/ 2952750 w 7067550"/>
                <a:gd name="connsiteY7-822" fmla="*/ 1143000 h 1504950"/>
                <a:gd name="connsiteX8-823" fmla="*/ 3219450 w 7067550"/>
                <a:gd name="connsiteY8-824" fmla="*/ 0 h 1504950"/>
                <a:gd name="connsiteX9-825" fmla="*/ 3524250 w 7067550"/>
                <a:gd name="connsiteY9-826" fmla="*/ 1181100 h 1504950"/>
                <a:gd name="connsiteX10-827" fmla="*/ 4133850 w 7067550"/>
                <a:gd name="connsiteY10-828" fmla="*/ 876300 h 1504950"/>
                <a:gd name="connsiteX11-829" fmla="*/ 4371975 w 7067550"/>
                <a:gd name="connsiteY11-830" fmla="*/ 866775 h 1504950"/>
                <a:gd name="connsiteX12-831" fmla="*/ 4838700 w 7067550"/>
                <a:gd name="connsiteY12-832" fmla="*/ 495300 h 1504950"/>
                <a:gd name="connsiteX13-833" fmla="*/ 5524500 w 7067550"/>
                <a:gd name="connsiteY13-834" fmla="*/ 847725 h 1504950"/>
                <a:gd name="connsiteX14-835" fmla="*/ 6019800 w 7067550"/>
                <a:gd name="connsiteY14-836" fmla="*/ 1000125 h 1504950"/>
                <a:gd name="connsiteX15-837" fmla="*/ 7067550 w 7067550"/>
                <a:gd name="connsiteY15-838" fmla="*/ 1504950 h 1504950"/>
                <a:gd name="connsiteX0-839" fmla="*/ 0 w 7067550"/>
                <a:gd name="connsiteY0-840" fmla="*/ 1419225 h 1504950"/>
                <a:gd name="connsiteX1-841" fmla="*/ 304800 w 7067550"/>
                <a:gd name="connsiteY1-842" fmla="*/ 1028700 h 1504950"/>
                <a:gd name="connsiteX2-843" fmla="*/ 819150 w 7067550"/>
                <a:gd name="connsiteY2-844" fmla="*/ 876300 h 1504950"/>
                <a:gd name="connsiteX3-845" fmla="*/ 1400175 w 7067550"/>
                <a:gd name="connsiteY3-846" fmla="*/ 466725 h 1504950"/>
                <a:gd name="connsiteX4-847" fmla="*/ 2038350 w 7067550"/>
                <a:gd name="connsiteY4-848" fmla="*/ 866775 h 1504950"/>
                <a:gd name="connsiteX5-849" fmla="*/ 2343150 w 7067550"/>
                <a:gd name="connsiteY5-850" fmla="*/ 866775 h 1504950"/>
                <a:gd name="connsiteX6-851" fmla="*/ 2571750 w 7067550"/>
                <a:gd name="connsiteY6-852" fmla="*/ 1143000 h 1504950"/>
                <a:gd name="connsiteX7-853" fmla="*/ 2952750 w 7067550"/>
                <a:gd name="connsiteY7-854" fmla="*/ 1143000 h 1504950"/>
                <a:gd name="connsiteX8-855" fmla="*/ 3219450 w 7067550"/>
                <a:gd name="connsiteY8-856" fmla="*/ 0 h 1504950"/>
                <a:gd name="connsiteX9-857" fmla="*/ 3524250 w 7067550"/>
                <a:gd name="connsiteY9-858" fmla="*/ 1181100 h 1504950"/>
                <a:gd name="connsiteX10-859" fmla="*/ 4133850 w 7067550"/>
                <a:gd name="connsiteY10-860" fmla="*/ 876300 h 1504950"/>
                <a:gd name="connsiteX11-861" fmla="*/ 4371975 w 7067550"/>
                <a:gd name="connsiteY11-862" fmla="*/ 866775 h 1504950"/>
                <a:gd name="connsiteX12-863" fmla="*/ 4838700 w 7067550"/>
                <a:gd name="connsiteY12-864" fmla="*/ 495300 h 1504950"/>
                <a:gd name="connsiteX13-865" fmla="*/ 5524500 w 7067550"/>
                <a:gd name="connsiteY13-866" fmla="*/ 847725 h 1504950"/>
                <a:gd name="connsiteX14-867" fmla="*/ 6019800 w 7067550"/>
                <a:gd name="connsiteY14-868" fmla="*/ 1000125 h 1504950"/>
                <a:gd name="connsiteX15-869" fmla="*/ 7067550 w 7067550"/>
                <a:gd name="connsiteY15-870" fmla="*/ 1504950 h 1504950"/>
                <a:gd name="connsiteX0-871" fmla="*/ 0 w 7067550"/>
                <a:gd name="connsiteY0-872" fmla="*/ 1419225 h 1504950"/>
                <a:gd name="connsiteX1-873" fmla="*/ 304800 w 7067550"/>
                <a:gd name="connsiteY1-874" fmla="*/ 1028700 h 1504950"/>
                <a:gd name="connsiteX2-875" fmla="*/ 819150 w 7067550"/>
                <a:gd name="connsiteY2-876" fmla="*/ 876300 h 1504950"/>
                <a:gd name="connsiteX3-877" fmla="*/ 1400175 w 7067550"/>
                <a:gd name="connsiteY3-878" fmla="*/ 466725 h 1504950"/>
                <a:gd name="connsiteX4-879" fmla="*/ 2038350 w 7067550"/>
                <a:gd name="connsiteY4-880" fmla="*/ 866775 h 1504950"/>
                <a:gd name="connsiteX5-881" fmla="*/ 2343150 w 7067550"/>
                <a:gd name="connsiteY5-882" fmla="*/ 866775 h 1504950"/>
                <a:gd name="connsiteX6-883" fmla="*/ 2571750 w 7067550"/>
                <a:gd name="connsiteY6-884" fmla="*/ 1143000 h 1504950"/>
                <a:gd name="connsiteX7-885" fmla="*/ 2952750 w 7067550"/>
                <a:gd name="connsiteY7-886" fmla="*/ 1143000 h 1504950"/>
                <a:gd name="connsiteX8-887" fmla="*/ 3219450 w 7067550"/>
                <a:gd name="connsiteY8-888" fmla="*/ 0 h 1504950"/>
                <a:gd name="connsiteX9-889" fmla="*/ 3524250 w 7067550"/>
                <a:gd name="connsiteY9-890" fmla="*/ 1181100 h 1504950"/>
                <a:gd name="connsiteX10-891" fmla="*/ 4133850 w 7067550"/>
                <a:gd name="connsiteY10-892" fmla="*/ 876300 h 1504950"/>
                <a:gd name="connsiteX11-893" fmla="*/ 4371975 w 7067550"/>
                <a:gd name="connsiteY11-894" fmla="*/ 866775 h 1504950"/>
                <a:gd name="connsiteX12-895" fmla="*/ 4838700 w 7067550"/>
                <a:gd name="connsiteY12-896" fmla="*/ 495300 h 1504950"/>
                <a:gd name="connsiteX13-897" fmla="*/ 5524500 w 7067550"/>
                <a:gd name="connsiteY13-898" fmla="*/ 847725 h 1504950"/>
                <a:gd name="connsiteX14-899" fmla="*/ 6019800 w 7067550"/>
                <a:gd name="connsiteY14-900" fmla="*/ 1000125 h 1504950"/>
                <a:gd name="connsiteX15-901" fmla="*/ 7067550 w 7067550"/>
                <a:gd name="connsiteY15-902" fmla="*/ 1504950 h 1504950"/>
                <a:gd name="connsiteX0-903" fmla="*/ 0 w 7067550"/>
                <a:gd name="connsiteY0-904" fmla="*/ 1419225 h 1504950"/>
                <a:gd name="connsiteX1-905" fmla="*/ 304800 w 7067550"/>
                <a:gd name="connsiteY1-906" fmla="*/ 1028700 h 1504950"/>
                <a:gd name="connsiteX2-907" fmla="*/ 819150 w 7067550"/>
                <a:gd name="connsiteY2-908" fmla="*/ 876300 h 1504950"/>
                <a:gd name="connsiteX3-909" fmla="*/ 1400175 w 7067550"/>
                <a:gd name="connsiteY3-910" fmla="*/ 466725 h 1504950"/>
                <a:gd name="connsiteX4-911" fmla="*/ 2038350 w 7067550"/>
                <a:gd name="connsiteY4-912" fmla="*/ 866775 h 1504950"/>
                <a:gd name="connsiteX5-913" fmla="*/ 2343150 w 7067550"/>
                <a:gd name="connsiteY5-914" fmla="*/ 866775 h 1504950"/>
                <a:gd name="connsiteX6-915" fmla="*/ 2571750 w 7067550"/>
                <a:gd name="connsiteY6-916" fmla="*/ 1143000 h 1504950"/>
                <a:gd name="connsiteX7-917" fmla="*/ 2952750 w 7067550"/>
                <a:gd name="connsiteY7-918" fmla="*/ 1143000 h 1504950"/>
                <a:gd name="connsiteX8-919" fmla="*/ 3219450 w 7067550"/>
                <a:gd name="connsiteY8-920" fmla="*/ 0 h 1504950"/>
                <a:gd name="connsiteX9-921" fmla="*/ 3524250 w 7067550"/>
                <a:gd name="connsiteY9-922" fmla="*/ 1181100 h 1504950"/>
                <a:gd name="connsiteX10-923" fmla="*/ 4133850 w 7067550"/>
                <a:gd name="connsiteY10-924" fmla="*/ 876300 h 1504950"/>
                <a:gd name="connsiteX11-925" fmla="*/ 4371975 w 7067550"/>
                <a:gd name="connsiteY11-926" fmla="*/ 866775 h 1504950"/>
                <a:gd name="connsiteX12-927" fmla="*/ 4838700 w 7067550"/>
                <a:gd name="connsiteY12-928" fmla="*/ 495300 h 1504950"/>
                <a:gd name="connsiteX13-929" fmla="*/ 5524500 w 7067550"/>
                <a:gd name="connsiteY13-930" fmla="*/ 847725 h 1504950"/>
                <a:gd name="connsiteX14-931" fmla="*/ 6019800 w 7067550"/>
                <a:gd name="connsiteY14-932" fmla="*/ 1000125 h 1504950"/>
                <a:gd name="connsiteX15-933" fmla="*/ 7067550 w 7067550"/>
                <a:gd name="connsiteY15-934" fmla="*/ 1504950 h 1504950"/>
                <a:gd name="connsiteX0-935" fmla="*/ 0 w 7067550"/>
                <a:gd name="connsiteY0-936" fmla="*/ 1419225 h 1504950"/>
                <a:gd name="connsiteX1-937" fmla="*/ 304800 w 7067550"/>
                <a:gd name="connsiteY1-938" fmla="*/ 1028700 h 1504950"/>
                <a:gd name="connsiteX2-939" fmla="*/ 819150 w 7067550"/>
                <a:gd name="connsiteY2-940" fmla="*/ 876300 h 1504950"/>
                <a:gd name="connsiteX3-941" fmla="*/ 1400175 w 7067550"/>
                <a:gd name="connsiteY3-942" fmla="*/ 466725 h 1504950"/>
                <a:gd name="connsiteX4-943" fmla="*/ 2038350 w 7067550"/>
                <a:gd name="connsiteY4-944" fmla="*/ 866775 h 1504950"/>
                <a:gd name="connsiteX5-945" fmla="*/ 2343150 w 7067550"/>
                <a:gd name="connsiteY5-946" fmla="*/ 866775 h 1504950"/>
                <a:gd name="connsiteX6-947" fmla="*/ 2571750 w 7067550"/>
                <a:gd name="connsiteY6-948" fmla="*/ 1143000 h 1504950"/>
                <a:gd name="connsiteX7-949" fmla="*/ 2952750 w 7067550"/>
                <a:gd name="connsiteY7-950" fmla="*/ 1143000 h 1504950"/>
                <a:gd name="connsiteX8-951" fmla="*/ 3219450 w 7067550"/>
                <a:gd name="connsiteY8-952" fmla="*/ 0 h 1504950"/>
                <a:gd name="connsiteX9-953" fmla="*/ 3524250 w 7067550"/>
                <a:gd name="connsiteY9-954" fmla="*/ 1181100 h 1504950"/>
                <a:gd name="connsiteX10-955" fmla="*/ 4133850 w 7067550"/>
                <a:gd name="connsiteY10-956" fmla="*/ 876300 h 1504950"/>
                <a:gd name="connsiteX11-957" fmla="*/ 4371975 w 7067550"/>
                <a:gd name="connsiteY11-958" fmla="*/ 866775 h 1504950"/>
                <a:gd name="connsiteX12-959" fmla="*/ 4838700 w 7067550"/>
                <a:gd name="connsiteY12-960" fmla="*/ 495300 h 1504950"/>
                <a:gd name="connsiteX13-961" fmla="*/ 5524500 w 7067550"/>
                <a:gd name="connsiteY13-962" fmla="*/ 847725 h 1504950"/>
                <a:gd name="connsiteX14-963" fmla="*/ 6019800 w 7067550"/>
                <a:gd name="connsiteY14-964" fmla="*/ 1000125 h 1504950"/>
                <a:gd name="connsiteX15-965" fmla="*/ 7067550 w 7067550"/>
                <a:gd name="connsiteY15-966" fmla="*/ 1504950 h 1504950"/>
                <a:gd name="connsiteX0-967" fmla="*/ 0 w 7067550"/>
                <a:gd name="connsiteY0-968" fmla="*/ 1419225 h 1504950"/>
                <a:gd name="connsiteX1-969" fmla="*/ 227527 w 7067550"/>
                <a:gd name="connsiteY1-970" fmla="*/ 996503 h 1504950"/>
                <a:gd name="connsiteX2-971" fmla="*/ 819150 w 7067550"/>
                <a:gd name="connsiteY2-972" fmla="*/ 876300 h 1504950"/>
                <a:gd name="connsiteX3-973" fmla="*/ 1400175 w 7067550"/>
                <a:gd name="connsiteY3-974" fmla="*/ 466725 h 1504950"/>
                <a:gd name="connsiteX4-975" fmla="*/ 2038350 w 7067550"/>
                <a:gd name="connsiteY4-976" fmla="*/ 866775 h 1504950"/>
                <a:gd name="connsiteX5-977" fmla="*/ 2343150 w 7067550"/>
                <a:gd name="connsiteY5-978" fmla="*/ 866775 h 1504950"/>
                <a:gd name="connsiteX6-979" fmla="*/ 2571750 w 7067550"/>
                <a:gd name="connsiteY6-980" fmla="*/ 1143000 h 1504950"/>
                <a:gd name="connsiteX7-981" fmla="*/ 2952750 w 7067550"/>
                <a:gd name="connsiteY7-982" fmla="*/ 1143000 h 1504950"/>
                <a:gd name="connsiteX8-983" fmla="*/ 3219450 w 7067550"/>
                <a:gd name="connsiteY8-984" fmla="*/ 0 h 1504950"/>
                <a:gd name="connsiteX9-985" fmla="*/ 3524250 w 7067550"/>
                <a:gd name="connsiteY9-986" fmla="*/ 1181100 h 1504950"/>
                <a:gd name="connsiteX10-987" fmla="*/ 4133850 w 7067550"/>
                <a:gd name="connsiteY10-988" fmla="*/ 876300 h 1504950"/>
                <a:gd name="connsiteX11-989" fmla="*/ 4371975 w 7067550"/>
                <a:gd name="connsiteY11-990" fmla="*/ 866775 h 1504950"/>
                <a:gd name="connsiteX12-991" fmla="*/ 4838700 w 7067550"/>
                <a:gd name="connsiteY12-992" fmla="*/ 495300 h 1504950"/>
                <a:gd name="connsiteX13-993" fmla="*/ 5524500 w 7067550"/>
                <a:gd name="connsiteY13-994" fmla="*/ 847725 h 1504950"/>
                <a:gd name="connsiteX14-995" fmla="*/ 6019800 w 7067550"/>
                <a:gd name="connsiteY14-996" fmla="*/ 1000125 h 1504950"/>
                <a:gd name="connsiteX15-997" fmla="*/ 7067550 w 7067550"/>
                <a:gd name="connsiteY15-998" fmla="*/ 1504950 h 1504950"/>
                <a:gd name="connsiteX0-999" fmla="*/ 0 w 7067550"/>
                <a:gd name="connsiteY0-1000" fmla="*/ 1419225 h 1504950"/>
                <a:gd name="connsiteX1-1001" fmla="*/ 227527 w 7067550"/>
                <a:gd name="connsiteY1-1002" fmla="*/ 996503 h 1504950"/>
                <a:gd name="connsiteX2-1003" fmla="*/ 819150 w 7067550"/>
                <a:gd name="connsiteY2-1004" fmla="*/ 876300 h 1504950"/>
                <a:gd name="connsiteX3-1005" fmla="*/ 1400175 w 7067550"/>
                <a:gd name="connsiteY3-1006" fmla="*/ 466725 h 1504950"/>
                <a:gd name="connsiteX4-1007" fmla="*/ 2038350 w 7067550"/>
                <a:gd name="connsiteY4-1008" fmla="*/ 866775 h 1504950"/>
                <a:gd name="connsiteX5-1009" fmla="*/ 2343150 w 7067550"/>
                <a:gd name="connsiteY5-1010" fmla="*/ 866775 h 1504950"/>
                <a:gd name="connsiteX6-1011" fmla="*/ 2571750 w 7067550"/>
                <a:gd name="connsiteY6-1012" fmla="*/ 1143000 h 1504950"/>
                <a:gd name="connsiteX7-1013" fmla="*/ 2952750 w 7067550"/>
                <a:gd name="connsiteY7-1014" fmla="*/ 1143000 h 1504950"/>
                <a:gd name="connsiteX8-1015" fmla="*/ 3219450 w 7067550"/>
                <a:gd name="connsiteY8-1016" fmla="*/ 0 h 1504950"/>
                <a:gd name="connsiteX9-1017" fmla="*/ 3524250 w 7067550"/>
                <a:gd name="connsiteY9-1018" fmla="*/ 1181100 h 1504950"/>
                <a:gd name="connsiteX10-1019" fmla="*/ 4133850 w 7067550"/>
                <a:gd name="connsiteY10-1020" fmla="*/ 876300 h 1504950"/>
                <a:gd name="connsiteX11-1021" fmla="*/ 4371975 w 7067550"/>
                <a:gd name="connsiteY11-1022" fmla="*/ 866775 h 1504950"/>
                <a:gd name="connsiteX12-1023" fmla="*/ 4838700 w 7067550"/>
                <a:gd name="connsiteY12-1024" fmla="*/ 495300 h 1504950"/>
                <a:gd name="connsiteX13-1025" fmla="*/ 5524500 w 7067550"/>
                <a:gd name="connsiteY13-1026" fmla="*/ 847725 h 1504950"/>
                <a:gd name="connsiteX14-1027" fmla="*/ 6019800 w 7067550"/>
                <a:gd name="connsiteY14-1028" fmla="*/ 1000125 h 1504950"/>
                <a:gd name="connsiteX15-1029" fmla="*/ 7067550 w 7067550"/>
                <a:gd name="connsiteY15-1030" fmla="*/ 1504950 h 1504950"/>
                <a:gd name="connsiteX0-1031" fmla="*/ 0 w 7067550"/>
                <a:gd name="connsiteY0-1032" fmla="*/ 1419225 h 1504950"/>
                <a:gd name="connsiteX1-1033" fmla="*/ 227527 w 7067550"/>
                <a:gd name="connsiteY1-1034" fmla="*/ 996503 h 1504950"/>
                <a:gd name="connsiteX2-1035" fmla="*/ 819150 w 7067550"/>
                <a:gd name="connsiteY2-1036" fmla="*/ 876300 h 1504950"/>
                <a:gd name="connsiteX3-1037" fmla="*/ 1400175 w 7067550"/>
                <a:gd name="connsiteY3-1038" fmla="*/ 466725 h 1504950"/>
                <a:gd name="connsiteX4-1039" fmla="*/ 2038350 w 7067550"/>
                <a:gd name="connsiteY4-1040" fmla="*/ 866775 h 1504950"/>
                <a:gd name="connsiteX5-1041" fmla="*/ 2343150 w 7067550"/>
                <a:gd name="connsiteY5-1042" fmla="*/ 866775 h 1504950"/>
                <a:gd name="connsiteX6-1043" fmla="*/ 2571750 w 7067550"/>
                <a:gd name="connsiteY6-1044" fmla="*/ 1143000 h 1504950"/>
                <a:gd name="connsiteX7-1045" fmla="*/ 2952750 w 7067550"/>
                <a:gd name="connsiteY7-1046" fmla="*/ 1143000 h 1504950"/>
                <a:gd name="connsiteX8-1047" fmla="*/ 3219450 w 7067550"/>
                <a:gd name="connsiteY8-1048" fmla="*/ 0 h 1504950"/>
                <a:gd name="connsiteX9-1049" fmla="*/ 3524250 w 7067550"/>
                <a:gd name="connsiteY9-1050" fmla="*/ 1181100 h 1504950"/>
                <a:gd name="connsiteX10-1051" fmla="*/ 4133850 w 7067550"/>
                <a:gd name="connsiteY10-1052" fmla="*/ 876300 h 1504950"/>
                <a:gd name="connsiteX11-1053" fmla="*/ 4371975 w 7067550"/>
                <a:gd name="connsiteY11-1054" fmla="*/ 866775 h 1504950"/>
                <a:gd name="connsiteX12-1055" fmla="*/ 4838700 w 7067550"/>
                <a:gd name="connsiteY12-1056" fmla="*/ 495300 h 1504950"/>
                <a:gd name="connsiteX13-1057" fmla="*/ 5524500 w 7067550"/>
                <a:gd name="connsiteY13-1058" fmla="*/ 847725 h 1504950"/>
                <a:gd name="connsiteX14-1059" fmla="*/ 6019800 w 7067550"/>
                <a:gd name="connsiteY14-1060" fmla="*/ 1000125 h 1504950"/>
                <a:gd name="connsiteX15-1061" fmla="*/ 7067550 w 7067550"/>
                <a:gd name="connsiteY15-1062" fmla="*/ 1504950 h 1504950"/>
                <a:gd name="connsiteX0-1063" fmla="*/ 0 w 7067550"/>
                <a:gd name="connsiteY0-1064" fmla="*/ 1419225 h 1504950"/>
                <a:gd name="connsiteX1-1065" fmla="*/ 214649 w 7067550"/>
                <a:gd name="connsiteY1-1066" fmla="*/ 970745 h 1504950"/>
                <a:gd name="connsiteX2-1067" fmla="*/ 819150 w 7067550"/>
                <a:gd name="connsiteY2-1068" fmla="*/ 876300 h 1504950"/>
                <a:gd name="connsiteX3-1069" fmla="*/ 1400175 w 7067550"/>
                <a:gd name="connsiteY3-1070" fmla="*/ 466725 h 1504950"/>
                <a:gd name="connsiteX4-1071" fmla="*/ 2038350 w 7067550"/>
                <a:gd name="connsiteY4-1072" fmla="*/ 866775 h 1504950"/>
                <a:gd name="connsiteX5-1073" fmla="*/ 2343150 w 7067550"/>
                <a:gd name="connsiteY5-1074" fmla="*/ 866775 h 1504950"/>
                <a:gd name="connsiteX6-1075" fmla="*/ 2571750 w 7067550"/>
                <a:gd name="connsiteY6-1076" fmla="*/ 1143000 h 1504950"/>
                <a:gd name="connsiteX7-1077" fmla="*/ 2952750 w 7067550"/>
                <a:gd name="connsiteY7-1078" fmla="*/ 1143000 h 1504950"/>
                <a:gd name="connsiteX8-1079" fmla="*/ 3219450 w 7067550"/>
                <a:gd name="connsiteY8-1080" fmla="*/ 0 h 1504950"/>
                <a:gd name="connsiteX9-1081" fmla="*/ 3524250 w 7067550"/>
                <a:gd name="connsiteY9-1082" fmla="*/ 1181100 h 1504950"/>
                <a:gd name="connsiteX10-1083" fmla="*/ 4133850 w 7067550"/>
                <a:gd name="connsiteY10-1084" fmla="*/ 876300 h 1504950"/>
                <a:gd name="connsiteX11-1085" fmla="*/ 4371975 w 7067550"/>
                <a:gd name="connsiteY11-1086" fmla="*/ 866775 h 1504950"/>
                <a:gd name="connsiteX12-1087" fmla="*/ 4838700 w 7067550"/>
                <a:gd name="connsiteY12-1088" fmla="*/ 495300 h 1504950"/>
                <a:gd name="connsiteX13-1089" fmla="*/ 5524500 w 7067550"/>
                <a:gd name="connsiteY13-1090" fmla="*/ 847725 h 1504950"/>
                <a:gd name="connsiteX14-1091" fmla="*/ 6019800 w 7067550"/>
                <a:gd name="connsiteY14-1092" fmla="*/ 1000125 h 1504950"/>
                <a:gd name="connsiteX15-1093" fmla="*/ 7067550 w 7067550"/>
                <a:gd name="connsiteY15-1094" fmla="*/ 1504950 h 1504950"/>
                <a:gd name="connsiteX0-1095" fmla="*/ 0 w 7067550"/>
                <a:gd name="connsiteY0-1096" fmla="*/ 1419225 h 1504950"/>
                <a:gd name="connsiteX1-1097" fmla="*/ 214649 w 7067550"/>
                <a:gd name="connsiteY1-1098" fmla="*/ 970745 h 1504950"/>
                <a:gd name="connsiteX2-1099" fmla="*/ 819150 w 7067550"/>
                <a:gd name="connsiteY2-1100" fmla="*/ 876300 h 1504950"/>
                <a:gd name="connsiteX3-1101" fmla="*/ 1400175 w 7067550"/>
                <a:gd name="connsiteY3-1102" fmla="*/ 466725 h 1504950"/>
                <a:gd name="connsiteX4-1103" fmla="*/ 2038350 w 7067550"/>
                <a:gd name="connsiteY4-1104" fmla="*/ 866775 h 1504950"/>
                <a:gd name="connsiteX5-1105" fmla="*/ 2343150 w 7067550"/>
                <a:gd name="connsiteY5-1106" fmla="*/ 866775 h 1504950"/>
                <a:gd name="connsiteX6-1107" fmla="*/ 2571750 w 7067550"/>
                <a:gd name="connsiteY6-1108" fmla="*/ 1143000 h 1504950"/>
                <a:gd name="connsiteX7-1109" fmla="*/ 2952750 w 7067550"/>
                <a:gd name="connsiteY7-1110" fmla="*/ 1143000 h 1504950"/>
                <a:gd name="connsiteX8-1111" fmla="*/ 3219450 w 7067550"/>
                <a:gd name="connsiteY8-1112" fmla="*/ 0 h 1504950"/>
                <a:gd name="connsiteX9-1113" fmla="*/ 3524250 w 7067550"/>
                <a:gd name="connsiteY9-1114" fmla="*/ 1181100 h 1504950"/>
                <a:gd name="connsiteX10-1115" fmla="*/ 4133850 w 7067550"/>
                <a:gd name="connsiteY10-1116" fmla="*/ 876300 h 1504950"/>
                <a:gd name="connsiteX11-1117" fmla="*/ 4371975 w 7067550"/>
                <a:gd name="connsiteY11-1118" fmla="*/ 866775 h 1504950"/>
                <a:gd name="connsiteX12-1119" fmla="*/ 4838700 w 7067550"/>
                <a:gd name="connsiteY12-1120" fmla="*/ 495300 h 1504950"/>
                <a:gd name="connsiteX13-1121" fmla="*/ 5524500 w 7067550"/>
                <a:gd name="connsiteY13-1122" fmla="*/ 847725 h 1504950"/>
                <a:gd name="connsiteX14-1123" fmla="*/ 6019800 w 7067550"/>
                <a:gd name="connsiteY14-1124" fmla="*/ 1000125 h 1504950"/>
                <a:gd name="connsiteX15-1125" fmla="*/ 7067550 w 7067550"/>
                <a:gd name="connsiteY15-1126" fmla="*/ 1504950 h 1504950"/>
                <a:gd name="connsiteX0-1127" fmla="*/ 0 w 7067550"/>
                <a:gd name="connsiteY0-1128" fmla="*/ 1419225 h 1504950"/>
                <a:gd name="connsiteX1-1129" fmla="*/ 214649 w 7067550"/>
                <a:gd name="connsiteY1-1130" fmla="*/ 970745 h 1504950"/>
                <a:gd name="connsiteX2-1131" fmla="*/ 819150 w 7067550"/>
                <a:gd name="connsiteY2-1132" fmla="*/ 876300 h 1504950"/>
                <a:gd name="connsiteX3-1133" fmla="*/ 1400175 w 7067550"/>
                <a:gd name="connsiteY3-1134" fmla="*/ 466725 h 1504950"/>
                <a:gd name="connsiteX4-1135" fmla="*/ 2038350 w 7067550"/>
                <a:gd name="connsiteY4-1136" fmla="*/ 866775 h 1504950"/>
                <a:gd name="connsiteX5-1137" fmla="*/ 2343150 w 7067550"/>
                <a:gd name="connsiteY5-1138" fmla="*/ 866775 h 1504950"/>
                <a:gd name="connsiteX6-1139" fmla="*/ 2571750 w 7067550"/>
                <a:gd name="connsiteY6-1140" fmla="*/ 1143000 h 1504950"/>
                <a:gd name="connsiteX7-1141" fmla="*/ 2952750 w 7067550"/>
                <a:gd name="connsiteY7-1142" fmla="*/ 1143000 h 1504950"/>
                <a:gd name="connsiteX8-1143" fmla="*/ 3219450 w 7067550"/>
                <a:gd name="connsiteY8-1144" fmla="*/ 0 h 1504950"/>
                <a:gd name="connsiteX9-1145" fmla="*/ 3524250 w 7067550"/>
                <a:gd name="connsiteY9-1146" fmla="*/ 1181100 h 1504950"/>
                <a:gd name="connsiteX10-1147" fmla="*/ 4133850 w 7067550"/>
                <a:gd name="connsiteY10-1148" fmla="*/ 876300 h 1504950"/>
                <a:gd name="connsiteX11-1149" fmla="*/ 4371975 w 7067550"/>
                <a:gd name="connsiteY11-1150" fmla="*/ 866775 h 1504950"/>
                <a:gd name="connsiteX12-1151" fmla="*/ 4838700 w 7067550"/>
                <a:gd name="connsiteY12-1152" fmla="*/ 495300 h 1504950"/>
                <a:gd name="connsiteX13-1153" fmla="*/ 5524500 w 7067550"/>
                <a:gd name="connsiteY13-1154" fmla="*/ 847725 h 1504950"/>
                <a:gd name="connsiteX14-1155" fmla="*/ 6019800 w 7067550"/>
                <a:gd name="connsiteY14-1156" fmla="*/ 1000125 h 1504950"/>
                <a:gd name="connsiteX15-1157" fmla="*/ 7067550 w 7067550"/>
                <a:gd name="connsiteY15-1158" fmla="*/ 1504950 h 1504950"/>
                <a:gd name="connsiteX0-1159" fmla="*/ 0 w 7067550"/>
                <a:gd name="connsiteY0-1160" fmla="*/ 1419225 h 1504950"/>
                <a:gd name="connsiteX1-1161" fmla="*/ 214649 w 7067550"/>
                <a:gd name="connsiteY1-1162" fmla="*/ 970745 h 1504950"/>
                <a:gd name="connsiteX2-1163" fmla="*/ 819150 w 7067550"/>
                <a:gd name="connsiteY2-1164" fmla="*/ 876300 h 1504950"/>
                <a:gd name="connsiteX3-1165" fmla="*/ 1400175 w 7067550"/>
                <a:gd name="connsiteY3-1166" fmla="*/ 466725 h 1504950"/>
                <a:gd name="connsiteX4-1167" fmla="*/ 2038350 w 7067550"/>
                <a:gd name="connsiteY4-1168" fmla="*/ 866775 h 1504950"/>
                <a:gd name="connsiteX5-1169" fmla="*/ 2343150 w 7067550"/>
                <a:gd name="connsiteY5-1170" fmla="*/ 866775 h 1504950"/>
                <a:gd name="connsiteX6-1171" fmla="*/ 2571750 w 7067550"/>
                <a:gd name="connsiteY6-1172" fmla="*/ 1143000 h 1504950"/>
                <a:gd name="connsiteX7-1173" fmla="*/ 2952750 w 7067550"/>
                <a:gd name="connsiteY7-1174" fmla="*/ 1143000 h 1504950"/>
                <a:gd name="connsiteX8-1175" fmla="*/ 3219450 w 7067550"/>
                <a:gd name="connsiteY8-1176" fmla="*/ 0 h 1504950"/>
                <a:gd name="connsiteX9-1177" fmla="*/ 3524250 w 7067550"/>
                <a:gd name="connsiteY9-1178" fmla="*/ 1181100 h 1504950"/>
                <a:gd name="connsiteX10-1179" fmla="*/ 4133850 w 7067550"/>
                <a:gd name="connsiteY10-1180" fmla="*/ 876300 h 1504950"/>
                <a:gd name="connsiteX11-1181" fmla="*/ 4371975 w 7067550"/>
                <a:gd name="connsiteY11-1182" fmla="*/ 866775 h 1504950"/>
                <a:gd name="connsiteX12-1183" fmla="*/ 4838700 w 7067550"/>
                <a:gd name="connsiteY12-1184" fmla="*/ 495300 h 1504950"/>
                <a:gd name="connsiteX13-1185" fmla="*/ 5524500 w 7067550"/>
                <a:gd name="connsiteY13-1186" fmla="*/ 847725 h 1504950"/>
                <a:gd name="connsiteX14-1187" fmla="*/ 6019800 w 7067550"/>
                <a:gd name="connsiteY14-1188" fmla="*/ 1000125 h 1504950"/>
                <a:gd name="connsiteX15-1189" fmla="*/ 7067550 w 7067550"/>
                <a:gd name="connsiteY15-1190" fmla="*/ 1504950 h 1504950"/>
                <a:gd name="connsiteX0-1191" fmla="*/ 0 w 6088146"/>
                <a:gd name="connsiteY0-1192" fmla="*/ 1419225 h 2590001"/>
                <a:gd name="connsiteX1-1193" fmla="*/ 214649 w 6088146"/>
                <a:gd name="connsiteY1-1194" fmla="*/ 970745 h 2590001"/>
                <a:gd name="connsiteX2-1195" fmla="*/ 819150 w 6088146"/>
                <a:gd name="connsiteY2-1196" fmla="*/ 876300 h 2590001"/>
                <a:gd name="connsiteX3-1197" fmla="*/ 1400175 w 6088146"/>
                <a:gd name="connsiteY3-1198" fmla="*/ 466725 h 2590001"/>
                <a:gd name="connsiteX4-1199" fmla="*/ 2038350 w 6088146"/>
                <a:gd name="connsiteY4-1200" fmla="*/ 866775 h 2590001"/>
                <a:gd name="connsiteX5-1201" fmla="*/ 2343150 w 6088146"/>
                <a:gd name="connsiteY5-1202" fmla="*/ 866775 h 2590001"/>
                <a:gd name="connsiteX6-1203" fmla="*/ 2571750 w 6088146"/>
                <a:gd name="connsiteY6-1204" fmla="*/ 1143000 h 2590001"/>
                <a:gd name="connsiteX7-1205" fmla="*/ 2952750 w 6088146"/>
                <a:gd name="connsiteY7-1206" fmla="*/ 1143000 h 2590001"/>
                <a:gd name="connsiteX8-1207" fmla="*/ 3219450 w 6088146"/>
                <a:gd name="connsiteY8-1208" fmla="*/ 0 h 2590001"/>
                <a:gd name="connsiteX9-1209" fmla="*/ 3524250 w 6088146"/>
                <a:gd name="connsiteY9-1210" fmla="*/ 1181100 h 2590001"/>
                <a:gd name="connsiteX10-1211" fmla="*/ 4133850 w 6088146"/>
                <a:gd name="connsiteY10-1212" fmla="*/ 876300 h 2590001"/>
                <a:gd name="connsiteX11-1213" fmla="*/ 4371975 w 6088146"/>
                <a:gd name="connsiteY11-1214" fmla="*/ 866775 h 2590001"/>
                <a:gd name="connsiteX12-1215" fmla="*/ 4838700 w 6088146"/>
                <a:gd name="connsiteY12-1216" fmla="*/ 495300 h 2590001"/>
                <a:gd name="connsiteX13-1217" fmla="*/ 5524500 w 6088146"/>
                <a:gd name="connsiteY13-1218" fmla="*/ 847725 h 2590001"/>
                <a:gd name="connsiteX14-1219" fmla="*/ 6019800 w 6088146"/>
                <a:gd name="connsiteY14-1220" fmla="*/ 1000125 h 2590001"/>
                <a:gd name="connsiteX15-1221" fmla="*/ 5974246 w 6088146"/>
                <a:gd name="connsiteY15-1222" fmla="*/ 2590001 h 2590001"/>
                <a:gd name="connsiteX0-1223" fmla="*/ 0 w 6292642"/>
                <a:gd name="connsiteY0-1224" fmla="*/ 1419225 h 2590001"/>
                <a:gd name="connsiteX1-1225" fmla="*/ 214649 w 6292642"/>
                <a:gd name="connsiteY1-1226" fmla="*/ 970745 h 2590001"/>
                <a:gd name="connsiteX2-1227" fmla="*/ 819150 w 6292642"/>
                <a:gd name="connsiteY2-1228" fmla="*/ 876300 h 2590001"/>
                <a:gd name="connsiteX3-1229" fmla="*/ 1400175 w 6292642"/>
                <a:gd name="connsiteY3-1230" fmla="*/ 466725 h 2590001"/>
                <a:gd name="connsiteX4-1231" fmla="*/ 2038350 w 6292642"/>
                <a:gd name="connsiteY4-1232" fmla="*/ 866775 h 2590001"/>
                <a:gd name="connsiteX5-1233" fmla="*/ 2343150 w 6292642"/>
                <a:gd name="connsiteY5-1234" fmla="*/ 866775 h 2590001"/>
                <a:gd name="connsiteX6-1235" fmla="*/ 2571750 w 6292642"/>
                <a:gd name="connsiteY6-1236" fmla="*/ 1143000 h 2590001"/>
                <a:gd name="connsiteX7-1237" fmla="*/ 2952750 w 6292642"/>
                <a:gd name="connsiteY7-1238" fmla="*/ 1143000 h 2590001"/>
                <a:gd name="connsiteX8-1239" fmla="*/ 3219450 w 6292642"/>
                <a:gd name="connsiteY8-1240" fmla="*/ 0 h 2590001"/>
                <a:gd name="connsiteX9-1241" fmla="*/ 3524250 w 6292642"/>
                <a:gd name="connsiteY9-1242" fmla="*/ 1181100 h 2590001"/>
                <a:gd name="connsiteX10-1243" fmla="*/ 4133850 w 6292642"/>
                <a:gd name="connsiteY10-1244" fmla="*/ 876300 h 2590001"/>
                <a:gd name="connsiteX11-1245" fmla="*/ 4371975 w 6292642"/>
                <a:gd name="connsiteY11-1246" fmla="*/ 866775 h 2590001"/>
                <a:gd name="connsiteX12-1247" fmla="*/ 4838700 w 6292642"/>
                <a:gd name="connsiteY12-1248" fmla="*/ 495300 h 2590001"/>
                <a:gd name="connsiteX13-1249" fmla="*/ 5524500 w 6292642"/>
                <a:gd name="connsiteY13-1250" fmla="*/ 847725 h 2590001"/>
                <a:gd name="connsiteX14-1251" fmla="*/ 6019800 w 6292642"/>
                <a:gd name="connsiteY14-1252" fmla="*/ 1000125 h 2590001"/>
                <a:gd name="connsiteX15-1253" fmla="*/ 5974246 w 6292642"/>
                <a:gd name="connsiteY15-1254" fmla="*/ 2590001 h 2590001"/>
                <a:gd name="connsiteX0-1255" fmla="*/ 0 w 6142523"/>
                <a:gd name="connsiteY0-1256" fmla="*/ 1419225 h 2425598"/>
                <a:gd name="connsiteX1-1257" fmla="*/ 214649 w 6142523"/>
                <a:gd name="connsiteY1-1258" fmla="*/ 970745 h 2425598"/>
                <a:gd name="connsiteX2-1259" fmla="*/ 819150 w 6142523"/>
                <a:gd name="connsiteY2-1260" fmla="*/ 876300 h 2425598"/>
                <a:gd name="connsiteX3-1261" fmla="*/ 1400175 w 6142523"/>
                <a:gd name="connsiteY3-1262" fmla="*/ 466725 h 2425598"/>
                <a:gd name="connsiteX4-1263" fmla="*/ 2038350 w 6142523"/>
                <a:gd name="connsiteY4-1264" fmla="*/ 866775 h 2425598"/>
                <a:gd name="connsiteX5-1265" fmla="*/ 2343150 w 6142523"/>
                <a:gd name="connsiteY5-1266" fmla="*/ 866775 h 2425598"/>
                <a:gd name="connsiteX6-1267" fmla="*/ 2571750 w 6142523"/>
                <a:gd name="connsiteY6-1268" fmla="*/ 1143000 h 2425598"/>
                <a:gd name="connsiteX7-1269" fmla="*/ 2952750 w 6142523"/>
                <a:gd name="connsiteY7-1270" fmla="*/ 1143000 h 2425598"/>
                <a:gd name="connsiteX8-1271" fmla="*/ 3219450 w 6142523"/>
                <a:gd name="connsiteY8-1272" fmla="*/ 0 h 2425598"/>
                <a:gd name="connsiteX9-1273" fmla="*/ 3524250 w 6142523"/>
                <a:gd name="connsiteY9-1274" fmla="*/ 1181100 h 2425598"/>
                <a:gd name="connsiteX10-1275" fmla="*/ 4133850 w 6142523"/>
                <a:gd name="connsiteY10-1276" fmla="*/ 876300 h 2425598"/>
                <a:gd name="connsiteX11-1277" fmla="*/ 4371975 w 6142523"/>
                <a:gd name="connsiteY11-1278" fmla="*/ 866775 h 2425598"/>
                <a:gd name="connsiteX12-1279" fmla="*/ 4838700 w 6142523"/>
                <a:gd name="connsiteY12-1280" fmla="*/ 495300 h 2425598"/>
                <a:gd name="connsiteX13-1281" fmla="*/ 5524500 w 6142523"/>
                <a:gd name="connsiteY13-1282" fmla="*/ 847725 h 2425598"/>
                <a:gd name="connsiteX14-1283" fmla="*/ 6019800 w 6142523"/>
                <a:gd name="connsiteY14-1284" fmla="*/ 1000125 h 2425598"/>
                <a:gd name="connsiteX15-1285" fmla="*/ 5656193 w 6142523"/>
                <a:gd name="connsiteY15-1286" fmla="*/ 2425598 h 2425598"/>
                <a:gd name="connsiteX0-1287" fmla="*/ 0 w 6244832"/>
                <a:gd name="connsiteY0-1288" fmla="*/ 1419225 h 2425598"/>
                <a:gd name="connsiteX1-1289" fmla="*/ 214649 w 6244832"/>
                <a:gd name="connsiteY1-1290" fmla="*/ 970745 h 2425598"/>
                <a:gd name="connsiteX2-1291" fmla="*/ 819150 w 6244832"/>
                <a:gd name="connsiteY2-1292" fmla="*/ 876300 h 2425598"/>
                <a:gd name="connsiteX3-1293" fmla="*/ 1400175 w 6244832"/>
                <a:gd name="connsiteY3-1294" fmla="*/ 466725 h 2425598"/>
                <a:gd name="connsiteX4-1295" fmla="*/ 2038350 w 6244832"/>
                <a:gd name="connsiteY4-1296" fmla="*/ 866775 h 2425598"/>
                <a:gd name="connsiteX5-1297" fmla="*/ 2343150 w 6244832"/>
                <a:gd name="connsiteY5-1298" fmla="*/ 866775 h 2425598"/>
                <a:gd name="connsiteX6-1299" fmla="*/ 2571750 w 6244832"/>
                <a:gd name="connsiteY6-1300" fmla="*/ 1143000 h 2425598"/>
                <a:gd name="connsiteX7-1301" fmla="*/ 2952750 w 6244832"/>
                <a:gd name="connsiteY7-1302" fmla="*/ 1143000 h 2425598"/>
                <a:gd name="connsiteX8-1303" fmla="*/ 3219450 w 6244832"/>
                <a:gd name="connsiteY8-1304" fmla="*/ 0 h 2425598"/>
                <a:gd name="connsiteX9-1305" fmla="*/ 3524250 w 6244832"/>
                <a:gd name="connsiteY9-1306" fmla="*/ 1181100 h 2425598"/>
                <a:gd name="connsiteX10-1307" fmla="*/ 4133850 w 6244832"/>
                <a:gd name="connsiteY10-1308" fmla="*/ 876300 h 2425598"/>
                <a:gd name="connsiteX11-1309" fmla="*/ 4371975 w 6244832"/>
                <a:gd name="connsiteY11-1310" fmla="*/ 866775 h 2425598"/>
                <a:gd name="connsiteX12-1311" fmla="*/ 4838700 w 6244832"/>
                <a:gd name="connsiteY12-1312" fmla="*/ 495300 h 2425598"/>
                <a:gd name="connsiteX13-1313" fmla="*/ 5524500 w 6244832"/>
                <a:gd name="connsiteY13-1314" fmla="*/ 847725 h 2425598"/>
                <a:gd name="connsiteX14-1315" fmla="*/ 6019800 w 6244832"/>
                <a:gd name="connsiteY14-1316" fmla="*/ 1000125 h 2425598"/>
                <a:gd name="connsiteX15-1317" fmla="*/ 5656193 w 6244832"/>
                <a:gd name="connsiteY15-1318" fmla="*/ 2425598 h 2425598"/>
                <a:gd name="connsiteX0-1319" fmla="*/ 0 w 5656193"/>
                <a:gd name="connsiteY0-1320" fmla="*/ 1419225 h 2425598"/>
                <a:gd name="connsiteX1-1321" fmla="*/ 214649 w 5656193"/>
                <a:gd name="connsiteY1-1322" fmla="*/ 970745 h 2425598"/>
                <a:gd name="connsiteX2-1323" fmla="*/ 819150 w 5656193"/>
                <a:gd name="connsiteY2-1324" fmla="*/ 876300 h 2425598"/>
                <a:gd name="connsiteX3-1325" fmla="*/ 1400175 w 5656193"/>
                <a:gd name="connsiteY3-1326" fmla="*/ 466725 h 2425598"/>
                <a:gd name="connsiteX4-1327" fmla="*/ 2038350 w 5656193"/>
                <a:gd name="connsiteY4-1328" fmla="*/ 866775 h 2425598"/>
                <a:gd name="connsiteX5-1329" fmla="*/ 2343150 w 5656193"/>
                <a:gd name="connsiteY5-1330" fmla="*/ 866775 h 2425598"/>
                <a:gd name="connsiteX6-1331" fmla="*/ 2571750 w 5656193"/>
                <a:gd name="connsiteY6-1332" fmla="*/ 1143000 h 2425598"/>
                <a:gd name="connsiteX7-1333" fmla="*/ 2952750 w 5656193"/>
                <a:gd name="connsiteY7-1334" fmla="*/ 1143000 h 2425598"/>
                <a:gd name="connsiteX8-1335" fmla="*/ 3219450 w 5656193"/>
                <a:gd name="connsiteY8-1336" fmla="*/ 0 h 2425598"/>
                <a:gd name="connsiteX9-1337" fmla="*/ 3524250 w 5656193"/>
                <a:gd name="connsiteY9-1338" fmla="*/ 1181100 h 2425598"/>
                <a:gd name="connsiteX10-1339" fmla="*/ 4133850 w 5656193"/>
                <a:gd name="connsiteY10-1340" fmla="*/ 876300 h 2425598"/>
                <a:gd name="connsiteX11-1341" fmla="*/ 4371975 w 5656193"/>
                <a:gd name="connsiteY11-1342" fmla="*/ 866775 h 2425598"/>
                <a:gd name="connsiteX12-1343" fmla="*/ 4838700 w 5656193"/>
                <a:gd name="connsiteY12-1344" fmla="*/ 495300 h 2425598"/>
                <a:gd name="connsiteX13-1345" fmla="*/ 5524500 w 5656193"/>
                <a:gd name="connsiteY13-1346" fmla="*/ 847725 h 2425598"/>
                <a:gd name="connsiteX14-1347" fmla="*/ 5656193 w 5656193"/>
                <a:gd name="connsiteY14-1348" fmla="*/ 2425598 h 2425598"/>
                <a:gd name="connsiteX0-1349" fmla="*/ 0 w 5601638"/>
                <a:gd name="connsiteY0-1350" fmla="*/ 1419225 h 2425598"/>
                <a:gd name="connsiteX1-1351" fmla="*/ 214649 w 5601638"/>
                <a:gd name="connsiteY1-1352" fmla="*/ 970745 h 2425598"/>
                <a:gd name="connsiteX2-1353" fmla="*/ 819150 w 5601638"/>
                <a:gd name="connsiteY2-1354" fmla="*/ 876300 h 2425598"/>
                <a:gd name="connsiteX3-1355" fmla="*/ 1400175 w 5601638"/>
                <a:gd name="connsiteY3-1356" fmla="*/ 466725 h 2425598"/>
                <a:gd name="connsiteX4-1357" fmla="*/ 2038350 w 5601638"/>
                <a:gd name="connsiteY4-1358" fmla="*/ 866775 h 2425598"/>
                <a:gd name="connsiteX5-1359" fmla="*/ 2343150 w 5601638"/>
                <a:gd name="connsiteY5-1360" fmla="*/ 866775 h 2425598"/>
                <a:gd name="connsiteX6-1361" fmla="*/ 2571750 w 5601638"/>
                <a:gd name="connsiteY6-1362" fmla="*/ 1143000 h 2425598"/>
                <a:gd name="connsiteX7-1363" fmla="*/ 2952750 w 5601638"/>
                <a:gd name="connsiteY7-1364" fmla="*/ 1143000 h 2425598"/>
                <a:gd name="connsiteX8-1365" fmla="*/ 3219450 w 5601638"/>
                <a:gd name="connsiteY8-1366" fmla="*/ 0 h 2425598"/>
                <a:gd name="connsiteX9-1367" fmla="*/ 3524250 w 5601638"/>
                <a:gd name="connsiteY9-1368" fmla="*/ 1181100 h 2425598"/>
                <a:gd name="connsiteX10-1369" fmla="*/ 4133850 w 5601638"/>
                <a:gd name="connsiteY10-1370" fmla="*/ 876300 h 2425598"/>
                <a:gd name="connsiteX11-1371" fmla="*/ 4371975 w 5601638"/>
                <a:gd name="connsiteY11-1372" fmla="*/ 866775 h 2425598"/>
                <a:gd name="connsiteX12-1373" fmla="*/ 4838700 w 5601638"/>
                <a:gd name="connsiteY12-1374" fmla="*/ 495300 h 2425598"/>
                <a:gd name="connsiteX13-1375" fmla="*/ 5524500 w 5601638"/>
                <a:gd name="connsiteY13-1376" fmla="*/ 847725 h 2425598"/>
                <a:gd name="connsiteX14-1377" fmla="*/ 5596559 w 5601638"/>
                <a:gd name="connsiteY14-1378" fmla="*/ 2425598 h 2425598"/>
                <a:gd name="connsiteX0-1379" fmla="*/ 0 w 5976015"/>
                <a:gd name="connsiteY0-1380" fmla="*/ 1419225 h 2425598"/>
                <a:gd name="connsiteX1-1381" fmla="*/ 214649 w 5976015"/>
                <a:gd name="connsiteY1-1382" fmla="*/ 970745 h 2425598"/>
                <a:gd name="connsiteX2-1383" fmla="*/ 819150 w 5976015"/>
                <a:gd name="connsiteY2-1384" fmla="*/ 876300 h 2425598"/>
                <a:gd name="connsiteX3-1385" fmla="*/ 1400175 w 5976015"/>
                <a:gd name="connsiteY3-1386" fmla="*/ 466725 h 2425598"/>
                <a:gd name="connsiteX4-1387" fmla="*/ 2038350 w 5976015"/>
                <a:gd name="connsiteY4-1388" fmla="*/ 866775 h 2425598"/>
                <a:gd name="connsiteX5-1389" fmla="*/ 2343150 w 5976015"/>
                <a:gd name="connsiteY5-1390" fmla="*/ 866775 h 2425598"/>
                <a:gd name="connsiteX6-1391" fmla="*/ 2571750 w 5976015"/>
                <a:gd name="connsiteY6-1392" fmla="*/ 1143000 h 2425598"/>
                <a:gd name="connsiteX7-1393" fmla="*/ 2952750 w 5976015"/>
                <a:gd name="connsiteY7-1394" fmla="*/ 1143000 h 2425598"/>
                <a:gd name="connsiteX8-1395" fmla="*/ 3219450 w 5976015"/>
                <a:gd name="connsiteY8-1396" fmla="*/ 0 h 2425598"/>
                <a:gd name="connsiteX9-1397" fmla="*/ 3524250 w 5976015"/>
                <a:gd name="connsiteY9-1398" fmla="*/ 1181100 h 2425598"/>
                <a:gd name="connsiteX10-1399" fmla="*/ 4133850 w 5976015"/>
                <a:gd name="connsiteY10-1400" fmla="*/ 876300 h 2425598"/>
                <a:gd name="connsiteX11-1401" fmla="*/ 4371975 w 5976015"/>
                <a:gd name="connsiteY11-1402" fmla="*/ 866775 h 2425598"/>
                <a:gd name="connsiteX12-1403" fmla="*/ 4838700 w 5976015"/>
                <a:gd name="connsiteY12-1404" fmla="*/ 495300 h 2425598"/>
                <a:gd name="connsiteX13-1405" fmla="*/ 5524500 w 5976015"/>
                <a:gd name="connsiteY13-1406" fmla="*/ 847725 h 2425598"/>
                <a:gd name="connsiteX14-1407" fmla="*/ 5596559 w 5976015"/>
                <a:gd name="connsiteY14-1408" fmla="*/ 2425598 h 2425598"/>
                <a:gd name="connsiteX0-1409" fmla="*/ 0 w 5976015"/>
                <a:gd name="connsiteY0-1410" fmla="*/ 1419225 h 2425598"/>
                <a:gd name="connsiteX1-1411" fmla="*/ 214649 w 5976015"/>
                <a:gd name="connsiteY1-1412" fmla="*/ 970745 h 2425598"/>
                <a:gd name="connsiteX2-1413" fmla="*/ 819150 w 5976015"/>
                <a:gd name="connsiteY2-1414" fmla="*/ 876300 h 2425598"/>
                <a:gd name="connsiteX3-1415" fmla="*/ 1400175 w 5976015"/>
                <a:gd name="connsiteY3-1416" fmla="*/ 466725 h 2425598"/>
                <a:gd name="connsiteX4-1417" fmla="*/ 2038350 w 5976015"/>
                <a:gd name="connsiteY4-1418" fmla="*/ 866775 h 2425598"/>
                <a:gd name="connsiteX5-1419" fmla="*/ 2343150 w 5976015"/>
                <a:gd name="connsiteY5-1420" fmla="*/ 866775 h 2425598"/>
                <a:gd name="connsiteX6-1421" fmla="*/ 2571750 w 5976015"/>
                <a:gd name="connsiteY6-1422" fmla="*/ 1143000 h 2425598"/>
                <a:gd name="connsiteX7-1423" fmla="*/ 2952750 w 5976015"/>
                <a:gd name="connsiteY7-1424" fmla="*/ 1143000 h 2425598"/>
                <a:gd name="connsiteX8-1425" fmla="*/ 3219450 w 5976015"/>
                <a:gd name="connsiteY8-1426" fmla="*/ 0 h 2425598"/>
                <a:gd name="connsiteX9-1427" fmla="*/ 3524250 w 5976015"/>
                <a:gd name="connsiteY9-1428" fmla="*/ 1181100 h 2425598"/>
                <a:gd name="connsiteX10-1429" fmla="*/ 4133850 w 5976015"/>
                <a:gd name="connsiteY10-1430" fmla="*/ 876300 h 2425598"/>
                <a:gd name="connsiteX11-1431" fmla="*/ 4371975 w 5976015"/>
                <a:gd name="connsiteY11-1432" fmla="*/ 866775 h 2425598"/>
                <a:gd name="connsiteX12-1433" fmla="*/ 4838700 w 5976015"/>
                <a:gd name="connsiteY12-1434" fmla="*/ 495300 h 2425598"/>
                <a:gd name="connsiteX13-1435" fmla="*/ 5524500 w 5976015"/>
                <a:gd name="connsiteY13-1436" fmla="*/ 847725 h 2425598"/>
                <a:gd name="connsiteX14-1437" fmla="*/ 5596559 w 5976015"/>
                <a:gd name="connsiteY14-1438" fmla="*/ 2425598 h 2425598"/>
                <a:gd name="connsiteX0-1439" fmla="*/ 0 w 6017422"/>
                <a:gd name="connsiteY0-1440" fmla="*/ 1419225 h 2425598"/>
                <a:gd name="connsiteX1-1441" fmla="*/ 214649 w 6017422"/>
                <a:gd name="connsiteY1-1442" fmla="*/ 970745 h 2425598"/>
                <a:gd name="connsiteX2-1443" fmla="*/ 819150 w 6017422"/>
                <a:gd name="connsiteY2-1444" fmla="*/ 876300 h 2425598"/>
                <a:gd name="connsiteX3-1445" fmla="*/ 1400175 w 6017422"/>
                <a:gd name="connsiteY3-1446" fmla="*/ 466725 h 2425598"/>
                <a:gd name="connsiteX4-1447" fmla="*/ 2038350 w 6017422"/>
                <a:gd name="connsiteY4-1448" fmla="*/ 866775 h 2425598"/>
                <a:gd name="connsiteX5-1449" fmla="*/ 2343150 w 6017422"/>
                <a:gd name="connsiteY5-1450" fmla="*/ 866775 h 2425598"/>
                <a:gd name="connsiteX6-1451" fmla="*/ 2571750 w 6017422"/>
                <a:gd name="connsiteY6-1452" fmla="*/ 1143000 h 2425598"/>
                <a:gd name="connsiteX7-1453" fmla="*/ 2952750 w 6017422"/>
                <a:gd name="connsiteY7-1454" fmla="*/ 1143000 h 2425598"/>
                <a:gd name="connsiteX8-1455" fmla="*/ 3219450 w 6017422"/>
                <a:gd name="connsiteY8-1456" fmla="*/ 0 h 2425598"/>
                <a:gd name="connsiteX9-1457" fmla="*/ 3524250 w 6017422"/>
                <a:gd name="connsiteY9-1458" fmla="*/ 1181100 h 2425598"/>
                <a:gd name="connsiteX10-1459" fmla="*/ 4133850 w 6017422"/>
                <a:gd name="connsiteY10-1460" fmla="*/ 876300 h 2425598"/>
                <a:gd name="connsiteX11-1461" fmla="*/ 4371975 w 6017422"/>
                <a:gd name="connsiteY11-1462" fmla="*/ 866775 h 2425598"/>
                <a:gd name="connsiteX12-1463" fmla="*/ 4838700 w 6017422"/>
                <a:gd name="connsiteY12-1464" fmla="*/ 495300 h 2425598"/>
                <a:gd name="connsiteX13-1465" fmla="*/ 5663648 w 6017422"/>
                <a:gd name="connsiteY13-1466" fmla="*/ 814845 h 2425598"/>
                <a:gd name="connsiteX14-1467" fmla="*/ 5596559 w 6017422"/>
                <a:gd name="connsiteY14-1468" fmla="*/ 2425598 h 2425598"/>
                <a:gd name="connsiteX0-1469" fmla="*/ 0 w 6057372"/>
                <a:gd name="connsiteY0-1470" fmla="*/ 1419225 h 2425598"/>
                <a:gd name="connsiteX1-1471" fmla="*/ 214649 w 6057372"/>
                <a:gd name="connsiteY1-1472" fmla="*/ 970745 h 2425598"/>
                <a:gd name="connsiteX2-1473" fmla="*/ 819150 w 6057372"/>
                <a:gd name="connsiteY2-1474" fmla="*/ 876300 h 2425598"/>
                <a:gd name="connsiteX3-1475" fmla="*/ 1400175 w 6057372"/>
                <a:gd name="connsiteY3-1476" fmla="*/ 466725 h 2425598"/>
                <a:gd name="connsiteX4-1477" fmla="*/ 2038350 w 6057372"/>
                <a:gd name="connsiteY4-1478" fmla="*/ 866775 h 2425598"/>
                <a:gd name="connsiteX5-1479" fmla="*/ 2343150 w 6057372"/>
                <a:gd name="connsiteY5-1480" fmla="*/ 866775 h 2425598"/>
                <a:gd name="connsiteX6-1481" fmla="*/ 2571750 w 6057372"/>
                <a:gd name="connsiteY6-1482" fmla="*/ 1143000 h 2425598"/>
                <a:gd name="connsiteX7-1483" fmla="*/ 2952750 w 6057372"/>
                <a:gd name="connsiteY7-1484" fmla="*/ 1143000 h 2425598"/>
                <a:gd name="connsiteX8-1485" fmla="*/ 3219450 w 6057372"/>
                <a:gd name="connsiteY8-1486" fmla="*/ 0 h 2425598"/>
                <a:gd name="connsiteX9-1487" fmla="*/ 3524250 w 6057372"/>
                <a:gd name="connsiteY9-1488" fmla="*/ 1181100 h 2425598"/>
                <a:gd name="connsiteX10-1489" fmla="*/ 4133850 w 6057372"/>
                <a:gd name="connsiteY10-1490" fmla="*/ 876300 h 2425598"/>
                <a:gd name="connsiteX11-1491" fmla="*/ 4371975 w 6057372"/>
                <a:gd name="connsiteY11-1492" fmla="*/ 866775 h 2425598"/>
                <a:gd name="connsiteX12-1493" fmla="*/ 4838700 w 6057372"/>
                <a:gd name="connsiteY12-1494" fmla="*/ 495300 h 2425598"/>
                <a:gd name="connsiteX13-1495" fmla="*/ 5663648 w 6057372"/>
                <a:gd name="connsiteY13-1496" fmla="*/ 814845 h 2425598"/>
                <a:gd name="connsiteX14-1497" fmla="*/ 5596559 w 6057372"/>
                <a:gd name="connsiteY14-1498" fmla="*/ 2425598 h 2425598"/>
                <a:gd name="connsiteX0-1499" fmla="*/ 0 w 6064911"/>
                <a:gd name="connsiteY0-1500" fmla="*/ 1419225 h 2425598"/>
                <a:gd name="connsiteX1-1501" fmla="*/ 214649 w 6064911"/>
                <a:gd name="connsiteY1-1502" fmla="*/ 970745 h 2425598"/>
                <a:gd name="connsiteX2-1503" fmla="*/ 819150 w 6064911"/>
                <a:gd name="connsiteY2-1504" fmla="*/ 876300 h 2425598"/>
                <a:gd name="connsiteX3-1505" fmla="*/ 1400175 w 6064911"/>
                <a:gd name="connsiteY3-1506" fmla="*/ 466725 h 2425598"/>
                <a:gd name="connsiteX4-1507" fmla="*/ 2038350 w 6064911"/>
                <a:gd name="connsiteY4-1508" fmla="*/ 866775 h 2425598"/>
                <a:gd name="connsiteX5-1509" fmla="*/ 2343150 w 6064911"/>
                <a:gd name="connsiteY5-1510" fmla="*/ 866775 h 2425598"/>
                <a:gd name="connsiteX6-1511" fmla="*/ 2571750 w 6064911"/>
                <a:gd name="connsiteY6-1512" fmla="*/ 1143000 h 2425598"/>
                <a:gd name="connsiteX7-1513" fmla="*/ 2952750 w 6064911"/>
                <a:gd name="connsiteY7-1514" fmla="*/ 1143000 h 2425598"/>
                <a:gd name="connsiteX8-1515" fmla="*/ 3219450 w 6064911"/>
                <a:gd name="connsiteY8-1516" fmla="*/ 0 h 2425598"/>
                <a:gd name="connsiteX9-1517" fmla="*/ 3524250 w 6064911"/>
                <a:gd name="connsiteY9-1518" fmla="*/ 1181100 h 2425598"/>
                <a:gd name="connsiteX10-1519" fmla="*/ 4133850 w 6064911"/>
                <a:gd name="connsiteY10-1520" fmla="*/ 876300 h 2425598"/>
                <a:gd name="connsiteX11-1521" fmla="*/ 4371975 w 6064911"/>
                <a:gd name="connsiteY11-1522" fmla="*/ 866775 h 2425598"/>
                <a:gd name="connsiteX12-1523" fmla="*/ 4838700 w 6064911"/>
                <a:gd name="connsiteY12-1524" fmla="*/ 495300 h 2425598"/>
                <a:gd name="connsiteX13-1525" fmla="*/ 5683526 w 6064911"/>
                <a:gd name="connsiteY13-1526" fmla="*/ 913486 h 2425598"/>
                <a:gd name="connsiteX14-1527" fmla="*/ 5596559 w 6064911"/>
                <a:gd name="connsiteY14-1528" fmla="*/ 2425598 h 2425598"/>
                <a:gd name="connsiteX0-1529" fmla="*/ 0 w 5982251"/>
                <a:gd name="connsiteY0-1530" fmla="*/ 1419225 h 2425598"/>
                <a:gd name="connsiteX1-1531" fmla="*/ 214649 w 5982251"/>
                <a:gd name="connsiteY1-1532" fmla="*/ 970745 h 2425598"/>
                <a:gd name="connsiteX2-1533" fmla="*/ 819150 w 5982251"/>
                <a:gd name="connsiteY2-1534" fmla="*/ 876300 h 2425598"/>
                <a:gd name="connsiteX3-1535" fmla="*/ 1400175 w 5982251"/>
                <a:gd name="connsiteY3-1536" fmla="*/ 466725 h 2425598"/>
                <a:gd name="connsiteX4-1537" fmla="*/ 2038350 w 5982251"/>
                <a:gd name="connsiteY4-1538" fmla="*/ 866775 h 2425598"/>
                <a:gd name="connsiteX5-1539" fmla="*/ 2343150 w 5982251"/>
                <a:gd name="connsiteY5-1540" fmla="*/ 866775 h 2425598"/>
                <a:gd name="connsiteX6-1541" fmla="*/ 2571750 w 5982251"/>
                <a:gd name="connsiteY6-1542" fmla="*/ 1143000 h 2425598"/>
                <a:gd name="connsiteX7-1543" fmla="*/ 2952750 w 5982251"/>
                <a:gd name="connsiteY7-1544" fmla="*/ 1143000 h 2425598"/>
                <a:gd name="connsiteX8-1545" fmla="*/ 3219450 w 5982251"/>
                <a:gd name="connsiteY8-1546" fmla="*/ 0 h 2425598"/>
                <a:gd name="connsiteX9-1547" fmla="*/ 3524250 w 5982251"/>
                <a:gd name="connsiteY9-1548" fmla="*/ 1181100 h 2425598"/>
                <a:gd name="connsiteX10-1549" fmla="*/ 4133850 w 5982251"/>
                <a:gd name="connsiteY10-1550" fmla="*/ 876300 h 2425598"/>
                <a:gd name="connsiteX11-1551" fmla="*/ 4371975 w 5982251"/>
                <a:gd name="connsiteY11-1552" fmla="*/ 866775 h 2425598"/>
                <a:gd name="connsiteX12-1553" fmla="*/ 4838700 w 5982251"/>
                <a:gd name="connsiteY12-1554" fmla="*/ 495300 h 2425598"/>
                <a:gd name="connsiteX13-1555" fmla="*/ 5683526 w 5982251"/>
                <a:gd name="connsiteY13-1556" fmla="*/ 913486 h 2425598"/>
                <a:gd name="connsiteX14-1557" fmla="*/ 5596559 w 5982251"/>
                <a:gd name="connsiteY14-1558" fmla="*/ 2425598 h 2425598"/>
                <a:gd name="connsiteX0-1559" fmla="*/ 403399 w 5769423"/>
                <a:gd name="connsiteY0-1560" fmla="*/ 2504276 h 2504276"/>
                <a:gd name="connsiteX1-1561" fmla="*/ 1821 w 5769423"/>
                <a:gd name="connsiteY1-1562" fmla="*/ 970745 h 2504276"/>
                <a:gd name="connsiteX2-1563" fmla="*/ 606322 w 5769423"/>
                <a:gd name="connsiteY2-1564" fmla="*/ 876300 h 2504276"/>
                <a:gd name="connsiteX3-1565" fmla="*/ 1187347 w 5769423"/>
                <a:gd name="connsiteY3-1566" fmla="*/ 466725 h 2504276"/>
                <a:gd name="connsiteX4-1567" fmla="*/ 1825522 w 5769423"/>
                <a:gd name="connsiteY4-1568" fmla="*/ 866775 h 2504276"/>
                <a:gd name="connsiteX5-1569" fmla="*/ 2130322 w 5769423"/>
                <a:gd name="connsiteY5-1570" fmla="*/ 866775 h 2504276"/>
                <a:gd name="connsiteX6-1571" fmla="*/ 2358922 w 5769423"/>
                <a:gd name="connsiteY6-1572" fmla="*/ 1143000 h 2504276"/>
                <a:gd name="connsiteX7-1573" fmla="*/ 2739922 w 5769423"/>
                <a:gd name="connsiteY7-1574" fmla="*/ 1143000 h 2504276"/>
                <a:gd name="connsiteX8-1575" fmla="*/ 3006622 w 5769423"/>
                <a:gd name="connsiteY8-1576" fmla="*/ 0 h 2504276"/>
                <a:gd name="connsiteX9-1577" fmla="*/ 3311422 w 5769423"/>
                <a:gd name="connsiteY9-1578" fmla="*/ 1181100 h 2504276"/>
                <a:gd name="connsiteX10-1579" fmla="*/ 3921022 w 5769423"/>
                <a:gd name="connsiteY10-1580" fmla="*/ 876300 h 2504276"/>
                <a:gd name="connsiteX11-1581" fmla="*/ 4159147 w 5769423"/>
                <a:gd name="connsiteY11-1582" fmla="*/ 866775 h 2504276"/>
                <a:gd name="connsiteX12-1583" fmla="*/ 4625872 w 5769423"/>
                <a:gd name="connsiteY12-1584" fmla="*/ 495300 h 2504276"/>
                <a:gd name="connsiteX13-1585" fmla="*/ 5470698 w 5769423"/>
                <a:gd name="connsiteY13-1586" fmla="*/ 913486 h 2504276"/>
                <a:gd name="connsiteX14-1587" fmla="*/ 5383731 w 5769423"/>
                <a:gd name="connsiteY14-1588" fmla="*/ 2425598 h 2504276"/>
                <a:gd name="connsiteX0-1589" fmla="*/ 433257 w 5799281"/>
                <a:gd name="connsiteY0-1590" fmla="*/ 2504276 h 2504276"/>
                <a:gd name="connsiteX1-1591" fmla="*/ 31679 w 5799281"/>
                <a:gd name="connsiteY1-1592" fmla="*/ 970745 h 2504276"/>
                <a:gd name="connsiteX2-1593" fmla="*/ 636180 w 5799281"/>
                <a:gd name="connsiteY2-1594" fmla="*/ 876300 h 2504276"/>
                <a:gd name="connsiteX3-1595" fmla="*/ 1217205 w 5799281"/>
                <a:gd name="connsiteY3-1596" fmla="*/ 466725 h 2504276"/>
                <a:gd name="connsiteX4-1597" fmla="*/ 1855380 w 5799281"/>
                <a:gd name="connsiteY4-1598" fmla="*/ 866775 h 2504276"/>
                <a:gd name="connsiteX5-1599" fmla="*/ 2160180 w 5799281"/>
                <a:gd name="connsiteY5-1600" fmla="*/ 866775 h 2504276"/>
                <a:gd name="connsiteX6-1601" fmla="*/ 2388780 w 5799281"/>
                <a:gd name="connsiteY6-1602" fmla="*/ 1143000 h 2504276"/>
                <a:gd name="connsiteX7-1603" fmla="*/ 2769780 w 5799281"/>
                <a:gd name="connsiteY7-1604" fmla="*/ 1143000 h 2504276"/>
                <a:gd name="connsiteX8-1605" fmla="*/ 3036480 w 5799281"/>
                <a:gd name="connsiteY8-1606" fmla="*/ 0 h 2504276"/>
                <a:gd name="connsiteX9-1607" fmla="*/ 3341280 w 5799281"/>
                <a:gd name="connsiteY9-1608" fmla="*/ 1181100 h 2504276"/>
                <a:gd name="connsiteX10-1609" fmla="*/ 3950880 w 5799281"/>
                <a:gd name="connsiteY10-1610" fmla="*/ 876300 h 2504276"/>
                <a:gd name="connsiteX11-1611" fmla="*/ 4189005 w 5799281"/>
                <a:gd name="connsiteY11-1612" fmla="*/ 866775 h 2504276"/>
                <a:gd name="connsiteX12-1613" fmla="*/ 4655730 w 5799281"/>
                <a:gd name="connsiteY12-1614" fmla="*/ 495300 h 2504276"/>
                <a:gd name="connsiteX13-1615" fmla="*/ 5500556 w 5799281"/>
                <a:gd name="connsiteY13-1616" fmla="*/ 913486 h 2504276"/>
                <a:gd name="connsiteX14-1617" fmla="*/ 5413589 w 5799281"/>
                <a:gd name="connsiteY14-1618" fmla="*/ 2425598 h 2504276"/>
                <a:gd name="connsiteX0-1619" fmla="*/ 0 w 5366024"/>
                <a:gd name="connsiteY0-1620" fmla="*/ 2504276 h 2504276"/>
                <a:gd name="connsiteX1-1621" fmla="*/ 202923 w 5366024"/>
                <a:gd name="connsiteY1-1622" fmla="*/ 876300 h 2504276"/>
                <a:gd name="connsiteX2-1623" fmla="*/ 783948 w 5366024"/>
                <a:gd name="connsiteY2-1624" fmla="*/ 466725 h 2504276"/>
                <a:gd name="connsiteX3-1625" fmla="*/ 1422123 w 5366024"/>
                <a:gd name="connsiteY3-1626" fmla="*/ 866775 h 2504276"/>
                <a:gd name="connsiteX4-1627" fmla="*/ 1726923 w 5366024"/>
                <a:gd name="connsiteY4-1628" fmla="*/ 866775 h 2504276"/>
                <a:gd name="connsiteX5-1629" fmla="*/ 1955523 w 5366024"/>
                <a:gd name="connsiteY5-1630" fmla="*/ 1143000 h 2504276"/>
                <a:gd name="connsiteX6-1631" fmla="*/ 2336523 w 5366024"/>
                <a:gd name="connsiteY6-1632" fmla="*/ 1143000 h 2504276"/>
                <a:gd name="connsiteX7-1633" fmla="*/ 2603223 w 5366024"/>
                <a:gd name="connsiteY7-1634" fmla="*/ 0 h 2504276"/>
                <a:gd name="connsiteX8-1635" fmla="*/ 2908023 w 5366024"/>
                <a:gd name="connsiteY8-1636" fmla="*/ 1181100 h 2504276"/>
                <a:gd name="connsiteX9-1637" fmla="*/ 3517623 w 5366024"/>
                <a:gd name="connsiteY9-1638" fmla="*/ 876300 h 2504276"/>
                <a:gd name="connsiteX10-1639" fmla="*/ 3755748 w 5366024"/>
                <a:gd name="connsiteY10-1640" fmla="*/ 866775 h 2504276"/>
                <a:gd name="connsiteX11-1641" fmla="*/ 4222473 w 5366024"/>
                <a:gd name="connsiteY11-1642" fmla="*/ 495300 h 2504276"/>
                <a:gd name="connsiteX12-1643" fmla="*/ 5067299 w 5366024"/>
                <a:gd name="connsiteY12-1644" fmla="*/ 913486 h 2504276"/>
                <a:gd name="connsiteX13-1645" fmla="*/ 4980332 w 5366024"/>
                <a:gd name="connsiteY13-1646" fmla="*/ 2425598 h 2504276"/>
                <a:gd name="connsiteX0-1647" fmla="*/ 295393 w 5661417"/>
                <a:gd name="connsiteY0-1648" fmla="*/ 2504276 h 2504276"/>
                <a:gd name="connsiteX1-1649" fmla="*/ 498316 w 5661417"/>
                <a:gd name="connsiteY1-1650" fmla="*/ 876300 h 2504276"/>
                <a:gd name="connsiteX2-1651" fmla="*/ 1079341 w 5661417"/>
                <a:gd name="connsiteY2-1652" fmla="*/ 466725 h 2504276"/>
                <a:gd name="connsiteX3-1653" fmla="*/ 1717516 w 5661417"/>
                <a:gd name="connsiteY3-1654" fmla="*/ 866775 h 2504276"/>
                <a:gd name="connsiteX4-1655" fmla="*/ 2022316 w 5661417"/>
                <a:gd name="connsiteY4-1656" fmla="*/ 866775 h 2504276"/>
                <a:gd name="connsiteX5-1657" fmla="*/ 2250916 w 5661417"/>
                <a:gd name="connsiteY5-1658" fmla="*/ 1143000 h 2504276"/>
                <a:gd name="connsiteX6-1659" fmla="*/ 2631916 w 5661417"/>
                <a:gd name="connsiteY6-1660" fmla="*/ 1143000 h 2504276"/>
                <a:gd name="connsiteX7-1661" fmla="*/ 2898616 w 5661417"/>
                <a:gd name="connsiteY7-1662" fmla="*/ 0 h 2504276"/>
                <a:gd name="connsiteX8-1663" fmla="*/ 3203416 w 5661417"/>
                <a:gd name="connsiteY8-1664" fmla="*/ 1181100 h 2504276"/>
                <a:gd name="connsiteX9-1665" fmla="*/ 3813016 w 5661417"/>
                <a:gd name="connsiteY9-1666" fmla="*/ 876300 h 2504276"/>
                <a:gd name="connsiteX10-1667" fmla="*/ 4051141 w 5661417"/>
                <a:gd name="connsiteY10-1668" fmla="*/ 866775 h 2504276"/>
                <a:gd name="connsiteX11-1669" fmla="*/ 4517866 w 5661417"/>
                <a:gd name="connsiteY11-1670" fmla="*/ 495300 h 2504276"/>
                <a:gd name="connsiteX12-1671" fmla="*/ 5362692 w 5661417"/>
                <a:gd name="connsiteY12-1672" fmla="*/ 913486 h 2504276"/>
                <a:gd name="connsiteX13-1673" fmla="*/ 5275725 w 5661417"/>
                <a:gd name="connsiteY13-1674" fmla="*/ 2425598 h 2504276"/>
                <a:gd name="connsiteX0-1675" fmla="*/ 324279 w 5690303"/>
                <a:gd name="connsiteY0-1676" fmla="*/ 2504276 h 2504276"/>
                <a:gd name="connsiteX1-1677" fmla="*/ 527202 w 5690303"/>
                <a:gd name="connsiteY1-1678" fmla="*/ 876300 h 2504276"/>
                <a:gd name="connsiteX2-1679" fmla="*/ 1108227 w 5690303"/>
                <a:gd name="connsiteY2-1680" fmla="*/ 466725 h 2504276"/>
                <a:gd name="connsiteX3-1681" fmla="*/ 1746402 w 5690303"/>
                <a:gd name="connsiteY3-1682" fmla="*/ 866775 h 2504276"/>
                <a:gd name="connsiteX4-1683" fmla="*/ 2051202 w 5690303"/>
                <a:gd name="connsiteY4-1684" fmla="*/ 866775 h 2504276"/>
                <a:gd name="connsiteX5-1685" fmla="*/ 2279802 w 5690303"/>
                <a:gd name="connsiteY5-1686" fmla="*/ 1143000 h 2504276"/>
                <a:gd name="connsiteX6-1687" fmla="*/ 2660802 w 5690303"/>
                <a:gd name="connsiteY6-1688" fmla="*/ 1143000 h 2504276"/>
                <a:gd name="connsiteX7-1689" fmla="*/ 2927502 w 5690303"/>
                <a:gd name="connsiteY7-1690" fmla="*/ 0 h 2504276"/>
                <a:gd name="connsiteX8-1691" fmla="*/ 3232302 w 5690303"/>
                <a:gd name="connsiteY8-1692" fmla="*/ 1181100 h 2504276"/>
                <a:gd name="connsiteX9-1693" fmla="*/ 3841902 w 5690303"/>
                <a:gd name="connsiteY9-1694" fmla="*/ 876300 h 2504276"/>
                <a:gd name="connsiteX10-1695" fmla="*/ 4080027 w 5690303"/>
                <a:gd name="connsiteY10-1696" fmla="*/ 866775 h 2504276"/>
                <a:gd name="connsiteX11-1697" fmla="*/ 4546752 w 5690303"/>
                <a:gd name="connsiteY11-1698" fmla="*/ 495300 h 2504276"/>
                <a:gd name="connsiteX12-1699" fmla="*/ 5391578 w 5690303"/>
                <a:gd name="connsiteY12-1700" fmla="*/ 913486 h 2504276"/>
                <a:gd name="connsiteX13-1701" fmla="*/ 5304611 w 5690303"/>
                <a:gd name="connsiteY13-1702" fmla="*/ 2425598 h 2504276"/>
                <a:gd name="connsiteX0-1703" fmla="*/ 324279 w 5690303"/>
                <a:gd name="connsiteY0-1704" fmla="*/ 2504276 h 2504276"/>
                <a:gd name="connsiteX1-1705" fmla="*/ 527202 w 5690303"/>
                <a:gd name="connsiteY1-1706" fmla="*/ 876300 h 2504276"/>
                <a:gd name="connsiteX2-1707" fmla="*/ 1108227 w 5690303"/>
                <a:gd name="connsiteY2-1708" fmla="*/ 466725 h 2504276"/>
                <a:gd name="connsiteX3-1709" fmla="*/ 1746402 w 5690303"/>
                <a:gd name="connsiteY3-1710" fmla="*/ 866775 h 2504276"/>
                <a:gd name="connsiteX4-1711" fmla="*/ 2051202 w 5690303"/>
                <a:gd name="connsiteY4-1712" fmla="*/ 866775 h 2504276"/>
                <a:gd name="connsiteX5-1713" fmla="*/ 2279802 w 5690303"/>
                <a:gd name="connsiteY5-1714" fmla="*/ 1143000 h 2504276"/>
                <a:gd name="connsiteX6-1715" fmla="*/ 2660802 w 5690303"/>
                <a:gd name="connsiteY6-1716" fmla="*/ 1143000 h 2504276"/>
                <a:gd name="connsiteX7-1717" fmla="*/ 2927502 w 5690303"/>
                <a:gd name="connsiteY7-1718" fmla="*/ 0 h 2504276"/>
                <a:gd name="connsiteX8-1719" fmla="*/ 3232302 w 5690303"/>
                <a:gd name="connsiteY8-1720" fmla="*/ 1181100 h 2504276"/>
                <a:gd name="connsiteX9-1721" fmla="*/ 3841902 w 5690303"/>
                <a:gd name="connsiteY9-1722" fmla="*/ 876300 h 2504276"/>
                <a:gd name="connsiteX10-1723" fmla="*/ 4080027 w 5690303"/>
                <a:gd name="connsiteY10-1724" fmla="*/ 866775 h 2504276"/>
                <a:gd name="connsiteX11-1725" fmla="*/ 4546752 w 5690303"/>
                <a:gd name="connsiteY11-1726" fmla="*/ 495300 h 2504276"/>
                <a:gd name="connsiteX12-1727" fmla="*/ 5391578 w 5690303"/>
                <a:gd name="connsiteY12-1728" fmla="*/ 913486 h 2504276"/>
                <a:gd name="connsiteX13-1729" fmla="*/ 5304611 w 5690303"/>
                <a:gd name="connsiteY13-1730" fmla="*/ 2425598 h 2504276"/>
                <a:gd name="connsiteX0-1731" fmla="*/ 324279 w 5690303"/>
                <a:gd name="connsiteY0-1732" fmla="*/ 2504276 h 2504276"/>
                <a:gd name="connsiteX1-1733" fmla="*/ 527202 w 5690303"/>
                <a:gd name="connsiteY1-1734" fmla="*/ 1270864 h 2504276"/>
                <a:gd name="connsiteX2-1735" fmla="*/ 1108227 w 5690303"/>
                <a:gd name="connsiteY2-1736" fmla="*/ 466725 h 2504276"/>
                <a:gd name="connsiteX3-1737" fmla="*/ 1746402 w 5690303"/>
                <a:gd name="connsiteY3-1738" fmla="*/ 866775 h 2504276"/>
                <a:gd name="connsiteX4-1739" fmla="*/ 2051202 w 5690303"/>
                <a:gd name="connsiteY4-1740" fmla="*/ 866775 h 2504276"/>
                <a:gd name="connsiteX5-1741" fmla="*/ 2279802 w 5690303"/>
                <a:gd name="connsiteY5-1742" fmla="*/ 1143000 h 2504276"/>
                <a:gd name="connsiteX6-1743" fmla="*/ 2660802 w 5690303"/>
                <a:gd name="connsiteY6-1744" fmla="*/ 1143000 h 2504276"/>
                <a:gd name="connsiteX7-1745" fmla="*/ 2927502 w 5690303"/>
                <a:gd name="connsiteY7-1746" fmla="*/ 0 h 2504276"/>
                <a:gd name="connsiteX8-1747" fmla="*/ 3232302 w 5690303"/>
                <a:gd name="connsiteY8-1748" fmla="*/ 1181100 h 2504276"/>
                <a:gd name="connsiteX9-1749" fmla="*/ 3841902 w 5690303"/>
                <a:gd name="connsiteY9-1750" fmla="*/ 876300 h 2504276"/>
                <a:gd name="connsiteX10-1751" fmla="*/ 4080027 w 5690303"/>
                <a:gd name="connsiteY10-1752" fmla="*/ 866775 h 2504276"/>
                <a:gd name="connsiteX11-1753" fmla="*/ 4546752 w 5690303"/>
                <a:gd name="connsiteY11-1754" fmla="*/ 495300 h 2504276"/>
                <a:gd name="connsiteX12-1755" fmla="*/ 5391578 w 5690303"/>
                <a:gd name="connsiteY12-1756" fmla="*/ 913486 h 2504276"/>
                <a:gd name="connsiteX13-1757" fmla="*/ 5304611 w 5690303"/>
                <a:gd name="connsiteY13-1758" fmla="*/ 2425598 h 2504276"/>
                <a:gd name="connsiteX0-1759" fmla="*/ 324279 w 5690303"/>
                <a:gd name="connsiteY0-1760" fmla="*/ 2504276 h 2504276"/>
                <a:gd name="connsiteX1-1761" fmla="*/ 527202 w 5690303"/>
                <a:gd name="connsiteY1-1762" fmla="*/ 1270864 h 2504276"/>
                <a:gd name="connsiteX2-1763" fmla="*/ 1108227 w 5690303"/>
                <a:gd name="connsiteY2-1764" fmla="*/ 466725 h 2504276"/>
                <a:gd name="connsiteX3-1765" fmla="*/ 1746402 w 5690303"/>
                <a:gd name="connsiteY3-1766" fmla="*/ 866775 h 2504276"/>
                <a:gd name="connsiteX4-1767" fmla="*/ 2051202 w 5690303"/>
                <a:gd name="connsiteY4-1768" fmla="*/ 866775 h 2504276"/>
                <a:gd name="connsiteX5-1769" fmla="*/ 2279802 w 5690303"/>
                <a:gd name="connsiteY5-1770" fmla="*/ 1143000 h 2504276"/>
                <a:gd name="connsiteX6-1771" fmla="*/ 2660802 w 5690303"/>
                <a:gd name="connsiteY6-1772" fmla="*/ 1143000 h 2504276"/>
                <a:gd name="connsiteX7-1773" fmla="*/ 2927502 w 5690303"/>
                <a:gd name="connsiteY7-1774" fmla="*/ 0 h 2504276"/>
                <a:gd name="connsiteX8-1775" fmla="*/ 3232302 w 5690303"/>
                <a:gd name="connsiteY8-1776" fmla="*/ 1181100 h 2504276"/>
                <a:gd name="connsiteX9-1777" fmla="*/ 3841902 w 5690303"/>
                <a:gd name="connsiteY9-1778" fmla="*/ 876300 h 2504276"/>
                <a:gd name="connsiteX10-1779" fmla="*/ 4080027 w 5690303"/>
                <a:gd name="connsiteY10-1780" fmla="*/ 866775 h 2504276"/>
                <a:gd name="connsiteX11-1781" fmla="*/ 4546752 w 5690303"/>
                <a:gd name="connsiteY11-1782" fmla="*/ 495300 h 2504276"/>
                <a:gd name="connsiteX12-1783" fmla="*/ 5391578 w 5690303"/>
                <a:gd name="connsiteY12-1784" fmla="*/ 913486 h 2504276"/>
                <a:gd name="connsiteX13-1785" fmla="*/ 5304611 w 5690303"/>
                <a:gd name="connsiteY13-1786" fmla="*/ 2425598 h 2504276"/>
                <a:gd name="connsiteX0-1787" fmla="*/ 328736 w 5694760"/>
                <a:gd name="connsiteY0-1788" fmla="*/ 2504276 h 2504276"/>
                <a:gd name="connsiteX1-1789" fmla="*/ 531659 w 5694760"/>
                <a:gd name="connsiteY1-1790" fmla="*/ 1270864 h 2504276"/>
                <a:gd name="connsiteX2-1791" fmla="*/ 1112684 w 5694760"/>
                <a:gd name="connsiteY2-1792" fmla="*/ 466725 h 2504276"/>
                <a:gd name="connsiteX3-1793" fmla="*/ 1750859 w 5694760"/>
                <a:gd name="connsiteY3-1794" fmla="*/ 866775 h 2504276"/>
                <a:gd name="connsiteX4-1795" fmla="*/ 2055659 w 5694760"/>
                <a:gd name="connsiteY4-1796" fmla="*/ 866775 h 2504276"/>
                <a:gd name="connsiteX5-1797" fmla="*/ 2284259 w 5694760"/>
                <a:gd name="connsiteY5-1798" fmla="*/ 1143000 h 2504276"/>
                <a:gd name="connsiteX6-1799" fmla="*/ 2665259 w 5694760"/>
                <a:gd name="connsiteY6-1800" fmla="*/ 1143000 h 2504276"/>
                <a:gd name="connsiteX7-1801" fmla="*/ 2931959 w 5694760"/>
                <a:gd name="connsiteY7-1802" fmla="*/ 0 h 2504276"/>
                <a:gd name="connsiteX8-1803" fmla="*/ 3236759 w 5694760"/>
                <a:gd name="connsiteY8-1804" fmla="*/ 1181100 h 2504276"/>
                <a:gd name="connsiteX9-1805" fmla="*/ 3846359 w 5694760"/>
                <a:gd name="connsiteY9-1806" fmla="*/ 876300 h 2504276"/>
                <a:gd name="connsiteX10-1807" fmla="*/ 4084484 w 5694760"/>
                <a:gd name="connsiteY10-1808" fmla="*/ 866775 h 2504276"/>
                <a:gd name="connsiteX11-1809" fmla="*/ 4551209 w 5694760"/>
                <a:gd name="connsiteY11-1810" fmla="*/ 495300 h 2504276"/>
                <a:gd name="connsiteX12-1811" fmla="*/ 5396035 w 5694760"/>
                <a:gd name="connsiteY12-1812" fmla="*/ 913486 h 2504276"/>
                <a:gd name="connsiteX13-1813" fmla="*/ 5309068 w 5694760"/>
                <a:gd name="connsiteY13-1814" fmla="*/ 2425598 h 2504276"/>
                <a:gd name="connsiteX0-1815" fmla="*/ 328736 w 5694760"/>
                <a:gd name="connsiteY0-1816" fmla="*/ 2504276 h 2504276"/>
                <a:gd name="connsiteX1-1817" fmla="*/ 531659 w 5694760"/>
                <a:gd name="connsiteY1-1818" fmla="*/ 1270864 h 2504276"/>
                <a:gd name="connsiteX2-1819" fmla="*/ 1112684 w 5694760"/>
                <a:gd name="connsiteY2-1820" fmla="*/ 466725 h 2504276"/>
                <a:gd name="connsiteX3-1821" fmla="*/ 1730981 w 5694760"/>
                <a:gd name="connsiteY3-1822" fmla="*/ 965416 h 2504276"/>
                <a:gd name="connsiteX4-1823" fmla="*/ 2055659 w 5694760"/>
                <a:gd name="connsiteY4-1824" fmla="*/ 866775 h 2504276"/>
                <a:gd name="connsiteX5-1825" fmla="*/ 2284259 w 5694760"/>
                <a:gd name="connsiteY5-1826" fmla="*/ 1143000 h 2504276"/>
                <a:gd name="connsiteX6-1827" fmla="*/ 2665259 w 5694760"/>
                <a:gd name="connsiteY6-1828" fmla="*/ 1143000 h 2504276"/>
                <a:gd name="connsiteX7-1829" fmla="*/ 2931959 w 5694760"/>
                <a:gd name="connsiteY7-1830" fmla="*/ 0 h 2504276"/>
                <a:gd name="connsiteX8-1831" fmla="*/ 3236759 w 5694760"/>
                <a:gd name="connsiteY8-1832" fmla="*/ 1181100 h 2504276"/>
                <a:gd name="connsiteX9-1833" fmla="*/ 3846359 w 5694760"/>
                <a:gd name="connsiteY9-1834" fmla="*/ 876300 h 2504276"/>
                <a:gd name="connsiteX10-1835" fmla="*/ 4084484 w 5694760"/>
                <a:gd name="connsiteY10-1836" fmla="*/ 866775 h 2504276"/>
                <a:gd name="connsiteX11-1837" fmla="*/ 4551209 w 5694760"/>
                <a:gd name="connsiteY11-1838" fmla="*/ 495300 h 2504276"/>
                <a:gd name="connsiteX12-1839" fmla="*/ 5396035 w 5694760"/>
                <a:gd name="connsiteY12-1840" fmla="*/ 913486 h 2504276"/>
                <a:gd name="connsiteX13-1841" fmla="*/ 5309068 w 5694760"/>
                <a:gd name="connsiteY13-1842" fmla="*/ 2425598 h 2504276"/>
                <a:gd name="connsiteX0-1843" fmla="*/ 328736 w 5694760"/>
                <a:gd name="connsiteY0-1844" fmla="*/ 2504276 h 2504276"/>
                <a:gd name="connsiteX1-1845" fmla="*/ 531659 w 5694760"/>
                <a:gd name="connsiteY1-1846" fmla="*/ 1270864 h 2504276"/>
                <a:gd name="connsiteX2-1847" fmla="*/ 1112684 w 5694760"/>
                <a:gd name="connsiteY2-1848" fmla="*/ 466725 h 2504276"/>
                <a:gd name="connsiteX3-1849" fmla="*/ 1730981 w 5694760"/>
                <a:gd name="connsiteY3-1850" fmla="*/ 965416 h 2504276"/>
                <a:gd name="connsiteX4-1851" fmla="*/ 2055659 w 5694760"/>
                <a:gd name="connsiteY4-1852" fmla="*/ 866775 h 2504276"/>
                <a:gd name="connsiteX5-1853" fmla="*/ 2284259 w 5694760"/>
                <a:gd name="connsiteY5-1854" fmla="*/ 1143000 h 2504276"/>
                <a:gd name="connsiteX6-1855" fmla="*/ 2665259 w 5694760"/>
                <a:gd name="connsiteY6-1856" fmla="*/ 1143000 h 2504276"/>
                <a:gd name="connsiteX7-1857" fmla="*/ 2931959 w 5694760"/>
                <a:gd name="connsiteY7-1858" fmla="*/ 0 h 2504276"/>
                <a:gd name="connsiteX8-1859" fmla="*/ 3236759 w 5694760"/>
                <a:gd name="connsiteY8-1860" fmla="*/ 1181100 h 2504276"/>
                <a:gd name="connsiteX9-1861" fmla="*/ 3846359 w 5694760"/>
                <a:gd name="connsiteY9-1862" fmla="*/ 876300 h 2504276"/>
                <a:gd name="connsiteX10-1863" fmla="*/ 4084484 w 5694760"/>
                <a:gd name="connsiteY10-1864" fmla="*/ 866775 h 2504276"/>
                <a:gd name="connsiteX11-1865" fmla="*/ 4551209 w 5694760"/>
                <a:gd name="connsiteY11-1866" fmla="*/ 495300 h 2504276"/>
                <a:gd name="connsiteX12-1867" fmla="*/ 5396035 w 5694760"/>
                <a:gd name="connsiteY12-1868" fmla="*/ 913486 h 2504276"/>
                <a:gd name="connsiteX13-1869" fmla="*/ 5309068 w 5694760"/>
                <a:gd name="connsiteY13-1870" fmla="*/ 2425598 h 2504276"/>
                <a:gd name="connsiteX0-1871" fmla="*/ 328736 w 5694760"/>
                <a:gd name="connsiteY0-1872" fmla="*/ 2504276 h 2504276"/>
                <a:gd name="connsiteX1-1873" fmla="*/ 531659 w 5694760"/>
                <a:gd name="connsiteY1-1874" fmla="*/ 1270864 h 2504276"/>
                <a:gd name="connsiteX2-1875" fmla="*/ 1112684 w 5694760"/>
                <a:gd name="connsiteY2-1876" fmla="*/ 466725 h 2504276"/>
                <a:gd name="connsiteX3-1877" fmla="*/ 1730981 w 5694760"/>
                <a:gd name="connsiteY3-1878" fmla="*/ 965416 h 2504276"/>
                <a:gd name="connsiteX4-1879" fmla="*/ 2055659 w 5694760"/>
                <a:gd name="connsiteY4-1880" fmla="*/ 866775 h 2504276"/>
                <a:gd name="connsiteX5-1881" fmla="*/ 2284259 w 5694760"/>
                <a:gd name="connsiteY5-1882" fmla="*/ 1143000 h 2504276"/>
                <a:gd name="connsiteX6-1883" fmla="*/ 2665259 w 5694760"/>
                <a:gd name="connsiteY6-1884" fmla="*/ 1143000 h 2504276"/>
                <a:gd name="connsiteX7-1885" fmla="*/ 2931959 w 5694760"/>
                <a:gd name="connsiteY7-1886" fmla="*/ 0 h 2504276"/>
                <a:gd name="connsiteX8-1887" fmla="*/ 3236759 w 5694760"/>
                <a:gd name="connsiteY8-1888" fmla="*/ 1181100 h 2504276"/>
                <a:gd name="connsiteX9-1889" fmla="*/ 3846359 w 5694760"/>
                <a:gd name="connsiteY9-1890" fmla="*/ 876300 h 2504276"/>
                <a:gd name="connsiteX10-1891" fmla="*/ 4084484 w 5694760"/>
                <a:gd name="connsiteY10-1892" fmla="*/ 866775 h 2504276"/>
                <a:gd name="connsiteX11-1893" fmla="*/ 4551209 w 5694760"/>
                <a:gd name="connsiteY11-1894" fmla="*/ 495300 h 2504276"/>
                <a:gd name="connsiteX12-1895" fmla="*/ 5396035 w 5694760"/>
                <a:gd name="connsiteY12-1896" fmla="*/ 913486 h 2504276"/>
                <a:gd name="connsiteX13-1897" fmla="*/ 5309068 w 5694760"/>
                <a:gd name="connsiteY13-1898" fmla="*/ 2425598 h 2504276"/>
                <a:gd name="connsiteX0-1899" fmla="*/ 328736 w 5694760"/>
                <a:gd name="connsiteY0-1900" fmla="*/ 2504276 h 2504276"/>
                <a:gd name="connsiteX1-1901" fmla="*/ 531659 w 5694760"/>
                <a:gd name="connsiteY1-1902" fmla="*/ 1270864 h 2504276"/>
                <a:gd name="connsiteX2-1903" fmla="*/ 1112684 w 5694760"/>
                <a:gd name="connsiteY2-1904" fmla="*/ 466725 h 2504276"/>
                <a:gd name="connsiteX3-1905" fmla="*/ 1730981 w 5694760"/>
                <a:gd name="connsiteY3-1906" fmla="*/ 965416 h 2504276"/>
                <a:gd name="connsiteX4-1907" fmla="*/ 2055659 w 5694760"/>
                <a:gd name="connsiteY4-1908" fmla="*/ 866775 h 2504276"/>
                <a:gd name="connsiteX5-1909" fmla="*/ 2284259 w 5694760"/>
                <a:gd name="connsiteY5-1910" fmla="*/ 1143000 h 2504276"/>
                <a:gd name="connsiteX6-1911" fmla="*/ 2665259 w 5694760"/>
                <a:gd name="connsiteY6-1912" fmla="*/ 1143000 h 2504276"/>
                <a:gd name="connsiteX7-1913" fmla="*/ 2931959 w 5694760"/>
                <a:gd name="connsiteY7-1914" fmla="*/ 0 h 2504276"/>
                <a:gd name="connsiteX8-1915" fmla="*/ 3236759 w 5694760"/>
                <a:gd name="connsiteY8-1916" fmla="*/ 1181100 h 2504276"/>
                <a:gd name="connsiteX9-1917" fmla="*/ 3846359 w 5694760"/>
                <a:gd name="connsiteY9-1918" fmla="*/ 876300 h 2504276"/>
                <a:gd name="connsiteX10-1919" fmla="*/ 4084484 w 5694760"/>
                <a:gd name="connsiteY10-1920" fmla="*/ 866775 h 2504276"/>
                <a:gd name="connsiteX11-1921" fmla="*/ 4551209 w 5694760"/>
                <a:gd name="connsiteY11-1922" fmla="*/ 495300 h 2504276"/>
                <a:gd name="connsiteX12-1923" fmla="*/ 5396035 w 5694760"/>
                <a:gd name="connsiteY12-1924" fmla="*/ 913486 h 2504276"/>
                <a:gd name="connsiteX13-1925" fmla="*/ 5309068 w 5694760"/>
                <a:gd name="connsiteY13-1926" fmla="*/ 2425598 h 2504276"/>
                <a:gd name="connsiteX0-1927" fmla="*/ 328736 w 5694760"/>
                <a:gd name="connsiteY0-1928" fmla="*/ 2504276 h 2504276"/>
                <a:gd name="connsiteX1-1929" fmla="*/ 531659 w 5694760"/>
                <a:gd name="connsiteY1-1930" fmla="*/ 1270864 h 2504276"/>
                <a:gd name="connsiteX2-1931" fmla="*/ 1112684 w 5694760"/>
                <a:gd name="connsiteY2-1932" fmla="*/ 466725 h 2504276"/>
                <a:gd name="connsiteX3-1933" fmla="*/ 1730981 w 5694760"/>
                <a:gd name="connsiteY3-1934" fmla="*/ 965416 h 2504276"/>
                <a:gd name="connsiteX4-1935" fmla="*/ 2055659 w 5694760"/>
                <a:gd name="connsiteY4-1936" fmla="*/ 866775 h 2504276"/>
                <a:gd name="connsiteX5-1937" fmla="*/ 2284259 w 5694760"/>
                <a:gd name="connsiteY5-1938" fmla="*/ 1143000 h 2504276"/>
                <a:gd name="connsiteX6-1939" fmla="*/ 2665259 w 5694760"/>
                <a:gd name="connsiteY6-1940" fmla="*/ 1143000 h 2504276"/>
                <a:gd name="connsiteX7-1941" fmla="*/ 2931959 w 5694760"/>
                <a:gd name="connsiteY7-1942" fmla="*/ 0 h 2504276"/>
                <a:gd name="connsiteX8-1943" fmla="*/ 3236759 w 5694760"/>
                <a:gd name="connsiteY8-1944" fmla="*/ 1181100 h 2504276"/>
                <a:gd name="connsiteX9-1945" fmla="*/ 3846359 w 5694760"/>
                <a:gd name="connsiteY9-1946" fmla="*/ 876300 h 2504276"/>
                <a:gd name="connsiteX10-1947" fmla="*/ 4084484 w 5694760"/>
                <a:gd name="connsiteY10-1948" fmla="*/ 866775 h 2504276"/>
                <a:gd name="connsiteX11-1949" fmla="*/ 4551209 w 5694760"/>
                <a:gd name="connsiteY11-1950" fmla="*/ 495300 h 2504276"/>
                <a:gd name="connsiteX12-1951" fmla="*/ 5396035 w 5694760"/>
                <a:gd name="connsiteY12-1952" fmla="*/ 913486 h 2504276"/>
                <a:gd name="connsiteX13-1953" fmla="*/ 5309068 w 5694760"/>
                <a:gd name="connsiteY13-1954" fmla="*/ 2425598 h 2504276"/>
                <a:gd name="connsiteX0-1955" fmla="*/ 328736 w 5694760"/>
                <a:gd name="connsiteY0-1956" fmla="*/ 2504276 h 2504276"/>
                <a:gd name="connsiteX1-1957" fmla="*/ 531659 w 5694760"/>
                <a:gd name="connsiteY1-1958" fmla="*/ 1270864 h 2504276"/>
                <a:gd name="connsiteX2-1959" fmla="*/ 1112684 w 5694760"/>
                <a:gd name="connsiteY2-1960" fmla="*/ 466725 h 2504276"/>
                <a:gd name="connsiteX3-1961" fmla="*/ 1730981 w 5694760"/>
                <a:gd name="connsiteY3-1962" fmla="*/ 965416 h 2504276"/>
                <a:gd name="connsiteX4-1963" fmla="*/ 2055659 w 5694760"/>
                <a:gd name="connsiteY4-1964" fmla="*/ 866775 h 2504276"/>
                <a:gd name="connsiteX5-1965" fmla="*/ 2284259 w 5694760"/>
                <a:gd name="connsiteY5-1966" fmla="*/ 1143000 h 2504276"/>
                <a:gd name="connsiteX6-1967" fmla="*/ 2665259 w 5694760"/>
                <a:gd name="connsiteY6-1968" fmla="*/ 1143000 h 2504276"/>
                <a:gd name="connsiteX7-1969" fmla="*/ 2931959 w 5694760"/>
                <a:gd name="connsiteY7-1970" fmla="*/ 0 h 2504276"/>
                <a:gd name="connsiteX8-1971" fmla="*/ 3236759 w 5694760"/>
                <a:gd name="connsiteY8-1972" fmla="*/ 1181100 h 2504276"/>
                <a:gd name="connsiteX9-1973" fmla="*/ 3846359 w 5694760"/>
                <a:gd name="connsiteY9-1974" fmla="*/ 876300 h 2504276"/>
                <a:gd name="connsiteX10-1975" fmla="*/ 4084484 w 5694760"/>
                <a:gd name="connsiteY10-1976" fmla="*/ 866775 h 2504276"/>
                <a:gd name="connsiteX11-1977" fmla="*/ 4551209 w 5694760"/>
                <a:gd name="connsiteY11-1978" fmla="*/ 495300 h 2504276"/>
                <a:gd name="connsiteX12-1979" fmla="*/ 5396035 w 5694760"/>
                <a:gd name="connsiteY12-1980" fmla="*/ 913486 h 2504276"/>
                <a:gd name="connsiteX13-1981" fmla="*/ 5309068 w 5694760"/>
                <a:gd name="connsiteY13-1982" fmla="*/ 2425598 h 2504276"/>
                <a:gd name="connsiteX0-1983" fmla="*/ 328736 w 5694760"/>
                <a:gd name="connsiteY0-1984" fmla="*/ 2504276 h 2504276"/>
                <a:gd name="connsiteX1-1985" fmla="*/ 531659 w 5694760"/>
                <a:gd name="connsiteY1-1986" fmla="*/ 1270864 h 2504276"/>
                <a:gd name="connsiteX2-1987" fmla="*/ 1112684 w 5694760"/>
                <a:gd name="connsiteY2-1988" fmla="*/ 466725 h 2504276"/>
                <a:gd name="connsiteX3-1989" fmla="*/ 1730981 w 5694760"/>
                <a:gd name="connsiteY3-1990" fmla="*/ 965416 h 2504276"/>
                <a:gd name="connsiteX4-1991" fmla="*/ 2055659 w 5694760"/>
                <a:gd name="connsiteY4-1992" fmla="*/ 866775 h 2504276"/>
                <a:gd name="connsiteX5-1993" fmla="*/ 2284259 w 5694760"/>
                <a:gd name="connsiteY5-1994" fmla="*/ 1143000 h 2504276"/>
                <a:gd name="connsiteX6-1995" fmla="*/ 2665259 w 5694760"/>
                <a:gd name="connsiteY6-1996" fmla="*/ 1143000 h 2504276"/>
                <a:gd name="connsiteX7-1997" fmla="*/ 2931959 w 5694760"/>
                <a:gd name="connsiteY7-1998" fmla="*/ 0 h 2504276"/>
                <a:gd name="connsiteX8-1999" fmla="*/ 3236759 w 5694760"/>
                <a:gd name="connsiteY8-2000" fmla="*/ 1181100 h 2504276"/>
                <a:gd name="connsiteX9-2001" fmla="*/ 3846359 w 5694760"/>
                <a:gd name="connsiteY9-2002" fmla="*/ 876300 h 2504276"/>
                <a:gd name="connsiteX10-2003" fmla="*/ 4084484 w 5694760"/>
                <a:gd name="connsiteY10-2004" fmla="*/ 866775 h 2504276"/>
                <a:gd name="connsiteX11-2005" fmla="*/ 4551209 w 5694760"/>
                <a:gd name="connsiteY11-2006" fmla="*/ 495300 h 2504276"/>
                <a:gd name="connsiteX12-2007" fmla="*/ 5396035 w 5694760"/>
                <a:gd name="connsiteY12-2008" fmla="*/ 913486 h 2504276"/>
                <a:gd name="connsiteX13-2009" fmla="*/ 5309068 w 5694760"/>
                <a:gd name="connsiteY13-2010" fmla="*/ 2425598 h 2504276"/>
                <a:gd name="connsiteX0-2011" fmla="*/ 328736 w 5644470"/>
                <a:gd name="connsiteY0-2012" fmla="*/ 2504276 h 2504276"/>
                <a:gd name="connsiteX1-2013" fmla="*/ 531659 w 5644470"/>
                <a:gd name="connsiteY1-2014" fmla="*/ 1270864 h 2504276"/>
                <a:gd name="connsiteX2-2015" fmla="*/ 1112684 w 5644470"/>
                <a:gd name="connsiteY2-2016" fmla="*/ 466725 h 2504276"/>
                <a:gd name="connsiteX3-2017" fmla="*/ 1730981 w 5644470"/>
                <a:gd name="connsiteY3-2018" fmla="*/ 965416 h 2504276"/>
                <a:gd name="connsiteX4-2019" fmla="*/ 2055659 w 5644470"/>
                <a:gd name="connsiteY4-2020" fmla="*/ 866775 h 2504276"/>
                <a:gd name="connsiteX5-2021" fmla="*/ 2284259 w 5644470"/>
                <a:gd name="connsiteY5-2022" fmla="*/ 1143000 h 2504276"/>
                <a:gd name="connsiteX6-2023" fmla="*/ 2665259 w 5644470"/>
                <a:gd name="connsiteY6-2024" fmla="*/ 1143000 h 2504276"/>
                <a:gd name="connsiteX7-2025" fmla="*/ 2931959 w 5644470"/>
                <a:gd name="connsiteY7-2026" fmla="*/ 0 h 2504276"/>
                <a:gd name="connsiteX8-2027" fmla="*/ 3236759 w 5644470"/>
                <a:gd name="connsiteY8-2028" fmla="*/ 1181100 h 2504276"/>
                <a:gd name="connsiteX9-2029" fmla="*/ 3846359 w 5644470"/>
                <a:gd name="connsiteY9-2030" fmla="*/ 876300 h 2504276"/>
                <a:gd name="connsiteX10-2031" fmla="*/ 4084484 w 5644470"/>
                <a:gd name="connsiteY10-2032" fmla="*/ 866775 h 2504276"/>
                <a:gd name="connsiteX11-2033" fmla="*/ 4616524 w 5644470"/>
                <a:gd name="connsiteY11-2034" fmla="*/ 473693 h 2504276"/>
                <a:gd name="connsiteX12-2035" fmla="*/ 5396035 w 5644470"/>
                <a:gd name="connsiteY12-2036" fmla="*/ 913486 h 2504276"/>
                <a:gd name="connsiteX13-2037" fmla="*/ 5309068 w 5644470"/>
                <a:gd name="connsiteY13-2038" fmla="*/ 2425598 h 2504276"/>
                <a:gd name="connsiteX0-2039" fmla="*/ 328736 w 5672328"/>
                <a:gd name="connsiteY0-2040" fmla="*/ 2504276 h 2504276"/>
                <a:gd name="connsiteX1-2041" fmla="*/ 531659 w 5672328"/>
                <a:gd name="connsiteY1-2042" fmla="*/ 1270864 h 2504276"/>
                <a:gd name="connsiteX2-2043" fmla="*/ 1112684 w 5672328"/>
                <a:gd name="connsiteY2-2044" fmla="*/ 466725 h 2504276"/>
                <a:gd name="connsiteX3-2045" fmla="*/ 1730981 w 5672328"/>
                <a:gd name="connsiteY3-2046" fmla="*/ 965416 h 2504276"/>
                <a:gd name="connsiteX4-2047" fmla="*/ 2055659 w 5672328"/>
                <a:gd name="connsiteY4-2048" fmla="*/ 866775 h 2504276"/>
                <a:gd name="connsiteX5-2049" fmla="*/ 2284259 w 5672328"/>
                <a:gd name="connsiteY5-2050" fmla="*/ 1143000 h 2504276"/>
                <a:gd name="connsiteX6-2051" fmla="*/ 2665259 w 5672328"/>
                <a:gd name="connsiteY6-2052" fmla="*/ 1143000 h 2504276"/>
                <a:gd name="connsiteX7-2053" fmla="*/ 2931959 w 5672328"/>
                <a:gd name="connsiteY7-2054" fmla="*/ 0 h 2504276"/>
                <a:gd name="connsiteX8-2055" fmla="*/ 3236759 w 5672328"/>
                <a:gd name="connsiteY8-2056" fmla="*/ 1181100 h 2504276"/>
                <a:gd name="connsiteX9-2057" fmla="*/ 3846359 w 5672328"/>
                <a:gd name="connsiteY9-2058" fmla="*/ 876300 h 2504276"/>
                <a:gd name="connsiteX10-2059" fmla="*/ 4084484 w 5672328"/>
                <a:gd name="connsiteY10-2060" fmla="*/ 866775 h 2504276"/>
                <a:gd name="connsiteX11-2061" fmla="*/ 4616524 w 5672328"/>
                <a:gd name="connsiteY11-2062" fmla="*/ 473693 h 2504276"/>
                <a:gd name="connsiteX12-2063" fmla="*/ 5396035 w 5672328"/>
                <a:gd name="connsiteY12-2064" fmla="*/ 913486 h 2504276"/>
                <a:gd name="connsiteX13-2065" fmla="*/ 5309068 w 5672328"/>
                <a:gd name="connsiteY13-2066" fmla="*/ 2425598 h 250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5672328" h="2504276">
                  <a:moveTo>
                    <a:pt x="328736" y="2504276"/>
                  </a:moveTo>
                  <a:cubicBezTo>
                    <a:pt x="-384362" y="2000712"/>
                    <a:pt x="241975" y="1183012"/>
                    <a:pt x="531659" y="1270864"/>
                  </a:cubicBezTo>
                  <a:cubicBezTo>
                    <a:pt x="423777" y="668230"/>
                    <a:pt x="847483" y="452811"/>
                    <a:pt x="1112684" y="466725"/>
                  </a:cubicBezTo>
                  <a:cubicBezTo>
                    <a:pt x="1377885" y="480639"/>
                    <a:pt x="1690332" y="715911"/>
                    <a:pt x="1730981" y="965416"/>
                  </a:cubicBezTo>
                  <a:cubicBezTo>
                    <a:pt x="1812662" y="844769"/>
                    <a:pt x="1963446" y="837178"/>
                    <a:pt x="2055659" y="866775"/>
                  </a:cubicBezTo>
                  <a:cubicBezTo>
                    <a:pt x="2147872" y="896372"/>
                    <a:pt x="2230284" y="1058863"/>
                    <a:pt x="2284259" y="1143000"/>
                  </a:cubicBezTo>
                  <a:cubicBezTo>
                    <a:pt x="2381072" y="1163234"/>
                    <a:pt x="2518672" y="1219737"/>
                    <a:pt x="2665259" y="1143000"/>
                  </a:cubicBezTo>
                  <a:cubicBezTo>
                    <a:pt x="2811846" y="1066263"/>
                    <a:pt x="2890684" y="514350"/>
                    <a:pt x="2931959" y="0"/>
                  </a:cubicBezTo>
                  <a:cubicBezTo>
                    <a:pt x="3011334" y="406400"/>
                    <a:pt x="3041832" y="1104543"/>
                    <a:pt x="3236759" y="1181100"/>
                  </a:cubicBezTo>
                  <a:cubicBezTo>
                    <a:pt x="3431686" y="1257657"/>
                    <a:pt x="3705072" y="928687"/>
                    <a:pt x="3846359" y="876300"/>
                  </a:cubicBezTo>
                  <a:cubicBezTo>
                    <a:pt x="3987646" y="823913"/>
                    <a:pt x="4038447" y="877887"/>
                    <a:pt x="4084484" y="866775"/>
                  </a:cubicBezTo>
                  <a:cubicBezTo>
                    <a:pt x="4144809" y="714375"/>
                    <a:pt x="4345681" y="487516"/>
                    <a:pt x="4616524" y="473693"/>
                  </a:cubicBezTo>
                  <a:cubicBezTo>
                    <a:pt x="4887367" y="459870"/>
                    <a:pt x="5189171" y="501740"/>
                    <a:pt x="5396035" y="913486"/>
                  </a:cubicBezTo>
                  <a:cubicBezTo>
                    <a:pt x="5602899" y="1325232"/>
                    <a:pt x="5937615" y="2294158"/>
                    <a:pt x="5309068" y="2425598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827105">
              <a:off x="3557895" y="4886045"/>
              <a:ext cx="95614" cy="45719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206462">
              <a:off x="7102173" y="4642094"/>
              <a:ext cx="127099" cy="62121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 rot="1476587">
              <a:off x="5300246" y="4811417"/>
              <a:ext cx="77807" cy="38030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206462">
              <a:off x="4755744" y="4674156"/>
              <a:ext cx="36000" cy="87226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45190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4890623" y="2050544"/>
            <a:ext cx="2576513" cy="3009900"/>
            <a:chOff x="3082" y="1214"/>
            <a:chExt cx="1623" cy="1896"/>
          </a:xfrm>
          <a:solidFill>
            <a:srgbClr val="34322F"/>
          </a:solidFill>
        </p:grpSpPr>
        <p:grpSp>
          <p:nvGrpSpPr>
            <p:cNvPr id="54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302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3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4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5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6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7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8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9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0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1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2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3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4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5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6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7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8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19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0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1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2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3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4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5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6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7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8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29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0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1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2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3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4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5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6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7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8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39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0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1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2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3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4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5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6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7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8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49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0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1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2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3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4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5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6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7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8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59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0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1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2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3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4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5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6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7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8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69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0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1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2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3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4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5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6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7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8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79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0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1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2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3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4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5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6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7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8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89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0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1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2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3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4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5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6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7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8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99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0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1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2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3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4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5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6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7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8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09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0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1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2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3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4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5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6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7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8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19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0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1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2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3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4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5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6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7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8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29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0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1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2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3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4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5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6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7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8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39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0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1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2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3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4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5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6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7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8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49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0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1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2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3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4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5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6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7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8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59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0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1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2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3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4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5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6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7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8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69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0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1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2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3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4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5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6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7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8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79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0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1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2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3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4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5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6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7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8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89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0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1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2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3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4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5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6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7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8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499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500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501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</p:grpSp>
        <p:grpSp>
          <p:nvGrpSpPr>
            <p:cNvPr id="55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102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3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4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5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6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7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8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09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0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1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2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3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4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5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6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7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8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19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0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1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2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3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4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5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6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7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8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29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0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1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2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3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4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5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6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7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8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39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0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1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2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3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4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5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6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7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8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49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0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1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2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3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4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5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6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7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8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59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0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1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2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3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4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5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6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7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8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69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0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1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2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3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4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5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6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7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8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79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0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1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2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3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4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5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6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7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8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89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0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1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2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3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4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5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6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7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8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199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0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1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2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3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4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5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6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7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8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09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0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1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2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3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4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5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6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7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8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19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0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1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2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3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4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5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6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7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8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29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0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1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2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3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4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5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6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7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8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39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0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1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2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3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4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5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6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7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8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49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0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1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2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3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4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5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6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7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8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59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0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1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2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3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4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5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6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7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8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69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0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1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2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3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4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5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6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7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8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79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0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1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2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3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4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5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6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7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8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89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0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1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2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3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4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5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6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7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8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299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0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  <p:sp>
            <p:nvSpPr>
              <p:cNvPr id="301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4322F"/>
                  </a:solidFill>
                </a:endParaRPr>
              </a:p>
            </p:txBody>
          </p:sp>
        </p:grpSp>
        <p:sp>
          <p:nvSpPr>
            <p:cNvPr id="56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7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8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59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0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1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2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3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4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5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6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7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8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69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0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1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2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3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4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5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6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7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8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79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0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1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2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3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4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5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6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7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8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89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0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1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2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3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4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5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6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7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8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99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100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  <p:sp>
          <p:nvSpPr>
            <p:cNvPr id="101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4322F"/>
                </a:solidFill>
              </a:endParaRPr>
            </a:p>
          </p:txBody>
        </p:sp>
      </p:grpSp>
      <p:sp>
        <p:nvSpPr>
          <p:cNvPr id="502" name="Rectangle 47"/>
          <p:cNvSpPr/>
          <p:nvPr/>
        </p:nvSpPr>
        <p:spPr>
          <a:xfrm>
            <a:off x="2168430" y="2172782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3" name="文本框 7"/>
          <p:cNvSpPr txBox="1">
            <a:spLocks noChangeArrowheads="1"/>
          </p:cNvSpPr>
          <p:nvPr/>
        </p:nvSpPr>
        <p:spPr bwMode="auto">
          <a:xfrm>
            <a:off x="1022963" y="2695397"/>
            <a:ext cx="25798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04" name="Rectangle 47"/>
          <p:cNvSpPr/>
          <p:nvPr/>
        </p:nvSpPr>
        <p:spPr>
          <a:xfrm>
            <a:off x="2206233" y="3830133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5" name="文本框 7"/>
          <p:cNvSpPr txBox="1">
            <a:spLocks noChangeArrowheads="1"/>
          </p:cNvSpPr>
          <p:nvPr/>
        </p:nvSpPr>
        <p:spPr bwMode="auto">
          <a:xfrm>
            <a:off x="1060766" y="4352748"/>
            <a:ext cx="25798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06" name="Rectangle 47"/>
          <p:cNvSpPr/>
          <p:nvPr/>
        </p:nvSpPr>
        <p:spPr>
          <a:xfrm>
            <a:off x="8719960" y="2117060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7" name="文本框 7"/>
          <p:cNvSpPr txBox="1">
            <a:spLocks noChangeArrowheads="1"/>
          </p:cNvSpPr>
          <p:nvPr/>
        </p:nvSpPr>
        <p:spPr bwMode="auto">
          <a:xfrm>
            <a:off x="8716786" y="2660312"/>
            <a:ext cx="25798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08" name="Rectangle 47"/>
          <p:cNvSpPr/>
          <p:nvPr/>
        </p:nvSpPr>
        <p:spPr>
          <a:xfrm>
            <a:off x="8761598" y="3752345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9" name="文本框 7"/>
          <p:cNvSpPr txBox="1">
            <a:spLocks noChangeArrowheads="1"/>
          </p:cNvSpPr>
          <p:nvPr/>
        </p:nvSpPr>
        <p:spPr bwMode="auto">
          <a:xfrm>
            <a:off x="8744787" y="4297025"/>
            <a:ext cx="25798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10" name="Freeform 456"/>
          <p:cNvSpPr>
            <a:spLocks noEditPoints="1"/>
          </p:cNvSpPr>
          <p:nvPr/>
        </p:nvSpPr>
        <p:spPr bwMode="auto">
          <a:xfrm>
            <a:off x="3749210" y="2248983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511" name="Freeform 460"/>
          <p:cNvSpPr>
            <a:spLocks noEditPoints="1"/>
          </p:cNvSpPr>
          <p:nvPr/>
        </p:nvSpPr>
        <p:spPr bwMode="auto">
          <a:xfrm>
            <a:off x="7957674" y="3809491"/>
            <a:ext cx="544512" cy="571499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512" name="Freeform 5"/>
          <p:cNvSpPr>
            <a:spLocks noEditPoints="1"/>
          </p:cNvSpPr>
          <p:nvPr/>
        </p:nvSpPr>
        <p:spPr bwMode="auto">
          <a:xfrm>
            <a:off x="7920038" y="2151064"/>
            <a:ext cx="542925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Freeform 456"/>
          <p:cNvSpPr>
            <a:spLocks noEditPoints="1"/>
          </p:cNvSpPr>
          <p:nvPr/>
        </p:nvSpPr>
        <p:spPr bwMode="auto">
          <a:xfrm>
            <a:off x="3739046" y="3820529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" y="322519"/>
            <a:ext cx="577412" cy="65104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V="1">
            <a:off x="657316" y="859601"/>
            <a:ext cx="2752634" cy="45719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6828" y="336382"/>
            <a:ext cx="39822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This enters your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15" name="Freeform 5"/>
          <p:cNvSpPr>
            <a:spLocks noEditPoints="1"/>
          </p:cNvSpPr>
          <p:nvPr/>
        </p:nvSpPr>
        <p:spPr bwMode="auto">
          <a:xfrm>
            <a:off x="6577735" y="2887649"/>
            <a:ext cx="2084794" cy="1283709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516" name="Rectangle 47"/>
          <p:cNvSpPr/>
          <p:nvPr/>
        </p:nvSpPr>
        <p:spPr>
          <a:xfrm>
            <a:off x="6767529" y="1632522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7" name="Rectangle 47"/>
          <p:cNvSpPr/>
          <p:nvPr/>
        </p:nvSpPr>
        <p:spPr>
          <a:xfrm>
            <a:off x="2312886" y="3687054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8" name="Rectangle 47"/>
          <p:cNvSpPr/>
          <p:nvPr/>
        </p:nvSpPr>
        <p:spPr>
          <a:xfrm>
            <a:off x="8852323" y="3228795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9" name="Rectangle 47"/>
          <p:cNvSpPr/>
          <p:nvPr/>
        </p:nvSpPr>
        <p:spPr>
          <a:xfrm>
            <a:off x="5578028" y="4799712"/>
            <a:ext cx="12359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Arial" panose="020B0604020202020204" pitchFamily="34" charset="0"/>
              </a:rPr>
              <a:t>Subtitle</a:t>
            </a:r>
            <a:endParaRPr lang="en-US" sz="3200" b="1" dirty="0">
              <a:solidFill>
                <a:srgbClr val="34322F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20" name="Freeform 5"/>
          <p:cNvSpPr>
            <a:spLocks noEditPoints="1"/>
          </p:cNvSpPr>
          <p:nvPr/>
        </p:nvSpPr>
        <p:spPr bwMode="auto">
          <a:xfrm>
            <a:off x="3877718" y="3319302"/>
            <a:ext cx="2394107" cy="1474168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521" name="Freeform 5"/>
          <p:cNvSpPr>
            <a:spLocks noEditPoints="1"/>
          </p:cNvSpPr>
          <p:nvPr/>
        </p:nvSpPr>
        <p:spPr bwMode="auto">
          <a:xfrm>
            <a:off x="4849122" y="1932415"/>
            <a:ext cx="1648990" cy="1015363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522" name="Freeform 5"/>
          <p:cNvSpPr>
            <a:spLocks noEditPoints="1"/>
          </p:cNvSpPr>
          <p:nvPr/>
        </p:nvSpPr>
        <p:spPr bwMode="auto">
          <a:xfrm>
            <a:off x="7057815" y="4793470"/>
            <a:ext cx="1218792" cy="750469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3432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4322F"/>
              </a:solidFill>
            </a:endParaRPr>
          </a:p>
        </p:txBody>
      </p:sp>
      <p:sp>
        <p:nvSpPr>
          <p:cNvPr id="523" name="文本框 7"/>
          <p:cNvSpPr txBox="1">
            <a:spLocks noChangeArrowheads="1"/>
          </p:cNvSpPr>
          <p:nvPr/>
        </p:nvSpPr>
        <p:spPr bwMode="auto">
          <a:xfrm>
            <a:off x="6713522" y="2124965"/>
            <a:ext cx="31897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24" name="文本框 7"/>
          <p:cNvSpPr txBox="1">
            <a:spLocks noChangeArrowheads="1"/>
          </p:cNvSpPr>
          <p:nvPr/>
        </p:nvSpPr>
        <p:spPr bwMode="auto">
          <a:xfrm>
            <a:off x="8798316" y="3687054"/>
            <a:ext cx="2941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25" name="文本框 7"/>
          <p:cNvSpPr txBox="1">
            <a:spLocks noChangeArrowheads="1"/>
          </p:cNvSpPr>
          <p:nvPr/>
        </p:nvSpPr>
        <p:spPr bwMode="auto">
          <a:xfrm>
            <a:off x="791937" y="4179497"/>
            <a:ext cx="2810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  <p:sp>
        <p:nvSpPr>
          <p:cNvPr id="526" name="文本框 7"/>
          <p:cNvSpPr txBox="1">
            <a:spLocks noChangeArrowheads="1"/>
          </p:cNvSpPr>
          <p:nvPr/>
        </p:nvSpPr>
        <p:spPr bwMode="auto">
          <a:xfrm>
            <a:off x="3469822" y="5168704"/>
            <a:ext cx="339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3432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add your text Please add your 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1068</Words>
  <Application>Microsoft Office PowerPoint</Application>
  <PresentationFormat>宽屏</PresentationFormat>
  <Paragraphs>159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方正静蕾简体</vt:lpstr>
      <vt:lpstr>华文细黑</vt:lpstr>
      <vt:lpstr>微软雅黑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13</cp:revision>
  <dcterms:created xsi:type="dcterms:W3CDTF">2016-07-27T09:31:00Z</dcterms:created>
  <dcterms:modified xsi:type="dcterms:W3CDTF">2020-05-04T23:55:41Z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