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7" r:id="rId11"/>
    <p:sldId id="288" r:id="rId12"/>
    <p:sldId id="284" r:id="rId13"/>
    <p:sldId id="265" r:id="rId14"/>
    <p:sldId id="266" r:id="rId15"/>
    <p:sldId id="267" r:id="rId16"/>
    <p:sldId id="268" r:id="rId17"/>
    <p:sldId id="269" r:id="rId18"/>
    <p:sldId id="270" r:id="rId19"/>
    <p:sldId id="289" r:id="rId20"/>
    <p:sldId id="290" r:id="rId21"/>
    <p:sldId id="285" r:id="rId22"/>
    <p:sldId id="271" r:id="rId23"/>
    <p:sldId id="272" r:id="rId24"/>
    <p:sldId id="275" r:id="rId25"/>
    <p:sldId id="276" r:id="rId26"/>
    <p:sldId id="277" r:id="rId27"/>
    <p:sldId id="291" r:id="rId28"/>
    <p:sldId id="292" r:id="rId29"/>
    <p:sldId id="286" r:id="rId30"/>
    <p:sldId id="278" r:id="rId31"/>
    <p:sldId id="279" r:id="rId32"/>
    <p:sldId id="281" r:id="rId33"/>
    <p:sldId id="282" r:id="rId34"/>
    <p:sldId id="283" r:id="rId35"/>
    <p:sldId id="293" r:id="rId36"/>
    <p:sldId id="294" r:id="rId37"/>
    <p:sldId id="295" r:id="rId38"/>
    <p:sldId id="296" r:id="rId39"/>
    <p:sldId id="297" r:id="rId40"/>
    <p:sldId id="298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745A"/>
    <a:srgbClr val="D5DDBF"/>
    <a:srgbClr val="E9F0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9" autoAdjust="0"/>
    <p:restoredTop sz="94660"/>
  </p:normalViewPr>
  <p:slideViewPr>
    <p:cSldViewPr snapToGrid="0">
      <p:cViewPr varScale="1">
        <p:scale>
          <a:sx n="94" d="100"/>
          <a:sy n="94" d="100"/>
        </p:scale>
        <p:origin x="1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explosion val="5"/>
            <c:spPr>
              <a:blipFill dpi="0" rotWithShape="1">
                <a:blip xmlns:r="http://schemas.openxmlformats.org/officeDocument/2006/relationships" r:embed="rId3"/>
                <a:srcRect/>
                <a:tile tx="0" ty="0" sx="100000" sy="99000" flip="none" algn="r"/>
              </a:blip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502-41C5-94A2-C916C397BC31}"/>
              </c:ext>
            </c:extLst>
          </c:dPt>
          <c:dPt>
            <c:idx val="1"/>
            <c:bubble3D val="0"/>
            <c:explosion val="1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502-41C5-94A2-C916C397BC31}"/>
              </c:ext>
            </c:extLst>
          </c:dPt>
          <c:dPt>
            <c:idx val="2"/>
            <c:bubble3D val="0"/>
            <c:spPr>
              <a:solidFill>
                <a:srgbClr val="647C6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502-41C5-94A2-C916C397BC31}"/>
              </c:ext>
            </c:extLst>
          </c:dPt>
          <c:cat>
            <c:strRef>
              <c:f>Sheet1!$A$2:$A$4</c:f>
              <c:strCache>
                <c:ptCount val="3"/>
                <c:pt idx="0">
                  <c:v>高价值</c:v>
                </c:pt>
                <c:pt idx="1">
                  <c:v>中价值</c:v>
                </c:pt>
                <c:pt idx="2">
                  <c:v>低价值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502-41C5-94A2-C916C397BC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方正隶变_GBK" panose="03000509000000000000" pitchFamily="65" charset="-122"/>
              <a:ea typeface="方正隶变_GBK" panose="03000509000000000000" pitchFamily="65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D75-4459-B171-3AF725E45ED0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75-4459-B171-3AF725E45ED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D75-4459-B171-3AF725E45ED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D75-4459-B171-3AF725E45E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PROJECT 1</c:v>
                </c:pt>
                <c:pt idx="1">
                  <c:v>PROJECT 2</c:v>
                </c:pt>
                <c:pt idx="2">
                  <c:v>PROJECT 3</c:v>
                </c:pt>
                <c:pt idx="3">
                  <c:v>PROJECT 3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90</c:v>
                </c:pt>
                <c:pt idx="2">
                  <c:v>50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75-4459-B171-3AF725E45ED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60745A">
                <a:alpha val="5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1" i="0" u="none" strike="noStrike" kern="1200" baseline="0">
                    <a:solidFill>
                      <a:srgbClr val="60745A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PROJECT 1</c:v>
                </c:pt>
                <c:pt idx="1">
                  <c:v>PROJECT 2</c:v>
                </c:pt>
                <c:pt idx="2">
                  <c:v>PROJECT 3</c:v>
                </c:pt>
                <c:pt idx="3">
                  <c:v>PROJECT 3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90</c:v>
                </c:pt>
                <c:pt idx="1">
                  <c:v>75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D75-4459-B171-3AF725E45ED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5DDBF">
                <a:alpha val="50000"/>
              </a:srgbClr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PROJECT 1</c:v>
                </c:pt>
                <c:pt idx="1">
                  <c:v>PROJECT 2</c:v>
                </c:pt>
                <c:pt idx="2">
                  <c:v>PROJECT 3</c:v>
                </c:pt>
                <c:pt idx="3">
                  <c:v>PROJECT 3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50</c:v>
                </c:pt>
                <c:pt idx="1">
                  <c:v>65</c:v>
                </c:pt>
                <c:pt idx="2">
                  <c:v>75</c:v>
                </c:pt>
                <c:pt idx="3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D75-4459-B171-3AF725E45E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1"/>
        <c:axId val="479472560"/>
        <c:axId val="479461920"/>
      </c:barChart>
      <c:catAx>
        <c:axId val="47947256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479461920"/>
        <c:crosses val="autoZero"/>
        <c:auto val="1"/>
        <c:lblAlgn val="ctr"/>
        <c:lblOffset val="100"/>
        <c:noMultiLvlLbl val="0"/>
      </c:catAx>
      <c:valAx>
        <c:axId val="47946192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prstClr val="white">
                  <a:lumMod val="85000"/>
                  <a:alpha val="48000"/>
                </a:prstClr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in"/>
        <c:tickLblPos val="low"/>
        <c:spPr>
          <a:noFill/>
          <a:ln w="6350" cap="flat" cmpd="sng" algn="ctr">
            <a:solidFill>
              <a:schemeClr val="bg1">
                <a:lumMod val="85000"/>
              </a:schemeClr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79472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zh-CN" sz="1200" b="1">
          <a:solidFill>
            <a:schemeClr val="tx1">
              <a:lumMod val="65000"/>
              <a:lumOff val="35000"/>
            </a:schemeClr>
          </a:solidFill>
        </a:defRPr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367C1-AEF3-40A1-AC3D-967F0F904B38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716C5-3AC7-482D-B93F-BE47BDD4D1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Pig Seven Sei Materialtaobao store https://shop149141837.taobao.com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716C5-3AC7-482D-B93F-BE47BDD4D1B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568A7-401D-405B-8CA4-81BD6F79D411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29D8-2CD3-4F0E-B981-E4C64DCFF3F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568A7-401D-405B-8CA4-81BD6F79D411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29D8-2CD3-4F0E-B981-E4C64DCFF3F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568A7-401D-405B-8CA4-81BD6F79D411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29D8-2CD3-4F0E-B981-E4C64DCFF3F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568A7-401D-405B-8CA4-81BD6F79D411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29D8-2CD3-4F0E-B981-E4C64DCFF3F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568A7-401D-405B-8CA4-81BD6F79D411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29D8-2CD3-4F0E-B981-E4C64DCFF3F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568A7-401D-405B-8CA4-81BD6F79D411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29D8-2CD3-4F0E-B981-E4C64DCFF3F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568A7-401D-405B-8CA4-81BD6F79D411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29D8-2CD3-4F0E-B981-E4C64DCFF3F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568A7-401D-405B-8CA4-81BD6F79D411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29D8-2CD3-4F0E-B981-E4C64DCFF3F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568A7-401D-405B-8CA4-81BD6F79D411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29D8-2CD3-4F0E-B981-E4C64DCFF3F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568A7-401D-405B-8CA4-81BD6F79D411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29D8-2CD3-4F0E-B981-E4C64DCFF3F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568A7-401D-405B-8CA4-81BD6F79D411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29D8-2CD3-4F0E-B981-E4C64DCFF3F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568A7-401D-405B-8CA4-81BD6F79D411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829D8-2CD3-4F0E-B981-E4C64DCFF3F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9.png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1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19.png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7.wmf"/><Relationship Id="rId5" Type="http://schemas.openxmlformats.org/officeDocument/2006/relationships/image" Target="../media/image34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3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38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38.jpe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0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92101" y="236743"/>
            <a:ext cx="11620500" cy="6379957"/>
          </a:xfrm>
          <a:prstGeom prst="rect">
            <a:avLst/>
          </a:prstGeom>
          <a:noFill/>
          <a:ln w="57150">
            <a:solidFill>
              <a:srgbClr val="D5DD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" y="4477109"/>
            <a:ext cx="1006591" cy="19399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19" y="5524616"/>
            <a:ext cx="3055551" cy="13115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492" y="5794063"/>
            <a:ext cx="1890677" cy="104213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348" y="3848378"/>
            <a:ext cx="1339029" cy="15189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857" y="5976166"/>
            <a:ext cx="1801404" cy="881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78"/>
            <a:ext cx="2203131" cy="20328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353" y="4874708"/>
            <a:ext cx="2401517" cy="242880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226" y="-279426"/>
            <a:ext cx="2478774" cy="20011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99" y="6180407"/>
            <a:ext cx="1917081" cy="67531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5289">
            <a:off x="2383708" y="2475439"/>
            <a:ext cx="5843395" cy="3806049"/>
          </a:xfrm>
          <a:prstGeom prst="rect">
            <a:avLst/>
          </a:prstGeom>
        </p:spPr>
      </p:pic>
      <p:sp>
        <p:nvSpPr>
          <p:cNvPr id="20" name="任意多边形 19"/>
          <p:cNvSpPr/>
          <p:nvPr/>
        </p:nvSpPr>
        <p:spPr>
          <a:xfrm>
            <a:off x="3934282" y="1685225"/>
            <a:ext cx="4699000" cy="3247497"/>
          </a:xfrm>
          <a:custGeom>
            <a:avLst/>
            <a:gdLst>
              <a:gd name="connsiteX0" fmla="*/ 167179 w 4699000"/>
              <a:gd name="connsiteY0" fmla="*/ 194097 h 3247497"/>
              <a:gd name="connsiteX1" fmla="*/ 167179 w 4699000"/>
              <a:gd name="connsiteY1" fmla="*/ 3071991 h 3247497"/>
              <a:gd name="connsiteX2" fmla="*/ 4532573 w 4699000"/>
              <a:gd name="connsiteY2" fmla="*/ 3071991 h 3247497"/>
              <a:gd name="connsiteX3" fmla="*/ 4532573 w 4699000"/>
              <a:gd name="connsiteY3" fmla="*/ 194097 h 3247497"/>
              <a:gd name="connsiteX4" fmla="*/ 0 w 4699000"/>
              <a:gd name="connsiteY4" fmla="*/ 0 h 3247497"/>
              <a:gd name="connsiteX5" fmla="*/ 4699000 w 4699000"/>
              <a:gd name="connsiteY5" fmla="*/ 0 h 3247497"/>
              <a:gd name="connsiteX6" fmla="*/ 4699000 w 4699000"/>
              <a:gd name="connsiteY6" fmla="*/ 3247497 h 3247497"/>
              <a:gd name="connsiteX7" fmla="*/ 0 w 4699000"/>
              <a:gd name="connsiteY7" fmla="*/ 3247497 h 3247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99000" h="3247497">
                <a:moveTo>
                  <a:pt x="167179" y="194097"/>
                </a:moveTo>
                <a:lnTo>
                  <a:pt x="167179" y="3071991"/>
                </a:lnTo>
                <a:lnTo>
                  <a:pt x="4532573" y="3071991"/>
                </a:lnTo>
                <a:lnTo>
                  <a:pt x="4532573" y="194097"/>
                </a:lnTo>
                <a:close/>
                <a:moveTo>
                  <a:pt x="0" y="0"/>
                </a:moveTo>
                <a:lnTo>
                  <a:pt x="4699000" y="0"/>
                </a:lnTo>
                <a:lnTo>
                  <a:pt x="4699000" y="3247497"/>
                </a:lnTo>
                <a:lnTo>
                  <a:pt x="0" y="3247497"/>
                </a:lnTo>
                <a:close/>
              </a:path>
            </a:pathLst>
          </a:custGeom>
          <a:solidFill>
            <a:srgbClr val="60745A"/>
          </a:solidFill>
          <a:ln>
            <a:solidFill>
              <a:srgbClr val="607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82" y="1459363"/>
            <a:ext cx="3679574" cy="3699219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5453942" y="2836119"/>
            <a:ext cx="3147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Beautiful Flowers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5559953" y="3338943"/>
            <a:ext cx="2694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60745A"/>
                </a:solidFill>
              </a:rPr>
              <a:t>enter your </a:t>
            </a:r>
            <a:r>
              <a:rPr lang="zh-CN" altLang="en-US" sz="2000" dirty="0">
                <a:solidFill>
                  <a:srgbClr val="60745A"/>
                </a:solidFill>
              </a:rPr>
              <a:t>subtitle text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5995061" y="2208486"/>
            <a:ext cx="1999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solidFill>
                  <a:srgbClr val="60745A"/>
                </a:solidFill>
                <a:latin typeface="Jokerman" panose="04090605060D06020702" pitchFamily="82" charset="0"/>
              </a:rPr>
              <a:t>LOGO</a:t>
            </a:r>
            <a:endParaRPr lang="zh-CN" altLang="en-US" sz="4000">
              <a:solidFill>
                <a:srgbClr val="60745A"/>
              </a:solidFill>
              <a:latin typeface="Jokerman" panose="04090605060D06020702" pitchFamily="82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162214" y="523685"/>
            <a:ext cx="5959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60745A"/>
                </a:solidFill>
                <a:latin typeface="Algerian" panose="04020705040A02060702" pitchFamily="82" charset="0"/>
              </a:rPr>
              <a:t>Flower shop</a:t>
            </a:r>
            <a:endParaRPr lang="zh-CN" altLang="en-US" sz="4800">
              <a:solidFill>
                <a:srgbClr val="60745A"/>
              </a:solidFill>
              <a:latin typeface="Algerian" panose="04020705040A02060702" pitchFamily="82" charset="0"/>
            </a:endParaRPr>
          </a:p>
        </p:txBody>
      </p:sp>
      <p:pic>
        <p:nvPicPr>
          <p:cNvPr id="2" name="人间四月天电视剧 - 雪花的快乐 - 笛子吉他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33282" y="-129444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:a14="http://schemas.microsoft.com/office/drawing/2010/main"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500"/>
                            </p:stCondLst>
                            <p:childTnLst>
                              <p:par>
                                <p:cTn id="7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901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901"/>
                            </p:stCondLst>
                            <p:childTnLst>
                              <p:par>
                                <p:cTn id="9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20" grpId="0" animBg="1"/>
      <p:bldP spid="21" grpId="0"/>
      <p:bldP spid="22" grpId="0"/>
      <p:bldP spid="23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6470164" cy="966849"/>
            <a:chOff x="609602" y="271647"/>
            <a:chExt cx="6470164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720825" y="551577"/>
              <a:ext cx="53589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Overview of the annual work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sp>
        <p:nvSpPr>
          <p:cNvPr id="25" name="等腰三角形 1"/>
          <p:cNvSpPr/>
          <p:nvPr/>
        </p:nvSpPr>
        <p:spPr bwMode="auto">
          <a:xfrm flipV="1">
            <a:off x="1308217" y="4067068"/>
            <a:ext cx="1643185" cy="133350"/>
          </a:xfrm>
          <a:custGeom>
            <a:avLst/>
            <a:gdLst>
              <a:gd name="T0" fmla="*/ 210516 w 2313967"/>
              <a:gd name="T1" fmla="*/ 0 h 288032"/>
              <a:gd name="T2" fmla="*/ 267171 w 2313967"/>
              <a:gd name="T3" fmla="*/ 46303 h 288032"/>
              <a:gd name="T4" fmla="*/ 880216 w 2313967"/>
              <a:gd name="T5" fmla="*/ 46303 h 288032"/>
              <a:gd name="T6" fmla="*/ 880216 w 2313967"/>
              <a:gd name="T7" fmla="*/ 61737 h 288032"/>
              <a:gd name="T8" fmla="*/ 286056 w 2313967"/>
              <a:gd name="T9" fmla="*/ 61737 h 288032"/>
              <a:gd name="T10" fmla="*/ 134976 w 2313967"/>
              <a:gd name="T11" fmla="*/ 61737 h 288032"/>
              <a:gd name="T12" fmla="*/ 0 w 2313967"/>
              <a:gd name="T13" fmla="*/ 61737 h 288032"/>
              <a:gd name="T14" fmla="*/ 0 w 2313967"/>
              <a:gd name="T15" fmla="*/ 46303 h 288032"/>
              <a:gd name="T16" fmla="*/ 153861 w 2313967"/>
              <a:gd name="T17" fmla="*/ 46303 h 288032"/>
              <a:gd name="T18" fmla="*/ 210516 w 2313967"/>
              <a:gd name="T19" fmla="*/ 0 h 28803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313967" h="288032">
                <a:moveTo>
                  <a:pt x="553417" y="0"/>
                </a:moveTo>
                <a:lnTo>
                  <a:pt x="702355" y="216024"/>
                </a:lnTo>
                <a:lnTo>
                  <a:pt x="2313967" y="216024"/>
                </a:lnTo>
                <a:lnTo>
                  <a:pt x="2313967" y="288032"/>
                </a:lnTo>
                <a:lnTo>
                  <a:pt x="752001" y="288032"/>
                </a:lnTo>
                <a:lnTo>
                  <a:pt x="354833" y="288032"/>
                </a:lnTo>
                <a:lnTo>
                  <a:pt x="0" y="288032"/>
                </a:lnTo>
                <a:lnTo>
                  <a:pt x="0" y="216024"/>
                </a:lnTo>
                <a:lnTo>
                  <a:pt x="404479" y="216024"/>
                </a:lnTo>
                <a:lnTo>
                  <a:pt x="553417" y="0"/>
                </a:lnTo>
                <a:close/>
              </a:path>
            </a:pathLst>
          </a:custGeom>
          <a:solidFill>
            <a:srgbClr val="60745A"/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等腰三角形 1"/>
          <p:cNvSpPr/>
          <p:nvPr/>
        </p:nvSpPr>
        <p:spPr bwMode="auto">
          <a:xfrm flipV="1">
            <a:off x="3358902" y="4067068"/>
            <a:ext cx="1643185" cy="133350"/>
          </a:xfrm>
          <a:custGeom>
            <a:avLst/>
            <a:gdLst>
              <a:gd name="T0" fmla="*/ 210516 w 2313967"/>
              <a:gd name="T1" fmla="*/ 0 h 288032"/>
              <a:gd name="T2" fmla="*/ 267171 w 2313967"/>
              <a:gd name="T3" fmla="*/ 46303 h 288032"/>
              <a:gd name="T4" fmla="*/ 880216 w 2313967"/>
              <a:gd name="T5" fmla="*/ 46303 h 288032"/>
              <a:gd name="T6" fmla="*/ 880216 w 2313967"/>
              <a:gd name="T7" fmla="*/ 61737 h 288032"/>
              <a:gd name="T8" fmla="*/ 286056 w 2313967"/>
              <a:gd name="T9" fmla="*/ 61737 h 288032"/>
              <a:gd name="T10" fmla="*/ 134976 w 2313967"/>
              <a:gd name="T11" fmla="*/ 61737 h 288032"/>
              <a:gd name="T12" fmla="*/ 0 w 2313967"/>
              <a:gd name="T13" fmla="*/ 61737 h 288032"/>
              <a:gd name="T14" fmla="*/ 0 w 2313967"/>
              <a:gd name="T15" fmla="*/ 46303 h 288032"/>
              <a:gd name="T16" fmla="*/ 153861 w 2313967"/>
              <a:gd name="T17" fmla="*/ 46303 h 288032"/>
              <a:gd name="T18" fmla="*/ 210516 w 2313967"/>
              <a:gd name="T19" fmla="*/ 0 h 28803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313967" h="288032">
                <a:moveTo>
                  <a:pt x="553417" y="0"/>
                </a:moveTo>
                <a:lnTo>
                  <a:pt x="702355" y="216024"/>
                </a:lnTo>
                <a:lnTo>
                  <a:pt x="2313967" y="216024"/>
                </a:lnTo>
                <a:lnTo>
                  <a:pt x="2313967" y="288032"/>
                </a:lnTo>
                <a:lnTo>
                  <a:pt x="752001" y="288032"/>
                </a:lnTo>
                <a:lnTo>
                  <a:pt x="354833" y="288032"/>
                </a:lnTo>
                <a:lnTo>
                  <a:pt x="0" y="288032"/>
                </a:lnTo>
                <a:lnTo>
                  <a:pt x="0" y="216024"/>
                </a:lnTo>
                <a:lnTo>
                  <a:pt x="404479" y="216024"/>
                </a:lnTo>
                <a:lnTo>
                  <a:pt x="553417" y="0"/>
                </a:lnTo>
                <a:close/>
              </a:path>
            </a:pathLst>
          </a:custGeom>
          <a:solidFill>
            <a:srgbClr val="60745A"/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7" name="等腰三角形 1"/>
          <p:cNvSpPr/>
          <p:nvPr/>
        </p:nvSpPr>
        <p:spPr bwMode="auto">
          <a:xfrm flipV="1">
            <a:off x="5663158" y="4077072"/>
            <a:ext cx="1643185" cy="133350"/>
          </a:xfrm>
          <a:custGeom>
            <a:avLst/>
            <a:gdLst>
              <a:gd name="T0" fmla="*/ 210516 w 2313967"/>
              <a:gd name="T1" fmla="*/ 0 h 288032"/>
              <a:gd name="T2" fmla="*/ 267171 w 2313967"/>
              <a:gd name="T3" fmla="*/ 46303 h 288032"/>
              <a:gd name="T4" fmla="*/ 880216 w 2313967"/>
              <a:gd name="T5" fmla="*/ 46303 h 288032"/>
              <a:gd name="T6" fmla="*/ 880216 w 2313967"/>
              <a:gd name="T7" fmla="*/ 61737 h 288032"/>
              <a:gd name="T8" fmla="*/ 286056 w 2313967"/>
              <a:gd name="T9" fmla="*/ 61737 h 288032"/>
              <a:gd name="T10" fmla="*/ 134976 w 2313967"/>
              <a:gd name="T11" fmla="*/ 61737 h 288032"/>
              <a:gd name="T12" fmla="*/ 0 w 2313967"/>
              <a:gd name="T13" fmla="*/ 61737 h 288032"/>
              <a:gd name="T14" fmla="*/ 0 w 2313967"/>
              <a:gd name="T15" fmla="*/ 46303 h 288032"/>
              <a:gd name="T16" fmla="*/ 153861 w 2313967"/>
              <a:gd name="T17" fmla="*/ 46303 h 288032"/>
              <a:gd name="T18" fmla="*/ 210516 w 2313967"/>
              <a:gd name="T19" fmla="*/ 0 h 28803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313967" h="288032">
                <a:moveTo>
                  <a:pt x="553417" y="0"/>
                </a:moveTo>
                <a:lnTo>
                  <a:pt x="702355" y="216024"/>
                </a:lnTo>
                <a:lnTo>
                  <a:pt x="2313967" y="216024"/>
                </a:lnTo>
                <a:lnTo>
                  <a:pt x="2313967" y="288032"/>
                </a:lnTo>
                <a:lnTo>
                  <a:pt x="752001" y="288032"/>
                </a:lnTo>
                <a:lnTo>
                  <a:pt x="354833" y="288032"/>
                </a:lnTo>
                <a:lnTo>
                  <a:pt x="0" y="288032"/>
                </a:lnTo>
                <a:lnTo>
                  <a:pt x="0" y="216024"/>
                </a:lnTo>
                <a:lnTo>
                  <a:pt x="404479" y="216024"/>
                </a:lnTo>
                <a:lnTo>
                  <a:pt x="553417" y="0"/>
                </a:lnTo>
                <a:close/>
              </a:path>
            </a:pathLst>
          </a:custGeom>
          <a:solidFill>
            <a:srgbClr val="60745A"/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3447180" y="1894561"/>
            <a:ext cx="1800225" cy="1878013"/>
            <a:chOff x="3447180" y="1894561"/>
            <a:chExt cx="1800225" cy="1878013"/>
          </a:xfrm>
        </p:grpSpPr>
        <p:sp>
          <p:nvSpPr>
            <p:cNvPr id="29" name="Freeform 5"/>
            <p:cNvSpPr/>
            <p:nvPr/>
          </p:nvSpPr>
          <p:spPr bwMode="auto">
            <a:xfrm rot="17952227">
              <a:off x="3408286" y="1933455"/>
              <a:ext cx="1878013" cy="1800225"/>
            </a:xfrm>
            <a:custGeom>
              <a:avLst/>
              <a:gdLst>
                <a:gd name="T0" fmla="*/ 1674959 w 590"/>
                <a:gd name="T1" fmla="*/ 292738 h 566"/>
                <a:gd name="T2" fmla="*/ 1356525 w 590"/>
                <a:gd name="T3" fmla="*/ 79548 h 566"/>
                <a:gd name="T4" fmla="*/ 1041277 w 590"/>
                <a:gd name="T5" fmla="*/ 6364 h 566"/>
                <a:gd name="T6" fmla="*/ 1038092 w 590"/>
                <a:gd name="T7" fmla="*/ 6364 h 566"/>
                <a:gd name="T8" fmla="*/ 920272 w 590"/>
                <a:gd name="T9" fmla="*/ 0 h 566"/>
                <a:gd name="T10" fmla="*/ 834295 w 590"/>
                <a:gd name="T11" fmla="*/ 3182 h 566"/>
                <a:gd name="T12" fmla="*/ 560442 w 590"/>
                <a:gd name="T13" fmla="*/ 44547 h 566"/>
                <a:gd name="T14" fmla="*/ 184691 w 590"/>
                <a:gd name="T15" fmla="*/ 251373 h 566"/>
                <a:gd name="T16" fmla="*/ 92346 w 590"/>
                <a:gd name="T17" fmla="*/ 378651 h 566"/>
                <a:gd name="T18" fmla="*/ 70055 w 590"/>
                <a:gd name="T19" fmla="*/ 423198 h 566"/>
                <a:gd name="T20" fmla="*/ 0 w 590"/>
                <a:gd name="T21" fmla="*/ 779575 h 566"/>
                <a:gd name="T22" fmla="*/ 79608 w 590"/>
                <a:gd name="T23" fmla="*/ 1155043 h 566"/>
                <a:gd name="T24" fmla="*/ 595470 w 590"/>
                <a:gd name="T25" fmla="*/ 1711883 h 566"/>
                <a:gd name="T26" fmla="*/ 885244 w 590"/>
                <a:gd name="T27" fmla="*/ 1791431 h 566"/>
                <a:gd name="T28" fmla="*/ 1216415 w 590"/>
                <a:gd name="T29" fmla="*/ 1750066 h 566"/>
                <a:gd name="T30" fmla="*/ 1528479 w 590"/>
                <a:gd name="T31" fmla="*/ 1514602 h 566"/>
                <a:gd name="T32" fmla="*/ 1815069 w 590"/>
                <a:gd name="T33" fmla="*/ 957763 h 566"/>
                <a:gd name="T34" fmla="*/ 1674959 w 590"/>
                <a:gd name="T35" fmla="*/ 292738 h 5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90"/>
                <a:gd name="T55" fmla="*/ 0 h 566"/>
                <a:gd name="T56" fmla="*/ 590 w 590"/>
                <a:gd name="T57" fmla="*/ 566 h 5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90" h="566">
                  <a:moveTo>
                    <a:pt x="526" y="92"/>
                  </a:moveTo>
                  <a:cubicBezTo>
                    <a:pt x="498" y="61"/>
                    <a:pt x="464" y="40"/>
                    <a:pt x="426" y="25"/>
                  </a:cubicBezTo>
                  <a:cubicBezTo>
                    <a:pt x="394" y="12"/>
                    <a:pt x="361" y="5"/>
                    <a:pt x="327" y="2"/>
                  </a:cubicBezTo>
                  <a:cubicBezTo>
                    <a:pt x="327" y="2"/>
                    <a:pt x="327" y="2"/>
                    <a:pt x="326" y="2"/>
                  </a:cubicBezTo>
                  <a:cubicBezTo>
                    <a:pt x="315" y="1"/>
                    <a:pt x="303" y="0"/>
                    <a:pt x="289" y="0"/>
                  </a:cubicBezTo>
                  <a:cubicBezTo>
                    <a:pt x="280" y="0"/>
                    <a:pt x="271" y="1"/>
                    <a:pt x="262" y="1"/>
                  </a:cubicBezTo>
                  <a:cubicBezTo>
                    <a:pt x="237" y="1"/>
                    <a:pt x="207" y="5"/>
                    <a:pt x="176" y="14"/>
                  </a:cubicBezTo>
                  <a:cubicBezTo>
                    <a:pt x="121" y="29"/>
                    <a:pt x="76" y="54"/>
                    <a:pt x="58" y="79"/>
                  </a:cubicBezTo>
                  <a:cubicBezTo>
                    <a:pt x="47" y="91"/>
                    <a:pt x="37" y="104"/>
                    <a:pt x="29" y="119"/>
                  </a:cubicBezTo>
                  <a:cubicBezTo>
                    <a:pt x="26" y="124"/>
                    <a:pt x="24" y="128"/>
                    <a:pt x="22" y="133"/>
                  </a:cubicBezTo>
                  <a:cubicBezTo>
                    <a:pt x="8" y="163"/>
                    <a:pt x="0" y="202"/>
                    <a:pt x="0" y="245"/>
                  </a:cubicBezTo>
                  <a:cubicBezTo>
                    <a:pt x="0" y="291"/>
                    <a:pt x="9" y="333"/>
                    <a:pt x="25" y="363"/>
                  </a:cubicBezTo>
                  <a:cubicBezTo>
                    <a:pt x="58" y="439"/>
                    <a:pt x="111" y="499"/>
                    <a:pt x="187" y="538"/>
                  </a:cubicBezTo>
                  <a:cubicBezTo>
                    <a:pt x="215" y="552"/>
                    <a:pt x="246" y="560"/>
                    <a:pt x="278" y="563"/>
                  </a:cubicBezTo>
                  <a:cubicBezTo>
                    <a:pt x="314" y="566"/>
                    <a:pt x="349" y="563"/>
                    <a:pt x="382" y="550"/>
                  </a:cubicBezTo>
                  <a:cubicBezTo>
                    <a:pt x="422" y="535"/>
                    <a:pt x="453" y="508"/>
                    <a:pt x="480" y="476"/>
                  </a:cubicBezTo>
                  <a:cubicBezTo>
                    <a:pt x="524" y="425"/>
                    <a:pt x="554" y="366"/>
                    <a:pt x="570" y="301"/>
                  </a:cubicBezTo>
                  <a:cubicBezTo>
                    <a:pt x="590" y="225"/>
                    <a:pt x="580" y="153"/>
                    <a:pt x="526" y="92"/>
                  </a:cubicBezTo>
                  <a:close/>
                </a:path>
              </a:pathLst>
            </a:custGeom>
            <a:solidFill>
              <a:srgbClr val="60745A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南宋书局体" panose="02000000000000000000" pitchFamily="2" charset="-122"/>
                <a:ea typeface="南宋书局体" panose="02000000000000000000" pitchFamily="2" charset="-122"/>
              </a:endParaRPr>
            </a:p>
          </p:txBody>
        </p:sp>
        <p:sp>
          <p:nvSpPr>
            <p:cNvPr id="30" name="矩形 29"/>
            <p:cNvSpPr>
              <a:spLocks noChangeArrowheads="1"/>
            </p:cNvSpPr>
            <p:nvPr/>
          </p:nvSpPr>
          <p:spPr bwMode="auto">
            <a:xfrm>
              <a:off x="3718372" y="2819199"/>
              <a:ext cx="12255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南宋书局体" panose="02000000000000000000" pitchFamily="2" charset="-122"/>
                  <a:ea typeface="南宋书局体" panose="02000000000000000000" pitchFamily="2" charset="-122"/>
                </a:rPr>
                <a:t>Title or serial number</a:t>
              </a:r>
            </a:p>
          </p:txBody>
        </p:sp>
        <p:sp>
          <p:nvSpPr>
            <p:cNvPr id="31" name="Freeform 381"/>
            <p:cNvSpPr>
              <a:spLocks noEditPoints="1"/>
            </p:cNvSpPr>
            <p:nvPr/>
          </p:nvSpPr>
          <p:spPr bwMode="auto">
            <a:xfrm>
              <a:off x="3969910" y="2259408"/>
              <a:ext cx="725735" cy="574159"/>
            </a:xfrm>
            <a:custGeom>
              <a:avLst/>
              <a:gdLst>
                <a:gd name="T0" fmla="*/ 37 w 158"/>
                <a:gd name="T1" fmla="*/ 2 h 125"/>
                <a:gd name="T2" fmla="*/ 81 w 158"/>
                <a:gd name="T3" fmla="*/ 0 h 125"/>
                <a:gd name="T4" fmla="*/ 141 w 158"/>
                <a:gd name="T5" fmla="*/ 4 h 125"/>
                <a:gd name="T6" fmla="*/ 136 w 158"/>
                <a:gd name="T7" fmla="*/ 15 h 125"/>
                <a:gd name="T8" fmla="*/ 90 w 158"/>
                <a:gd name="T9" fmla="*/ 11 h 125"/>
                <a:gd name="T10" fmla="*/ 86 w 158"/>
                <a:gd name="T11" fmla="*/ 97 h 125"/>
                <a:gd name="T12" fmla="*/ 92 w 158"/>
                <a:gd name="T13" fmla="*/ 106 h 125"/>
                <a:gd name="T14" fmla="*/ 70 w 158"/>
                <a:gd name="T15" fmla="*/ 108 h 125"/>
                <a:gd name="T16" fmla="*/ 40 w 158"/>
                <a:gd name="T17" fmla="*/ 108 h 125"/>
                <a:gd name="T18" fmla="*/ 5 w 158"/>
                <a:gd name="T19" fmla="*/ 4 h 125"/>
                <a:gd name="T20" fmla="*/ 108 w 158"/>
                <a:gd name="T21" fmla="*/ 66 h 125"/>
                <a:gd name="T22" fmla="*/ 103 w 158"/>
                <a:gd name="T23" fmla="*/ 86 h 125"/>
                <a:gd name="T24" fmla="*/ 117 w 158"/>
                <a:gd name="T25" fmla="*/ 99 h 125"/>
                <a:gd name="T26" fmla="*/ 139 w 158"/>
                <a:gd name="T27" fmla="*/ 83 h 125"/>
                <a:gd name="T28" fmla="*/ 130 w 158"/>
                <a:gd name="T29" fmla="*/ 64 h 125"/>
                <a:gd name="T30" fmla="*/ 99 w 158"/>
                <a:gd name="T31" fmla="*/ 62 h 125"/>
                <a:gd name="T32" fmla="*/ 95 w 158"/>
                <a:gd name="T33" fmla="*/ 94 h 125"/>
                <a:gd name="T34" fmla="*/ 117 w 158"/>
                <a:gd name="T35" fmla="*/ 108 h 125"/>
                <a:gd name="T36" fmla="*/ 136 w 158"/>
                <a:gd name="T37" fmla="*/ 110 h 125"/>
                <a:gd name="T38" fmla="*/ 152 w 158"/>
                <a:gd name="T39" fmla="*/ 125 h 125"/>
                <a:gd name="T40" fmla="*/ 158 w 158"/>
                <a:gd name="T41" fmla="*/ 119 h 125"/>
                <a:gd name="T42" fmla="*/ 145 w 158"/>
                <a:gd name="T43" fmla="*/ 101 h 125"/>
                <a:gd name="T44" fmla="*/ 148 w 158"/>
                <a:gd name="T45" fmla="*/ 84 h 125"/>
                <a:gd name="T46" fmla="*/ 139 w 158"/>
                <a:gd name="T47" fmla="*/ 59 h 125"/>
                <a:gd name="T48" fmla="*/ 108 w 158"/>
                <a:gd name="T49" fmla="*/ 55 h 125"/>
                <a:gd name="T50" fmla="*/ 110 w 158"/>
                <a:gd name="T51" fmla="*/ 77 h 125"/>
                <a:gd name="T52" fmla="*/ 125 w 158"/>
                <a:gd name="T53" fmla="*/ 66 h 125"/>
                <a:gd name="T54" fmla="*/ 106 w 158"/>
                <a:gd name="T55" fmla="*/ 79 h 125"/>
                <a:gd name="T56" fmla="*/ 106 w 158"/>
                <a:gd name="T57" fmla="*/ 35 h 125"/>
                <a:gd name="T58" fmla="*/ 108 w 158"/>
                <a:gd name="T59" fmla="*/ 40 h 125"/>
                <a:gd name="T60" fmla="*/ 130 w 158"/>
                <a:gd name="T61" fmla="*/ 26 h 125"/>
                <a:gd name="T62" fmla="*/ 86 w 158"/>
                <a:gd name="T63" fmla="*/ 24 h 125"/>
                <a:gd name="T64" fmla="*/ 130 w 158"/>
                <a:gd name="T65" fmla="*/ 26 h 125"/>
                <a:gd name="T66" fmla="*/ 18 w 158"/>
                <a:gd name="T67" fmla="*/ 92 h 125"/>
                <a:gd name="T68" fmla="*/ 62 w 158"/>
                <a:gd name="T69" fmla="*/ 83 h 125"/>
                <a:gd name="T70" fmla="*/ 18 w 158"/>
                <a:gd name="T71" fmla="*/ 73 h 125"/>
                <a:gd name="T72" fmla="*/ 62 w 158"/>
                <a:gd name="T73" fmla="*/ 73 h 125"/>
                <a:gd name="T74" fmla="*/ 18 w 158"/>
                <a:gd name="T75" fmla="*/ 73 h 125"/>
                <a:gd name="T76" fmla="*/ 40 w 158"/>
                <a:gd name="T77" fmla="*/ 62 h 125"/>
                <a:gd name="T78" fmla="*/ 42 w 158"/>
                <a:gd name="T79" fmla="*/ 59 h 125"/>
                <a:gd name="T80" fmla="*/ 40 w 158"/>
                <a:gd name="T81" fmla="*/ 50 h 125"/>
                <a:gd name="T82" fmla="*/ 62 w 158"/>
                <a:gd name="T83" fmla="*/ 42 h 125"/>
                <a:gd name="T84" fmla="*/ 40 w 158"/>
                <a:gd name="T85" fmla="*/ 33 h 125"/>
                <a:gd name="T86" fmla="*/ 62 w 158"/>
                <a:gd name="T87" fmla="*/ 35 h 125"/>
                <a:gd name="T88" fmla="*/ 40 w 158"/>
                <a:gd name="T89" fmla="*/ 33 h 125"/>
                <a:gd name="T90" fmla="*/ 40 w 158"/>
                <a:gd name="T91" fmla="*/ 28 h 125"/>
                <a:gd name="T92" fmla="*/ 62 w 158"/>
                <a:gd name="T93" fmla="*/ 22 h 125"/>
                <a:gd name="T94" fmla="*/ 16 w 158"/>
                <a:gd name="T95" fmla="*/ 55 h 125"/>
                <a:gd name="T96" fmla="*/ 38 w 158"/>
                <a:gd name="T97" fmla="*/ 13 h 125"/>
                <a:gd name="T98" fmla="*/ 9 w 158"/>
                <a:gd name="T99" fmla="*/ 101 h 125"/>
                <a:gd name="T100" fmla="*/ 68 w 158"/>
                <a:gd name="T101" fmla="*/ 97 h 125"/>
                <a:gd name="T102" fmla="*/ 38 w 158"/>
                <a:gd name="T103" fmla="*/ 1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8" h="125">
                  <a:moveTo>
                    <a:pt x="5" y="4"/>
                  </a:moveTo>
                  <a:lnTo>
                    <a:pt x="5" y="4"/>
                  </a:lnTo>
                  <a:lnTo>
                    <a:pt x="20" y="4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57" y="0"/>
                  </a:lnTo>
                  <a:lnTo>
                    <a:pt x="66" y="0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81" y="0"/>
                  </a:lnTo>
                  <a:lnTo>
                    <a:pt x="90" y="0"/>
                  </a:lnTo>
                  <a:lnTo>
                    <a:pt x="110" y="2"/>
                  </a:lnTo>
                  <a:lnTo>
                    <a:pt x="110" y="2"/>
                  </a:lnTo>
                  <a:lnTo>
                    <a:pt x="125" y="4"/>
                  </a:lnTo>
                  <a:lnTo>
                    <a:pt x="141" y="4"/>
                  </a:lnTo>
                  <a:lnTo>
                    <a:pt x="147" y="9"/>
                  </a:lnTo>
                  <a:lnTo>
                    <a:pt x="147" y="53"/>
                  </a:lnTo>
                  <a:lnTo>
                    <a:pt x="147" y="53"/>
                  </a:lnTo>
                  <a:lnTo>
                    <a:pt x="136" y="46"/>
                  </a:lnTo>
                  <a:lnTo>
                    <a:pt x="136" y="15"/>
                  </a:lnTo>
                  <a:lnTo>
                    <a:pt x="136" y="15"/>
                  </a:lnTo>
                  <a:lnTo>
                    <a:pt x="123" y="15"/>
                  </a:lnTo>
                  <a:lnTo>
                    <a:pt x="108" y="13"/>
                  </a:lnTo>
                  <a:lnTo>
                    <a:pt x="108" y="13"/>
                  </a:lnTo>
                  <a:lnTo>
                    <a:pt x="90" y="11"/>
                  </a:lnTo>
                  <a:lnTo>
                    <a:pt x="84" y="11"/>
                  </a:lnTo>
                  <a:lnTo>
                    <a:pt x="79" y="13"/>
                  </a:lnTo>
                  <a:lnTo>
                    <a:pt x="79" y="97"/>
                  </a:lnTo>
                  <a:lnTo>
                    <a:pt x="79" y="97"/>
                  </a:lnTo>
                  <a:lnTo>
                    <a:pt x="86" y="97"/>
                  </a:lnTo>
                  <a:lnTo>
                    <a:pt x="86" y="97"/>
                  </a:lnTo>
                  <a:lnTo>
                    <a:pt x="90" y="105"/>
                  </a:lnTo>
                  <a:lnTo>
                    <a:pt x="90" y="105"/>
                  </a:lnTo>
                  <a:lnTo>
                    <a:pt x="93" y="106"/>
                  </a:lnTo>
                  <a:lnTo>
                    <a:pt x="92" y="106"/>
                  </a:lnTo>
                  <a:lnTo>
                    <a:pt x="92" y="106"/>
                  </a:lnTo>
                  <a:lnTo>
                    <a:pt x="82" y="106"/>
                  </a:lnTo>
                  <a:lnTo>
                    <a:pt x="75" y="108"/>
                  </a:lnTo>
                  <a:lnTo>
                    <a:pt x="73" y="108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66" y="108"/>
                  </a:lnTo>
                  <a:lnTo>
                    <a:pt x="59" y="106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22" y="110"/>
                  </a:lnTo>
                  <a:lnTo>
                    <a:pt x="3" y="110"/>
                  </a:lnTo>
                  <a:lnTo>
                    <a:pt x="0" y="105"/>
                  </a:lnTo>
                  <a:lnTo>
                    <a:pt x="0" y="9"/>
                  </a:lnTo>
                  <a:lnTo>
                    <a:pt x="5" y="4"/>
                  </a:lnTo>
                  <a:lnTo>
                    <a:pt x="5" y="4"/>
                  </a:lnTo>
                  <a:close/>
                  <a:moveTo>
                    <a:pt x="123" y="62"/>
                  </a:moveTo>
                  <a:lnTo>
                    <a:pt x="123" y="62"/>
                  </a:lnTo>
                  <a:lnTo>
                    <a:pt x="115" y="62"/>
                  </a:lnTo>
                  <a:lnTo>
                    <a:pt x="108" y="66"/>
                  </a:lnTo>
                  <a:lnTo>
                    <a:pt x="108" y="66"/>
                  </a:lnTo>
                  <a:lnTo>
                    <a:pt x="103" y="72"/>
                  </a:lnTo>
                  <a:lnTo>
                    <a:pt x="101" y="79"/>
                  </a:lnTo>
                  <a:lnTo>
                    <a:pt x="101" y="79"/>
                  </a:lnTo>
                  <a:lnTo>
                    <a:pt x="103" y="86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12" y="97"/>
                  </a:lnTo>
                  <a:lnTo>
                    <a:pt x="117" y="99"/>
                  </a:lnTo>
                  <a:lnTo>
                    <a:pt x="117" y="99"/>
                  </a:lnTo>
                  <a:lnTo>
                    <a:pt x="125" y="99"/>
                  </a:lnTo>
                  <a:lnTo>
                    <a:pt x="132" y="95"/>
                  </a:lnTo>
                  <a:lnTo>
                    <a:pt x="132" y="95"/>
                  </a:lnTo>
                  <a:lnTo>
                    <a:pt x="137" y="90"/>
                  </a:lnTo>
                  <a:lnTo>
                    <a:pt x="139" y="83"/>
                  </a:lnTo>
                  <a:lnTo>
                    <a:pt x="139" y="83"/>
                  </a:lnTo>
                  <a:lnTo>
                    <a:pt x="139" y="75"/>
                  </a:lnTo>
                  <a:lnTo>
                    <a:pt x="136" y="70"/>
                  </a:lnTo>
                  <a:lnTo>
                    <a:pt x="136" y="70"/>
                  </a:lnTo>
                  <a:lnTo>
                    <a:pt x="130" y="64"/>
                  </a:lnTo>
                  <a:lnTo>
                    <a:pt x="123" y="62"/>
                  </a:lnTo>
                  <a:lnTo>
                    <a:pt x="123" y="62"/>
                  </a:lnTo>
                  <a:close/>
                  <a:moveTo>
                    <a:pt x="103" y="59"/>
                  </a:moveTo>
                  <a:lnTo>
                    <a:pt x="103" y="59"/>
                  </a:lnTo>
                  <a:lnTo>
                    <a:pt x="99" y="62"/>
                  </a:lnTo>
                  <a:lnTo>
                    <a:pt x="95" y="66"/>
                  </a:lnTo>
                  <a:lnTo>
                    <a:pt x="92" y="77"/>
                  </a:lnTo>
                  <a:lnTo>
                    <a:pt x="92" y="77"/>
                  </a:lnTo>
                  <a:lnTo>
                    <a:pt x="92" y="88"/>
                  </a:lnTo>
                  <a:lnTo>
                    <a:pt x="95" y="94"/>
                  </a:lnTo>
                  <a:lnTo>
                    <a:pt x="97" y="99"/>
                  </a:lnTo>
                  <a:lnTo>
                    <a:pt x="97" y="99"/>
                  </a:lnTo>
                  <a:lnTo>
                    <a:pt x="101" y="103"/>
                  </a:lnTo>
                  <a:lnTo>
                    <a:pt x="106" y="106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25" y="108"/>
                  </a:lnTo>
                  <a:lnTo>
                    <a:pt x="134" y="106"/>
                  </a:lnTo>
                  <a:lnTo>
                    <a:pt x="134" y="106"/>
                  </a:lnTo>
                  <a:lnTo>
                    <a:pt x="136" y="110"/>
                  </a:lnTo>
                  <a:lnTo>
                    <a:pt x="145" y="123"/>
                  </a:lnTo>
                  <a:lnTo>
                    <a:pt x="145" y="123"/>
                  </a:lnTo>
                  <a:lnTo>
                    <a:pt x="147" y="125"/>
                  </a:lnTo>
                  <a:lnTo>
                    <a:pt x="148" y="125"/>
                  </a:lnTo>
                  <a:lnTo>
                    <a:pt x="152" y="125"/>
                  </a:lnTo>
                  <a:lnTo>
                    <a:pt x="154" y="125"/>
                  </a:lnTo>
                  <a:lnTo>
                    <a:pt x="154" y="125"/>
                  </a:lnTo>
                  <a:lnTo>
                    <a:pt x="154" y="125"/>
                  </a:lnTo>
                  <a:lnTo>
                    <a:pt x="156" y="123"/>
                  </a:lnTo>
                  <a:lnTo>
                    <a:pt x="158" y="119"/>
                  </a:lnTo>
                  <a:lnTo>
                    <a:pt x="158" y="117"/>
                  </a:lnTo>
                  <a:lnTo>
                    <a:pt x="156" y="114"/>
                  </a:lnTo>
                  <a:lnTo>
                    <a:pt x="147" y="103"/>
                  </a:lnTo>
                  <a:lnTo>
                    <a:pt x="147" y="103"/>
                  </a:lnTo>
                  <a:lnTo>
                    <a:pt x="145" y="101"/>
                  </a:lnTo>
                  <a:lnTo>
                    <a:pt x="141" y="99"/>
                  </a:lnTo>
                  <a:lnTo>
                    <a:pt x="141" y="99"/>
                  </a:lnTo>
                  <a:lnTo>
                    <a:pt x="147" y="92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73"/>
                  </a:lnTo>
                  <a:lnTo>
                    <a:pt x="147" y="68"/>
                  </a:lnTo>
                  <a:lnTo>
                    <a:pt x="143" y="62"/>
                  </a:lnTo>
                  <a:lnTo>
                    <a:pt x="143" y="62"/>
                  </a:lnTo>
                  <a:lnTo>
                    <a:pt x="139" y="59"/>
                  </a:lnTo>
                  <a:lnTo>
                    <a:pt x="134" y="55"/>
                  </a:lnTo>
                  <a:lnTo>
                    <a:pt x="123" y="51"/>
                  </a:lnTo>
                  <a:lnTo>
                    <a:pt x="123" y="51"/>
                  </a:lnTo>
                  <a:lnTo>
                    <a:pt x="112" y="53"/>
                  </a:lnTo>
                  <a:lnTo>
                    <a:pt x="108" y="55"/>
                  </a:lnTo>
                  <a:lnTo>
                    <a:pt x="103" y="59"/>
                  </a:lnTo>
                  <a:lnTo>
                    <a:pt x="103" y="59"/>
                  </a:lnTo>
                  <a:close/>
                  <a:moveTo>
                    <a:pt x="106" y="83"/>
                  </a:moveTo>
                  <a:lnTo>
                    <a:pt x="106" y="83"/>
                  </a:lnTo>
                  <a:lnTo>
                    <a:pt x="110" y="77"/>
                  </a:lnTo>
                  <a:lnTo>
                    <a:pt x="115" y="73"/>
                  </a:lnTo>
                  <a:lnTo>
                    <a:pt x="121" y="70"/>
                  </a:lnTo>
                  <a:lnTo>
                    <a:pt x="128" y="68"/>
                  </a:lnTo>
                  <a:lnTo>
                    <a:pt x="128" y="68"/>
                  </a:lnTo>
                  <a:lnTo>
                    <a:pt x="125" y="66"/>
                  </a:lnTo>
                  <a:lnTo>
                    <a:pt x="121" y="66"/>
                  </a:lnTo>
                  <a:lnTo>
                    <a:pt x="115" y="66"/>
                  </a:lnTo>
                  <a:lnTo>
                    <a:pt x="114" y="68"/>
                  </a:lnTo>
                  <a:lnTo>
                    <a:pt x="108" y="75"/>
                  </a:lnTo>
                  <a:lnTo>
                    <a:pt x="106" y="79"/>
                  </a:lnTo>
                  <a:lnTo>
                    <a:pt x="106" y="83"/>
                  </a:lnTo>
                  <a:lnTo>
                    <a:pt x="106" y="83"/>
                  </a:lnTo>
                  <a:close/>
                  <a:moveTo>
                    <a:pt x="130" y="37"/>
                  </a:moveTo>
                  <a:lnTo>
                    <a:pt x="130" y="37"/>
                  </a:lnTo>
                  <a:lnTo>
                    <a:pt x="106" y="35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86" y="37"/>
                  </a:lnTo>
                  <a:lnTo>
                    <a:pt x="86" y="37"/>
                  </a:lnTo>
                  <a:lnTo>
                    <a:pt x="108" y="40"/>
                  </a:lnTo>
                  <a:lnTo>
                    <a:pt x="130" y="42"/>
                  </a:lnTo>
                  <a:lnTo>
                    <a:pt x="130" y="42"/>
                  </a:lnTo>
                  <a:lnTo>
                    <a:pt x="130" y="37"/>
                  </a:lnTo>
                  <a:lnTo>
                    <a:pt x="130" y="37"/>
                  </a:lnTo>
                  <a:close/>
                  <a:moveTo>
                    <a:pt x="130" y="26"/>
                  </a:moveTo>
                  <a:lnTo>
                    <a:pt x="130" y="26"/>
                  </a:lnTo>
                  <a:lnTo>
                    <a:pt x="106" y="22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108" y="28"/>
                  </a:lnTo>
                  <a:lnTo>
                    <a:pt x="130" y="29"/>
                  </a:lnTo>
                  <a:lnTo>
                    <a:pt x="130" y="29"/>
                  </a:lnTo>
                  <a:lnTo>
                    <a:pt x="130" y="26"/>
                  </a:lnTo>
                  <a:lnTo>
                    <a:pt x="130" y="26"/>
                  </a:lnTo>
                  <a:close/>
                  <a:moveTo>
                    <a:pt x="18" y="88"/>
                  </a:moveTo>
                  <a:lnTo>
                    <a:pt x="18" y="88"/>
                  </a:lnTo>
                  <a:lnTo>
                    <a:pt x="18" y="92"/>
                  </a:lnTo>
                  <a:lnTo>
                    <a:pt x="18" y="92"/>
                  </a:lnTo>
                  <a:lnTo>
                    <a:pt x="40" y="90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62" y="83"/>
                  </a:lnTo>
                  <a:lnTo>
                    <a:pt x="62" y="83"/>
                  </a:lnTo>
                  <a:lnTo>
                    <a:pt x="42" y="84"/>
                  </a:lnTo>
                  <a:lnTo>
                    <a:pt x="18" y="88"/>
                  </a:lnTo>
                  <a:lnTo>
                    <a:pt x="18" y="88"/>
                  </a:lnTo>
                  <a:close/>
                  <a:moveTo>
                    <a:pt x="18" y="73"/>
                  </a:moveTo>
                  <a:lnTo>
                    <a:pt x="18" y="73"/>
                  </a:lnTo>
                  <a:lnTo>
                    <a:pt x="18" y="77"/>
                  </a:lnTo>
                  <a:lnTo>
                    <a:pt x="18" y="77"/>
                  </a:lnTo>
                  <a:lnTo>
                    <a:pt x="40" y="75"/>
                  </a:lnTo>
                  <a:lnTo>
                    <a:pt x="62" y="73"/>
                  </a:lnTo>
                  <a:lnTo>
                    <a:pt x="62" y="73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42" y="72"/>
                  </a:lnTo>
                  <a:lnTo>
                    <a:pt x="18" y="73"/>
                  </a:lnTo>
                  <a:lnTo>
                    <a:pt x="18" y="73"/>
                  </a:lnTo>
                  <a:close/>
                  <a:moveTo>
                    <a:pt x="18" y="61"/>
                  </a:moveTo>
                  <a:lnTo>
                    <a:pt x="18" y="61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40" y="62"/>
                  </a:lnTo>
                  <a:lnTo>
                    <a:pt x="62" y="61"/>
                  </a:lnTo>
                  <a:lnTo>
                    <a:pt x="62" y="61"/>
                  </a:lnTo>
                  <a:lnTo>
                    <a:pt x="62" y="57"/>
                  </a:lnTo>
                  <a:lnTo>
                    <a:pt x="62" y="57"/>
                  </a:lnTo>
                  <a:lnTo>
                    <a:pt x="42" y="59"/>
                  </a:lnTo>
                  <a:lnTo>
                    <a:pt x="18" y="61"/>
                  </a:lnTo>
                  <a:lnTo>
                    <a:pt x="18" y="61"/>
                  </a:lnTo>
                  <a:close/>
                  <a:moveTo>
                    <a:pt x="40" y="44"/>
                  </a:moveTo>
                  <a:lnTo>
                    <a:pt x="40" y="44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9" y="48"/>
                  </a:lnTo>
                  <a:lnTo>
                    <a:pt x="62" y="48"/>
                  </a:lnTo>
                  <a:lnTo>
                    <a:pt x="62" y="48"/>
                  </a:lnTo>
                  <a:lnTo>
                    <a:pt x="62" y="42"/>
                  </a:lnTo>
                  <a:lnTo>
                    <a:pt x="62" y="42"/>
                  </a:lnTo>
                  <a:lnTo>
                    <a:pt x="51" y="44"/>
                  </a:lnTo>
                  <a:lnTo>
                    <a:pt x="40" y="44"/>
                  </a:lnTo>
                  <a:lnTo>
                    <a:pt x="40" y="44"/>
                  </a:lnTo>
                  <a:close/>
                  <a:moveTo>
                    <a:pt x="40" y="33"/>
                  </a:moveTo>
                  <a:lnTo>
                    <a:pt x="40" y="33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9" y="37"/>
                  </a:lnTo>
                  <a:lnTo>
                    <a:pt x="62" y="35"/>
                  </a:lnTo>
                  <a:lnTo>
                    <a:pt x="62" y="35"/>
                  </a:lnTo>
                  <a:lnTo>
                    <a:pt x="62" y="31"/>
                  </a:lnTo>
                  <a:lnTo>
                    <a:pt x="62" y="31"/>
                  </a:lnTo>
                  <a:lnTo>
                    <a:pt x="51" y="31"/>
                  </a:lnTo>
                  <a:lnTo>
                    <a:pt x="40" y="33"/>
                  </a:lnTo>
                  <a:lnTo>
                    <a:pt x="40" y="33"/>
                  </a:lnTo>
                  <a:close/>
                  <a:moveTo>
                    <a:pt x="40" y="24"/>
                  </a:moveTo>
                  <a:lnTo>
                    <a:pt x="40" y="24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9" y="28"/>
                  </a:lnTo>
                  <a:lnTo>
                    <a:pt x="62" y="26"/>
                  </a:lnTo>
                  <a:lnTo>
                    <a:pt x="62" y="26"/>
                  </a:lnTo>
                  <a:lnTo>
                    <a:pt x="62" y="22"/>
                  </a:lnTo>
                  <a:lnTo>
                    <a:pt x="62" y="22"/>
                  </a:lnTo>
                  <a:lnTo>
                    <a:pt x="51" y="22"/>
                  </a:lnTo>
                  <a:lnTo>
                    <a:pt x="40" y="24"/>
                  </a:lnTo>
                  <a:lnTo>
                    <a:pt x="40" y="24"/>
                  </a:lnTo>
                  <a:close/>
                  <a:moveTo>
                    <a:pt x="16" y="24"/>
                  </a:moveTo>
                  <a:lnTo>
                    <a:pt x="16" y="55"/>
                  </a:lnTo>
                  <a:lnTo>
                    <a:pt x="35" y="53"/>
                  </a:lnTo>
                  <a:lnTo>
                    <a:pt x="35" y="22"/>
                  </a:lnTo>
                  <a:lnTo>
                    <a:pt x="16" y="24"/>
                  </a:lnTo>
                  <a:lnTo>
                    <a:pt x="16" y="24"/>
                  </a:lnTo>
                  <a:close/>
                  <a:moveTo>
                    <a:pt x="38" y="13"/>
                  </a:moveTo>
                  <a:lnTo>
                    <a:pt x="38" y="13"/>
                  </a:lnTo>
                  <a:lnTo>
                    <a:pt x="24" y="15"/>
                  </a:lnTo>
                  <a:lnTo>
                    <a:pt x="9" y="15"/>
                  </a:lnTo>
                  <a:lnTo>
                    <a:pt x="9" y="101"/>
                  </a:lnTo>
                  <a:lnTo>
                    <a:pt x="9" y="101"/>
                  </a:lnTo>
                  <a:lnTo>
                    <a:pt x="24" y="99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55" y="97"/>
                  </a:lnTo>
                  <a:lnTo>
                    <a:pt x="68" y="9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2" y="11"/>
                  </a:lnTo>
                  <a:lnTo>
                    <a:pt x="55" y="11"/>
                  </a:lnTo>
                  <a:lnTo>
                    <a:pt x="38" y="13"/>
                  </a:lnTo>
                  <a:lnTo>
                    <a:pt x="38" y="13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南宋书局体" panose="02000000000000000000" pitchFamily="2" charset="-122"/>
                <a:ea typeface="南宋书局体" panose="02000000000000000000" pitchFamily="2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587378" y="1959799"/>
            <a:ext cx="1801812" cy="1878012"/>
            <a:chOff x="5587378" y="1959799"/>
            <a:chExt cx="1801812" cy="1878012"/>
          </a:xfrm>
        </p:grpSpPr>
        <p:sp>
          <p:nvSpPr>
            <p:cNvPr id="33" name="Freeform 5"/>
            <p:cNvSpPr/>
            <p:nvPr/>
          </p:nvSpPr>
          <p:spPr bwMode="auto">
            <a:xfrm rot="3526558">
              <a:off x="5549278" y="1997899"/>
              <a:ext cx="1878012" cy="1801812"/>
            </a:xfrm>
            <a:custGeom>
              <a:avLst/>
              <a:gdLst>
                <a:gd name="T0" fmla="*/ 1674959 w 590"/>
                <a:gd name="T1" fmla="*/ 292738 h 566"/>
                <a:gd name="T2" fmla="*/ 1356525 w 590"/>
                <a:gd name="T3" fmla="*/ 79548 h 566"/>
                <a:gd name="T4" fmla="*/ 1041277 w 590"/>
                <a:gd name="T5" fmla="*/ 6364 h 566"/>
                <a:gd name="T6" fmla="*/ 1038092 w 590"/>
                <a:gd name="T7" fmla="*/ 6364 h 566"/>
                <a:gd name="T8" fmla="*/ 920272 w 590"/>
                <a:gd name="T9" fmla="*/ 0 h 566"/>
                <a:gd name="T10" fmla="*/ 834295 w 590"/>
                <a:gd name="T11" fmla="*/ 3182 h 566"/>
                <a:gd name="T12" fmla="*/ 560442 w 590"/>
                <a:gd name="T13" fmla="*/ 44547 h 566"/>
                <a:gd name="T14" fmla="*/ 184691 w 590"/>
                <a:gd name="T15" fmla="*/ 251373 h 566"/>
                <a:gd name="T16" fmla="*/ 92346 w 590"/>
                <a:gd name="T17" fmla="*/ 378651 h 566"/>
                <a:gd name="T18" fmla="*/ 70055 w 590"/>
                <a:gd name="T19" fmla="*/ 423198 h 566"/>
                <a:gd name="T20" fmla="*/ 0 w 590"/>
                <a:gd name="T21" fmla="*/ 779575 h 566"/>
                <a:gd name="T22" fmla="*/ 79608 w 590"/>
                <a:gd name="T23" fmla="*/ 1155043 h 566"/>
                <a:gd name="T24" fmla="*/ 595470 w 590"/>
                <a:gd name="T25" fmla="*/ 1711883 h 566"/>
                <a:gd name="T26" fmla="*/ 885244 w 590"/>
                <a:gd name="T27" fmla="*/ 1791431 h 566"/>
                <a:gd name="T28" fmla="*/ 1216415 w 590"/>
                <a:gd name="T29" fmla="*/ 1750066 h 566"/>
                <a:gd name="T30" fmla="*/ 1528479 w 590"/>
                <a:gd name="T31" fmla="*/ 1514602 h 566"/>
                <a:gd name="T32" fmla="*/ 1815069 w 590"/>
                <a:gd name="T33" fmla="*/ 957763 h 566"/>
                <a:gd name="T34" fmla="*/ 1674959 w 590"/>
                <a:gd name="T35" fmla="*/ 292738 h 5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90"/>
                <a:gd name="T55" fmla="*/ 0 h 566"/>
                <a:gd name="T56" fmla="*/ 590 w 590"/>
                <a:gd name="T57" fmla="*/ 566 h 5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90" h="566">
                  <a:moveTo>
                    <a:pt x="526" y="92"/>
                  </a:moveTo>
                  <a:cubicBezTo>
                    <a:pt x="498" y="61"/>
                    <a:pt x="464" y="40"/>
                    <a:pt x="426" y="25"/>
                  </a:cubicBezTo>
                  <a:cubicBezTo>
                    <a:pt x="394" y="12"/>
                    <a:pt x="361" y="5"/>
                    <a:pt x="327" y="2"/>
                  </a:cubicBezTo>
                  <a:cubicBezTo>
                    <a:pt x="327" y="2"/>
                    <a:pt x="327" y="2"/>
                    <a:pt x="326" y="2"/>
                  </a:cubicBezTo>
                  <a:cubicBezTo>
                    <a:pt x="315" y="1"/>
                    <a:pt x="303" y="0"/>
                    <a:pt x="289" y="0"/>
                  </a:cubicBezTo>
                  <a:cubicBezTo>
                    <a:pt x="280" y="0"/>
                    <a:pt x="271" y="1"/>
                    <a:pt x="262" y="1"/>
                  </a:cubicBezTo>
                  <a:cubicBezTo>
                    <a:pt x="237" y="1"/>
                    <a:pt x="207" y="5"/>
                    <a:pt x="176" y="14"/>
                  </a:cubicBezTo>
                  <a:cubicBezTo>
                    <a:pt x="121" y="29"/>
                    <a:pt x="76" y="54"/>
                    <a:pt x="58" y="79"/>
                  </a:cubicBezTo>
                  <a:cubicBezTo>
                    <a:pt x="47" y="91"/>
                    <a:pt x="37" y="104"/>
                    <a:pt x="29" y="119"/>
                  </a:cubicBezTo>
                  <a:cubicBezTo>
                    <a:pt x="26" y="124"/>
                    <a:pt x="24" y="128"/>
                    <a:pt x="22" y="133"/>
                  </a:cubicBezTo>
                  <a:cubicBezTo>
                    <a:pt x="8" y="163"/>
                    <a:pt x="0" y="202"/>
                    <a:pt x="0" y="245"/>
                  </a:cubicBezTo>
                  <a:cubicBezTo>
                    <a:pt x="0" y="291"/>
                    <a:pt x="9" y="333"/>
                    <a:pt x="25" y="363"/>
                  </a:cubicBezTo>
                  <a:cubicBezTo>
                    <a:pt x="58" y="439"/>
                    <a:pt x="111" y="499"/>
                    <a:pt x="187" y="538"/>
                  </a:cubicBezTo>
                  <a:cubicBezTo>
                    <a:pt x="215" y="552"/>
                    <a:pt x="246" y="560"/>
                    <a:pt x="278" y="563"/>
                  </a:cubicBezTo>
                  <a:cubicBezTo>
                    <a:pt x="314" y="566"/>
                    <a:pt x="349" y="563"/>
                    <a:pt x="382" y="550"/>
                  </a:cubicBezTo>
                  <a:cubicBezTo>
                    <a:pt x="422" y="535"/>
                    <a:pt x="453" y="508"/>
                    <a:pt x="480" y="476"/>
                  </a:cubicBezTo>
                  <a:cubicBezTo>
                    <a:pt x="524" y="425"/>
                    <a:pt x="554" y="366"/>
                    <a:pt x="570" y="301"/>
                  </a:cubicBezTo>
                  <a:cubicBezTo>
                    <a:pt x="590" y="225"/>
                    <a:pt x="580" y="153"/>
                    <a:pt x="526" y="92"/>
                  </a:cubicBezTo>
                  <a:close/>
                </a:path>
              </a:pathLst>
            </a:custGeom>
            <a:solidFill>
              <a:srgbClr val="60745A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南宋书局体" panose="02000000000000000000" pitchFamily="2" charset="-122"/>
                <a:ea typeface="南宋书局体" panose="02000000000000000000" pitchFamily="2" charset="-122"/>
              </a:endParaRPr>
            </a:p>
          </p:txBody>
        </p:sp>
        <p:sp>
          <p:nvSpPr>
            <p:cNvPr id="34" name="矩形 33"/>
            <p:cNvSpPr>
              <a:spLocks noChangeArrowheads="1"/>
            </p:cNvSpPr>
            <p:nvPr/>
          </p:nvSpPr>
          <p:spPr bwMode="auto">
            <a:xfrm>
              <a:off x="5988077" y="2838119"/>
              <a:ext cx="12255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南宋书局体" panose="02000000000000000000" pitchFamily="2" charset="-122"/>
                  <a:ea typeface="南宋书局体" panose="02000000000000000000" pitchFamily="2" charset="-122"/>
                </a:rPr>
                <a:t>Title or serial number</a:t>
              </a:r>
            </a:p>
          </p:txBody>
        </p:sp>
        <p:sp>
          <p:nvSpPr>
            <p:cNvPr id="35" name="Freeform 384"/>
            <p:cNvSpPr>
              <a:spLocks noEditPoints="1"/>
            </p:cNvSpPr>
            <p:nvPr/>
          </p:nvSpPr>
          <p:spPr bwMode="auto">
            <a:xfrm>
              <a:off x="6198537" y="2242692"/>
              <a:ext cx="583347" cy="532819"/>
            </a:xfrm>
            <a:custGeom>
              <a:avLst/>
              <a:gdLst>
                <a:gd name="T0" fmla="*/ 21 w 127"/>
                <a:gd name="T1" fmla="*/ 13 h 116"/>
                <a:gd name="T2" fmla="*/ 28 w 127"/>
                <a:gd name="T3" fmla="*/ 2 h 116"/>
                <a:gd name="T4" fmla="*/ 37 w 127"/>
                <a:gd name="T5" fmla="*/ 2 h 116"/>
                <a:gd name="T6" fmla="*/ 44 w 127"/>
                <a:gd name="T7" fmla="*/ 13 h 116"/>
                <a:gd name="T8" fmla="*/ 52 w 127"/>
                <a:gd name="T9" fmla="*/ 13 h 116"/>
                <a:gd name="T10" fmla="*/ 59 w 127"/>
                <a:gd name="T11" fmla="*/ 2 h 116"/>
                <a:gd name="T12" fmla="*/ 68 w 127"/>
                <a:gd name="T13" fmla="*/ 2 h 116"/>
                <a:gd name="T14" fmla="*/ 76 w 127"/>
                <a:gd name="T15" fmla="*/ 13 h 116"/>
                <a:gd name="T16" fmla="*/ 83 w 127"/>
                <a:gd name="T17" fmla="*/ 13 h 116"/>
                <a:gd name="T18" fmla="*/ 90 w 127"/>
                <a:gd name="T19" fmla="*/ 2 h 116"/>
                <a:gd name="T20" fmla="*/ 100 w 127"/>
                <a:gd name="T21" fmla="*/ 2 h 116"/>
                <a:gd name="T22" fmla="*/ 107 w 127"/>
                <a:gd name="T23" fmla="*/ 13 h 116"/>
                <a:gd name="T24" fmla="*/ 127 w 127"/>
                <a:gd name="T25" fmla="*/ 22 h 116"/>
                <a:gd name="T26" fmla="*/ 35 w 127"/>
                <a:gd name="T27" fmla="*/ 116 h 116"/>
                <a:gd name="T28" fmla="*/ 0 w 127"/>
                <a:gd name="T29" fmla="*/ 101 h 116"/>
                <a:gd name="T30" fmla="*/ 8 w 127"/>
                <a:gd name="T31" fmla="*/ 15 h 116"/>
                <a:gd name="T32" fmla="*/ 26 w 127"/>
                <a:gd name="T33" fmla="*/ 81 h 116"/>
                <a:gd name="T34" fmla="*/ 112 w 127"/>
                <a:gd name="T35" fmla="*/ 29 h 116"/>
                <a:gd name="T36" fmla="*/ 107 w 127"/>
                <a:gd name="T37" fmla="*/ 37 h 116"/>
                <a:gd name="T38" fmla="*/ 94 w 127"/>
                <a:gd name="T39" fmla="*/ 44 h 116"/>
                <a:gd name="T40" fmla="*/ 87 w 127"/>
                <a:gd name="T41" fmla="*/ 40 h 116"/>
                <a:gd name="T42" fmla="*/ 83 w 127"/>
                <a:gd name="T43" fmla="*/ 29 h 116"/>
                <a:gd name="T44" fmla="*/ 76 w 127"/>
                <a:gd name="T45" fmla="*/ 37 h 116"/>
                <a:gd name="T46" fmla="*/ 65 w 127"/>
                <a:gd name="T47" fmla="*/ 44 h 116"/>
                <a:gd name="T48" fmla="*/ 55 w 127"/>
                <a:gd name="T49" fmla="*/ 40 h 116"/>
                <a:gd name="T50" fmla="*/ 52 w 127"/>
                <a:gd name="T51" fmla="*/ 29 h 116"/>
                <a:gd name="T52" fmla="*/ 44 w 127"/>
                <a:gd name="T53" fmla="*/ 37 h 116"/>
                <a:gd name="T54" fmla="*/ 33 w 127"/>
                <a:gd name="T55" fmla="*/ 44 h 116"/>
                <a:gd name="T56" fmla="*/ 24 w 127"/>
                <a:gd name="T57" fmla="*/ 40 h 116"/>
                <a:gd name="T58" fmla="*/ 21 w 127"/>
                <a:gd name="T59" fmla="*/ 29 h 116"/>
                <a:gd name="T60" fmla="*/ 30 w 127"/>
                <a:gd name="T61" fmla="*/ 97 h 116"/>
                <a:gd name="T62" fmla="*/ 30 w 127"/>
                <a:gd name="T63" fmla="*/ 97 h 116"/>
                <a:gd name="T64" fmla="*/ 98 w 127"/>
                <a:gd name="T65" fmla="*/ 72 h 116"/>
                <a:gd name="T66" fmla="*/ 55 w 127"/>
                <a:gd name="T67" fmla="*/ 83 h 116"/>
                <a:gd name="T68" fmla="*/ 55 w 127"/>
                <a:gd name="T69" fmla="*/ 72 h 116"/>
                <a:gd name="T70" fmla="*/ 48 w 127"/>
                <a:gd name="T71" fmla="*/ 72 h 116"/>
                <a:gd name="T72" fmla="*/ 81 w 127"/>
                <a:gd name="T73" fmla="*/ 64 h 116"/>
                <a:gd name="T74" fmla="*/ 81 w 127"/>
                <a:gd name="T75" fmla="*/ 53 h 116"/>
                <a:gd name="T76" fmla="*/ 74 w 127"/>
                <a:gd name="T77" fmla="*/ 53 h 116"/>
                <a:gd name="T78" fmla="*/ 30 w 127"/>
                <a:gd name="T79" fmla="*/ 64 h 116"/>
                <a:gd name="T80" fmla="*/ 30 w 127"/>
                <a:gd name="T81" fmla="*/ 53 h 116"/>
                <a:gd name="T82" fmla="*/ 92 w 127"/>
                <a:gd name="T83" fmla="*/ 9 h 116"/>
                <a:gd name="T84" fmla="*/ 90 w 127"/>
                <a:gd name="T85" fmla="*/ 31 h 116"/>
                <a:gd name="T86" fmla="*/ 94 w 127"/>
                <a:gd name="T87" fmla="*/ 37 h 116"/>
                <a:gd name="T88" fmla="*/ 100 w 127"/>
                <a:gd name="T89" fmla="*/ 31 h 116"/>
                <a:gd name="T90" fmla="*/ 98 w 127"/>
                <a:gd name="T91" fmla="*/ 9 h 116"/>
                <a:gd name="T92" fmla="*/ 65 w 127"/>
                <a:gd name="T93" fmla="*/ 7 h 116"/>
                <a:gd name="T94" fmla="*/ 59 w 127"/>
                <a:gd name="T95" fmla="*/ 13 h 116"/>
                <a:gd name="T96" fmla="*/ 61 w 127"/>
                <a:gd name="T97" fmla="*/ 35 h 116"/>
                <a:gd name="T98" fmla="*/ 68 w 127"/>
                <a:gd name="T99" fmla="*/ 35 h 116"/>
                <a:gd name="T100" fmla="*/ 68 w 127"/>
                <a:gd name="T101" fmla="*/ 13 h 116"/>
                <a:gd name="T102" fmla="*/ 65 w 127"/>
                <a:gd name="T103" fmla="*/ 7 h 116"/>
                <a:gd name="T104" fmla="*/ 30 w 127"/>
                <a:gd name="T105" fmla="*/ 9 h 116"/>
                <a:gd name="T106" fmla="*/ 28 w 127"/>
                <a:gd name="T107" fmla="*/ 31 h 116"/>
                <a:gd name="T108" fmla="*/ 33 w 127"/>
                <a:gd name="T109" fmla="*/ 37 h 116"/>
                <a:gd name="T110" fmla="*/ 37 w 127"/>
                <a:gd name="T111" fmla="*/ 31 h 116"/>
                <a:gd name="T112" fmla="*/ 37 w 127"/>
                <a:gd name="T113" fmla="*/ 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7" h="116">
                  <a:moveTo>
                    <a:pt x="8" y="15"/>
                  </a:moveTo>
                  <a:lnTo>
                    <a:pt x="21" y="15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2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7" y="2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4" y="7"/>
                  </a:lnTo>
                  <a:lnTo>
                    <a:pt x="44" y="13"/>
                  </a:lnTo>
                  <a:lnTo>
                    <a:pt x="44" y="15"/>
                  </a:lnTo>
                  <a:lnTo>
                    <a:pt x="52" y="15"/>
                  </a:lnTo>
                  <a:lnTo>
                    <a:pt x="52" y="13"/>
                  </a:lnTo>
                  <a:lnTo>
                    <a:pt x="52" y="13"/>
                  </a:lnTo>
                  <a:lnTo>
                    <a:pt x="54" y="7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9" y="2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8" y="2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7"/>
                  </a:lnTo>
                  <a:lnTo>
                    <a:pt x="76" y="13"/>
                  </a:lnTo>
                  <a:lnTo>
                    <a:pt x="76" y="15"/>
                  </a:lnTo>
                  <a:lnTo>
                    <a:pt x="83" y="15"/>
                  </a:lnTo>
                  <a:lnTo>
                    <a:pt x="83" y="13"/>
                  </a:lnTo>
                  <a:lnTo>
                    <a:pt x="83" y="13"/>
                  </a:lnTo>
                  <a:lnTo>
                    <a:pt x="83" y="7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90" y="2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100" y="2"/>
                  </a:lnTo>
                  <a:lnTo>
                    <a:pt x="103" y="4"/>
                  </a:lnTo>
                  <a:lnTo>
                    <a:pt x="103" y="4"/>
                  </a:lnTo>
                  <a:lnTo>
                    <a:pt x="107" y="7"/>
                  </a:lnTo>
                  <a:lnTo>
                    <a:pt x="107" y="13"/>
                  </a:lnTo>
                  <a:lnTo>
                    <a:pt x="107" y="15"/>
                  </a:lnTo>
                  <a:lnTo>
                    <a:pt x="120" y="15"/>
                  </a:lnTo>
                  <a:lnTo>
                    <a:pt x="127" y="15"/>
                  </a:lnTo>
                  <a:lnTo>
                    <a:pt x="127" y="22"/>
                  </a:lnTo>
                  <a:lnTo>
                    <a:pt x="127" y="108"/>
                  </a:lnTo>
                  <a:lnTo>
                    <a:pt x="127" y="116"/>
                  </a:lnTo>
                  <a:lnTo>
                    <a:pt x="120" y="116"/>
                  </a:lnTo>
                  <a:lnTo>
                    <a:pt x="35" y="116"/>
                  </a:lnTo>
                  <a:lnTo>
                    <a:pt x="33" y="116"/>
                  </a:lnTo>
                  <a:lnTo>
                    <a:pt x="33" y="114"/>
                  </a:lnTo>
                  <a:lnTo>
                    <a:pt x="6" y="103"/>
                  </a:lnTo>
                  <a:lnTo>
                    <a:pt x="0" y="101"/>
                  </a:lnTo>
                  <a:lnTo>
                    <a:pt x="0" y="97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8" y="15"/>
                  </a:lnTo>
                  <a:lnTo>
                    <a:pt x="8" y="15"/>
                  </a:lnTo>
                  <a:close/>
                  <a:moveTo>
                    <a:pt x="15" y="86"/>
                  </a:moveTo>
                  <a:lnTo>
                    <a:pt x="22" y="83"/>
                  </a:lnTo>
                  <a:lnTo>
                    <a:pt x="26" y="81"/>
                  </a:lnTo>
                  <a:lnTo>
                    <a:pt x="28" y="84"/>
                  </a:lnTo>
                  <a:lnTo>
                    <a:pt x="43" y="101"/>
                  </a:lnTo>
                  <a:lnTo>
                    <a:pt x="112" y="101"/>
                  </a:lnTo>
                  <a:lnTo>
                    <a:pt x="112" y="29"/>
                  </a:lnTo>
                  <a:lnTo>
                    <a:pt x="107" y="29"/>
                  </a:lnTo>
                  <a:lnTo>
                    <a:pt x="107" y="31"/>
                  </a:lnTo>
                  <a:lnTo>
                    <a:pt x="107" y="31"/>
                  </a:lnTo>
                  <a:lnTo>
                    <a:pt x="107" y="37"/>
                  </a:lnTo>
                  <a:lnTo>
                    <a:pt x="103" y="40"/>
                  </a:lnTo>
                  <a:lnTo>
                    <a:pt x="103" y="40"/>
                  </a:lnTo>
                  <a:lnTo>
                    <a:pt x="100" y="4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90" y="42"/>
                  </a:lnTo>
                  <a:lnTo>
                    <a:pt x="87" y="40"/>
                  </a:lnTo>
                  <a:lnTo>
                    <a:pt x="87" y="40"/>
                  </a:lnTo>
                  <a:lnTo>
                    <a:pt x="83" y="37"/>
                  </a:lnTo>
                  <a:lnTo>
                    <a:pt x="83" y="31"/>
                  </a:lnTo>
                  <a:lnTo>
                    <a:pt x="83" y="29"/>
                  </a:lnTo>
                  <a:lnTo>
                    <a:pt x="76" y="29"/>
                  </a:lnTo>
                  <a:lnTo>
                    <a:pt x="76" y="31"/>
                  </a:lnTo>
                  <a:lnTo>
                    <a:pt x="76" y="31"/>
                  </a:lnTo>
                  <a:lnTo>
                    <a:pt x="76" y="37"/>
                  </a:lnTo>
                  <a:lnTo>
                    <a:pt x="74" y="40"/>
                  </a:lnTo>
                  <a:lnTo>
                    <a:pt x="74" y="40"/>
                  </a:lnTo>
                  <a:lnTo>
                    <a:pt x="68" y="42"/>
                  </a:lnTo>
                  <a:lnTo>
                    <a:pt x="65" y="44"/>
                  </a:lnTo>
                  <a:lnTo>
                    <a:pt x="65" y="44"/>
                  </a:lnTo>
                  <a:lnTo>
                    <a:pt x="65" y="44"/>
                  </a:lnTo>
                  <a:lnTo>
                    <a:pt x="59" y="42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4" y="37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44" y="29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7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37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28" y="42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1" y="37"/>
                  </a:lnTo>
                  <a:lnTo>
                    <a:pt x="21" y="31"/>
                  </a:lnTo>
                  <a:lnTo>
                    <a:pt x="21" y="29"/>
                  </a:lnTo>
                  <a:lnTo>
                    <a:pt x="15" y="29"/>
                  </a:lnTo>
                  <a:lnTo>
                    <a:pt x="15" y="86"/>
                  </a:lnTo>
                  <a:lnTo>
                    <a:pt x="15" y="86"/>
                  </a:lnTo>
                  <a:close/>
                  <a:moveTo>
                    <a:pt x="30" y="97"/>
                  </a:moveTo>
                  <a:lnTo>
                    <a:pt x="24" y="90"/>
                  </a:lnTo>
                  <a:lnTo>
                    <a:pt x="19" y="94"/>
                  </a:lnTo>
                  <a:lnTo>
                    <a:pt x="30" y="97"/>
                  </a:lnTo>
                  <a:lnTo>
                    <a:pt x="30" y="97"/>
                  </a:lnTo>
                  <a:close/>
                  <a:moveTo>
                    <a:pt x="81" y="72"/>
                  </a:moveTo>
                  <a:lnTo>
                    <a:pt x="81" y="83"/>
                  </a:lnTo>
                  <a:lnTo>
                    <a:pt x="98" y="83"/>
                  </a:lnTo>
                  <a:lnTo>
                    <a:pt x="98" y="72"/>
                  </a:lnTo>
                  <a:lnTo>
                    <a:pt x="81" y="72"/>
                  </a:lnTo>
                  <a:lnTo>
                    <a:pt x="81" y="72"/>
                  </a:lnTo>
                  <a:close/>
                  <a:moveTo>
                    <a:pt x="55" y="72"/>
                  </a:moveTo>
                  <a:lnTo>
                    <a:pt x="55" y="83"/>
                  </a:lnTo>
                  <a:lnTo>
                    <a:pt x="74" y="83"/>
                  </a:lnTo>
                  <a:lnTo>
                    <a:pt x="74" y="72"/>
                  </a:lnTo>
                  <a:lnTo>
                    <a:pt x="55" y="72"/>
                  </a:lnTo>
                  <a:lnTo>
                    <a:pt x="55" y="72"/>
                  </a:lnTo>
                  <a:close/>
                  <a:moveTo>
                    <a:pt x="30" y="72"/>
                  </a:moveTo>
                  <a:lnTo>
                    <a:pt x="30" y="83"/>
                  </a:lnTo>
                  <a:lnTo>
                    <a:pt x="48" y="83"/>
                  </a:lnTo>
                  <a:lnTo>
                    <a:pt x="48" y="72"/>
                  </a:lnTo>
                  <a:lnTo>
                    <a:pt x="30" y="72"/>
                  </a:lnTo>
                  <a:lnTo>
                    <a:pt x="30" y="72"/>
                  </a:lnTo>
                  <a:close/>
                  <a:moveTo>
                    <a:pt x="81" y="53"/>
                  </a:moveTo>
                  <a:lnTo>
                    <a:pt x="81" y="64"/>
                  </a:lnTo>
                  <a:lnTo>
                    <a:pt x="98" y="64"/>
                  </a:lnTo>
                  <a:lnTo>
                    <a:pt x="98" y="53"/>
                  </a:lnTo>
                  <a:lnTo>
                    <a:pt x="81" y="53"/>
                  </a:lnTo>
                  <a:lnTo>
                    <a:pt x="81" y="53"/>
                  </a:lnTo>
                  <a:close/>
                  <a:moveTo>
                    <a:pt x="55" y="53"/>
                  </a:moveTo>
                  <a:lnTo>
                    <a:pt x="55" y="64"/>
                  </a:lnTo>
                  <a:lnTo>
                    <a:pt x="74" y="64"/>
                  </a:lnTo>
                  <a:lnTo>
                    <a:pt x="74" y="53"/>
                  </a:lnTo>
                  <a:lnTo>
                    <a:pt x="55" y="53"/>
                  </a:lnTo>
                  <a:lnTo>
                    <a:pt x="55" y="53"/>
                  </a:lnTo>
                  <a:close/>
                  <a:moveTo>
                    <a:pt x="30" y="53"/>
                  </a:moveTo>
                  <a:lnTo>
                    <a:pt x="30" y="64"/>
                  </a:lnTo>
                  <a:lnTo>
                    <a:pt x="48" y="64"/>
                  </a:lnTo>
                  <a:lnTo>
                    <a:pt x="48" y="53"/>
                  </a:lnTo>
                  <a:lnTo>
                    <a:pt x="30" y="53"/>
                  </a:lnTo>
                  <a:lnTo>
                    <a:pt x="30" y="53"/>
                  </a:lnTo>
                  <a:close/>
                  <a:moveTo>
                    <a:pt x="94" y="7"/>
                  </a:moveTo>
                  <a:lnTo>
                    <a:pt x="94" y="7"/>
                  </a:lnTo>
                  <a:lnTo>
                    <a:pt x="94" y="7"/>
                  </a:lnTo>
                  <a:lnTo>
                    <a:pt x="92" y="9"/>
                  </a:lnTo>
                  <a:lnTo>
                    <a:pt x="92" y="9"/>
                  </a:lnTo>
                  <a:lnTo>
                    <a:pt x="90" y="13"/>
                  </a:lnTo>
                  <a:lnTo>
                    <a:pt x="90" y="31"/>
                  </a:lnTo>
                  <a:lnTo>
                    <a:pt x="90" y="31"/>
                  </a:lnTo>
                  <a:lnTo>
                    <a:pt x="92" y="35"/>
                  </a:lnTo>
                  <a:lnTo>
                    <a:pt x="92" y="35"/>
                  </a:lnTo>
                  <a:lnTo>
                    <a:pt x="94" y="37"/>
                  </a:lnTo>
                  <a:lnTo>
                    <a:pt x="94" y="37"/>
                  </a:lnTo>
                  <a:lnTo>
                    <a:pt x="94" y="37"/>
                  </a:lnTo>
                  <a:lnTo>
                    <a:pt x="98" y="35"/>
                  </a:lnTo>
                  <a:lnTo>
                    <a:pt x="98" y="35"/>
                  </a:lnTo>
                  <a:lnTo>
                    <a:pt x="100" y="31"/>
                  </a:lnTo>
                  <a:lnTo>
                    <a:pt x="100" y="13"/>
                  </a:lnTo>
                  <a:lnTo>
                    <a:pt x="100" y="13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4" y="7"/>
                  </a:lnTo>
                  <a:lnTo>
                    <a:pt x="94" y="7"/>
                  </a:lnTo>
                  <a:close/>
                  <a:moveTo>
                    <a:pt x="65" y="7"/>
                  </a:moveTo>
                  <a:lnTo>
                    <a:pt x="65" y="7"/>
                  </a:lnTo>
                  <a:lnTo>
                    <a:pt x="65" y="7"/>
                  </a:lnTo>
                  <a:lnTo>
                    <a:pt x="61" y="9"/>
                  </a:lnTo>
                  <a:lnTo>
                    <a:pt x="61" y="9"/>
                  </a:lnTo>
                  <a:lnTo>
                    <a:pt x="59" y="13"/>
                  </a:lnTo>
                  <a:lnTo>
                    <a:pt x="59" y="31"/>
                  </a:lnTo>
                  <a:lnTo>
                    <a:pt x="59" y="31"/>
                  </a:lnTo>
                  <a:lnTo>
                    <a:pt x="61" y="35"/>
                  </a:lnTo>
                  <a:lnTo>
                    <a:pt x="61" y="35"/>
                  </a:lnTo>
                  <a:lnTo>
                    <a:pt x="65" y="37"/>
                  </a:lnTo>
                  <a:lnTo>
                    <a:pt x="65" y="37"/>
                  </a:lnTo>
                  <a:lnTo>
                    <a:pt x="65" y="37"/>
                  </a:lnTo>
                  <a:lnTo>
                    <a:pt x="68" y="35"/>
                  </a:lnTo>
                  <a:lnTo>
                    <a:pt x="68" y="35"/>
                  </a:lnTo>
                  <a:lnTo>
                    <a:pt x="68" y="31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9"/>
                  </a:lnTo>
                  <a:lnTo>
                    <a:pt x="68" y="9"/>
                  </a:lnTo>
                  <a:lnTo>
                    <a:pt x="65" y="7"/>
                  </a:lnTo>
                  <a:lnTo>
                    <a:pt x="65" y="7"/>
                  </a:lnTo>
                  <a:close/>
                  <a:moveTo>
                    <a:pt x="33" y="7"/>
                  </a:moveTo>
                  <a:lnTo>
                    <a:pt x="33" y="7"/>
                  </a:lnTo>
                  <a:lnTo>
                    <a:pt x="33" y="7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28" y="13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7" y="35"/>
                  </a:lnTo>
                  <a:lnTo>
                    <a:pt x="37" y="35"/>
                  </a:lnTo>
                  <a:lnTo>
                    <a:pt x="37" y="31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3" y="7"/>
                  </a:lnTo>
                  <a:lnTo>
                    <a:pt x="33" y="7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南宋书局体" panose="02000000000000000000" pitchFamily="2" charset="-122"/>
                <a:ea typeface="南宋书局体" panose="02000000000000000000" pitchFamily="2" charset="-122"/>
              </a:endParaRPr>
            </a:p>
          </p:txBody>
        </p:sp>
      </p:grpSp>
      <p:sp>
        <p:nvSpPr>
          <p:cNvPr id="36" name="TextBox 16"/>
          <p:cNvSpPr txBox="1"/>
          <p:nvPr/>
        </p:nvSpPr>
        <p:spPr>
          <a:xfrm>
            <a:off x="1198106" y="4365104"/>
            <a:ext cx="1797364" cy="738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  <a:endParaRPr lang="en-US" altLang="zh-CN" sz="1200" dirty="0">
              <a:solidFill>
                <a:prstClr val="black">
                  <a:lumMod val="65000"/>
                  <a:lumOff val="35000"/>
                </a:prst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  <p:sp>
        <p:nvSpPr>
          <p:cNvPr id="37" name="TextBox 16"/>
          <p:cNvSpPr txBox="1"/>
          <p:nvPr/>
        </p:nvSpPr>
        <p:spPr>
          <a:xfrm>
            <a:off x="3289730" y="4365104"/>
            <a:ext cx="1797364" cy="738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  <a:endParaRPr lang="en-US" altLang="zh-CN" sz="1200" dirty="0">
              <a:solidFill>
                <a:prstClr val="black">
                  <a:lumMod val="65000"/>
                  <a:lumOff val="35000"/>
                </a:prst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5593986" y="4365104"/>
            <a:ext cx="1797364" cy="738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  <a:endParaRPr lang="en-US" altLang="zh-CN" sz="1200" dirty="0">
              <a:solidFill>
                <a:prstClr val="black">
                  <a:lumMod val="65000"/>
                  <a:lumOff val="35000"/>
                </a:prst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8489857" y="2492896"/>
            <a:ext cx="2789925" cy="462293"/>
          </a:xfrm>
          <a:prstGeom prst="roundRect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南宋书局体" panose="02000000000000000000" pitchFamily="2" charset="-122"/>
                <a:ea typeface="南宋书局体" panose="02000000000000000000" pitchFamily="2" charset="-122"/>
              </a:rPr>
              <a:t>Enter your content</a:t>
            </a:r>
          </a:p>
        </p:txBody>
      </p:sp>
      <p:sp>
        <p:nvSpPr>
          <p:cNvPr id="40" name="TextBox 16"/>
          <p:cNvSpPr txBox="1"/>
          <p:nvPr/>
        </p:nvSpPr>
        <p:spPr>
          <a:xfrm>
            <a:off x="8489857" y="3212976"/>
            <a:ext cx="2880320" cy="9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 Enter your content, or right-click after copying the content to keep only the text paste.</a:t>
            </a:r>
            <a:endParaRPr lang="en-US" altLang="zh-CN" sz="1200" dirty="0">
              <a:solidFill>
                <a:prstClr val="black">
                  <a:lumMod val="65000"/>
                  <a:lumOff val="35000"/>
                </a:prst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8471470" y="5729961"/>
            <a:ext cx="2736304" cy="49610"/>
          </a:xfrm>
          <a:prstGeom prst="roundRect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1081999" y="1932661"/>
            <a:ext cx="1879600" cy="1801813"/>
            <a:chOff x="1081999" y="1932661"/>
            <a:chExt cx="1879600" cy="1801813"/>
          </a:xfrm>
        </p:grpSpPr>
        <p:sp>
          <p:nvSpPr>
            <p:cNvPr id="43" name="Freeform 5"/>
            <p:cNvSpPr/>
            <p:nvPr/>
          </p:nvSpPr>
          <p:spPr bwMode="auto">
            <a:xfrm rot="9502714">
              <a:off x="1081999" y="1932661"/>
              <a:ext cx="1879600" cy="1801813"/>
            </a:xfrm>
            <a:custGeom>
              <a:avLst/>
              <a:gdLst>
                <a:gd name="T0" fmla="*/ 1674959 w 590"/>
                <a:gd name="T1" fmla="*/ 292738 h 566"/>
                <a:gd name="T2" fmla="*/ 1356525 w 590"/>
                <a:gd name="T3" fmla="*/ 79548 h 566"/>
                <a:gd name="T4" fmla="*/ 1041277 w 590"/>
                <a:gd name="T5" fmla="*/ 6364 h 566"/>
                <a:gd name="T6" fmla="*/ 1038092 w 590"/>
                <a:gd name="T7" fmla="*/ 6364 h 566"/>
                <a:gd name="T8" fmla="*/ 920272 w 590"/>
                <a:gd name="T9" fmla="*/ 0 h 566"/>
                <a:gd name="T10" fmla="*/ 834295 w 590"/>
                <a:gd name="T11" fmla="*/ 3182 h 566"/>
                <a:gd name="T12" fmla="*/ 560442 w 590"/>
                <a:gd name="T13" fmla="*/ 44547 h 566"/>
                <a:gd name="T14" fmla="*/ 184691 w 590"/>
                <a:gd name="T15" fmla="*/ 251373 h 566"/>
                <a:gd name="T16" fmla="*/ 92346 w 590"/>
                <a:gd name="T17" fmla="*/ 378651 h 566"/>
                <a:gd name="T18" fmla="*/ 70055 w 590"/>
                <a:gd name="T19" fmla="*/ 423198 h 566"/>
                <a:gd name="T20" fmla="*/ 0 w 590"/>
                <a:gd name="T21" fmla="*/ 779575 h 566"/>
                <a:gd name="T22" fmla="*/ 79608 w 590"/>
                <a:gd name="T23" fmla="*/ 1155043 h 566"/>
                <a:gd name="T24" fmla="*/ 595470 w 590"/>
                <a:gd name="T25" fmla="*/ 1711883 h 566"/>
                <a:gd name="T26" fmla="*/ 885244 w 590"/>
                <a:gd name="T27" fmla="*/ 1791431 h 566"/>
                <a:gd name="T28" fmla="*/ 1216415 w 590"/>
                <a:gd name="T29" fmla="*/ 1750066 h 566"/>
                <a:gd name="T30" fmla="*/ 1528479 w 590"/>
                <a:gd name="T31" fmla="*/ 1514602 h 566"/>
                <a:gd name="T32" fmla="*/ 1815069 w 590"/>
                <a:gd name="T33" fmla="*/ 957763 h 566"/>
                <a:gd name="T34" fmla="*/ 1674959 w 590"/>
                <a:gd name="T35" fmla="*/ 292738 h 5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90"/>
                <a:gd name="T55" fmla="*/ 0 h 566"/>
                <a:gd name="T56" fmla="*/ 590 w 590"/>
                <a:gd name="T57" fmla="*/ 566 h 5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90" h="566">
                  <a:moveTo>
                    <a:pt x="526" y="92"/>
                  </a:moveTo>
                  <a:cubicBezTo>
                    <a:pt x="498" y="61"/>
                    <a:pt x="464" y="40"/>
                    <a:pt x="426" y="25"/>
                  </a:cubicBezTo>
                  <a:cubicBezTo>
                    <a:pt x="394" y="12"/>
                    <a:pt x="361" y="5"/>
                    <a:pt x="327" y="2"/>
                  </a:cubicBezTo>
                  <a:cubicBezTo>
                    <a:pt x="327" y="2"/>
                    <a:pt x="327" y="2"/>
                    <a:pt x="326" y="2"/>
                  </a:cubicBezTo>
                  <a:cubicBezTo>
                    <a:pt x="315" y="1"/>
                    <a:pt x="303" y="0"/>
                    <a:pt x="289" y="0"/>
                  </a:cubicBezTo>
                  <a:cubicBezTo>
                    <a:pt x="280" y="0"/>
                    <a:pt x="271" y="1"/>
                    <a:pt x="262" y="1"/>
                  </a:cubicBezTo>
                  <a:cubicBezTo>
                    <a:pt x="237" y="1"/>
                    <a:pt x="207" y="5"/>
                    <a:pt x="176" y="14"/>
                  </a:cubicBezTo>
                  <a:cubicBezTo>
                    <a:pt x="121" y="29"/>
                    <a:pt x="76" y="54"/>
                    <a:pt x="58" y="79"/>
                  </a:cubicBezTo>
                  <a:cubicBezTo>
                    <a:pt x="47" y="91"/>
                    <a:pt x="37" y="104"/>
                    <a:pt x="29" y="119"/>
                  </a:cubicBezTo>
                  <a:cubicBezTo>
                    <a:pt x="26" y="124"/>
                    <a:pt x="24" y="128"/>
                    <a:pt x="22" y="133"/>
                  </a:cubicBezTo>
                  <a:cubicBezTo>
                    <a:pt x="8" y="163"/>
                    <a:pt x="0" y="202"/>
                    <a:pt x="0" y="245"/>
                  </a:cubicBezTo>
                  <a:cubicBezTo>
                    <a:pt x="0" y="291"/>
                    <a:pt x="9" y="333"/>
                    <a:pt x="25" y="363"/>
                  </a:cubicBezTo>
                  <a:cubicBezTo>
                    <a:pt x="58" y="439"/>
                    <a:pt x="111" y="499"/>
                    <a:pt x="187" y="538"/>
                  </a:cubicBezTo>
                  <a:cubicBezTo>
                    <a:pt x="215" y="552"/>
                    <a:pt x="246" y="560"/>
                    <a:pt x="278" y="563"/>
                  </a:cubicBezTo>
                  <a:cubicBezTo>
                    <a:pt x="314" y="566"/>
                    <a:pt x="349" y="563"/>
                    <a:pt x="382" y="550"/>
                  </a:cubicBezTo>
                  <a:cubicBezTo>
                    <a:pt x="422" y="535"/>
                    <a:pt x="453" y="508"/>
                    <a:pt x="480" y="476"/>
                  </a:cubicBezTo>
                  <a:cubicBezTo>
                    <a:pt x="524" y="425"/>
                    <a:pt x="554" y="366"/>
                    <a:pt x="570" y="301"/>
                  </a:cubicBezTo>
                  <a:cubicBezTo>
                    <a:pt x="590" y="225"/>
                    <a:pt x="580" y="153"/>
                    <a:pt x="526" y="92"/>
                  </a:cubicBezTo>
                  <a:close/>
                </a:path>
              </a:pathLst>
            </a:custGeom>
            <a:solidFill>
              <a:srgbClr val="60745A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南宋书局体" panose="02000000000000000000" pitchFamily="2" charset="-122"/>
                <a:ea typeface="南宋书局体" panose="02000000000000000000" pitchFamily="2" charset="-122"/>
              </a:endParaRPr>
            </a:p>
          </p:txBody>
        </p:sp>
        <p:sp>
          <p:nvSpPr>
            <p:cNvPr id="44" name="矩形 43"/>
            <p:cNvSpPr>
              <a:spLocks noChangeArrowheads="1"/>
            </p:cNvSpPr>
            <p:nvPr/>
          </p:nvSpPr>
          <p:spPr bwMode="auto">
            <a:xfrm>
              <a:off x="1376129" y="2876382"/>
              <a:ext cx="12255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南宋书局体" panose="02000000000000000000" pitchFamily="2" charset="-122"/>
                  <a:ea typeface="南宋书局体" panose="02000000000000000000" pitchFamily="2" charset="-122"/>
                </a:rPr>
                <a:t>Title or serial number</a:t>
              </a:r>
            </a:p>
          </p:txBody>
        </p:sp>
        <p:sp>
          <p:nvSpPr>
            <p:cNvPr id="45" name="Freeform 332"/>
            <p:cNvSpPr>
              <a:spLocks noEditPoints="1"/>
            </p:cNvSpPr>
            <p:nvPr/>
          </p:nvSpPr>
          <p:spPr bwMode="auto">
            <a:xfrm>
              <a:off x="1637469" y="2212716"/>
              <a:ext cx="640751" cy="620851"/>
            </a:xfrm>
            <a:custGeom>
              <a:avLst/>
              <a:gdLst>
                <a:gd name="T0" fmla="*/ 75 w 161"/>
                <a:gd name="T1" fmla="*/ 156 h 156"/>
                <a:gd name="T2" fmla="*/ 49 w 161"/>
                <a:gd name="T3" fmla="*/ 149 h 156"/>
                <a:gd name="T4" fmla="*/ 24 w 161"/>
                <a:gd name="T5" fmla="*/ 127 h 156"/>
                <a:gd name="T6" fmla="*/ 11 w 161"/>
                <a:gd name="T7" fmla="*/ 96 h 156"/>
                <a:gd name="T8" fmla="*/ 9 w 161"/>
                <a:gd name="T9" fmla="*/ 81 h 156"/>
                <a:gd name="T10" fmla="*/ 18 w 161"/>
                <a:gd name="T11" fmla="*/ 57 h 156"/>
                <a:gd name="T12" fmla="*/ 36 w 161"/>
                <a:gd name="T13" fmla="*/ 54 h 156"/>
                <a:gd name="T14" fmla="*/ 25 w 161"/>
                <a:gd name="T15" fmla="*/ 65 h 156"/>
                <a:gd name="T16" fmla="*/ 24 w 161"/>
                <a:gd name="T17" fmla="*/ 74 h 156"/>
                <a:gd name="T18" fmla="*/ 51 w 161"/>
                <a:gd name="T19" fmla="*/ 55 h 156"/>
                <a:gd name="T20" fmla="*/ 79 w 161"/>
                <a:gd name="T21" fmla="*/ 48 h 156"/>
                <a:gd name="T22" fmla="*/ 79 w 161"/>
                <a:gd name="T23" fmla="*/ 4 h 156"/>
                <a:gd name="T24" fmla="*/ 95 w 161"/>
                <a:gd name="T25" fmla="*/ 6 h 156"/>
                <a:gd name="T26" fmla="*/ 137 w 161"/>
                <a:gd name="T27" fmla="*/ 26 h 156"/>
                <a:gd name="T28" fmla="*/ 156 w 161"/>
                <a:gd name="T29" fmla="*/ 54 h 156"/>
                <a:gd name="T30" fmla="*/ 161 w 161"/>
                <a:gd name="T31" fmla="*/ 78 h 156"/>
                <a:gd name="T32" fmla="*/ 159 w 161"/>
                <a:gd name="T33" fmla="*/ 90 h 156"/>
                <a:gd name="T34" fmla="*/ 152 w 161"/>
                <a:gd name="T35" fmla="*/ 116 h 156"/>
                <a:gd name="T36" fmla="*/ 130 w 161"/>
                <a:gd name="T37" fmla="*/ 142 h 156"/>
                <a:gd name="T38" fmla="*/ 99 w 161"/>
                <a:gd name="T39" fmla="*/ 155 h 156"/>
                <a:gd name="T40" fmla="*/ 88 w 161"/>
                <a:gd name="T41" fmla="*/ 156 h 156"/>
                <a:gd name="T42" fmla="*/ 58 w 161"/>
                <a:gd name="T43" fmla="*/ 0 h 156"/>
                <a:gd name="T44" fmla="*/ 33 w 161"/>
                <a:gd name="T45" fmla="*/ 17 h 156"/>
                <a:gd name="T46" fmla="*/ 3 w 161"/>
                <a:gd name="T47" fmla="*/ 54 h 156"/>
                <a:gd name="T48" fmla="*/ 2 w 161"/>
                <a:gd name="T49" fmla="*/ 70 h 156"/>
                <a:gd name="T50" fmla="*/ 24 w 161"/>
                <a:gd name="T51" fmla="*/ 41 h 156"/>
                <a:gd name="T52" fmla="*/ 47 w 161"/>
                <a:gd name="T53" fmla="*/ 46 h 156"/>
                <a:gd name="T54" fmla="*/ 24 w 161"/>
                <a:gd name="T55" fmla="*/ 85 h 156"/>
                <a:gd name="T56" fmla="*/ 25 w 161"/>
                <a:gd name="T57" fmla="*/ 94 h 156"/>
                <a:gd name="T58" fmla="*/ 40 w 161"/>
                <a:gd name="T59" fmla="*/ 107 h 156"/>
                <a:gd name="T60" fmla="*/ 35 w 161"/>
                <a:gd name="T61" fmla="*/ 116 h 156"/>
                <a:gd name="T62" fmla="*/ 42 w 161"/>
                <a:gd name="T63" fmla="*/ 123 h 156"/>
                <a:gd name="T64" fmla="*/ 42 w 161"/>
                <a:gd name="T65" fmla="*/ 118 h 156"/>
                <a:gd name="T66" fmla="*/ 60 w 161"/>
                <a:gd name="T67" fmla="*/ 136 h 156"/>
                <a:gd name="T68" fmla="*/ 77 w 161"/>
                <a:gd name="T69" fmla="*/ 142 h 156"/>
                <a:gd name="T70" fmla="*/ 79 w 161"/>
                <a:gd name="T71" fmla="*/ 123 h 156"/>
                <a:gd name="T72" fmla="*/ 60 w 161"/>
                <a:gd name="T73" fmla="*/ 136 h 156"/>
                <a:gd name="T74" fmla="*/ 97 w 161"/>
                <a:gd name="T75" fmla="*/ 140 h 156"/>
                <a:gd name="T76" fmla="*/ 104 w 161"/>
                <a:gd name="T77" fmla="*/ 138 h 156"/>
                <a:gd name="T78" fmla="*/ 90 w 161"/>
                <a:gd name="T79" fmla="*/ 123 h 156"/>
                <a:gd name="T80" fmla="*/ 119 w 161"/>
                <a:gd name="T81" fmla="*/ 131 h 156"/>
                <a:gd name="T82" fmla="*/ 128 w 161"/>
                <a:gd name="T83" fmla="*/ 123 h 156"/>
                <a:gd name="T84" fmla="*/ 123 w 161"/>
                <a:gd name="T85" fmla="*/ 120 h 156"/>
                <a:gd name="T86" fmla="*/ 141 w 161"/>
                <a:gd name="T87" fmla="*/ 101 h 156"/>
                <a:gd name="T88" fmla="*/ 145 w 161"/>
                <a:gd name="T89" fmla="*/ 89 h 156"/>
                <a:gd name="T90" fmla="*/ 145 w 161"/>
                <a:gd name="T91" fmla="*/ 85 h 156"/>
                <a:gd name="T92" fmla="*/ 125 w 161"/>
                <a:gd name="T93" fmla="*/ 107 h 156"/>
                <a:gd name="T94" fmla="*/ 145 w 161"/>
                <a:gd name="T95" fmla="*/ 74 h 156"/>
                <a:gd name="T96" fmla="*/ 141 w 161"/>
                <a:gd name="T97" fmla="*/ 57 h 156"/>
                <a:gd name="T98" fmla="*/ 145 w 161"/>
                <a:gd name="T99" fmla="*/ 74 h 156"/>
                <a:gd name="T100" fmla="*/ 128 w 161"/>
                <a:gd name="T101" fmla="*/ 37 h 156"/>
                <a:gd name="T102" fmla="*/ 121 w 161"/>
                <a:gd name="T103" fmla="*/ 39 h 156"/>
                <a:gd name="T104" fmla="*/ 90 w 161"/>
                <a:gd name="T105" fmla="*/ 46 h 156"/>
                <a:gd name="T106" fmla="*/ 112 w 161"/>
                <a:gd name="T107" fmla="*/ 48 h 156"/>
                <a:gd name="T108" fmla="*/ 79 w 161"/>
                <a:gd name="T109" fmla="*/ 112 h 156"/>
                <a:gd name="T110" fmla="*/ 49 w 161"/>
                <a:gd name="T111" fmla="*/ 98 h 156"/>
                <a:gd name="T112" fmla="*/ 79 w 161"/>
                <a:gd name="T113" fmla="*/ 112 h 156"/>
                <a:gd name="T114" fmla="*/ 115 w 161"/>
                <a:gd name="T115" fmla="*/ 98 h 156"/>
                <a:gd name="T116" fmla="*/ 90 w 161"/>
                <a:gd name="T117" fmla="*/ 11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1" h="156">
                  <a:moveTo>
                    <a:pt x="75" y="156"/>
                  </a:moveTo>
                  <a:lnTo>
                    <a:pt x="75" y="156"/>
                  </a:lnTo>
                  <a:lnTo>
                    <a:pt x="75" y="156"/>
                  </a:lnTo>
                  <a:lnTo>
                    <a:pt x="75" y="156"/>
                  </a:lnTo>
                  <a:lnTo>
                    <a:pt x="62" y="153"/>
                  </a:lnTo>
                  <a:lnTo>
                    <a:pt x="51" y="149"/>
                  </a:lnTo>
                  <a:lnTo>
                    <a:pt x="49" y="149"/>
                  </a:lnTo>
                  <a:lnTo>
                    <a:pt x="49" y="149"/>
                  </a:lnTo>
                  <a:lnTo>
                    <a:pt x="49" y="149"/>
                  </a:lnTo>
                  <a:lnTo>
                    <a:pt x="36" y="140"/>
                  </a:lnTo>
                  <a:lnTo>
                    <a:pt x="24" y="127"/>
                  </a:lnTo>
                  <a:lnTo>
                    <a:pt x="24" y="127"/>
                  </a:lnTo>
                  <a:lnTo>
                    <a:pt x="16" y="112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9" y="89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11" y="72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8" y="57"/>
                  </a:lnTo>
                  <a:lnTo>
                    <a:pt x="24" y="52"/>
                  </a:lnTo>
                  <a:lnTo>
                    <a:pt x="31" y="50"/>
                  </a:lnTo>
                  <a:lnTo>
                    <a:pt x="38" y="46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27" y="57"/>
                  </a:lnTo>
                  <a:lnTo>
                    <a:pt x="27" y="57"/>
                  </a:lnTo>
                  <a:lnTo>
                    <a:pt x="25" y="65"/>
                  </a:lnTo>
                  <a:lnTo>
                    <a:pt x="25" y="65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40" y="59"/>
                  </a:lnTo>
                  <a:lnTo>
                    <a:pt x="51" y="55"/>
                  </a:lnTo>
                  <a:lnTo>
                    <a:pt x="51" y="55"/>
                  </a:lnTo>
                  <a:lnTo>
                    <a:pt x="49" y="74"/>
                  </a:lnTo>
                  <a:lnTo>
                    <a:pt x="79" y="74"/>
                  </a:lnTo>
                  <a:lnTo>
                    <a:pt x="79" y="48"/>
                  </a:lnTo>
                  <a:lnTo>
                    <a:pt x="110" y="39"/>
                  </a:lnTo>
                  <a:lnTo>
                    <a:pt x="108" y="35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93" y="6"/>
                  </a:lnTo>
                  <a:lnTo>
                    <a:pt x="95" y="6"/>
                  </a:lnTo>
                  <a:lnTo>
                    <a:pt x="95" y="6"/>
                  </a:lnTo>
                  <a:lnTo>
                    <a:pt x="95" y="6"/>
                  </a:lnTo>
                  <a:lnTo>
                    <a:pt x="106" y="8"/>
                  </a:lnTo>
                  <a:lnTo>
                    <a:pt x="119" y="13"/>
                  </a:lnTo>
                  <a:lnTo>
                    <a:pt x="128" y="19"/>
                  </a:lnTo>
                  <a:lnTo>
                    <a:pt x="137" y="26"/>
                  </a:lnTo>
                  <a:lnTo>
                    <a:pt x="137" y="26"/>
                  </a:lnTo>
                  <a:lnTo>
                    <a:pt x="145" y="35"/>
                  </a:lnTo>
                  <a:lnTo>
                    <a:pt x="152" y="44"/>
                  </a:lnTo>
                  <a:lnTo>
                    <a:pt x="156" y="54"/>
                  </a:lnTo>
                  <a:lnTo>
                    <a:pt x="159" y="65"/>
                  </a:lnTo>
                  <a:lnTo>
                    <a:pt x="159" y="66"/>
                  </a:lnTo>
                  <a:lnTo>
                    <a:pt x="159" y="66"/>
                  </a:lnTo>
                  <a:lnTo>
                    <a:pt x="161" y="78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58" y="103"/>
                  </a:lnTo>
                  <a:lnTo>
                    <a:pt x="152" y="114"/>
                  </a:lnTo>
                  <a:lnTo>
                    <a:pt x="152" y="114"/>
                  </a:lnTo>
                  <a:lnTo>
                    <a:pt x="152" y="116"/>
                  </a:lnTo>
                  <a:lnTo>
                    <a:pt x="152" y="116"/>
                  </a:lnTo>
                  <a:lnTo>
                    <a:pt x="143" y="129"/>
                  </a:lnTo>
                  <a:lnTo>
                    <a:pt x="130" y="142"/>
                  </a:lnTo>
                  <a:lnTo>
                    <a:pt x="130" y="142"/>
                  </a:lnTo>
                  <a:lnTo>
                    <a:pt x="117" y="149"/>
                  </a:lnTo>
                  <a:lnTo>
                    <a:pt x="101" y="155"/>
                  </a:lnTo>
                  <a:lnTo>
                    <a:pt x="101" y="155"/>
                  </a:lnTo>
                  <a:lnTo>
                    <a:pt x="99" y="155"/>
                  </a:lnTo>
                  <a:lnTo>
                    <a:pt x="101" y="155"/>
                  </a:lnTo>
                  <a:lnTo>
                    <a:pt x="99" y="155"/>
                  </a:lnTo>
                  <a:lnTo>
                    <a:pt x="99" y="155"/>
                  </a:lnTo>
                  <a:lnTo>
                    <a:pt x="88" y="156"/>
                  </a:lnTo>
                  <a:lnTo>
                    <a:pt x="75" y="156"/>
                  </a:lnTo>
                  <a:lnTo>
                    <a:pt x="75" y="156"/>
                  </a:lnTo>
                  <a:close/>
                  <a:moveTo>
                    <a:pt x="90" y="35"/>
                  </a:moveTo>
                  <a:lnTo>
                    <a:pt x="58" y="0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44" y="13"/>
                  </a:lnTo>
                  <a:lnTo>
                    <a:pt x="33" y="17"/>
                  </a:lnTo>
                  <a:lnTo>
                    <a:pt x="22" y="22"/>
                  </a:lnTo>
                  <a:lnTo>
                    <a:pt x="14" y="32"/>
                  </a:lnTo>
                  <a:lnTo>
                    <a:pt x="9" y="41"/>
                  </a:lnTo>
                  <a:lnTo>
                    <a:pt x="3" y="54"/>
                  </a:lnTo>
                  <a:lnTo>
                    <a:pt x="0" y="66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2" y="70"/>
                  </a:lnTo>
                  <a:lnTo>
                    <a:pt x="5" y="61"/>
                  </a:lnTo>
                  <a:lnTo>
                    <a:pt x="9" y="52"/>
                  </a:lnTo>
                  <a:lnTo>
                    <a:pt x="16" y="46"/>
                  </a:lnTo>
                  <a:lnTo>
                    <a:pt x="24" y="41"/>
                  </a:lnTo>
                  <a:lnTo>
                    <a:pt x="31" y="37"/>
                  </a:lnTo>
                  <a:lnTo>
                    <a:pt x="40" y="37"/>
                  </a:lnTo>
                  <a:lnTo>
                    <a:pt x="49" y="35"/>
                  </a:lnTo>
                  <a:lnTo>
                    <a:pt x="47" y="46"/>
                  </a:lnTo>
                  <a:lnTo>
                    <a:pt x="90" y="35"/>
                  </a:lnTo>
                  <a:lnTo>
                    <a:pt x="90" y="35"/>
                  </a:lnTo>
                  <a:close/>
                  <a:moveTo>
                    <a:pt x="24" y="85"/>
                  </a:moveTo>
                  <a:lnTo>
                    <a:pt x="24" y="85"/>
                  </a:lnTo>
                  <a:lnTo>
                    <a:pt x="25" y="94"/>
                  </a:lnTo>
                  <a:lnTo>
                    <a:pt x="25" y="94"/>
                  </a:lnTo>
                  <a:lnTo>
                    <a:pt x="25" y="94"/>
                  </a:lnTo>
                  <a:lnTo>
                    <a:pt x="25" y="94"/>
                  </a:lnTo>
                  <a:lnTo>
                    <a:pt x="27" y="101"/>
                  </a:lnTo>
                  <a:lnTo>
                    <a:pt x="27" y="101"/>
                  </a:lnTo>
                  <a:lnTo>
                    <a:pt x="40" y="107"/>
                  </a:lnTo>
                  <a:lnTo>
                    <a:pt x="40" y="107"/>
                  </a:lnTo>
                  <a:lnTo>
                    <a:pt x="38" y="85"/>
                  </a:lnTo>
                  <a:lnTo>
                    <a:pt x="24" y="85"/>
                  </a:lnTo>
                  <a:lnTo>
                    <a:pt x="24" y="85"/>
                  </a:lnTo>
                  <a:close/>
                  <a:moveTo>
                    <a:pt x="35" y="116"/>
                  </a:moveTo>
                  <a:lnTo>
                    <a:pt x="35" y="116"/>
                  </a:lnTo>
                  <a:lnTo>
                    <a:pt x="36" y="118"/>
                  </a:lnTo>
                  <a:lnTo>
                    <a:pt x="36" y="118"/>
                  </a:lnTo>
                  <a:lnTo>
                    <a:pt x="42" y="123"/>
                  </a:lnTo>
                  <a:lnTo>
                    <a:pt x="42" y="123"/>
                  </a:lnTo>
                  <a:lnTo>
                    <a:pt x="46" y="127"/>
                  </a:lnTo>
                  <a:lnTo>
                    <a:pt x="46" y="127"/>
                  </a:lnTo>
                  <a:lnTo>
                    <a:pt x="42" y="118"/>
                  </a:lnTo>
                  <a:lnTo>
                    <a:pt x="42" y="118"/>
                  </a:lnTo>
                  <a:lnTo>
                    <a:pt x="35" y="116"/>
                  </a:lnTo>
                  <a:lnTo>
                    <a:pt x="35" y="116"/>
                  </a:lnTo>
                  <a:close/>
                  <a:moveTo>
                    <a:pt x="60" y="136"/>
                  </a:moveTo>
                  <a:lnTo>
                    <a:pt x="60" y="136"/>
                  </a:lnTo>
                  <a:lnTo>
                    <a:pt x="68" y="140"/>
                  </a:lnTo>
                  <a:lnTo>
                    <a:pt x="68" y="140"/>
                  </a:lnTo>
                  <a:lnTo>
                    <a:pt x="77" y="142"/>
                  </a:lnTo>
                  <a:lnTo>
                    <a:pt x="77" y="142"/>
                  </a:lnTo>
                  <a:lnTo>
                    <a:pt x="77" y="142"/>
                  </a:lnTo>
                  <a:lnTo>
                    <a:pt x="79" y="142"/>
                  </a:lnTo>
                  <a:lnTo>
                    <a:pt x="79" y="123"/>
                  </a:lnTo>
                  <a:lnTo>
                    <a:pt x="79" y="123"/>
                  </a:lnTo>
                  <a:lnTo>
                    <a:pt x="55" y="122"/>
                  </a:lnTo>
                  <a:lnTo>
                    <a:pt x="55" y="122"/>
                  </a:lnTo>
                  <a:lnTo>
                    <a:pt x="60" y="136"/>
                  </a:lnTo>
                  <a:lnTo>
                    <a:pt x="60" y="136"/>
                  </a:lnTo>
                  <a:close/>
                  <a:moveTo>
                    <a:pt x="90" y="142"/>
                  </a:moveTo>
                  <a:lnTo>
                    <a:pt x="90" y="142"/>
                  </a:lnTo>
                  <a:lnTo>
                    <a:pt x="97" y="140"/>
                  </a:lnTo>
                  <a:lnTo>
                    <a:pt x="97" y="140"/>
                  </a:lnTo>
                  <a:lnTo>
                    <a:pt x="97" y="140"/>
                  </a:lnTo>
                  <a:lnTo>
                    <a:pt x="97" y="140"/>
                  </a:lnTo>
                  <a:lnTo>
                    <a:pt x="104" y="138"/>
                  </a:lnTo>
                  <a:lnTo>
                    <a:pt x="104" y="138"/>
                  </a:lnTo>
                  <a:lnTo>
                    <a:pt x="110" y="122"/>
                  </a:lnTo>
                  <a:lnTo>
                    <a:pt x="110" y="122"/>
                  </a:lnTo>
                  <a:lnTo>
                    <a:pt x="90" y="123"/>
                  </a:lnTo>
                  <a:lnTo>
                    <a:pt x="90" y="142"/>
                  </a:lnTo>
                  <a:lnTo>
                    <a:pt x="90" y="142"/>
                  </a:lnTo>
                  <a:close/>
                  <a:moveTo>
                    <a:pt x="119" y="131"/>
                  </a:moveTo>
                  <a:lnTo>
                    <a:pt x="119" y="131"/>
                  </a:lnTo>
                  <a:lnTo>
                    <a:pt x="121" y="129"/>
                  </a:lnTo>
                  <a:lnTo>
                    <a:pt x="121" y="129"/>
                  </a:lnTo>
                  <a:lnTo>
                    <a:pt x="128" y="123"/>
                  </a:lnTo>
                  <a:lnTo>
                    <a:pt x="128" y="123"/>
                  </a:lnTo>
                  <a:lnTo>
                    <a:pt x="134" y="116"/>
                  </a:lnTo>
                  <a:lnTo>
                    <a:pt x="134" y="116"/>
                  </a:lnTo>
                  <a:lnTo>
                    <a:pt x="123" y="120"/>
                  </a:lnTo>
                  <a:lnTo>
                    <a:pt x="123" y="120"/>
                  </a:lnTo>
                  <a:lnTo>
                    <a:pt x="119" y="131"/>
                  </a:lnTo>
                  <a:lnTo>
                    <a:pt x="119" y="131"/>
                  </a:lnTo>
                  <a:close/>
                  <a:moveTo>
                    <a:pt x="141" y="101"/>
                  </a:moveTo>
                  <a:lnTo>
                    <a:pt x="141" y="101"/>
                  </a:lnTo>
                  <a:lnTo>
                    <a:pt x="143" y="96"/>
                  </a:lnTo>
                  <a:lnTo>
                    <a:pt x="143" y="96"/>
                  </a:lnTo>
                  <a:lnTo>
                    <a:pt x="145" y="89"/>
                  </a:lnTo>
                  <a:lnTo>
                    <a:pt x="145" y="89"/>
                  </a:lnTo>
                  <a:lnTo>
                    <a:pt x="145" y="89"/>
                  </a:lnTo>
                  <a:lnTo>
                    <a:pt x="145" y="87"/>
                  </a:lnTo>
                  <a:lnTo>
                    <a:pt x="145" y="85"/>
                  </a:lnTo>
                  <a:lnTo>
                    <a:pt x="145" y="85"/>
                  </a:lnTo>
                  <a:lnTo>
                    <a:pt x="145" y="85"/>
                  </a:lnTo>
                  <a:lnTo>
                    <a:pt x="126" y="85"/>
                  </a:lnTo>
                  <a:lnTo>
                    <a:pt x="126" y="85"/>
                  </a:lnTo>
                  <a:lnTo>
                    <a:pt x="125" y="107"/>
                  </a:lnTo>
                  <a:lnTo>
                    <a:pt x="125" y="107"/>
                  </a:lnTo>
                  <a:lnTo>
                    <a:pt x="141" y="101"/>
                  </a:lnTo>
                  <a:lnTo>
                    <a:pt x="141" y="101"/>
                  </a:lnTo>
                  <a:close/>
                  <a:moveTo>
                    <a:pt x="145" y="74"/>
                  </a:moveTo>
                  <a:lnTo>
                    <a:pt x="145" y="74"/>
                  </a:lnTo>
                  <a:lnTo>
                    <a:pt x="143" y="66"/>
                  </a:lnTo>
                  <a:lnTo>
                    <a:pt x="141" y="57"/>
                  </a:lnTo>
                  <a:lnTo>
                    <a:pt x="141" y="57"/>
                  </a:lnTo>
                  <a:lnTo>
                    <a:pt x="123" y="52"/>
                  </a:lnTo>
                  <a:lnTo>
                    <a:pt x="123" y="52"/>
                  </a:lnTo>
                  <a:lnTo>
                    <a:pt x="126" y="74"/>
                  </a:lnTo>
                  <a:lnTo>
                    <a:pt x="145" y="74"/>
                  </a:lnTo>
                  <a:lnTo>
                    <a:pt x="145" y="74"/>
                  </a:lnTo>
                  <a:close/>
                  <a:moveTo>
                    <a:pt x="132" y="43"/>
                  </a:moveTo>
                  <a:lnTo>
                    <a:pt x="132" y="43"/>
                  </a:lnTo>
                  <a:lnTo>
                    <a:pt x="128" y="37"/>
                  </a:lnTo>
                  <a:lnTo>
                    <a:pt x="128" y="37"/>
                  </a:lnTo>
                  <a:lnTo>
                    <a:pt x="117" y="30"/>
                  </a:lnTo>
                  <a:lnTo>
                    <a:pt x="117" y="30"/>
                  </a:lnTo>
                  <a:lnTo>
                    <a:pt x="121" y="39"/>
                  </a:lnTo>
                  <a:lnTo>
                    <a:pt x="121" y="39"/>
                  </a:lnTo>
                  <a:lnTo>
                    <a:pt x="132" y="43"/>
                  </a:lnTo>
                  <a:lnTo>
                    <a:pt x="132" y="43"/>
                  </a:lnTo>
                  <a:close/>
                  <a:moveTo>
                    <a:pt x="90" y="46"/>
                  </a:moveTo>
                  <a:lnTo>
                    <a:pt x="90" y="74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90" y="46"/>
                  </a:lnTo>
                  <a:lnTo>
                    <a:pt x="90" y="46"/>
                  </a:lnTo>
                  <a:close/>
                  <a:moveTo>
                    <a:pt x="79" y="112"/>
                  </a:moveTo>
                  <a:lnTo>
                    <a:pt x="79" y="85"/>
                  </a:lnTo>
                  <a:lnTo>
                    <a:pt x="49" y="85"/>
                  </a:lnTo>
                  <a:lnTo>
                    <a:pt x="49" y="85"/>
                  </a:lnTo>
                  <a:lnTo>
                    <a:pt x="49" y="98"/>
                  </a:lnTo>
                  <a:lnTo>
                    <a:pt x="51" y="109"/>
                  </a:lnTo>
                  <a:lnTo>
                    <a:pt x="51" y="109"/>
                  </a:lnTo>
                  <a:lnTo>
                    <a:pt x="66" y="112"/>
                  </a:lnTo>
                  <a:lnTo>
                    <a:pt x="79" y="112"/>
                  </a:lnTo>
                  <a:lnTo>
                    <a:pt x="79" y="112"/>
                  </a:lnTo>
                  <a:close/>
                  <a:moveTo>
                    <a:pt x="114" y="111"/>
                  </a:moveTo>
                  <a:lnTo>
                    <a:pt x="114" y="111"/>
                  </a:lnTo>
                  <a:lnTo>
                    <a:pt x="115" y="98"/>
                  </a:lnTo>
                  <a:lnTo>
                    <a:pt x="115" y="85"/>
                  </a:lnTo>
                  <a:lnTo>
                    <a:pt x="90" y="85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101" y="112"/>
                  </a:lnTo>
                  <a:lnTo>
                    <a:pt x="114" y="111"/>
                  </a:lnTo>
                  <a:lnTo>
                    <a:pt x="114" y="111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南宋书局体" panose="02000000000000000000" pitchFamily="2" charset="-122"/>
                <a:ea typeface="南宋书局体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6" grpId="0"/>
      <p:bldP spid="37" grpId="0"/>
      <p:bldP spid="38" grpId="0"/>
      <p:bldP spid="39" grpId="0" animBg="1"/>
      <p:bldP spid="40" grpId="0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5392816" cy="966849"/>
            <a:chOff x="609602" y="271647"/>
            <a:chExt cx="5392816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46943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Overview of the annual work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2134766" y="1124744"/>
            <a:ext cx="2984301" cy="2984301"/>
            <a:chOff x="2134766" y="1124744"/>
            <a:chExt cx="2984301" cy="2984301"/>
          </a:xfrm>
        </p:grpSpPr>
        <p:sp>
          <p:nvSpPr>
            <p:cNvPr id="21" name="空心弧 20"/>
            <p:cNvSpPr/>
            <p:nvPr/>
          </p:nvSpPr>
          <p:spPr>
            <a:xfrm flipV="1">
              <a:off x="2134766" y="1124744"/>
              <a:ext cx="2984301" cy="2984301"/>
            </a:xfrm>
            <a:prstGeom prst="blockArc">
              <a:avLst>
                <a:gd name="adj1" fmla="val 11691848"/>
                <a:gd name="adj2" fmla="val 20744621"/>
                <a:gd name="adj3" fmla="val 20448"/>
              </a:avLst>
            </a:prstGeom>
            <a:solidFill>
              <a:srgbClr val="60745A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南宋书局体" panose="02000000000000000000" pitchFamily="2" charset="-122"/>
                <a:ea typeface="南宋书局体" panose="02000000000000000000" pitchFamily="2" charset="-122"/>
              </a:endParaRPr>
            </a:p>
          </p:txBody>
        </p:sp>
        <p:sp>
          <p:nvSpPr>
            <p:cNvPr id="22" name="矩形 21"/>
            <p:cNvSpPr>
              <a:spLocks noChangeArrowheads="1"/>
            </p:cNvSpPr>
            <p:nvPr/>
          </p:nvSpPr>
          <p:spPr bwMode="auto">
            <a:xfrm>
              <a:off x="3098154" y="3616920"/>
              <a:ext cx="1767759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南宋书局体" panose="02000000000000000000" pitchFamily="2" charset="-122"/>
                  <a:ea typeface="南宋书局体" panose="02000000000000000000" pitchFamily="2" charset="-122"/>
                </a:rPr>
                <a:t>Add a title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927329" y="1124744"/>
            <a:ext cx="2984301" cy="2984301"/>
            <a:chOff x="6927329" y="1124744"/>
            <a:chExt cx="2984301" cy="2984301"/>
          </a:xfrm>
        </p:grpSpPr>
        <p:sp>
          <p:nvSpPr>
            <p:cNvPr id="24" name="空心弧 23"/>
            <p:cNvSpPr/>
            <p:nvPr/>
          </p:nvSpPr>
          <p:spPr>
            <a:xfrm flipV="1">
              <a:off x="6927329" y="1124744"/>
              <a:ext cx="2984301" cy="2984301"/>
            </a:xfrm>
            <a:prstGeom prst="blockArc">
              <a:avLst>
                <a:gd name="adj1" fmla="val 11691848"/>
                <a:gd name="adj2" fmla="val 20744621"/>
                <a:gd name="adj3" fmla="val 20448"/>
              </a:avLst>
            </a:prstGeom>
            <a:solidFill>
              <a:srgbClr val="60745A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南宋书局体" panose="02000000000000000000" pitchFamily="2" charset="-122"/>
                <a:ea typeface="南宋书局体" panose="02000000000000000000" pitchFamily="2" charset="-122"/>
              </a:endParaRPr>
            </a:p>
          </p:txBody>
        </p:sp>
        <p:sp>
          <p:nvSpPr>
            <p:cNvPr id="25" name="矩形 24"/>
            <p:cNvSpPr>
              <a:spLocks noChangeArrowheads="1"/>
            </p:cNvSpPr>
            <p:nvPr/>
          </p:nvSpPr>
          <p:spPr bwMode="auto">
            <a:xfrm>
              <a:off x="7893991" y="3616920"/>
              <a:ext cx="156841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南宋书局体" panose="02000000000000000000" pitchFamily="2" charset="-122"/>
                  <a:ea typeface="南宋书局体" panose="02000000000000000000" pitchFamily="2" charset="-122"/>
                </a:rPr>
                <a:t>Add a title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511029" y="1589777"/>
            <a:ext cx="2984301" cy="2985993"/>
            <a:chOff x="4511029" y="1589777"/>
            <a:chExt cx="2984301" cy="2985993"/>
          </a:xfrm>
        </p:grpSpPr>
        <p:sp>
          <p:nvSpPr>
            <p:cNvPr id="27" name="空心弧 26"/>
            <p:cNvSpPr/>
            <p:nvPr/>
          </p:nvSpPr>
          <p:spPr>
            <a:xfrm>
              <a:off x="4511029" y="1589777"/>
              <a:ext cx="2984301" cy="2985993"/>
            </a:xfrm>
            <a:prstGeom prst="blockArc">
              <a:avLst>
                <a:gd name="adj1" fmla="val 11691848"/>
                <a:gd name="adj2" fmla="val 20744621"/>
                <a:gd name="adj3" fmla="val 20448"/>
              </a:avLst>
            </a:prstGeom>
            <a:solidFill>
              <a:srgbClr val="60745A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南宋书局体" panose="02000000000000000000" pitchFamily="2" charset="-122"/>
                <a:ea typeface="南宋书局体" panose="02000000000000000000" pitchFamily="2" charset="-122"/>
              </a:endParaRPr>
            </a:p>
          </p:txBody>
        </p:sp>
        <p:sp>
          <p:nvSpPr>
            <p:cNvPr id="28" name="矩形 27"/>
            <p:cNvSpPr>
              <a:spLocks noChangeArrowheads="1"/>
            </p:cNvSpPr>
            <p:nvPr/>
          </p:nvSpPr>
          <p:spPr bwMode="auto">
            <a:xfrm>
              <a:off x="5373711" y="1773832"/>
              <a:ext cx="169922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南宋书局体" panose="02000000000000000000" pitchFamily="2" charset="-122"/>
                  <a:ea typeface="南宋书局体" panose="02000000000000000000" pitchFamily="2" charset="-122"/>
                </a:rPr>
                <a:t>Add a title</a:t>
              </a:r>
            </a:p>
          </p:txBody>
        </p:sp>
      </p:grpSp>
      <p:sp>
        <p:nvSpPr>
          <p:cNvPr id="29" name="Freeform 292"/>
          <p:cNvSpPr>
            <a:spLocks noEditPoints="1"/>
          </p:cNvSpPr>
          <p:nvPr/>
        </p:nvSpPr>
        <p:spPr bwMode="auto">
          <a:xfrm>
            <a:off x="5663158" y="2598576"/>
            <a:ext cx="649607" cy="615416"/>
          </a:xfrm>
          <a:custGeom>
            <a:avLst/>
            <a:gdLst>
              <a:gd name="T0" fmla="*/ 153 w 171"/>
              <a:gd name="T1" fmla="*/ 0 h 162"/>
              <a:gd name="T2" fmla="*/ 165 w 171"/>
              <a:gd name="T3" fmla="*/ 6 h 162"/>
              <a:gd name="T4" fmla="*/ 171 w 171"/>
              <a:gd name="T5" fmla="*/ 61 h 162"/>
              <a:gd name="T6" fmla="*/ 165 w 171"/>
              <a:gd name="T7" fmla="*/ 74 h 162"/>
              <a:gd name="T8" fmla="*/ 153 w 171"/>
              <a:gd name="T9" fmla="*/ 79 h 162"/>
              <a:gd name="T10" fmla="*/ 90 w 171"/>
              <a:gd name="T11" fmla="*/ 96 h 162"/>
              <a:gd name="T12" fmla="*/ 88 w 171"/>
              <a:gd name="T13" fmla="*/ 79 h 162"/>
              <a:gd name="T14" fmla="*/ 88 w 171"/>
              <a:gd name="T15" fmla="*/ 72 h 162"/>
              <a:gd name="T16" fmla="*/ 97 w 171"/>
              <a:gd name="T17" fmla="*/ 75 h 162"/>
              <a:gd name="T18" fmla="*/ 108 w 171"/>
              <a:gd name="T19" fmla="*/ 72 h 162"/>
              <a:gd name="T20" fmla="*/ 153 w 171"/>
              <a:gd name="T21" fmla="*/ 72 h 162"/>
              <a:gd name="T22" fmla="*/ 160 w 171"/>
              <a:gd name="T23" fmla="*/ 68 h 162"/>
              <a:gd name="T24" fmla="*/ 164 w 171"/>
              <a:gd name="T25" fmla="*/ 20 h 162"/>
              <a:gd name="T26" fmla="*/ 160 w 171"/>
              <a:gd name="T27" fmla="*/ 13 h 162"/>
              <a:gd name="T28" fmla="*/ 153 w 171"/>
              <a:gd name="T29" fmla="*/ 9 h 162"/>
              <a:gd name="T30" fmla="*/ 75 w 171"/>
              <a:gd name="T31" fmla="*/ 9 h 162"/>
              <a:gd name="T32" fmla="*/ 70 w 171"/>
              <a:gd name="T33" fmla="*/ 15 h 162"/>
              <a:gd name="T34" fmla="*/ 70 w 171"/>
              <a:gd name="T35" fmla="*/ 26 h 162"/>
              <a:gd name="T36" fmla="*/ 61 w 171"/>
              <a:gd name="T37" fmla="*/ 20 h 162"/>
              <a:gd name="T38" fmla="*/ 66 w 171"/>
              <a:gd name="T39" fmla="*/ 6 h 162"/>
              <a:gd name="T40" fmla="*/ 81 w 171"/>
              <a:gd name="T41" fmla="*/ 0 h 162"/>
              <a:gd name="T42" fmla="*/ 136 w 171"/>
              <a:gd name="T43" fmla="*/ 33 h 162"/>
              <a:gd name="T44" fmla="*/ 131 w 171"/>
              <a:gd name="T45" fmla="*/ 41 h 162"/>
              <a:gd name="T46" fmla="*/ 134 w 171"/>
              <a:gd name="T47" fmla="*/ 44 h 162"/>
              <a:gd name="T48" fmla="*/ 138 w 171"/>
              <a:gd name="T49" fmla="*/ 46 h 162"/>
              <a:gd name="T50" fmla="*/ 145 w 171"/>
              <a:gd name="T51" fmla="*/ 42 h 162"/>
              <a:gd name="T52" fmla="*/ 145 w 171"/>
              <a:gd name="T53" fmla="*/ 37 h 162"/>
              <a:gd name="T54" fmla="*/ 138 w 171"/>
              <a:gd name="T55" fmla="*/ 33 h 162"/>
              <a:gd name="T56" fmla="*/ 116 w 171"/>
              <a:gd name="T57" fmla="*/ 33 h 162"/>
              <a:gd name="T58" fmla="*/ 110 w 171"/>
              <a:gd name="T59" fmla="*/ 37 h 162"/>
              <a:gd name="T60" fmla="*/ 110 w 171"/>
              <a:gd name="T61" fmla="*/ 42 h 162"/>
              <a:gd name="T62" fmla="*/ 116 w 171"/>
              <a:gd name="T63" fmla="*/ 46 h 162"/>
              <a:gd name="T64" fmla="*/ 121 w 171"/>
              <a:gd name="T65" fmla="*/ 44 h 162"/>
              <a:gd name="T66" fmla="*/ 123 w 171"/>
              <a:gd name="T67" fmla="*/ 41 h 162"/>
              <a:gd name="T68" fmla="*/ 119 w 171"/>
              <a:gd name="T69" fmla="*/ 33 h 162"/>
              <a:gd name="T70" fmla="*/ 94 w 171"/>
              <a:gd name="T71" fmla="*/ 33 h 162"/>
              <a:gd name="T72" fmla="*/ 90 w 171"/>
              <a:gd name="T73" fmla="*/ 35 h 162"/>
              <a:gd name="T74" fmla="*/ 88 w 171"/>
              <a:gd name="T75" fmla="*/ 41 h 162"/>
              <a:gd name="T76" fmla="*/ 94 w 171"/>
              <a:gd name="T77" fmla="*/ 46 h 162"/>
              <a:gd name="T78" fmla="*/ 101 w 171"/>
              <a:gd name="T79" fmla="*/ 42 h 162"/>
              <a:gd name="T80" fmla="*/ 101 w 171"/>
              <a:gd name="T81" fmla="*/ 37 h 162"/>
              <a:gd name="T82" fmla="*/ 94 w 171"/>
              <a:gd name="T83" fmla="*/ 33 h 162"/>
              <a:gd name="T84" fmla="*/ 50 w 171"/>
              <a:gd name="T85" fmla="*/ 33 h 162"/>
              <a:gd name="T86" fmla="*/ 31 w 171"/>
              <a:gd name="T87" fmla="*/ 41 h 162"/>
              <a:gd name="T88" fmla="*/ 22 w 171"/>
              <a:gd name="T89" fmla="*/ 61 h 162"/>
              <a:gd name="T90" fmla="*/ 24 w 171"/>
              <a:gd name="T91" fmla="*/ 72 h 162"/>
              <a:gd name="T92" fmla="*/ 44 w 171"/>
              <a:gd name="T93" fmla="*/ 88 h 162"/>
              <a:gd name="T94" fmla="*/ 57 w 171"/>
              <a:gd name="T95" fmla="*/ 88 h 162"/>
              <a:gd name="T96" fmla="*/ 77 w 171"/>
              <a:gd name="T97" fmla="*/ 72 h 162"/>
              <a:gd name="T98" fmla="*/ 79 w 171"/>
              <a:gd name="T99" fmla="*/ 61 h 162"/>
              <a:gd name="T100" fmla="*/ 70 w 171"/>
              <a:gd name="T101" fmla="*/ 41 h 162"/>
              <a:gd name="T102" fmla="*/ 50 w 171"/>
              <a:gd name="T103" fmla="*/ 33 h 162"/>
              <a:gd name="T104" fmla="*/ 101 w 171"/>
              <a:gd name="T105" fmla="*/ 151 h 162"/>
              <a:gd name="T106" fmla="*/ 96 w 171"/>
              <a:gd name="T107" fmla="*/ 123 h 162"/>
              <a:gd name="T108" fmla="*/ 83 w 171"/>
              <a:gd name="T109" fmla="*/ 105 h 162"/>
              <a:gd name="T110" fmla="*/ 33 w 171"/>
              <a:gd name="T111" fmla="*/ 97 h 162"/>
              <a:gd name="T112" fmla="*/ 20 w 171"/>
              <a:gd name="T113" fmla="*/ 105 h 162"/>
              <a:gd name="T114" fmla="*/ 6 w 171"/>
              <a:gd name="T115" fmla="*/ 123 h 162"/>
              <a:gd name="T116" fmla="*/ 0 w 171"/>
              <a:gd name="T117" fmla="*/ 151 h 162"/>
              <a:gd name="T118" fmla="*/ 28 w 171"/>
              <a:gd name="T119" fmla="*/ 158 h 162"/>
              <a:gd name="T120" fmla="*/ 64 w 171"/>
              <a:gd name="T121" fmla="*/ 160 h 162"/>
              <a:gd name="T122" fmla="*/ 101 w 171"/>
              <a:gd name="T123" fmla="*/ 151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1" h="162">
                <a:moveTo>
                  <a:pt x="81" y="0"/>
                </a:moveTo>
                <a:lnTo>
                  <a:pt x="153" y="0"/>
                </a:lnTo>
                <a:lnTo>
                  <a:pt x="153" y="0"/>
                </a:lnTo>
                <a:lnTo>
                  <a:pt x="160" y="2"/>
                </a:lnTo>
                <a:lnTo>
                  <a:pt x="165" y="6"/>
                </a:lnTo>
                <a:lnTo>
                  <a:pt x="165" y="6"/>
                </a:lnTo>
                <a:lnTo>
                  <a:pt x="169" y="13"/>
                </a:lnTo>
                <a:lnTo>
                  <a:pt x="171" y="20"/>
                </a:lnTo>
                <a:lnTo>
                  <a:pt x="171" y="61"/>
                </a:lnTo>
                <a:lnTo>
                  <a:pt x="171" y="61"/>
                </a:lnTo>
                <a:lnTo>
                  <a:pt x="169" y="68"/>
                </a:lnTo>
                <a:lnTo>
                  <a:pt x="165" y="74"/>
                </a:lnTo>
                <a:lnTo>
                  <a:pt x="165" y="74"/>
                </a:lnTo>
                <a:lnTo>
                  <a:pt x="160" y="77"/>
                </a:lnTo>
                <a:lnTo>
                  <a:pt x="153" y="79"/>
                </a:lnTo>
                <a:lnTo>
                  <a:pt x="112" y="79"/>
                </a:lnTo>
                <a:lnTo>
                  <a:pt x="92" y="97"/>
                </a:lnTo>
                <a:lnTo>
                  <a:pt x="90" y="96"/>
                </a:lnTo>
                <a:lnTo>
                  <a:pt x="90" y="96"/>
                </a:lnTo>
                <a:lnTo>
                  <a:pt x="85" y="92"/>
                </a:lnTo>
                <a:lnTo>
                  <a:pt x="88" y="79"/>
                </a:lnTo>
                <a:lnTo>
                  <a:pt x="86" y="79"/>
                </a:lnTo>
                <a:lnTo>
                  <a:pt x="86" y="79"/>
                </a:lnTo>
                <a:lnTo>
                  <a:pt x="88" y="72"/>
                </a:lnTo>
                <a:lnTo>
                  <a:pt x="94" y="72"/>
                </a:lnTo>
                <a:lnTo>
                  <a:pt x="99" y="72"/>
                </a:lnTo>
                <a:lnTo>
                  <a:pt x="97" y="75"/>
                </a:lnTo>
                <a:lnTo>
                  <a:pt x="96" y="81"/>
                </a:lnTo>
                <a:lnTo>
                  <a:pt x="107" y="72"/>
                </a:lnTo>
                <a:lnTo>
                  <a:pt x="108" y="72"/>
                </a:lnTo>
                <a:lnTo>
                  <a:pt x="110" y="72"/>
                </a:lnTo>
                <a:lnTo>
                  <a:pt x="153" y="72"/>
                </a:lnTo>
                <a:lnTo>
                  <a:pt x="153" y="72"/>
                </a:lnTo>
                <a:lnTo>
                  <a:pt x="156" y="70"/>
                </a:lnTo>
                <a:lnTo>
                  <a:pt x="160" y="68"/>
                </a:lnTo>
                <a:lnTo>
                  <a:pt x="160" y="68"/>
                </a:lnTo>
                <a:lnTo>
                  <a:pt x="162" y="64"/>
                </a:lnTo>
                <a:lnTo>
                  <a:pt x="164" y="61"/>
                </a:lnTo>
                <a:lnTo>
                  <a:pt x="164" y="20"/>
                </a:lnTo>
                <a:lnTo>
                  <a:pt x="164" y="20"/>
                </a:lnTo>
                <a:lnTo>
                  <a:pt x="162" y="15"/>
                </a:lnTo>
                <a:lnTo>
                  <a:pt x="160" y="13"/>
                </a:lnTo>
                <a:lnTo>
                  <a:pt x="160" y="13"/>
                </a:lnTo>
                <a:lnTo>
                  <a:pt x="156" y="9"/>
                </a:lnTo>
                <a:lnTo>
                  <a:pt x="153" y="9"/>
                </a:lnTo>
                <a:lnTo>
                  <a:pt x="81" y="9"/>
                </a:lnTo>
                <a:lnTo>
                  <a:pt x="81" y="9"/>
                </a:lnTo>
                <a:lnTo>
                  <a:pt x="75" y="9"/>
                </a:lnTo>
                <a:lnTo>
                  <a:pt x="72" y="13"/>
                </a:lnTo>
                <a:lnTo>
                  <a:pt x="72" y="13"/>
                </a:lnTo>
                <a:lnTo>
                  <a:pt x="70" y="15"/>
                </a:lnTo>
                <a:lnTo>
                  <a:pt x="70" y="20"/>
                </a:lnTo>
                <a:lnTo>
                  <a:pt x="70" y="26"/>
                </a:lnTo>
                <a:lnTo>
                  <a:pt x="70" y="26"/>
                </a:lnTo>
                <a:lnTo>
                  <a:pt x="61" y="22"/>
                </a:lnTo>
                <a:lnTo>
                  <a:pt x="61" y="20"/>
                </a:lnTo>
                <a:lnTo>
                  <a:pt x="61" y="20"/>
                </a:lnTo>
                <a:lnTo>
                  <a:pt x="63" y="13"/>
                </a:lnTo>
                <a:lnTo>
                  <a:pt x="66" y="6"/>
                </a:lnTo>
                <a:lnTo>
                  <a:pt x="66" y="6"/>
                </a:lnTo>
                <a:lnTo>
                  <a:pt x="72" y="2"/>
                </a:lnTo>
                <a:lnTo>
                  <a:pt x="81" y="0"/>
                </a:lnTo>
                <a:lnTo>
                  <a:pt x="81" y="0"/>
                </a:lnTo>
                <a:close/>
                <a:moveTo>
                  <a:pt x="138" y="33"/>
                </a:moveTo>
                <a:lnTo>
                  <a:pt x="138" y="33"/>
                </a:lnTo>
                <a:lnTo>
                  <a:pt x="136" y="33"/>
                </a:lnTo>
                <a:lnTo>
                  <a:pt x="134" y="35"/>
                </a:lnTo>
                <a:lnTo>
                  <a:pt x="132" y="37"/>
                </a:lnTo>
                <a:lnTo>
                  <a:pt x="131" y="41"/>
                </a:lnTo>
                <a:lnTo>
                  <a:pt x="131" y="41"/>
                </a:lnTo>
                <a:lnTo>
                  <a:pt x="132" y="42"/>
                </a:lnTo>
                <a:lnTo>
                  <a:pt x="134" y="44"/>
                </a:lnTo>
                <a:lnTo>
                  <a:pt x="136" y="46"/>
                </a:lnTo>
                <a:lnTo>
                  <a:pt x="138" y="46"/>
                </a:lnTo>
                <a:lnTo>
                  <a:pt x="138" y="46"/>
                </a:lnTo>
                <a:lnTo>
                  <a:pt x="142" y="46"/>
                </a:lnTo>
                <a:lnTo>
                  <a:pt x="143" y="44"/>
                </a:lnTo>
                <a:lnTo>
                  <a:pt x="145" y="42"/>
                </a:lnTo>
                <a:lnTo>
                  <a:pt x="145" y="41"/>
                </a:lnTo>
                <a:lnTo>
                  <a:pt x="145" y="41"/>
                </a:lnTo>
                <a:lnTo>
                  <a:pt x="145" y="37"/>
                </a:lnTo>
                <a:lnTo>
                  <a:pt x="143" y="35"/>
                </a:lnTo>
                <a:lnTo>
                  <a:pt x="142" y="33"/>
                </a:lnTo>
                <a:lnTo>
                  <a:pt x="138" y="33"/>
                </a:lnTo>
                <a:lnTo>
                  <a:pt x="138" y="33"/>
                </a:lnTo>
                <a:close/>
                <a:moveTo>
                  <a:pt x="116" y="33"/>
                </a:moveTo>
                <a:lnTo>
                  <a:pt x="116" y="33"/>
                </a:lnTo>
                <a:lnTo>
                  <a:pt x="114" y="33"/>
                </a:lnTo>
                <a:lnTo>
                  <a:pt x="112" y="35"/>
                </a:lnTo>
                <a:lnTo>
                  <a:pt x="110" y="37"/>
                </a:lnTo>
                <a:lnTo>
                  <a:pt x="108" y="41"/>
                </a:lnTo>
                <a:lnTo>
                  <a:pt x="108" y="41"/>
                </a:lnTo>
                <a:lnTo>
                  <a:pt x="110" y="42"/>
                </a:lnTo>
                <a:lnTo>
                  <a:pt x="112" y="44"/>
                </a:lnTo>
                <a:lnTo>
                  <a:pt x="114" y="46"/>
                </a:lnTo>
                <a:lnTo>
                  <a:pt x="116" y="46"/>
                </a:lnTo>
                <a:lnTo>
                  <a:pt x="116" y="46"/>
                </a:lnTo>
                <a:lnTo>
                  <a:pt x="119" y="46"/>
                </a:lnTo>
                <a:lnTo>
                  <a:pt x="121" y="44"/>
                </a:lnTo>
                <a:lnTo>
                  <a:pt x="123" y="42"/>
                </a:lnTo>
                <a:lnTo>
                  <a:pt x="123" y="41"/>
                </a:lnTo>
                <a:lnTo>
                  <a:pt x="123" y="41"/>
                </a:lnTo>
                <a:lnTo>
                  <a:pt x="123" y="37"/>
                </a:lnTo>
                <a:lnTo>
                  <a:pt x="121" y="35"/>
                </a:lnTo>
                <a:lnTo>
                  <a:pt x="119" y="33"/>
                </a:lnTo>
                <a:lnTo>
                  <a:pt x="116" y="33"/>
                </a:lnTo>
                <a:lnTo>
                  <a:pt x="116" y="33"/>
                </a:lnTo>
                <a:close/>
                <a:moveTo>
                  <a:pt x="94" y="33"/>
                </a:moveTo>
                <a:lnTo>
                  <a:pt x="94" y="33"/>
                </a:lnTo>
                <a:lnTo>
                  <a:pt x="92" y="33"/>
                </a:lnTo>
                <a:lnTo>
                  <a:pt x="90" y="35"/>
                </a:lnTo>
                <a:lnTo>
                  <a:pt x="88" y="37"/>
                </a:lnTo>
                <a:lnTo>
                  <a:pt x="88" y="41"/>
                </a:lnTo>
                <a:lnTo>
                  <a:pt x="88" y="41"/>
                </a:lnTo>
                <a:lnTo>
                  <a:pt x="90" y="44"/>
                </a:lnTo>
                <a:lnTo>
                  <a:pt x="94" y="46"/>
                </a:lnTo>
                <a:lnTo>
                  <a:pt x="94" y="46"/>
                </a:lnTo>
                <a:lnTo>
                  <a:pt x="97" y="46"/>
                </a:lnTo>
                <a:lnTo>
                  <a:pt x="99" y="44"/>
                </a:lnTo>
                <a:lnTo>
                  <a:pt x="101" y="42"/>
                </a:lnTo>
                <a:lnTo>
                  <a:pt x="101" y="41"/>
                </a:lnTo>
                <a:lnTo>
                  <a:pt x="101" y="41"/>
                </a:lnTo>
                <a:lnTo>
                  <a:pt x="101" y="37"/>
                </a:lnTo>
                <a:lnTo>
                  <a:pt x="99" y="35"/>
                </a:lnTo>
                <a:lnTo>
                  <a:pt x="97" y="33"/>
                </a:lnTo>
                <a:lnTo>
                  <a:pt x="94" y="33"/>
                </a:lnTo>
                <a:lnTo>
                  <a:pt x="94" y="33"/>
                </a:lnTo>
                <a:close/>
                <a:moveTo>
                  <a:pt x="50" y="33"/>
                </a:moveTo>
                <a:lnTo>
                  <a:pt x="50" y="33"/>
                </a:lnTo>
                <a:lnTo>
                  <a:pt x="44" y="33"/>
                </a:lnTo>
                <a:lnTo>
                  <a:pt x="39" y="35"/>
                </a:lnTo>
                <a:lnTo>
                  <a:pt x="31" y="41"/>
                </a:lnTo>
                <a:lnTo>
                  <a:pt x="24" y="50"/>
                </a:lnTo>
                <a:lnTo>
                  <a:pt x="22" y="55"/>
                </a:lnTo>
                <a:lnTo>
                  <a:pt x="22" y="61"/>
                </a:lnTo>
                <a:lnTo>
                  <a:pt x="22" y="61"/>
                </a:lnTo>
                <a:lnTo>
                  <a:pt x="22" y="66"/>
                </a:lnTo>
                <a:lnTo>
                  <a:pt x="24" y="72"/>
                </a:lnTo>
                <a:lnTo>
                  <a:pt x="31" y="81"/>
                </a:lnTo>
                <a:lnTo>
                  <a:pt x="39" y="86"/>
                </a:lnTo>
                <a:lnTo>
                  <a:pt x="44" y="88"/>
                </a:lnTo>
                <a:lnTo>
                  <a:pt x="50" y="88"/>
                </a:lnTo>
                <a:lnTo>
                  <a:pt x="50" y="88"/>
                </a:lnTo>
                <a:lnTo>
                  <a:pt x="57" y="88"/>
                </a:lnTo>
                <a:lnTo>
                  <a:pt x="61" y="86"/>
                </a:lnTo>
                <a:lnTo>
                  <a:pt x="70" y="81"/>
                </a:lnTo>
                <a:lnTo>
                  <a:pt x="77" y="72"/>
                </a:lnTo>
                <a:lnTo>
                  <a:pt x="79" y="66"/>
                </a:lnTo>
                <a:lnTo>
                  <a:pt x="79" y="61"/>
                </a:lnTo>
                <a:lnTo>
                  <a:pt x="79" y="61"/>
                </a:lnTo>
                <a:lnTo>
                  <a:pt x="79" y="55"/>
                </a:lnTo>
                <a:lnTo>
                  <a:pt x="77" y="50"/>
                </a:lnTo>
                <a:lnTo>
                  <a:pt x="70" y="41"/>
                </a:lnTo>
                <a:lnTo>
                  <a:pt x="61" y="35"/>
                </a:lnTo>
                <a:lnTo>
                  <a:pt x="57" y="33"/>
                </a:lnTo>
                <a:lnTo>
                  <a:pt x="50" y="33"/>
                </a:lnTo>
                <a:lnTo>
                  <a:pt x="50" y="33"/>
                </a:lnTo>
                <a:close/>
                <a:moveTo>
                  <a:pt x="101" y="151"/>
                </a:moveTo>
                <a:lnTo>
                  <a:pt x="101" y="151"/>
                </a:lnTo>
                <a:lnTo>
                  <a:pt x="101" y="141"/>
                </a:lnTo>
                <a:lnTo>
                  <a:pt x="99" y="132"/>
                </a:lnTo>
                <a:lnTo>
                  <a:pt x="96" y="123"/>
                </a:lnTo>
                <a:lnTo>
                  <a:pt x="92" y="118"/>
                </a:lnTo>
                <a:lnTo>
                  <a:pt x="88" y="110"/>
                </a:lnTo>
                <a:lnTo>
                  <a:pt x="83" y="105"/>
                </a:lnTo>
                <a:lnTo>
                  <a:pt x="70" y="97"/>
                </a:lnTo>
                <a:lnTo>
                  <a:pt x="52" y="127"/>
                </a:lnTo>
                <a:lnTo>
                  <a:pt x="33" y="97"/>
                </a:lnTo>
                <a:lnTo>
                  <a:pt x="33" y="97"/>
                </a:lnTo>
                <a:lnTo>
                  <a:pt x="26" y="101"/>
                </a:lnTo>
                <a:lnTo>
                  <a:pt x="20" y="105"/>
                </a:lnTo>
                <a:lnTo>
                  <a:pt x="15" y="110"/>
                </a:lnTo>
                <a:lnTo>
                  <a:pt x="9" y="116"/>
                </a:lnTo>
                <a:lnTo>
                  <a:pt x="6" y="123"/>
                </a:lnTo>
                <a:lnTo>
                  <a:pt x="4" y="132"/>
                </a:lnTo>
                <a:lnTo>
                  <a:pt x="2" y="141"/>
                </a:lnTo>
                <a:lnTo>
                  <a:pt x="0" y="151"/>
                </a:lnTo>
                <a:lnTo>
                  <a:pt x="0" y="151"/>
                </a:lnTo>
                <a:lnTo>
                  <a:pt x="15" y="156"/>
                </a:lnTo>
                <a:lnTo>
                  <a:pt x="28" y="158"/>
                </a:lnTo>
                <a:lnTo>
                  <a:pt x="41" y="160"/>
                </a:lnTo>
                <a:lnTo>
                  <a:pt x="53" y="162"/>
                </a:lnTo>
                <a:lnTo>
                  <a:pt x="64" y="160"/>
                </a:lnTo>
                <a:lnTo>
                  <a:pt x="77" y="158"/>
                </a:lnTo>
                <a:lnTo>
                  <a:pt x="90" y="156"/>
                </a:lnTo>
                <a:lnTo>
                  <a:pt x="101" y="151"/>
                </a:lnTo>
                <a:lnTo>
                  <a:pt x="101" y="151"/>
                </a:lnTo>
                <a:close/>
              </a:path>
            </a:pathLst>
          </a:cu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0" name="Freeform 359"/>
          <p:cNvSpPr>
            <a:spLocks noEditPoints="1"/>
          </p:cNvSpPr>
          <p:nvPr/>
        </p:nvSpPr>
        <p:spPr bwMode="auto">
          <a:xfrm>
            <a:off x="3312122" y="2565920"/>
            <a:ext cx="550836" cy="657207"/>
          </a:xfrm>
          <a:custGeom>
            <a:avLst/>
            <a:gdLst>
              <a:gd name="T0" fmla="*/ 62 w 145"/>
              <a:gd name="T1" fmla="*/ 94 h 173"/>
              <a:gd name="T2" fmla="*/ 73 w 145"/>
              <a:gd name="T3" fmla="*/ 98 h 173"/>
              <a:gd name="T4" fmla="*/ 73 w 145"/>
              <a:gd name="T5" fmla="*/ 107 h 173"/>
              <a:gd name="T6" fmla="*/ 64 w 145"/>
              <a:gd name="T7" fmla="*/ 112 h 173"/>
              <a:gd name="T8" fmla="*/ 44 w 145"/>
              <a:gd name="T9" fmla="*/ 112 h 173"/>
              <a:gd name="T10" fmla="*/ 33 w 145"/>
              <a:gd name="T11" fmla="*/ 109 h 173"/>
              <a:gd name="T12" fmla="*/ 27 w 145"/>
              <a:gd name="T13" fmla="*/ 101 h 173"/>
              <a:gd name="T14" fmla="*/ 45 w 145"/>
              <a:gd name="T15" fmla="*/ 54 h 173"/>
              <a:gd name="T16" fmla="*/ 51 w 145"/>
              <a:gd name="T17" fmla="*/ 46 h 173"/>
              <a:gd name="T18" fmla="*/ 58 w 145"/>
              <a:gd name="T19" fmla="*/ 44 h 173"/>
              <a:gd name="T20" fmla="*/ 64 w 145"/>
              <a:gd name="T21" fmla="*/ 46 h 173"/>
              <a:gd name="T22" fmla="*/ 68 w 145"/>
              <a:gd name="T23" fmla="*/ 54 h 173"/>
              <a:gd name="T24" fmla="*/ 53 w 145"/>
              <a:gd name="T25" fmla="*/ 94 h 173"/>
              <a:gd name="T26" fmla="*/ 101 w 145"/>
              <a:gd name="T27" fmla="*/ 173 h 173"/>
              <a:gd name="T28" fmla="*/ 141 w 145"/>
              <a:gd name="T29" fmla="*/ 151 h 173"/>
              <a:gd name="T30" fmla="*/ 113 w 145"/>
              <a:gd name="T31" fmla="*/ 77 h 173"/>
              <a:gd name="T32" fmla="*/ 115 w 145"/>
              <a:gd name="T33" fmla="*/ 96 h 173"/>
              <a:gd name="T34" fmla="*/ 119 w 145"/>
              <a:gd name="T35" fmla="*/ 90 h 173"/>
              <a:gd name="T36" fmla="*/ 126 w 145"/>
              <a:gd name="T37" fmla="*/ 101 h 173"/>
              <a:gd name="T38" fmla="*/ 130 w 145"/>
              <a:gd name="T39" fmla="*/ 98 h 173"/>
              <a:gd name="T40" fmla="*/ 135 w 145"/>
              <a:gd name="T41" fmla="*/ 99 h 173"/>
              <a:gd name="T42" fmla="*/ 141 w 145"/>
              <a:gd name="T43" fmla="*/ 109 h 173"/>
              <a:gd name="T44" fmla="*/ 132 w 145"/>
              <a:gd name="T45" fmla="*/ 149 h 173"/>
              <a:gd name="T46" fmla="*/ 102 w 145"/>
              <a:gd name="T47" fmla="*/ 153 h 173"/>
              <a:gd name="T48" fmla="*/ 91 w 145"/>
              <a:gd name="T49" fmla="*/ 116 h 173"/>
              <a:gd name="T50" fmla="*/ 99 w 145"/>
              <a:gd name="T51" fmla="*/ 107 h 173"/>
              <a:gd name="T52" fmla="*/ 101 w 145"/>
              <a:gd name="T53" fmla="*/ 83 h 173"/>
              <a:gd name="T54" fmla="*/ 104 w 145"/>
              <a:gd name="T55" fmla="*/ 61 h 173"/>
              <a:gd name="T56" fmla="*/ 73 w 145"/>
              <a:gd name="T57" fmla="*/ 0 h 173"/>
              <a:gd name="T58" fmla="*/ 44 w 145"/>
              <a:gd name="T59" fmla="*/ 6 h 173"/>
              <a:gd name="T60" fmla="*/ 12 w 145"/>
              <a:gd name="T61" fmla="*/ 32 h 173"/>
              <a:gd name="T62" fmla="*/ 0 w 145"/>
              <a:gd name="T63" fmla="*/ 72 h 173"/>
              <a:gd name="T64" fmla="*/ 7 w 145"/>
              <a:gd name="T65" fmla="*/ 99 h 173"/>
              <a:gd name="T66" fmla="*/ 33 w 145"/>
              <a:gd name="T67" fmla="*/ 133 h 173"/>
              <a:gd name="T68" fmla="*/ 73 w 145"/>
              <a:gd name="T69" fmla="*/ 144 h 173"/>
              <a:gd name="T70" fmla="*/ 88 w 145"/>
              <a:gd name="T71" fmla="*/ 144 h 173"/>
              <a:gd name="T72" fmla="*/ 80 w 145"/>
              <a:gd name="T73" fmla="*/ 99 h 173"/>
              <a:gd name="T74" fmla="*/ 91 w 145"/>
              <a:gd name="T75" fmla="*/ 85 h 173"/>
              <a:gd name="T76" fmla="*/ 95 w 145"/>
              <a:gd name="T77" fmla="*/ 52 h 173"/>
              <a:gd name="T78" fmla="*/ 112 w 145"/>
              <a:gd name="T79" fmla="*/ 52 h 173"/>
              <a:gd name="T80" fmla="*/ 121 w 145"/>
              <a:gd name="T81" fmla="*/ 59 h 173"/>
              <a:gd name="T82" fmla="*/ 123 w 145"/>
              <a:gd name="T83" fmla="*/ 81 h 173"/>
              <a:gd name="T84" fmla="*/ 134 w 145"/>
              <a:gd name="T85" fmla="*/ 88 h 173"/>
              <a:gd name="T86" fmla="*/ 143 w 145"/>
              <a:gd name="T87" fmla="*/ 92 h 173"/>
              <a:gd name="T88" fmla="*/ 145 w 145"/>
              <a:gd name="T89" fmla="*/ 72 h 173"/>
              <a:gd name="T90" fmla="*/ 139 w 145"/>
              <a:gd name="T91" fmla="*/ 44 h 173"/>
              <a:gd name="T92" fmla="*/ 113 w 145"/>
              <a:gd name="T93" fmla="*/ 11 h 173"/>
              <a:gd name="T94" fmla="*/ 73 w 145"/>
              <a:gd name="T95" fmla="*/ 0 h 173"/>
              <a:gd name="T96" fmla="*/ 64 w 145"/>
              <a:gd name="T97" fmla="*/ 15 h 173"/>
              <a:gd name="T98" fmla="*/ 73 w 145"/>
              <a:gd name="T99" fmla="*/ 19 h 173"/>
              <a:gd name="T100" fmla="*/ 77 w 145"/>
              <a:gd name="T101" fmla="*/ 28 h 173"/>
              <a:gd name="T102" fmla="*/ 73 w 145"/>
              <a:gd name="T103" fmla="*/ 37 h 173"/>
              <a:gd name="T104" fmla="*/ 64 w 145"/>
              <a:gd name="T105" fmla="*/ 41 h 173"/>
              <a:gd name="T106" fmla="*/ 55 w 145"/>
              <a:gd name="T107" fmla="*/ 37 h 173"/>
              <a:gd name="T108" fmla="*/ 51 w 145"/>
              <a:gd name="T109" fmla="*/ 28 h 173"/>
              <a:gd name="T110" fmla="*/ 55 w 145"/>
              <a:gd name="T111" fmla="*/ 19 h 173"/>
              <a:gd name="T112" fmla="*/ 64 w 145"/>
              <a:gd name="T113" fmla="*/ 15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45" h="173">
                <a:moveTo>
                  <a:pt x="53" y="94"/>
                </a:moveTo>
                <a:lnTo>
                  <a:pt x="62" y="94"/>
                </a:lnTo>
                <a:lnTo>
                  <a:pt x="62" y="94"/>
                </a:lnTo>
                <a:lnTo>
                  <a:pt x="68" y="94"/>
                </a:lnTo>
                <a:lnTo>
                  <a:pt x="71" y="96"/>
                </a:lnTo>
                <a:lnTo>
                  <a:pt x="73" y="98"/>
                </a:lnTo>
                <a:lnTo>
                  <a:pt x="73" y="101"/>
                </a:lnTo>
                <a:lnTo>
                  <a:pt x="73" y="101"/>
                </a:lnTo>
                <a:lnTo>
                  <a:pt x="73" y="107"/>
                </a:lnTo>
                <a:lnTo>
                  <a:pt x="69" y="110"/>
                </a:lnTo>
                <a:lnTo>
                  <a:pt x="69" y="110"/>
                </a:lnTo>
                <a:lnTo>
                  <a:pt x="64" y="112"/>
                </a:lnTo>
                <a:lnTo>
                  <a:pt x="58" y="112"/>
                </a:lnTo>
                <a:lnTo>
                  <a:pt x="44" y="112"/>
                </a:lnTo>
                <a:lnTo>
                  <a:pt x="44" y="112"/>
                </a:lnTo>
                <a:lnTo>
                  <a:pt x="36" y="112"/>
                </a:lnTo>
                <a:lnTo>
                  <a:pt x="33" y="109"/>
                </a:lnTo>
                <a:lnTo>
                  <a:pt x="33" y="109"/>
                </a:lnTo>
                <a:lnTo>
                  <a:pt x="29" y="105"/>
                </a:lnTo>
                <a:lnTo>
                  <a:pt x="27" y="101"/>
                </a:lnTo>
                <a:lnTo>
                  <a:pt x="27" y="101"/>
                </a:lnTo>
                <a:lnTo>
                  <a:pt x="29" y="94"/>
                </a:lnTo>
                <a:lnTo>
                  <a:pt x="44" y="57"/>
                </a:lnTo>
                <a:lnTo>
                  <a:pt x="45" y="54"/>
                </a:lnTo>
                <a:lnTo>
                  <a:pt x="45" y="54"/>
                </a:lnTo>
                <a:lnTo>
                  <a:pt x="47" y="50"/>
                </a:lnTo>
                <a:lnTo>
                  <a:pt x="51" y="46"/>
                </a:lnTo>
                <a:lnTo>
                  <a:pt x="55" y="44"/>
                </a:lnTo>
                <a:lnTo>
                  <a:pt x="58" y="44"/>
                </a:lnTo>
                <a:lnTo>
                  <a:pt x="58" y="44"/>
                </a:lnTo>
                <a:lnTo>
                  <a:pt x="62" y="44"/>
                </a:lnTo>
                <a:lnTo>
                  <a:pt x="64" y="46"/>
                </a:lnTo>
                <a:lnTo>
                  <a:pt x="64" y="46"/>
                </a:lnTo>
                <a:lnTo>
                  <a:pt x="68" y="50"/>
                </a:lnTo>
                <a:lnTo>
                  <a:pt x="68" y="54"/>
                </a:lnTo>
                <a:lnTo>
                  <a:pt x="68" y="54"/>
                </a:lnTo>
                <a:lnTo>
                  <a:pt x="66" y="61"/>
                </a:lnTo>
                <a:lnTo>
                  <a:pt x="53" y="94"/>
                </a:lnTo>
                <a:lnTo>
                  <a:pt x="53" y="94"/>
                </a:lnTo>
                <a:close/>
                <a:moveTo>
                  <a:pt x="141" y="151"/>
                </a:moveTo>
                <a:lnTo>
                  <a:pt x="97" y="160"/>
                </a:lnTo>
                <a:lnTo>
                  <a:pt x="101" y="173"/>
                </a:lnTo>
                <a:lnTo>
                  <a:pt x="143" y="164"/>
                </a:lnTo>
                <a:lnTo>
                  <a:pt x="141" y="151"/>
                </a:lnTo>
                <a:lnTo>
                  <a:pt x="141" y="151"/>
                </a:lnTo>
                <a:close/>
                <a:moveTo>
                  <a:pt x="112" y="61"/>
                </a:moveTo>
                <a:lnTo>
                  <a:pt x="112" y="61"/>
                </a:lnTo>
                <a:lnTo>
                  <a:pt x="113" y="77"/>
                </a:lnTo>
                <a:lnTo>
                  <a:pt x="113" y="96"/>
                </a:lnTo>
                <a:lnTo>
                  <a:pt x="113" y="96"/>
                </a:lnTo>
                <a:lnTo>
                  <a:pt x="115" y="96"/>
                </a:lnTo>
                <a:lnTo>
                  <a:pt x="115" y="96"/>
                </a:lnTo>
                <a:lnTo>
                  <a:pt x="119" y="90"/>
                </a:lnTo>
                <a:lnTo>
                  <a:pt x="119" y="90"/>
                </a:lnTo>
                <a:lnTo>
                  <a:pt x="124" y="92"/>
                </a:lnTo>
                <a:lnTo>
                  <a:pt x="124" y="92"/>
                </a:lnTo>
                <a:lnTo>
                  <a:pt x="126" y="101"/>
                </a:lnTo>
                <a:lnTo>
                  <a:pt x="126" y="101"/>
                </a:lnTo>
                <a:lnTo>
                  <a:pt x="126" y="101"/>
                </a:lnTo>
                <a:lnTo>
                  <a:pt x="130" y="98"/>
                </a:lnTo>
                <a:lnTo>
                  <a:pt x="130" y="98"/>
                </a:lnTo>
                <a:lnTo>
                  <a:pt x="135" y="99"/>
                </a:lnTo>
                <a:lnTo>
                  <a:pt x="135" y="99"/>
                </a:lnTo>
                <a:lnTo>
                  <a:pt x="135" y="107"/>
                </a:lnTo>
                <a:lnTo>
                  <a:pt x="135" y="107"/>
                </a:lnTo>
                <a:lnTo>
                  <a:pt x="141" y="109"/>
                </a:lnTo>
                <a:lnTo>
                  <a:pt x="141" y="109"/>
                </a:lnTo>
                <a:lnTo>
                  <a:pt x="137" y="133"/>
                </a:lnTo>
                <a:lnTo>
                  <a:pt x="132" y="149"/>
                </a:lnTo>
                <a:lnTo>
                  <a:pt x="132" y="149"/>
                </a:lnTo>
                <a:lnTo>
                  <a:pt x="102" y="153"/>
                </a:lnTo>
                <a:lnTo>
                  <a:pt x="102" y="153"/>
                </a:lnTo>
                <a:lnTo>
                  <a:pt x="97" y="144"/>
                </a:lnTo>
                <a:lnTo>
                  <a:pt x="93" y="131"/>
                </a:lnTo>
                <a:lnTo>
                  <a:pt x="91" y="116"/>
                </a:lnTo>
                <a:lnTo>
                  <a:pt x="90" y="99"/>
                </a:lnTo>
                <a:lnTo>
                  <a:pt x="97" y="90"/>
                </a:lnTo>
                <a:lnTo>
                  <a:pt x="99" y="107"/>
                </a:lnTo>
                <a:lnTo>
                  <a:pt x="101" y="105"/>
                </a:lnTo>
                <a:lnTo>
                  <a:pt x="101" y="105"/>
                </a:lnTo>
                <a:lnTo>
                  <a:pt x="101" y="83"/>
                </a:lnTo>
                <a:lnTo>
                  <a:pt x="101" y="72"/>
                </a:lnTo>
                <a:lnTo>
                  <a:pt x="104" y="61"/>
                </a:lnTo>
                <a:lnTo>
                  <a:pt x="104" y="61"/>
                </a:lnTo>
                <a:lnTo>
                  <a:pt x="112" y="61"/>
                </a:lnTo>
                <a:lnTo>
                  <a:pt x="112" y="61"/>
                </a:lnTo>
                <a:close/>
                <a:moveTo>
                  <a:pt x="73" y="0"/>
                </a:moveTo>
                <a:lnTo>
                  <a:pt x="73" y="0"/>
                </a:lnTo>
                <a:lnTo>
                  <a:pt x="58" y="0"/>
                </a:lnTo>
                <a:lnTo>
                  <a:pt x="44" y="6"/>
                </a:lnTo>
                <a:lnTo>
                  <a:pt x="33" y="11"/>
                </a:lnTo>
                <a:lnTo>
                  <a:pt x="22" y="21"/>
                </a:lnTo>
                <a:lnTo>
                  <a:pt x="12" y="32"/>
                </a:lnTo>
                <a:lnTo>
                  <a:pt x="7" y="44"/>
                </a:lnTo>
                <a:lnTo>
                  <a:pt x="1" y="57"/>
                </a:lnTo>
                <a:lnTo>
                  <a:pt x="0" y="72"/>
                </a:lnTo>
                <a:lnTo>
                  <a:pt x="0" y="72"/>
                </a:lnTo>
                <a:lnTo>
                  <a:pt x="1" y="87"/>
                </a:lnTo>
                <a:lnTo>
                  <a:pt x="7" y="99"/>
                </a:lnTo>
                <a:lnTo>
                  <a:pt x="12" y="112"/>
                </a:lnTo>
                <a:lnTo>
                  <a:pt x="22" y="123"/>
                </a:lnTo>
                <a:lnTo>
                  <a:pt x="33" y="133"/>
                </a:lnTo>
                <a:lnTo>
                  <a:pt x="44" y="138"/>
                </a:lnTo>
                <a:lnTo>
                  <a:pt x="58" y="144"/>
                </a:lnTo>
                <a:lnTo>
                  <a:pt x="73" y="144"/>
                </a:lnTo>
                <a:lnTo>
                  <a:pt x="73" y="144"/>
                </a:lnTo>
                <a:lnTo>
                  <a:pt x="88" y="144"/>
                </a:lnTo>
                <a:lnTo>
                  <a:pt x="88" y="144"/>
                </a:lnTo>
                <a:lnTo>
                  <a:pt x="84" y="133"/>
                </a:lnTo>
                <a:lnTo>
                  <a:pt x="82" y="120"/>
                </a:lnTo>
                <a:lnTo>
                  <a:pt x="80" y="99"/>
                </a:lnTo>
                <a:lnTo>
                  <a:pt x="80" y="94"/>
                </a:lnTo>
                <a:lnTo>
                  <a:pt x="91" y="85"/>
                </a:lnTo>
                <a:lnTo>
                  <a:pt x="91" y="85"/>
                </a:lnTo>
                <a:lnTo>
                  <a:pt x="91" y="72"/>
                </a:lnTo>
                <a:lnTo>
                  <a:pt x="95" y="59"/>
                </a:lnTo>
                <a:lnTo>
                  <a:pt x="95" y="52"/>
                </a:lnTo>
                <a:lnTo>
                  <a:pt x="104" y="52"/>
                </a:lnTo>
                <a:lnTo>
                  <a:pt x="104" y="52"/>
                </a:lnTo>
                <a:lnTo>
                  <a:pt x="112" y="52"/>
                </a:lnTo>
                <a:lnTo>
                  <a:pt x="119" y="52"/>
                </a:lnTo>
                <a:lnTo>
                  <a:pt x="121" y="59"/>
                </a:lnTo>
                <a:lnTo>
                  <a:pt x="121" y="59"/>
                </a:lnTo>
                <a:lnTo>
                  <a:pt x="123" y="70"/>
                </a:lnTo>
                <a:lnTo>
                  <a:pt x="123" y="81"/>
                </a:lnTo>
                <a:lnTo>
                  <a:pt x="123" y="81"/>
                </a:lnTo>
                <a:lnTo>
                  <a:pt x="126" y="83"/>
                </a:lnTo>
                <a:lnTo>
                  <a:pt x="134" y="85"/>
                </a:lnTo>
                <a:lnTo>
                  <a:pt x="134" y="88"/>
                </a:lnTo>
                <a:lnTo>
                  <a:pt x="134" y="88"/>
                </a:lnTo>
                <a:lnTo>
                  <a:pt x="137" y="90"/>
                </a:lnTo>
                <a:lnTo>
                  <a:pt x="143" y="92"/>
                </a:lnTo>
                <a:lnTo>
                  <a:pt x="143" y="92"/>
                </a:lnTo>
                <a:lnTo>
                  <a:pt x="145" y="81"/>
                </a:lnTo>
                <a:lnTo>
                  <a:pt x="145" y="72"/>
                </a:lnTo>
                <a:lnTo>
                  <a:pt x="145" y="72"/>
                </a:lnTo>
                <a:lnTo>
                  <a:pt x="143" y="57"/>
                </a:lnTo>
                <a:lnTo>
                  <a:pt x="139" y="44"/>
                </a:lnTo>
                <a:lnTo>
                  <a:pt x="132" y="32"/>
                </a:lnTo>
                <a:lnTo>
                  <a:pt x="124" y="21"/>
                </a:lnTo>
                <a:lnTo>
                  <a:pt x="113" y="11"/>
                </a:lnTo>
                <a:lnTo>
                  <a:pt x="101" y="6"/>
                </a:lnTo>
                <a:lnTo>
                  <a:pt x="88" y="0"/>
                </a:lnTo>
                <a:lnTo>
                  <a:pt x="73" y="0"/>
                </a:lnTo>
                <a:lnTo>
                  <a:pt x="73" y="0"/>
                </a:lnTo>
                <a:close/>
                <a:moveTo>
                  <a:pt x="64" y="15"/>
                </a:moveTo>
                <a:lnTo>
                  <a:pt x="64" y="15"/>
                </a:lnTo>
                <a:lnTo>
                  <a:pt x="69" y="17"/>
                </a:lnTo>
                <a:lnTo>
                  <a:pt x="73" y="19"/>
                </a:lnTo>
                <a:lnTo>
                  <a:pt x="73" y="19"/>
                </a:lnTo>
                <a:lnTo>
                  <a:pt x="75" y="24"/>
                </a:lnTo>
                <a:lnTo>
                  <a:pt x="77" y="28"/>
                </a:lnTo>
                <a:lnTo>
                  <a:pt x="77" y="28"/>
                </a:lnTo>
                <a:lnTo>
                  <a:pt x="75" y="33"/>
                </a:lnTo>
                <a:lnTo>
                  <a:pt x="73" y="37"/>
                </a:lnTo>
                <a:lnTo>
                  <a:pt x="73" y="37"/>
                </a:lnTo>
                <a:lnTo>
                  <a:pt x="69" y="39"/>
                </a:lnTo>
                <a:lnTo>
                  <a:pt x="64" y="41"/>
                </a:lnTo>
                <a:lnTo>
                  <a:pt x="64" y="41"/>
                </a:lnTo>
                <a:lnTo>
                  <a:pt x="58" y="39"/>
                </a:lnTo>
                <a:lnTo>
                  <a:pt x="55" y="37"/>
                </a:lnTo>
                <a:lnTo>
                  <a:pt x="55" y="37"/>
                </a:lnTo>
                <a:lnTo>
                  <a:pt x="53" y="33"/>
                </a:lnTo>
                <a:lnTo>
                  <a:pt x="51" y="28"/>
                </a:lnTo>
                <a:lnTo>
                  <a:pt x="51" y="28"/>
                </a:lnTo>
                <a:lnTo>
                  <a:pt x="53" y="24"/>
                </a:lnTo>
                <a:lnTo>
                  <a:pt x="55" y="19"/>
                </a:lnTo>
                <a:lnTo>
                  <a:pt x="55" y="19"/>
                </a:lnTo>
                <a:lnTo>
                  <a:pt x="58" y="17"/>
                </a:lnTo>
                <a:lnTo>
                  <a:pt x="64" y="15"/>
                </a:lnTo>
                <a:lnTo>
                  <a:pt x="64" y="15"/>
                </a:lnTo>
                <a:close/>
              </a:path>
            </a:pathLst>
          </a:cu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1" name="Freeform 396"/>
          <p:cNvSpPr>
            <a:spLocks noEditPoints="1"/>
          </p:cNvSpPr>
          <p:nvPr/>
        </p:nvSpPr>
        <p:spPr bwMode="auto">
          <a:xfrm>
            <a:off x="8149449" y="2538573"/>
            <a:ext cx="538045" cy="636227"/>
          </a:xfrm>
          <a:custGeom>
            <a:avLst/>
            <a:gdLst>
              <a:gd name="T0" fmla="*/ 27 w 137"/>
              <a:gd name="T1" fmla="*/ 100 h 162"/>
              <a:gd name="T2" fmla="*/ 51 w 137"/>
              <a:gd name="T3" fmla="*/ 87 h 162"/>
              <a:gd name="T4" fmla="*/ 66 w 137"/>
              <a:gd name="T5" fmla="*/ 109 h 162"/>
              <a:gd name="T6" fmla="*/ 86 w 137"/>
              <a:gd name="T7" fmla="*/ 52 h 162"/>
              <a:gd name="T8" fmla="*/ 110 w 137"/>
              <a:gd name="T9" fmla="*/ 65 h 162"/>
              <a:gd name="T10" fmla="*/ 80 w 137"/>
              <a:gd name="T11" fmla="*/ 133 h 162"/>
              <a:gd name="T12" fmla="*/ 58 w 137"/>
              <a:gd name="T13" fmla="*/ 133 h 162"/>
              <a:gd name="T14" fmla="*/ 27 w 137"/>
              <a:gd name="T15" fmla="*/ 100 h 162"/>
              <a:gd name="T16" fmla="*/ 27 w 137"/>
              <a:gd name="T17" fmla="*/ 100 h 162"/>
              <a:gd name="T18" fmla="*/ 7 w 137"/>
              <a:gd name="T19" fmla="*/ 15 h 162"/>
              <a:gd name="T20" fmla="*/ 0 w 137"/>
              <a:gd name="T21" fmla="*/ 15 h 162"/>
              <a:gd name="T22" fmla="*/ 0 w 137"/>
              <a:gd name="T23" fmla="*/ 22 h 162"/>
              <a:gd name="T24" fmla="*/ 0 w 137"/>
              <a:gd name="T25" fmla="*/ 155 h 162"/>
              <a:gd name="T26" fmla="*/ 0 w 137"/>
              <a:gd name="T27" fmla="*/ 162 h 162"/>
              <a:gd name="T28" fmla="*/ 7 w 137"/>
              <a:gd name="T29" fmla="*/ 162 h 162"/>
              <a:gd name="T30" fmla="*/ 128 w 137"/>
              <a:gd name="T31" fmla="*/ 162 h 162"/>
              <a:gd name="T32" fmla="*/ 137 w 137"/>
              <a:gd name="T33" fmla="*/ 162 h 162"/>
              <a:gd name="T34" fmla="*/ 137 w 137"/>
              <a:gd name="T35" fmla="*/ 155 h 162"/>
              <a:gd name="T36" fmla="*/ 137 w 137"/>
              <a:gd name="T37" fmla="*/ 22 h 162"/>
              <a:gd name="T38" fmla="*/ 137 w 137"/>
              <a:gd name="T39" fmla="*/ 15 h 162"/>
              <a:gd name="T40" fmla="*/ 128 w 137"/>
              <a:gd name="T41" fmla="*/ 15 h 162"/>
              <a:gd name="T42" fmla="*/ 104 w 137"/>
              <a:gd name="T43" fmla="*/ 15 h 162"/>
              <a:gd name="T44" fmla="*/ 104 w 137"/>
              <a:gd name="T45" fmla="*/ 8 h 162"/>
              <a:gd name="T46" fmla="*/ 90 w 137"/>
              <a:gd name="T47" fmla="*/ 8 h 162"/>
              <a:gd name="T48" fmla="*/ 90 w 137"/>
              <a:gd name="T49" fmla="*/ 0 h 162"/>
              <a:gd name="T50" fmla="*/ 47 w 137"/>
              <a:gd name="T51" fmla="*/ 0 h 162"/>
              <a:gd name="T52" fmla="*/ 47 w 137"/>
              <a:gd name="T53" fmla="*/ 8 h 162"/>
              <a:gd name="T54" fmla="*/ 31 w 137"/>
              <a:gd name="T55" fmla="*/ 8 h 162"/>
              <a:gd name="T56" fmla="*/ 31 w 137"/>
              <a:gd name="T57" fmla="*/ 15 h 162"/>
              <a:gd name="T58" fmla="*/ 7 w 137"/>
              <a:gd name="T59" fmla="*/ 15 h 162"/>
              <a:gd name="T60" fmla="*/ 7 w 137"/>
              <a:gd name="T61" fmla="*/ 15 h 162"/>
              <a:gd name="T62" fmla="*/ 104 w 137"/>
              <a:gd name="T63" fmla="*/ 30 h 162"/>
              <a:gd name="T64" fmla="*/ 104 w 137"/>
              <a:gd name="T65" fmla="*/ 41 h 162"/>
              <a:gd name="T66" fmla="*/ 31 w 137"/>
              <a:gd name="T67" fmla="*/ 41 h 162"/>
              <a:gd name="T68" fmla="*/ 31 w 137"/>
              <a:gd name="T69" fmla="*/ 30 h 162"/>
              <a:gd name="T70" fmla="*/ 14 w 137"/>
              <a:gd name="T71" fmla="*/ 30 h 162"/>
              <a:gd name="T72" fmla="*/ 14 w 137"/>
              <a:gd name="T73" fmla="*/ 147 h 162"/>
              <a:gd name="T74" fmla="*/ 121 w 137"/>
              <a:gd name="T75" fmla="*/ 147 h 162"/>
              <a:gd name="T76" fmla="*/ 121 w 137"/>
              <a:gd name="T77" fmla="*/ 30 h 162"/>
              <a:gd name="T78" fmla="*/ 104 w 137"/>
              <a:gd name="T79" fmla="*/ 30 h 162"/>
              <a:gd name="T80" fmla="*/ 104 w 137"/>
              <a:gd name="T81" fmla="*/ 30 h 162"/>
              <a:gd name="T82" fmla="*/ 33 w 137"/>
              <a:gd name="T83" fmla="*/ 100 h 162"/>
              <a:gd name="T84" fmla="*/ 60 w 137"/>
              <a:gd name="T85" fmla="*/ 129 h 162"/>
              <a:gd name="T86" fmla="*/ 62 w 137"/>
              <a:gd name="T87" fmla="*/ 129 h 162"/>
              <a:gd name="T88" fmla="*/ 38 w 137"/>
              <a:gd name="T89" fmla="*/ 98 h 162"/>
              <a:gd name="T90" fmla="*/ 33 w 137"/>
              <a:gd name="T91" fmla="*/ 100 h 162"/>
              <a:gd name="T92" fmla="*/ 33 w 137"/>
              <a:gd name="T93" fmla="*/ 100 h 162"/>
              <a:gd name="T94" fmla="*/ 69 w 137"/>
              <a:gd name="T95" fmla="*/ 114 h 162"/>
              <a:gd name="T96" fmla="*/ 73 w 137"/>
              <a:gd name="T97" fmla="*/ 116 h 162"/>
              <a:gd name="T98" fmla="*/ 88 w 137"/>
              <a:gd name="T99" fmla="*/ 59 h 162"/>
              <a:gd name="T100" fmla="*/ 69 w 137"/>
              <a:gd name="T101" fmla="*/ 114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7" h="162">
                <a:moveTo>
                  <a:pt x="27" y="100"/>
                </a:moveTo>
                <a:lnTo>
                  <a:pt x="51" y="87"/>
                </a:lnTo>
                <a:lnTo>
                  <a:pt x="66" y="109"/>
                </a:lnTo>
                <a:lnTo>
                  <a:pt x="86" y="52"/>
                </a:lnTo>
                <a:lnTo>
                  <a:pt x="110" y="65"/>
                </a:lnTo>
                <a:lnTo>
                  <a:pt x="80" y="133"/>
                </a:lnTo>
                <a:lnTo>
                  <a:pt x="58" y="133"/>
                </a:lnTo>
                <a:lnTo>
                  <a:pt x="27" y="100"/>
                </a:lnTo>
                <a:lnTo>
                  <a:pt x="27" y="100"/>
                </a:lnTo>
                <a:close/>
                <a:moveTo>
                  <a:pt x="7" y="15"/>
                </a:moveTo>
                <a:lnTo>
                  <a:pt x="0" y="15"/>
                </a:lnTo>
                <a:lnTo>
                  <a:pt x="0" y="22"/>
                </a:lnTo>
                <a:lnTo>
                  <a:pt x="0" y="155"/>
                </a:lnTo>
                <a:lnTo>
                  <a:pt x="0" y="162"/>
                </a:lnTo>
                <a:lnTo>
                  <a:pt x="7" y="162"/>
                </a:lnTo>
                <a:lnTo>
                  <a:pt x="128" y="162"/>
                </a:lnTo>
                <a:lnTo>
                  <a:pt x="137" y="162"/>
                </a:lnTo>
                <a:lnTo>
                  <a:pt x="137" y="155"/>
                </a:lnTo>
                <a:lnTo>
                  <a:pt x="137" y="22"/>
                </a:lnTo>
                <a:lnTo>
                  <a:pt x="137" y="15"/>
                </a:lnTo>
                <a:lnTo>
                  <a:pt x="128" y="15"/>
                </a:lnTo>
                <a:lnTo>
                  <a:pt x="104" y="15"/>
                </a:lnTo>
                <a:lnTo>
                  <a:pt x="104" y="8"/>
                </a:lnTo>
                <a:lnTo>
                  <a:pt x="90" y="8"/>
                </a:lnTo>
                <a:lnTo>
                  <a:pt x="90" y="0"/>
                </a:lnTo>
                <a:lnTo>
                  <a:pt x="47" y="0"/>
                </a:lnTo>
                <a:lnTo>
                  <a:pt x="47" y="8"/>
                </a:lnTo>
                <a:lnTo>
                  <a:pt x="31" y="8"/>
                </a:lnTo>
                <a:lnTo>
                  <a:pt x="31" y="15"/>
                </a:lnTo>
                <a:lnTo>
                  <a:pt x="7" y="15"/>
                </a:lnTo>
                <a:lnTo>
                  <a:pt x="7" y="15"/>
                </a:lnTo>
                <a:close/>
                <a:moveTo>
                  <a:pt x="104" y="30"/>
                </a:moveTo>
                <a:lnTo>
                  <a:pt x="104" y="41"/>
                </a:lnTo>
                <a:lnTo>
                  <a:pt x="31" y="41"/>
                </a:lnTo>
                <a:lnTo>
                  <a:pt x="31" y="30"/>
                </a:lnTo>
                <a:lnTo>
                  <a:pt x="14" y="30"/>
                </a:lnTo>
                <a:lnTo>
                  <a:pt x="14" y="147"/>
                </a:lnTo>
                <a:lnTo>
                  <a:pt x="121" y="147"/>
                </a:lnTo>
                <a:lnTo>
                  <a:pt x="121" y="30"/>
                </a:lnTo>
                <a:lnTo>
                  <a:pt x="104" y="30"/>
                </a:lnTo>
                <a:lnTo>
                  <a:pt x="104" y="30"/>
                </a:lnTo>
                <a:close/>
                <a:moveTo>
                  <a:pt x="33" y="100"/>
                </a:moveTo>
                <a:lnTo>
                  <a:pt x="60" y="129"/>
                </a:lnTo>
                <a:lnTo>
                  <a:pt x="62" y="129"/>
                </a:lnTo>
                <a:lnTo>
                  <a:pt x="38" y="98"/>
                </a:lnTo>
                <a:lnTo>
                  <a:pt x="33" y="100"/>
                </a:lnTo>
                <a:lnTo>
                  <a:pt x="33" y="100"/>
                </a:lnTo>
                <a:close/>
                <a:moveTo>
                  <a:pt x="69" y="114"/>
                </a:moveTo>
                <a:lnTo>
                  <a:pt x="73" y="116"/>
                </a:lnTo>
                <a:lnTo>
                  <a:pt x="88" y="59"/>
                </a:lnTo>
                <a:lnTo>
                  <a:pt x="69" y="114"/>
                </a:lnTo>
                <a:close/>
              </a:path>
            </a:pathLst>
          </a:cu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2" name="TextBox 16"/>
          <p:cNvSpPr txBox="1"/>
          <p:nvPr/>
        </p:nvSpPr>
        <p:spPr>
          <a:xfrm>
            <a:off x="2343483" y="4509120"/>
            <a:ext cx="2383571" cy="51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  <a:endParaRPr lang="en-US" altLang="zh-CN" sz="1200" dirty="0">
              <a:solidFill>
                <a:prstClr val="black">
                  <a:lumMod val="65000"/>
                  <a:lumOff val="35000"/>
                </a:prst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  <p:sp>
        <p:nvSpPr>
          <p:cNvPr id="33" name="TextBox 16"/>
          <p:cNvSpPr txBox="1"/>
          <p:nvPr/>
        </p:nvSpPr>
        <p:spPr>
          <a:xfrm>
            <a:off x="4927809" y="4509120"/>
            <a:ext cx="2383571" cy="51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  <a:endParaRPr lang="en-US" altLang="zh-CN" sz="1200" dirty="0">
              <a:solidFill>
                <a:prstClr val="black">
                  <a:lumMod val="65000"/>
                  <a:lumOff val="35000"/>
                </a:prst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  <p:sp>
        <p:nvSpPr>
          <p:cNvPr id="34" name="TextBox 16"/>
          <p:cNvSpPr txBox="1"/>
          <p:nvPr/>
        </p:nvSpPr>
        <p:spPr>
          <a:xfrm>
            <a:off x="7463358" y="4509120"/>
            <a:ext cx="2383571" cy="51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  <a:endParaRPr lang="en-US" altLang="zh-CN" sz="1200" dirty="0">
              <a:solidFill>
                <a:prstClr val="black">
                  <a:lumMod val="65000"/>
                  <a:lumOff val="35000"/>
                </a:prst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694045" y="1027045"/>
            <a:ext cx="4803913" cy="4803913"/>
          </a:xfrm>
          <a:prstGeom prst="ellipse">
            <a:avLst/>
          </a:prstGeom>
          <a:gradFill>
            <a:gsLst>
              <a:gs pos="50000">
                <a:schemeClr val="bg1"/>
              </a:gs>
              <a:gs pos="100000">
                <a:srgbClr val="D5DDBF"/>
              </a:gs>
            </a:gsLst>
            <a:lin ang="5400000" scaled="1"/>
          </a:gradFill>
          <a:ln w="3175">
            <a:solidFill>
              <a:srgbClr val="D5DD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76893" y="1302026"/>
            <a:ext cx="14382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>
                <a:solidFill>
                  <a:srgbClr val="60745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02</a:t>
            </a:r>
            <a:endParaRPr lang="zh-CN" altLang="en-US" sz="8800" b="1" dirty="0">
              <a:solidFill>
                <a:srgbClr val="60745A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07200" y="2823191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Completion of the work</a:t>
            </a:r>
            <a:endParaRPr lang="zh-CN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8773825" y="-261382"/>
            <a:ext cx="2768600" cy="1557336"/>
          </a:xfrm>
          <a:prstGeom prst="line">
            <a:avLst/>
          </a:prstGeom>
          <a:ln>
            <a:gradFill>
              <a:gsLst>
                <a:gs pos="0">
                  <a:srgbClr val="D5DDBF"/>
                </a:gs>
                <a:gs pos="100000">
                  <a:srgbClr val="60745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10158125" y="-328296"/>
            <a:ext cx="2768600" cy="1557336"/>
          </a:xfrm>
          <a:prstGeom prst="line">
            <a:avLst/>
          </a:prstGeom>
          <a:ln>
            <a:gradFill>
              <a:gsLst>
                <a:gs pos="0">
                  <a:srgbClr val="D5DDBF"/>
                </a:gs>
                <a:gs pos="100000">
                  <a:srgbClr val="60745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9777125" y="751204"/>
            <a:ext cx="2768600" cy="1557336"/>
          </a:xfrm>
          <a:prstGeom prst="line">
            <a:avLst/>
          </a:prstGeom>
          <a:ln>
            <a:gradFill>
              <a:gsLst>
                <a:gs pos="0">
                  <a:srgbClr val="D5DDBF"/>
                </a:gs>
                <a:gs pos="100000">
                  <a:srgbClr val="60745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-226725" y="4550532"/>
            <a:ext cx="2768600" cy="1557336"/>
          </a:xfrm>
          <a:prstGeom prst="line">
            <a:avLst/>
          </a:prstGeom>
          <a:ln>
            <a:gradFill>
              <a:gsLst>
                <a:gs pos="0">
                  <a:srgbClr val="D5DDBF"/>
                </a:gs>
                <a:gs pos="100000">
                  <a:srgbClr val="60745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1157575" y="4483618"/>
            <a:ext cx="2768600" cy="1557336"/>
          </a:xfrm>
          <a:prstGeom prst="line">
            <a:avLst/>
          </a:prstGeom>
          <a:ln>
            <a:gradFill>
              <a:gsLst>
                <a:gs pos="0">
                  <a:srgbClr val="D5DDBF"/>
                </a:gs>
                <a:gs pos="100000">
                  <a:srgbClr val="60745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776575" y="5563118"/>
            <a:ext cx="2768600" cy="1557336"/>
          </a:xfrm>
          <a:prstGeom prst="line">
            <a:avLst/>
          </a:prstGeom>
          <a:ln>
            <a:gradFill>
              <a:gsLst>
                <a:gs pos="0">
                  <a:srgbClr val="D5DDBF"/>
                </a:gs>
                <a:gs pos="100000">
                  <a:srgbClr val="60745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45" y="3737362"/>
            <a:ext cx="3566167" cy="18257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"/>
                            </p:stCondLst>
                            <p:childTnLst>
                              <p:par>
                                <p:cTn id="2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3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4876480" cy="966849"/>
            <a:chOff x="609602" y="271647"/>
            <a:chExt cx="4876480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4178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Completion of the work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sp>
        <p:nvSpPr>
          <p:cNvPr id="20" name="圆角矩形 19"/>
          <p:cNvSpPr/>
          <p:nvPr/>
        </p:nvSpPr>
        <p:spPr>
          <a:xfrm>
            <a:off x="3967743" y="2321020"/>
            <a:ext cx="481554" cy="2550787"/>
          </a:xfrm>
          <a:prstGeom prst="roundRect">
            <a:avLst>
              <a:gd name="adj" fmla="val 50000"/>
            </a:avLst>
          </a:prstGeom>
          <a:solidFill>
            <a:srgbClr val="B5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3312138" y="1530851"/>
            <a:ext cx="481554" cy="3111664"/>
          </a:xfrm>
          <a:prstGeom prst="roundRect">
            <a:avLst>
              <a:gd name="adj" fmla="val 50000"/>
            </a:avLst>
          </a:prstGeom>
          <a:solidFill>
            <a:srgbClr val="607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3037722" y="3875405"/>
            <a:ext cx="1670229" cy="1670229"/>
          </a:xfrm>
          <a:prstGeom prst="ellipse">
            <a:avLst/>
          </a:prstGeom>
          <a:solidFill>
            <a:schemeClr val="bg1"/>
          </a:solidFill>
          <a:ln w="76200">
            <a:solidFill>
              <a:srgbClr val="607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9693239" y="4509118"/>
            <a:ext cx="2053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9693238" y="3955883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zh-CN" altLang="en-US" sz="2000">
                <a:latin typeface="南宋书局体" panose="02000000000000000000" pitchFamily="2" charset="-122"/>
                <a:ea typeface="南宋书局体" panose="02000000000000000000" pitchFamily="2" charset="-122"/>
              </a:rPr>
              <a:t>Fill in the title</a:t>
            </a:r>
            <a:endParaRPr lang="zh-CN" altLang="en-US" sz="2000" dirty="0">
              <a:latin typeface="南宋书局体" panose="02000000000000000000" pitchFamily="2" charset="-122"/>
              <a:ea typeface="南宋书局体" panose="02000000000000000000" pitchFamily="2" charset="-122"/>
            </a:endParaRPr>
          </a:p>
        </p:txBody>
      </p:sp>
      <p:graphicFrame>
        <p:nvGraphicFramePr>
          <p:cNvPr id="25" name="对象 24"/>
          <p:cNvGraphicFramePr>
            <a:graphicFrameLocks noChangeAspect="1"/>
          </p:cNvGraphicFramePr>
          <p:nvPr/>
        </p:nvGraphicFramePr>
        <p:xfrm>
          <a:off x="3549882" y="4387346"/>
          <a:ext cx="659031" cy="659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" name="CorelDRAW" r:id="rId4" imgW="9525" imgH="9525" progId="CorelDraw.Graphic.15">
                  <p:embed/>
                </p:oleObj>
              </mc:Choice>
              <mc:Fallback>
                <p:oleObj name="CorelDRAW" r:id="rId4" imgW="9525" imgH="9525" progId="CorelDraw.Graphic.15">
                  <p:embed/>
                  <p:pic>
                    <p:nvPicPr>
                      <p:cNvPr id="0" name="图片 114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49882" y="4387346"/>
                        <a:ext cx="659031" cy="659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圆角矩形 25"/>
          <p:cNvSpPr/>
          <p:nvPr/>
        </p:nvSpPr>
        <p:spPr>
          <a:xfrm>
            <a:off x="6144935" y="2466163"/>
            <a:ext cx="481554" cy="2550787"/>
          </a:xfrm>
          <a:prstGeom prst="roundRect">
            <a:avLst>
              <a:gd name="adj" fmla="val 50000"/>
            </a:avLst>
          </a:prstGeom>
          <a:solidFill>
            <a:srgbClr val="B5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5489330" y="2038818"/>
            <a:ext cx="481554" cy="3111664"/>
          </a:xfrm>
          <a:prstGeom prst="roundRect">
            <a:avLst>
              <a:gd name="adj" fmla="val 50000"/>
            </a:avLst>
          </a:prstGeom>
          <a:solidFill>
            <a:srgbClr val="607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5214914" y="3875405"/>
            <a:ext cx="1670229" cy="1670229"/>
          </a:xfrm>
          <a:prstGeom prst="ellipse">
            <a:avLst/>
          </a:prstGeom>
          <a:solidFill>
            <a:schemeClr val="bg1"/>
          </a:solidFill>
          <a:ln w="76200">
            <a:solidFill>
              <a:srgbClr val="607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8340004" y="2840675"/>
            <a:ext cx="481554" cy="1935613"/>
          </a:xfrm>
          <a:prstGeom prst="roundRect">
            <a:avLst>
              <a:gd name="adj" fmla="val 50000"/>
            </a:avLst>
          </a:prstGeom>
          <a:solidFill>
            <a:srgbClr val="B5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圆角矩形 29"/>
          <p:cNvSpPr/>
          <p:nvPr/>
        </p:nvSpPr>
        <p:spPr>
          <a:xfrm>
            <a:off x="7684399" y="2185303"/>
            <a:ext cx="481554" cy="2595592"/>
          </a:xfrm>
          <a:prstGeom prst="roundRect">
            <a:avLst>
              <a:gd name="adj" fmla="val 50000"/>
            </a:avLst>
          </a:prstGeom>
          <a:solidFill>
            <a:srgbClr val="60745A"/>
          </a:solidFill>
          <a:ln>
            <a:solidFill>
              <a:srgbClr val="607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7409983" y="3875405"/>
            <a:ext cx="1670229" cy="1670229"/>
          </a:xfrm>
          <a:prstGeom prst="ellipse">
            <a:avLst/>
          </a:prstGeom>
          <a:solidFill>
            <a:schemeClr val="bg1"/>
          </a:solidFill>
          <a:ln w="76200">
            <a:solidFill>
              <a:srgbClr val="607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2" name="对象 31"/>
          <p:cNvGraphicFramePr>
            <a:graphicFrameLocks noChangeAspect="1"/>
          </p:cNvGraphicFramePr>
          <p:nvPr/>
        </p:nvGraphicFramePr>
        <p:xfrm>
          <a:off x="5783708" y="4387346"/>
          <a:ext cx="593629" cy="598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" name="CorelDRAW" r:id="rId6" imgW="9525" imgH="9525" progId="CorelDraw.Graphic.15">
                  <p:embed/>
                </p:oleObj>
              </mc:Choice>
              <mc:Fallback>
                <p:oleObj name="CorelDRAW" r:id="rId6" imgW="9525" imgH="9525" progId="CorelDraw.Graphic.15">
                  <p:embed/>
                  <p:pic>
                    <p:nvPicPr>
                      <p:cNvPr id="0" name="图片 114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83708" y="4387346"/>
                        <a:ext cx="593629" cy="5989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对象 32"/>
          <p:cNvGraphicFramePr>
            <a:graphicFrameLocks noChangeAspect="1"/>
          </p:cNvGraphicFramePr>
          <p:nvPr/>
        </p:nvGraphicFramePr>
        <p:xfrm>
          <a:off x="8091559" y="4363629"/>
          <a:ext cx="557772" cy="557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5" name="CorelDRAW" r:id="rId8" imgW="9525" imgH="9525" progId="CorelDraw.Graphic.15">
                  <p:embed/>
                </p:oleObj>
              </mc:Choice>
              <mc:Fallback>
                <p:oleObj name="CorelDRAW" r:id="rId8" imgW="9525" imgH="9525" progId="CorelDraw.Graphic.15">
                  <p:embed/>
                  <p:pic>
                    <p:nvPicPr>
                      <p:cNvPr id="0" name="图片 114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091559" y="4363629"/>
                        <a:ext cx="557772" cy="557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文本框 33"/>
          <p:cNvSpPr txBox="1"/>
          <p:nvPr/>
        </p:nvSpPr>
        <p:spPr>
          <a:xfrm>
            <a:off x="7575683" y="5679482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35" name="文本框 34"/>
          <p:cNvSpPr txBox="1"/>
          <p:nvPr/>
        </p:nvSpPr>
        <p:spPr>
          <a:xfrm>
            <a:off x="5402844" y="5679482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36" name="文本框 35"/>
          <p:cNvSpPr txBox="1"/>
          <p:nvPr/>
        </p:nvSpPr>
        <p:spPr>
          <a:xfrm>
            <a:off x="3230005" y="5679482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37" name="文本框 36"/>
          <p:cNvSpPr txBox="1"/>
          <p:nvPr/>
        </p:nvSpPr>
        <p:spPr>
          <a:xfrm>
            <a:off x="3202498" y="1090348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/>
              <a:t>80</a:t>
            </a:r>
            <a:r>
              <a:rPr lang="zh-CN" altLang="en-US" sz="2000" dirty="0"/>
              <a:t>%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3858102" y="1838763"/>
            <a:ext cx="700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/>
              <a:t>60</a:t>
            </a:r>
            <a:r>
              <a:rPr lang="zh-CN" altLang="en-US" sz="2000" dirty="0"/>
              <a:t>%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5379689" y="1531857"/>
            <a:ext cx="700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/>
              <a:t>68</a:t>
            </a:r>
            <a:r>
              <a:rPr lang="zh-CN" altLang="en-US" sz="2000" dirty="0"/>
              <a:t>%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6051429" y="1962879"/>
            <a:ext cx="700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/>
              <a:t>56</a:t>
            </a:r>
            <a:r>
              <a:rPr lang="zh-CN" altLang="en-US" sz="2000" dirty="0"/>
              <a:t>%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7573016" y="1706512"/>
            <a:ext cx="700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/>
              <a:t>64</a:t>
            </a:r>
            <a:r>
              <a:rPr lang="zh-CN" altLang="en-US" sz="2000" dirty="0"/>
              <a:t>%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8230363" y="2380140"/>
            <a:ext cx="700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/>
              <a:t>45</a:t>
            </a:r>
            <a:r>
              <a:rPr lang="zh-CN" altLang="en-US" sz="2000" dirty="0"/>
              <a:t>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v="urn:schemas-microsoft-com:vml"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/>
      <p:bldP spid="24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4723345" cy="966849"/>
            <a:chOff x="609602" y="271647"/>
            <a:chExt cx="4723345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40249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Completion of the work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sp>
        <p:nvSpPr>
          <p:cNvPr id="20" name="椭圆 19"/>
          <p:cNvSpPr/>
          <p:nvPr/>
        </p:nvSpPr>
        <p:spPr>
          <a:xfrm>
            <a:off x="2152745" y="1801132"/>
            <a:ext cx="1499200" cy="1499200"/>
          </a:xfrm>
          <a:prstGeom prst="ellipse">
            <a:avLst/>
          </a:prstGeom>
          <a:noFill/>
          <a:ln w="3810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弧形 20"/>
          <p:cNvSpPr/>
          <p:nvPr/>
        </p:nvSpPr>
        <p:spPr>
          <a:xfrm>
            <a:off x="2152745" y="1801132"/>
            <a:ext cx="1499200" cy="1499200"/>
          </a:xfrm>
          <a:prstGeom prst="arc">
            <a:avLst>
              <a:gd name="adj1" fmla="val 16200000"/>
              <a:gd name="adj2" fmla="val 20831704"/>
            </a:avLst>
          </a:prstGeom>
          <a:ln w="381000">
            <a:solidFill>
              <a:srgbClr val="607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2532025" y="2319899"/>
            <a:ext cx="74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20%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217659" y="1842845"/>
            <a:ext cx="2356010" cy="102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Fill in the title</a:t>
            </a:r>
          </a:p>
          <a:p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sp>
        <p:nvSpPr>
          <p:cNvPr id="24" name="椭圆 23"/>
          <p:cNvSpPr/>
          <p:nvPr/>
        </p:nvSpPr>
        <p:spPr>
          <a:xfrm>
            <a:off x="2152745" y="4246861"/>
            <a:ext cx="1499200" cy="1499200"/>
          </a:xfrm>
          <a:prstGeom prst="ellipse">
            <a:avLst/>
          </a:prstGeom>
          <a:noFill/>
          <a:ln w="3810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弧形 24"/>
          <p:cNvSpPr/>
          <p:nvPr/>
        </p:nvSpPr>
        <p:spPr>
          <a:xfrm>
            <a:off x="2152745" y="4246861"/>
            <a:ext cx="1499200" cy="1499200"/>
          </a:xfrm>
          <a:prstGeom prst="arc">
            <a:avLst>
              <a:gd name="adj1" fmla="val 16200000"/>
              <a:gd name="adj2" fmla="val 8762095"/>
            </a:avLst>
          </a:prstGeom>
          <a:ln w="381000">
            <a:solidFill>
              <a:srgbClr val="607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2532025" y="4765628"/>
            <a:ext cx="74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60%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217659" y="4288574"/>
            <a:ext cx="2356010" cy="102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Fill in the title</a:t>
            </a:r>
          </a:p>
          <a:p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sp>
        <p:nvSpPr>
          <p:cNvPr id="28" name="椭圆 27"/>
          <p:cNvSpPr/>
          <p:nvPr/>
        </p:nvSpPr>
        <p:spPr>
          <a:xfrm>
            <a:off x="6997795" y="1801132"/>
            <a:ext cx="1499200" cy="1499200"/>
          </a:xfrm>
          <a:prstGeom prst="ellipse">
            <a:avLst/>
          </a:prstGeom>
          <a:noFill/>
          <a:ln w="3810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弧形 28"/>
          <p:cNvSpPr/>
          <p:nvPr/>
        </p:nvSpPr>
        <p:spPr>
          <a:xfrm>
            <a:off x="6997795" y="1801132"/>
            <a:ext cx="1499200" cy="1499200"/>
          </a:xfrm>
          <a:prstGeom prst="arc">
            <a:avLst>
              <a:gd name="adj1" fmla="val 16200000"/>
              <a:gd name="adj2" fmla="val 11484651"/>
            </a:avLst>
          </a:prstGeom>
          <a:ln w="381000">
            <a:solidFill>
              <a:srgbClr val="607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7377075" y="2319899"/>
            <a:ext cx="74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80%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062709" y="1842845"/>
            <a:ext cx="2356010" cy="102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Fill in the title</a:t>
            </a:r>
          </a:p>
          <a:p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sp>
        <p:nvSpPr>
          <p:cNvPr id="32" name="椭圆 31"/>
          <p:cNvSpPr/>
          <p:nvPr/>
        </p:nvSpPr>
        <p:spPr>
          <a:xfrm>
            <a:off x="6997795" y="4246861"/>
            <a:ext cx="1499200" cy="1499200"/>
          </a:xfrm>
          <a:prstGeom prst="ellipse">
            <a:avLst/>
          </a:prstGeom>
          <a:noFill/>
          <a:ln w="3810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弧形 32"/>
          <p:cNvSpPr/>
          <p:nvPr/>
        </p:nvSpPr>
        <p:spPr>
          <a:xfrm>
            <a:off x="6997795" y="4246861"/>
            <a:ext cx="1499200" cy="1499200"/>
          </a:xfrm>
          <a:prstGeom prst="arc">
            <a:avLst>
              <a:gd name="adj1" fmla="val 16200000"/>
              <a:gd name="adj2" fmla="val 3663209"/>
            </a:avLst>
          </a:prstGeom>
          <a:ln w="381000">
            <a:solidFill>
              <a:srgbClr val="607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7377075" y="4765628"/>
            <a:ext cx="74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40%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062709" y="4288574"/>
            <a:ext cx="2356010" cy="102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Fill in the title</a:t>
            </a:r>
          </a:p>
          <a:p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29" grpId="0" animBg="1"/>
      <p:bldP spid="30" grpId="0"/>
      <p:bldP spid="31" grpId="0"/>
      <p:bldP spid="32" grpId="0" animBg="1"/>
      <p:bldP spid="33" grpId="0" animBg="1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4587800" cy="966849"/>
            <a:chOff x="609602" y="271647"/>
            <a:chExt cx="4587800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38893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Completion of the work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graphicFrame>
        <p:nvGraphicFramePr>
          <p:cNvPr id="21" name="Chart 3"/>
          <p:cNvGraphicFramePr/>
          <p:nvPr/>
        </p:nvGraphicFramePr>
        <p:xfrm>
          <a:off x="1062028" y="1945717"/>
          <a:ext cx="10073269" cy="3246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矩形 21"/>
          <p:cNvSpPr/>
          <p:nvPr/>
        </p:nvSpPr>
        <p:spPr>
          <a:xfrm>
            <a:off x="2380806" y="5239579"/>
            <a:ext cx="57246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c="http://schemas.openxmlformats.org/drawingml/2006/chart"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4881714" cy="966849"/>
            <a:chOff x="609602" y="271647"/>
            <a:chExt cx="4881714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4183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Completion of the work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sp>
        <p:nvSpPr>
          <p:cNvPr id="20" name="矩形 19"/>
          <p:cNvSpPr/>
          <p:nvPr/>
        </p:nvSpPr>
        <p:spPr>
          <a:xfrm>
            <a:off x="2418233" y="2729263"/>
            <a:ext cx="615553" cy="1528624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800" b="1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Title text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2386506" y="2031316"/>
            <a:ext cx="0" cy="2784309"/>
          </a:xfrm>
          <a:prstGeom prst="line">
            <a:avLst/>
          </a:prstGeom>
          <a:ln w="12700">
            <a:solidFill>
              <a:srgbClr val="607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1058151" y="2050706"/>
            <a:ext cx="983193" cy="98319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rgbClr val="607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200"/>
          </a:p>
        </p:txBody>
      </p:sp>
      <p:sp>
        <p:nvSpPr>
          <p:cNvPr id="23" name="矩形 22"/>
          <p:cNvSpPr/>
          <p:nvPr/>
        </p:nvSpPr>
        <p:spPr>
          <a:xfrm>
            <a:off x="1179389" y="3087434"/>
            <a:ext cx="1006429" cy="161388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CN" altLang="en-US" sz="1335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sp>
        <p:nvSpPr>
          <p:cNvPr id="24" name="矩形 23"/>
          <p:cNvSpPr/>
          <p:nvPr/>
        </p:nvSpPr>
        <p:spPr>
          <a:xfrm>
            <a:off x="5090739" y="2729263"/>
            <a:ext cx="615553" cy="1528624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800" b="1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Title text</a:t>
            </a:r>
          </a:p>
        </p:txBody>
      </p:sp>
      <p:cxnSp>
        <p:nvCxnSpPr>
          <p:cNvPr id="25" name="直接连接符 24"/>
          <p:cNvCxnSpPr/>
          <p:nvPr/>
        </p:nvCxnSpPr>
        <p:spPr>
          <a:xfrm>
            <a:off x="5059011" y="2031316"/>
            <a:ext cx="0" cy="2784309"/>
          </a:xfrm>
          <a:prstGeom prst="line">
            <a:avLst/>
          </a:prstGeom>
          <a:ln w="12700">
            <a:solidFill>
              <a:srgbClr val="607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椭圆 25"/>
          <p:cNvSpPr/>
          <p:nvPr/>
        </p:nvSpPr>
        <p:spPr>
          <a:xfrm>
            <a:off x="3730656" y="2050706"/>
            <a:ext cx="983193" cy="98319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rgbClr val="607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200"/>
          </a:p>
        </p:txBody>
      </p:sp>
      <p:sp>
        <p:nvSpPr>
          <p:cNvPr id="27" name="矩形 26"/>
          <p:cNvSpPr/>
          <p:nvPr/>
        </p:nvSpPr>
        <p:spPr>
          <a:xfrm>
            <a:off x="3851894" y="3087434"/>
            <a:ext cx="1006429" cy="161388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CN" altLang="en-US" sz="1335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sp>
        <p:nvSpPr>
          <p:cNvPr id="28" name="矩形 27"/>
          <p:cNvSpPr/>
          <p:nvPr/>
        </p:nvSpPr>
        <p:spPr>
          <a:xfrm>
            <a:off x="7952724" y="2782798"/>
            <a:ext cx="615553" cy="1528624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800" b="1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Title text</a:t>
            </a:r>
          </a:p>
        </p:txBody>
      </p:sp>
      <p:cxnSp>
        <p:nvCxnSpPr>
          <p:cNvPr id="29" name="直接连接符 28"/>
          <p:cNvCxnSpPr/>
          <p:nvPr/>
        </p:nvCxnSpPr>
        <p:spPr>
          <a:xfrm>
            <a:off x="7920997" y="2084851"/>
            <a:ext cx="0" cy="2784309"/>
          </a:xfrm>
          <a:prstGeom prst="line">
            <a:avLst/>
          </a:prstGeom>
          <a:ln w="12700">
            <a:solidFill>
              <a:srgbClr val="607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/>
          <p:nvPr/>
        </p:nvSpPr>
        <p:spPr>
          <a:xfrm>
            <a:off x="6592642" y="2104241"/>
            <a:ext cx="983193" cy="98319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rgbClr val="607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200"/>
          </a:p>
        </p:txBody>
      </p:sp>
      <p:sp>
        <p:nvSpPr>
          <p:cNvPr id="31" name="矩形 30"/>
          <p:cNvSpPr/>
          <p:nvPr/>
        </p:nvSpPr>
        <p:spPr>
          <a:xfrm>
            <a:off x="6713879" y="3140969"/>
            <a:ext cx="1006429" cy="161388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CN" altLang="en-US" sz="1335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sp>
        <p:nvSpPr>
          <p:cNvPr id="32" name="矩形 31"/>
          <p:cNvSpPr/>
          <p:nvPr/>
        </p:nvSpPr>
        <p:spPr>
          <a:xfrm>
            <a:off x="10814708" y="2851908"/>
            <a:ext cx="615553" cy="1528624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800" b="1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Title text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10782981" y="2153962"/>
            <a:ext cx="0" cy="2784309"/>
          </a:xfrm>
          <a:prstGeom prst="line">
            <a:avLst/>
          </a:prstGeom>
          <a:ln w="12700">
            <a:solidFill>
              <a:srgbClr val="607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/>
          <p:cNvSpPr/>
          <p:nvPr/>
        </p:nvSpPr>
        <p:spPr>
          <a:xfrm>
            <a:off x="9454626" y="2173352"/>
            <a:ext cx="983193" cy="98319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rgbClr val="607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200"/>
          </a:p>
        </p:txBody>
      </p:sp>
      <p:sp>
        <p:nvSpPr>
          <p:cNvPr id="35" name="矩形 34"/>
          <p:cNvSpPr/>
          <p:nvPr/>
        </p:nvSpPr>
        <p:spPr>
          <a:xfrm>
            <a:off x="9575863" y="3210079"/>
            <a:ext cx="1006429" cy="161388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CN" altLang="en-US" sz="1335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3" grpId="0"/>
      <p:bldP spid="24" grpId="0"/>
      <p:bldP spid="26" grpId="0" animBg="1"/>
      <p:bldP spid="27" grpId="0"/>
      <p:bldP spid="28" grpId="0"/>
      <p:bldP spid="30" grpId="0" animBg="1"/>
      <p:bldP spid="31" grpId="0"/>
      <p:bldP spid="32" grpId="0"/>
      <p:bldP spid="34" grpId="0" animBg="1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5164216" cy="966849"/>
            <a:chOff x="609602" y="271647"/>
            <a:chExt cx="5164216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44657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Completion of the work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sp>
        <p:nvSpPr>
          <p:cNvPr id="20" name="圆角矩形 19"/>
          <p:cNvSpPr/>
          <p:nvPr/>
        </p:nvSpPr>
        <p:spPr>
          <a:xfrm>
            <a:off x="695325" y="1653624"/>
            <a:ext cx="10801350" cy="4582060"/>
          </a:xfrm>
          <a:prstGeom prst="roundRect">
            <a:avLst>
              <a:gd name="adj" fmla="val 5470"/>
            </a:avLst>
          </a:prstGeom>
          <a:solidFill>
            <a:srgbClr val="60745A"/>
          </a:solidFill>
          <a:ln>
            <a:noFill/>
          </a:ln>
          <a:effectLst>
            <a:outerShdw blurRad="787400" dist="38100" dir="5400000" sx="102000" sy="102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4118" y="2250170"/>
            <a:ext cx="2740992" cy="338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/>
          <p:cNvSpPr/>
          <p:nvPr/>
        </p:nvSpPr>
        <p:spPr>
          <a:xfrm>
            <a:off x="4093902" y="2122071"/>
            <a:ext cx="7009527" cy="2828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zh-CN" altLang="en-US" dirty="0">
                <a:solidFill>
                  <a:schemeClr val="bg1"/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endParaRPr lang="en-US" altLang="zh-CN" dirty="0">
              <a:solidFill>
                <a:schemeClr val="bg1"/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zh-CN" altLang="en-US" dirty="0">
                <a:solidFill>
                  <a:schemeClr val="bg1"/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endParaRPr lang="en-US" altLang="zh-CN" dirty="0">
              <a:solidFill>
                <a:schemeClr val="bg1"/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zh-CN" altLang="en-US" dirty="0">
                <a:solidFill>
                  <a:schemeClr val="bg1"/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endParaRPr lang="zh-CN" altLang="en-US" dirty="0">
              <a:solidFill>
                <a:schemeClr val="bg1"/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4933948" cy="966849"/>
            <a:chOff x="609602" y="271647"/>
            <a:chExt cx="4933948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42355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Completion of the work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sp>
        <p:nvSpPr>
          <p:cNvPr id="20" name="椭圆 19"/>
          <p:cNvSpPr/>
          <p:nvPr/>
        </p:nvSpPr>
        <p:spPr>
          <a:xfrm>
            <a:off x="2115807" y="1902601"/>
            <a:ext cx="1499200" cy="1499200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弧形 20"/>
          <p:cNvSpPr/>
          <p:nvPr/>
        </p:nvSpPr>
        <p:spPr>
          <a:xfrm>
            <a:off x="2115807" y="1902601"/>
            <a:ext cx="1499200" cy="1499200"/>
          </a:xfrm>
          <a:prstGeom prst="arc">
            <a:avLst>
              <a:gd name="adj1" fmla="val 16200000"/>
              <a:gd name="adj2" fmla="val 13210481"/>
            </a:avLst>
          </a:prstGeom>
          <a:ln w="76200">
            <a:solidFill>
              <a:srgbClr val="607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4433723" y="1899426"/>
            <a:ext cx="1499200" cy="1499200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弧形 22"/>
          <p:cNvSpPr/>
          <p:nvPr/>
        </p:nvSpPr>
        <p:spPr>
          <a:xfrm>
            <a:off x="4433723" y="1899426"/>
            <a:ext cx="1499200" cy="1499200"/>
          </a:xfrm>
          <a:prstGeom prst="arc">
            <a:avLst>
              <a:gd name="adj1" fmla="val 16200000"/>
              <a:gd name="adj2" fmla="val 11235840"/>
            </a:avLst>
          </a:prstGeom>
          <a:ln w="76200">
            <a:solidFill>
              <a:srgbClr val="607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6815714" y="1860954"/>
            <a:ext cx="1499200" cy="1499200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弧形 24"/>
          <p:cNvSpPr/>
          <p:nvPr/>
        </p:nvSpPr>
        <p:spPr>
          <a:xfrm>
            <a:off x="6815714" y="1860954"/>
            <a:ext cx="1499200" cy="1499200"/>
          </a:xfrm>
          <a:prstGeom prst="arc">
            <a:avLst>
              <a:gd name="adj1" fmla="val 16200000"/>
              <a:gd name="adj2" fmla="val 11484651"/>
            </a:avLst>
          </a:prstGeom>
          <a:ln w="76200">
            <a:solidFill>
              <a:srgbClr val="607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9170827" y="1899426"/>
            <a:ext cx="1499200" cy="1499200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弧形 26"/>
          <p:cNvSpPr/>
          <p:nvPr/>
        </p:nvSpPr>
        <p:spPr>
          <a:xfrm>
            <a:off x="9170827" y="1899426"/>
            <a:ext cx="1499200" cy="1499200"/>
          </a:xfrm>
          <a:prstGeom prst="arc">
            <a:avLst>
              <a:gd name="adj1" fmla="val 16200000"/>
              <a:gd name="adj2" fmla="val 11441934"/>
            </a:avLst>
          </a:prstGeom>
          <a:ln w="76200">
            <a:solidFill>
              <a:srgbClr val="607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1883060" y="4678714"/>
            <a:ext cx="1804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2179927" y="406751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sz="200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Fill in the title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4361348" y="4678714"/>
            <a:ext cx="1804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4658215" y="406751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sz="200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Fill in the title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6743339" y="4678714"/>
            <a:ext cx="1804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7040206" y="406751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sz="200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Fill in the title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9086500" y="4678714"/>
            <a:ext cx="1804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9383367" y="406751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sz="200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Fill in the title</a:t>
            </a:r>
          </a:p>
        </p:txBody>
      </p:sp>
      <p:graphicFrame>
        <p:nvGraphicFramePr>
          <p:cNvPr id="36" name="对象 35"/>
          <p:cNvGraphicFramePr>
            <a:graphicFrameLocks noChangeAspect="1"/>
          </p:cNvGraphicFramePr>
          <p:nvPr/>
        </p:nvGraphicFramePr>
        <p:xfrm>
          <a:off x="2641065" y="2467257"/>
          <a:ext cx="474086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" name="CorelDRAW" r:id="rId4" imgW="9525" imgH="9525" progId="CorelDraw.Graphic.15">
                  <p:embed/>
                </p:oleObj>
              </mc:Choice>
              <mc:Fallback>
                <p:oleObj name="CorelDRAW" r:id="rId4" imgW="9525" imgH="9525" progId="CorelDraw.Graphic.15">
                  <p:embed/>
                  <p:pic>
                    <p:nvPicPr>
                      <p:cNvPr id="0" name="图片 220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41065" y="2467257"/>
                        <a:ext cx="474086" cy="414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对象 36"/>
          <p:cNvGraphicFramePr>
            <a:graphicFrameLocks noChangeAspect="1"/>
          </p:cNvGraphicFramePr>
          <p:nvPr/>
        </p:nvGraphicFramePr>
        <p:xfrm>
          <a:off x="4948855" y="2467256"/>
          <a:ext cx="468936" cy="450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" name="CorelDRAW" r:id="rId6" imgW="9525" imgH="9525" progId="CorelDraw.Graphic.15">
                  <p:embed/>
                </p:oleObj>
              </mc:Choice>
              <mc:Fallback>
                <p:oleObj name="CorelDRAW" r:id="rId6" imgW="9525" imgH="9525" progId="CorelDraw.Graphic.15">
                  <p:embed/>
                  <p:pic>
                    <p:nvPicPr>
                      <p:cNvPr id="0" name="图片 22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48855" y="2467256"/>
                        <a:ext cx="468936" cy="450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对象 37"/>
          <p:cNvGraphicFramePr>
            <a:graphicFrameLocks noChangeAspect="1"/>
          </p:cNvGraphicFramePr>
          <p:nvPr/>
        </p:nvGraphicFramePr>
        <p:xfrm>
          <a:off x="7346209" y="2374614"/>
          <a:ext cx="471882" cy="471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4" name="CorelDRAW" r:id="rId8" imgW="9525" imgH="9525" progId="CorelDraw.Graphic.15">
                  <p:embed/>
                </p:oleObj>
              </mc:Choice>
              <mc:Fallback>
                <p:oleObj name="CorelDRAW" r:id="rId8" imgW="9525" imgH="9525" progId="CorelDraw.Graphic.15">
                  <p:embed/>
                  <p:pic>
                    <p:nvPicPr>
                      <p:cNvPr id="0" name="图片 221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46209" y="2374614"/>
                        <a:ext cx="471882" cy="471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对象 38"/>
          <p:cNvGraphicFramePr>
            <a:graphicFrameLocks noChangeAspect="1"/>
          </p:cNvGraphicFramePr>
          <p:nvPr/>
        </p:nvGraphicFramePr>
        <p:xfrm>
          <a:off x="9637928" y="2434276"/>
          <a:ext cx="564998" cy="41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5" name="CorelDRAW" r:id="rId10" imgW="9525" imgH="9525" progId="CorelDraw.Graphic.15">
                  <p:embed/>
                </p:oleObj>
              </mc:Choice>
              <mc:Fallback>
                <p:oleObj name="CorelDRAW" r:id="rId10" imgW="9525" imgH="9525" progId="CorelDraw.Graphic.15">
                  <p:embed/>
                  <p:pic>
                    <p:nvPicPr>
                      <p:cNvPr id="0" name="图片 221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637928" y="2434276"/>
                        <a:ext cx="564998" cy="412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v="urn:schemas-microsoft-com:vml"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4870302" cy="966849"/>
            <a:chOff x="609602" y="271647"/>
            <a:chExt cx="4870302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41718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Completion of the work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sp>
        <p:nvSpPr>
          <p:cNvPr id="40" name="椭圆 39"/>
          <p:cNvSpPr/>
          <p:nvPr/>
        </p:nvSpPr>
        <p:spPr>
          <a:xfrm>
            <a:off x="1559673" y="1337086"/>
            <a:ext cx="3244175" cy="324417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5400" cap="flat" cmpd="sng" algn="ctr">
            <a:solidFill>
              <a:sysClr val="window" lastClr="FFFFFF">
                <a:lumMod val="95000"/>
              </a:sys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85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1083920" y="3925079"/>
            <a:ext cx="2687517" cy="2687517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5400" cap="flat" cmpd="sng" algn="ctr">
            <a:solidFill>
              <a:sysClr val="window" lastClr="FFFFFF">
                <a:lumMod val="95000"/>
              </a:sys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85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5788443" y="1495484"/>
            <a:ext cx="5000220" cy="5125233"/>
            <a:chOff x="4139952" y="1032082"/>
            <a:chExt cx="3750165" cy="3305689"/>
          </a:xfrm>
        </p:grpSpPr>
        <p:sp>
          <p:nvSpPr>
            <p:cNvPr id="43" name="TextBox 15"/>
            <p:cNvSpPr txBox="1"/>
            <p:nvPr/>
          </p:nvSpPr>
          <p:spPr>
            <a:xfrm>
              <a:off x="4139952" y="1032082"/>
              <a:ext cx="3750165" cy="596257"/>
            </a:xfrm>
            <a:prstGeom prst="rect">
              <a:avLst/>
            </a:prstGeom>
            <a:noFill/>
          </p:spPr>
          <p:txBody>
            <a:bodyPr vert="horz" wrap="none" rtlCol="0">
              <a:noAutofit/>
            </a:bodyPr>
            <a:lstStyle/>
            <a:p>
              <a:pPr algn="ctr" defTabSz="1219200"/>
              <a:r>
                <a:rPr lang="zh-CN" altLang="en-US" sz="4800" b="1" spc="400">
                  <a:solidFill>
                    <a:srgbClr val="60745A"/>
                  </a:solidFill>
                  <a:latin typeface="南宋书局体" panose="02000000000000000000" pitchFamily="2" charset="-122"/>
                  <a:ea typeface="南宋书局体" panose="02000000000000000000" pitchFamily="2" charset="-122"/>
                </a:rPr>
                <a:t>Add a text title</a:t>
              </a:r>
              <a:endParaRPr lang="zh-CN" altLang="en-US" sz="4800" b="1" spc="400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4176306" y="1648257"/>
              <a:ext cx="3713811" cy="2689514"/>
            </a:xfrm>
            <a:prstGeom prst="rect">
              <a:avLst/>
            </a:prstGeom>
          </p:spPr>
          <p:txBody>
            <a:bodyPr vert="horz">
              <a:noAutofit/>
            </a:bodyPr>
            <a:lstStyle/>
            <a:p>
              <a:pPr defTabSz="1219200">
                <a:lnSpc>
                  <a:spcPct val="150000"/>
                </a:lnSpc>
                <a:spcBef>
                  <a:spcPts val="800"/>
                </a:spcBef>
                <a:spcAft>
                  <a:spcPts val="800"/>
                </a:spcAft>
              </a:pPr>
              <a:r>
                <a:rPr lang="zh-CN" altLang="en-US" sz="1865" kern="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Enter your content, or right-click after copying it to keep only the text paste.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5289">
            <a:off x="2433193" y="1968399"/>
            <a:ext cx="2913606" cy="18977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91641" y="1649784"/>
            <a:ext cx="2578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01 </a:t>
            </a:r>
            <a:r>
              <a:rPr lang="zh-CN" altLang="en-US" sz="2400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Overview of the annual work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5289">
            <a:off x="3619500" y="4315729"/>
            <a:ext cx="2907393" cy="189370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501710" y="4366655"/>
            <a:ext cx="2578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02 </a:t>
            </a:r>
            <a:r>
              <a:rPr lang="zh-CN" altLang="en-US" sz="2400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Completion of the work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5289">
            <a:off x="6143631" y="1320368"/>
            <a:ext cx="2614325" cy="170282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171948" y="1392057"/>
            <a:ext cx="2578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03 </a:t>
            </a:r>
            <a:r>
              <a:rPr lang="zh-CN" altLang="en-US" sz="2400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Job deficiencies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5289">
            <a:off x="7258448" y="3437698"/>
            <a:ext cx="2852439" cy="185791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852036" y="3355054"/>
            <a:ext cx="2578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04 </a:t>
            </a:r>
            <a:r>
              <a:rPr lang="zh-CN" altLang="en-US" sz="2400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Next year's work plan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695326" y="376684"/>
            <a:ext cx="1188821" cy="1188822"/>
            <a:chOff x="1281342" y="1608581"/>
            <a:chExt cx="3572106" cy="3572109"/>
          </a:xfrm>
        </p:grpSpPr>
        <p:sp>
          <p:nvSpPr>
            <p:cNvPr id="16" name="椭圆 15"/>
            <p:cNvSpPr/>
            <p:nvPr/>
          </p:nvSpPr>
          <p:spPr>
            <a:xfrm rot="16200000">
              <a:off x="1281340" y="1608583"/>
              <a:ext cx="3572109" cy="3572106"/>
            </a:xfrm>
            <a:prstGeom prst="ellipse">
              <a:avLst/>
            </a:prstGeom>
            <a:solidFill>
              <a:srgbClr val="6074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 useBgFill="1">
          <p:nvSpPr>
            <p:cNvPr id="17" name="椭圆 16"/>
            <p:cNvSpPr/>
            <p:nvPr/>
          </p:nvSpPr>
          <p:spPr>
            <a:xfrm rot="16200000">
              <a:off x="1407269" y="1676507"/>
              <a:ext cx="3436257" cy="343625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flipH="1">
              <a:off x="2970079" y="2899832"/>
              <a:ext cx="139288" cy="78790"/>
              <a:chOff x="5224463" y="2208212"/>
              <a:chExt cx="1220788" cy="690563"/>
            </a:xfrm>
          </p:grpSpPr>
          <p:sp>
            <p:nvSpPr>
              <p:cNvPr id="39" name="Freeform 72"/>
              <p:cNvSpPr>
                <a:spLocks noEditPoints="1"/>
              </p:cNvSpPr>
              <p:nvPr/>
            </p:nvSpPr>
            <p:spPr bwMode="auto">
              <a:xfrm>
                <a:off x="6392863" y="2208212"/>
                <a:ext cx="52388" cy="180975"/>
              </a:xfrm>
              <a:custGeom>
                <a:avLst/>
                <a:gdLst>
                  <a:gd name="T0" fmla="*/ 0 w 14"/>
                  <a:gd name="T1" fmla="*/ 0 h 48"/>
                  <a:gd name="T2" fmla="*/ 3 w 14"/>
                  <a:gd name="T3" fmla="*/ 5 h 48"/>
                  <a:gd name="T4" fmla="*/ 14 w 14"/>
                  <a:gd name="T5" fmla="*/ 48 h 48"/>
                  <a:gd name="T6" fmla="*/ 3 w 14"/>
                  <a:gd name="T7" fmla="*/ 5 h 48"/>
                  <a:gd name="T8" fmla="*/ 0 w 14"/>
                  <a:gd name="T9" fmla="*/ 0 h 48"/>
                  <a:gd name="T10" fmla="*/ 0 w 14"/>
                  <a:gd name="T11" fmla="*/ 0 h 48"/>
                  <a:gd name="T12" fmla="*/ 0 w 14"/>
                  <a:gd name="T13" fmla="*/ 0 h 48"/>
                  <a:gd name="T14" fmla="*/ 0 w 14"/>
                  <a:gd name="T15" fmla="*/ 0 h 48"/>
                  <a:gd name="T16" fmla="*/ 0 w 14"/>
                  <a:gd name="T17" fmla="*/ 0 h 48"/>
                  <a:gd name="T18" fmla="*/ 0 w 14"/>
                  <a:gd name="T19" fmla="*/ 0 h 48"/>
                  <a:gd name="T20" fmla="*/ 0 w 14"/>
                  <a:gd name="T2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48">
                    <a:moveTo>
                      <a:pt x="0" y="0"/>
                    </a:moveTo>
                    <a:cubicBezTo>
                      <a:pt x="1" y="2"/>
                      <a:pt x="2" y="3"/>
                      <a:pt x="3" y="5"/>
                    </a:cubicBezTo>
                    <a:cubicBezTo>
                      <a:pt x="7" y="19"/>
                      <a:pt x="14" y="32"/>
                      <a:pt x="14" y="48"/>
                    </a:cubicBezTo>
                    <a:cubicBezTo>
                      <a:pt x="14" y="32"/>
                      <a:pt x="7" y="19"/>
                      <a:pt x="3" y="5"/>
                    </a:cubicBezTo>
                    <a:cubicBezTo>
                      <a:pt x="2" y="3"/>
                      <a:pt x="1" y="2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BFF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40" name="Freeform 75"/>
              <p:cNvSpPr/>
              <p:nvPr/>
            </p:nvSpPr>
            <p:spPr bwMode="auto">
              <a:xfrm>
                <a:off x="5915026" y="2305050"/>
                <a:ext cx="71438" cy="106363"/>
              </a:xfrm>
              <a:custGeom>
                <a:avLst/>
                <a:gdLst>
                  <a:gd name="T0" fmla="*/ 16 w 19"/>
                  <a:gd name="T1" fmla="*/ 11 h 28"/>
                  <a:gd name="T2" fmla="*/ 13 w 19"/>
                  <a:gd name="T3" fmla="*/ 27 h 28"/>
                  <a:gd name="T4" fmla="*/ 1 w 19"/>
                  <a:gd name="T5" fmla="*/ 15 h 28"/>
                  <a:gd name="T6" fmla="*/ 10 w 19"/>
                  <a:gd name="T7" fmla="*/ 0 h 28"/>
                  <a:gd name="T8" fmla="*/ 16 w 19"/>
                  <a:gd name="T9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8">
                    <a:moveTo>
                      <a:pt x="16" y="11"/>
                    </a:moveTo>
                    <a:cubicBezTo>
                      <a:pt x="17" y="19"/>
                      <a:pt x="19" y="26"/>
                      <a:pt x="13" y="27"/>
                    </a:cubicBezTo>
                    <a:cubicBezTo>
                      <a:pt x="7" y="28"/>
                      <a:pt x="1" y="22"/>
                      <a:pt x="1" y="15"/>
                    </a:cubicBezTo>
                    <a:cubicBezTo>
                      <a:pt x="0" y="7"/>
                      <a:pt x="4" y="1"/>
                      <a:pt x="10" y="0"/>
                    </a:cubicBezTo>
                    <a:cubicBezTo>
                      <a:pt x="16" y="0"/>
                      <a:pt x="16" y="4"/>
                      <a:pt x="16" y="11"/>
                    </a:cubicBezTo>
                    <a:close/>
                  </a:path>
                </a:pathLst>
              </a:custGeom>
              <a:solidFill>
                <a:srgbClr val="4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41" name="Freeform 76"/>
              <p:cNvSpPr/>
              <p:nvPr/>
            </p:nvSpPr>
            <p:spPr bwMode="auto">
              <a:xfrm>
                <a:off x="5622926" y="2339975"/>
                <a:ext cx="71438" cy="104775"/>
              </a:xfrm>
              <a:custGeom>
                <a:avLst/>
                <a:gdLst>
                  <a:gd name="T0" fmla="*/ 16 w 19"/>
                  <a:gd name="T1" fmla="*/ 11 h 28"/>
                  <a:gd name="T2" fmla="*/ 13 w 19"/>
                  <a:gd name="T3" fmla="*/ 27 h 28"/>
                  <a:gd name="T4" fmla="*/ 0 w 19"/>
                  <a:gd name="T5" fmla="*/ 15 h 28"/>
                  <a:gd name="T6" fmla="*/ 10 w 19"/>
                  <a:gd name="T7" fmla="*/ 0 h 28"/>
                  <a:gd name="T8" fmla="*/ 16 w 19"/>
                  <a:gd name="T9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8">
                    <a:moveTo>
                      <a:pt x="16" y="11"/>
                    </a:moveTo>
                    <a:cubicBezTo>
                      <a:pt x="17" y="19"/>
                      <a:pt x="19" y="27"/>
                      <a:pt x="13" y="27"/>
                    </a:cubicBezTo>
                    <a:cubicBezTo>
                      <a:pt x="7" y="28"/>
                      <a:pt x="1" y="22"/>
                      <a:pt x="0" y="15"/>
                    </a:cubicBezTo>
                    <a:cubicBezTo>
                      <a:pt x="0" y="8"/>
                      <a:pt x="4" y="1"/>
                      <a:pt x="10" y="0"/>
                    </a:cubicBezTo>
                    <a:cubicBezTo>
                      <a:pt x="16" y="0"/>
                      <a:pt x="15" y="4"/>
                      <a:pt x="16" y="11"/>
                    </a:cubicBezTo>
                    <a:close/>
                  </a:path>
                </a:pathLst>
              </a:custGeom>
              <a:solidFill>
                <a:srgbClr val="4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42" name="Freeform 77"/>
              <p:cNvSpPr/>
              <p:nvPr/>
            </p:nvSpPr>
            <p:spPr bwMode="auto">
              <a:xfrm>
                <a:off x="5378451" y="2508250"/>
                <a:ext cx="104775" cy="68263"/>
              </a:xfrm>
              <a:custGeom>
                <a:avLst/>
                <a:gdLst>
                  <a:gd name="T0" fmla="*/ 16 w 28"/>
                  <a:gd name="T1" fmla="*/ 16 h 18"/>
                  <a:gd name="T2" fmla="*/ 0 w 28"/>
                  <a:gd name="T3" fmla="*/ 12 h 18"/>
                  <a:gd name="T4" fmla="*/ 13 w 28"/>
                  <a:gd name="T5" fmla="*/ 0 h 18"/>
                  <a:gd name="T6" fmla="*/ 27 w 28"/>
                  <a:gd name="T7" fmla="*/ 10 h 18"/>
                  <a:gd name="T8" fmla="*/ 16 w 28"/>
                  <a:gd name="T9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8">
                    <a:moveTo>
                      <a:pt x="16" y="16"/>
                    </a:moveTo>
                    <a:cubicBezTo>
                      <a:pt x="9" y="16"/>
                      <a:pt x="1" y="18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1" y="0"/>
                      <a:pt x="27" y="4"/>
                      <a:pt x="27" y="10"/>
                    </a:cubicBezTo>
                    <a:cubicBezTo>
                      <a:pt x="28" y="17"/>
                      <a:pt x="23" y="15"/>
                      <a:pt x="16" y="16"/>
                    </a:cubicBezTo>
                    <a:close/>
                  </a:path>
                </a:pathLst>
              </a:custGeom>
              <a:solidFill>
                <a:srgbClr val="4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43" name="Freeform 78"/>
              <p:cNvSpPr/>
              <p:nvPr/>
            </p:nvSpPr>
            <p:spPr bwMode="auto">
              <a:xfrm>
                <a:off x="5224463" y="2632075"/>
                <a:ext cx="104775" cy="71438"/>
              </a:xfrm>
              <a:custGeom>
                <a:avLst/>
                <a:gdLst>
                  <a:gd name="T0" fmla="*/ 16 w 28"/>
                  <a:gd name="T1" fmla="*/ 17 h 19"/>
                  <a:gd name="T2" fmla="*/ 0 w 28"/>
                  <a:gd name="T3" fmla="*/ 12 h 19"/>
                  <a:gd name="T4" fmla="*/ 13 w 28"/>
                  <a:gd name="T5" fmla="*/ 1 h 19"/>
                  <a:gd name="T6" fmla="*/ 27 w 28"/>
                  <a:gd name="T7" fmla="*/ 11 h 19"/>
                  <a:gd name="T8" fmla="*/ 16 w 28"/>
                  <a:gd name="T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9">
                    <a:moveTo>
                      <a:pt x="16" y="17"/>
                    </a:moveTo>
                    <a:cubicBezTo>
                      <a:pt x="9" y="17"/>
                      <a:pt x="1" y="19"/>
                      <a:pt x="0" y="12"/>
                    </a:cubicBezTo>
                    <a:cubicBezTo>
                      <a:pt x="0" y="6"/>
                      <a:pt x="6" y="1"/>
                      <a:pt x="13" y="1"/>
                    </a:cubicBezTo>
                    <a:cubicBezTo>
                      <a:pt x="21" y="0"/>
                      <a:pt x="27" y="5"/>
                      <a:pt x="27" y="11"/>
                    </a:cubicBezTo>
                    <a:cubicBezTo>
                      <a:pt x="28" y="17"/>
                      <a:pt x="24" y="16"/>
                      <a:pt x="16" y="17"/>
                    </a:cubicBezTo>
                    <a:close/>
                  </a:path>
                </a:pathLst>
              </a:custGeom>
              <a:solidFill>
                <a:srgbClr val="4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44" name="Freeform 79"/>
              <p:cNvSpPr/>
              <p:nvPr/>
            </p:nvSpPr>
            <p:spPr bwMode="auto">
              <a:xfrm>
                <a:off x="6140451" y="2328862"/>
                <a:ext cx="87313" cy="112713"/>
              </a:xfrm>
              <a:custGeom>
                <a:avLst/>
                <a:gdLst>
                  <a:gd name="T0" fmla="*/ 18 w 23"/>
                  <a:gd name="T1" fmla="*/ 15 h 30"/>
                  <a:gd name="T2" fmla="*/ 8 w 23"/>
                  <a:gd name="T3" fmla="*/ 28 h 30"/>
                  <a:gd name="T4" fmla="*/ 2 w 23"/>
                  <a:gd name="T5" fmla="*/ 12 h 30"/>
                  <a:gd name="T6" fmla="*/ 17 w 23"/>
                  <a:gd name="T7" fmla="*/ 2 h 30"/>
                  <a:gd name="T8" fmla="*/ 18 w 23"/>
                  <a:gd name="T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0">
                    <a:moveTo>
                      <a:pt x="18" y="15"/>
                    </a:moveTo>
                    <a:cubicBezTo>
                      <a:pt x="16" y="22"/>
                      <a:pt x="14" y="30"/>
                      <a:pt x="8" y="28"/>
                    </a:cubicBezTo>
                    <a:cubicBezTo>
                      <a:pt x="3" y="26"/>
                      <a:pt x="0" y="19"/>
                      <a:pt x="2" y="12"/>
                    </a:cubicBezTo>
                    <a:cubicBezTo>
                      <a:pt x="5" y="5"/>
                      <a:pt x="11" y="0"/>
                      <a:pt x="17" y="2"/>
                    </a:cubicBezTo>
                    <a:cubicBezTo>
                      <a:pt x="23" y="4"/>
                      <a:pt x="20" y="8"/>
                      <a:pt x="18" y="15"/>
                    </a:cubicBezTo>
                    <a:close/>
                  </a:path>
                </a:pathLst>
              </a:custGeom>
              <a:solidFill>
                <a:srgbClr val="4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45" name="Freeform 80"/>
              <p:cNvSpPr/>
              <p:nvPr/>
            </p:nvSpPr>
            <p:spPr bwMode="auto">
              <a:xfrm>
                <a:off x="5829301" y="2474912"/>
                <a:ext cx="68263" cy="104775"/>
              </a:xfrm>
              <a:custGeom>
                <a:avLst/>
                <a:gdLst>
                  <a:gd name="T0" fmla="*/ 16 w 18"/>
                  <a:gd name="T1" fmla="*/ 12 h 28"/>
                  <a:gd name="T2" fmla="*/ 12 w 18"/>
                  <a:gd name="T3" fmla="*/ 27 h 28"/>
                  <a:gd name="T4" fmla="*/ 0 w 18"/>
                  <a:gd name="T5" fmla="*/ 14 h 28"/>
                  <a:gd name="T6" fmla="*/ 11 w 18"/>
                  <a:gd name="T7" fmla="*/ 0 h 28"/>
                  <a:gd name="T8" fmla="*/ 16 w 18"/>
                  <a:gd name="T9" fmla="*/ 1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8">
                    <a:moveTo>
                      <a:pt x="16" y="12"/>
                    </a:moveTo>
                    <a:cubicBezTo>
                      <a:pt x="16" y="19"/>
                      <a:pt x="18" y="27"/>
                      <a:pt x="12" y="27"/>
                    </a:cubicBezTo>
                    <a:cubicBezTo>
                      <a:pt x="6" y="28"/>
                      <a:pt x="0" y="22"/>
                      <a:pt x="0" y="14"/>
                    </a:cubicBezTo>
                    <a:cubicBezTo>
                      <a:pt x="0" y="7"/>
                      <a:pt x="5" y="1"/>
                      <a:pt x="11" y="0"/>
                    </a:cubicBezTo>
                    <a:cubicBezTo>
                      <a:pt x="17" y="0"/>
                      <a:pt x="16" y="4"/>
                      <a:pt x="16" y="12"/>
                    </a:cubicBezTo>
                    <a:close/>
                  </a:path>
                </a:pathLst>
              </a:custGeom>
              <a:solidFill>
                <a:srgbClr val="4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46" name="Freeform 81"/>
              <p:cNvSpPr/>
              <p:nvPr/>
            </p:nvSpPr>
            <p:spPr bwMode="auto">
              <a:xfrm>
                <a:off x="6021388" y="2519362"/>
                <a:ext cx="85725" cy="109538"/>
              </a:xfrm>
              <a:custGeom>
                <a:avLst/>
                <a:gdLst>
                  <a:gd name="T0" fmla="*/ 18 w 23"/>
                  <a:gd name="T1" fmla="*/ 14 h 29"/>
                  <a:gd name="T2" fmla="*/ 9 w 23"/>
                  <a:gd name="T3" fmla="*/ 27 h 29"/>
                  <a:gd name="T4" fmla="*/ 3 w 23"/>
                  <a:gd name="T5" fmla="*/ 11 h 29"/>
                  <a:gd name="T6" fmla="*/ 17 w 23"/>
                  <a:gd name="T7" fmla="*/ 2 h 29"/>
                  <a:gd name="T8" fmla="*/ 18 w 23"/>
                  <a:gd name="T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9">
                    <a:moveTo>
                      <a:pt x="18" y="14"/>
                    </a:moveTo>
                    <a:cubicBezTo>
                      <a:pt x="16" y="21"/>
                      <a:pt x="15" y="29"/>
                      <a:pt x="9" y="27"/>
                    </a:cubicBezTo>
                    <a:cubicBezTo>
                      <a:pt x="3" y="25"/>
                      <a:pt x="0" y="18"/>
                      <a:pt x="3" y="11"/>
                    </a:cubicBezTo>
                    <a:cubicBezTo>
                      <a:pt x="5" y="4"/>
                      <a:pt x="12" y="0"/>
                      <a:pt x="17" y="2"/>
                    </a:cubicBezTo>
                    <a:cubicBezTo>
                      <a:pt x="23" y="4"/>
                      <a:pt x="21" y="7"/>
                      <a:pt x="18" y="14"/>
                    </a:cubicBezTo>
                    <a:close/>
                  </a:path>
                </a:pathLst>
              </a:custGeom>
              <a:solidFill>
                <a:srgbClr val="4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47" name="Freeform 82"/>
              <p:cNvSpPr/>
              <p:nvPr/>
            </p:nvSpPr>
            <p:spPr bwMode="auto">
              <a:xfrm>
                <a:off x="5562601" y="2587625"/>
                <a:ext cx="109538" cy="93663"/>
              </a:xfrm>
              <a:custGeom>
                <a:avLst/>
                <a:gdLst>
                  <a:gd name="T0" fmla="*/ 14 w 29"/>
                  <a:gd name="T1" fmla="*/ 19 h 25"/>
                  <a:gd name="T2" fmla="*/ 2 w 29"/>
                  <a:gd name="T3" fmla="*/ 7 h 25"/>
                  <a:gd name="T4" fmla="*/ 20 w 29"/>
                  <a:gd name="T5" fmla="*/ 3 h 25"/>
                  <a:gd name="T6" fmla="*/ 27 w 29"/>
                  <a:gd name="T7" fmla="*/ 19 h 25"/>
                  <a:gd name="T8" fmla="*/ 14 w 29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5">
                    <a:moveTo>
                      <a:pt x="14" y="19"/>
                    </a:moveTo>
                    <a:cubicBezTo>
                      <a:pt x="7" y="15"/>
                      <a:pt x="0" y="13"/>
                      <a:pt x="2" y="7"/>
                    </a:cubicBezTo>
                    <a:cubicBezTo>
                      <a:pt x="5" y="2"/>
                      <a:pt x="13" y="0"/>
                      <a:pt x="20" y="3"/>
                    </a:cubicBezTo>
                    <a:cubicBezTo>
                      <a:pt x="26" y="7"/>
                      <a:pt x="29" y="14"/>
                      <a:pt x="27" y="19"/>
                    </a:cubicBezTo>
                    <a:cubicBezTo>
                      <a:pt x="24" y="25"/>
                      <a:pt x="21" y="22"/>
                      <a:pt x="14" y="19"/>
                    </a:cubicBezTo>
                    <a:close/>
                  </a:path>
                </a:pathLst>
              </a:custGeom>
              <a:solidFill>
                <a:srgbClr val="4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48" name="Freeform 83"/>
              <p:cNvSpPr/>
              <p:nvPr/>
            </p:nvSpPr>
            <p:spPr bwMode="auto">
              <a:xfrm>
                <a:off x="5441951" y="2790825"/>
                <a:ext cx="109538" cy="93663"/>
              </a:xfrm>
              <a:custGeom>
                <a:avLst/>
                <a:gdLst>
                  <a:gd name="T0" fmla="*/ 14 w 29"/>
                  <a:gd name="T1" fmla="*/ 18 h 25"/>
                  <a:gd name="T2" fmla="*/ 2 w 29"/>
                  <a:gd name="T3" fmla="*/ 7 h 25"/>
                  <a:gd name="T4" fmla="*/ 19 w 29"/>
                  <a:gd name="T5" fmla="*/ 3 h 25"/>
                  <a:gd name="T6" fmla="*/ 27 w 29"/>
                  <a:gd name="T7" fmla="*/ 19 h 25"/>
                  <a:gd name="T8" fmla="*/ 14 w 29"/>
                  <a:gd name="T9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5">
                    <a:moveTo>
                      <a:pt x="14" y="18"/>
                    </a:moveTo>
                    <a:cubicBezTo>
                      <a:pt x="7" y="15"/>
                      <a:pt x="0" y="13"/>
                      <a:pt x="2" y="7"/>
                    </a:cubicBezTo>
                    <a:cubicBezTo>
                      <a:pt x="5" y="2"/>
                      <a:pt x="13" y="0"/>
                      <a:pt x="19" y="3"/>
                    </a:cubicBezTo>
                    <a:cubicBezTo>
                      <a:pt x="26" y="7"/>
                      <a:pt x="29" y="14"/>
                      <a:pt x="27" y="19"/>
                    </a:cubicBezTo>
                    <a:cubicBezTo>
                      <a:pt x="24" y="25"/>
                      <a:pt x="21" y="22"/>
                      <a:pt x="14" y="18"/>
                    </a:cubicBezTo>
                    <a:close/>
                  </a:path>
                </a:pathLst>
              </a:custGeom>
              <a:solidFill>
                <a:srgbClr val="4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49" name="Freeform 84"/>
              <p:cNvSpPr/>
              <p:nvPr/>
            </p:nvSpPr>
            <p:spPr bwMode="auto">
              <a:xfrm>
                <a:off x="5240338" y="2809875"/>
                <a:ext cx="82550" cy="88900"/>
              </a:xfrm>
              <a:custGeom>
                <a:avLst/>
                <a:gdLst>
                  <a:gd name="T0" fmla="*/ 13 w 22"/>
                  <a:gd name="T1" fmla="*/ 9 h 24"/>
                  <a:gd name="T2" fmla="*/ 18 w 22"/>
                  <a:gd name="T3" fmla="*/ 21 h 24"/>
                  <a:gd name="T4" fmla="*/ 4 w 22"/>
                  <a:gd name="T5" fmla="*/ 18 h 24"/>
                  <a:gd name="T6" fmla="*/ 4 w 22"/>
                  <a:gd name="T7" fmla="*/ 4 h 24"/>
                  <a:gd name="T8" fmla="*/ 13 w 22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4">
                    <a:moveTo>
                      <a:pt x="13" y="9"/>
                    </a:moveTo>
                    <a:cubicBezTo>
                      <a:pt x="17" y="13"/>
                      <a:pt x="22" y="18"/>
                      <a:pt x="18" y="21"/>
                    </a:cubicBezTo>
                    <a:cubicBezTo>
                      <a:pt x="14" y="24"/>
                      <a:pt x="8" y="23"/>
                      <a:pt x="4" y="18"/>
                    </a:cubicBezTo>
                    <a:cubicBezTo>
                      <a:pt x="0" y="13"/>
                      <a:pt x="0" y="7"/>
                      <a:pt x="4" y="4"/>
                    </a:cubicBezTo>
                    <a:cubicBezTo>
                      <a:pt x="8" y="0"/>
                      <a:pt x="10" y="4"/>
                      <a:pt x="13" y="9"/>
                    </a:cubicBezTo>
                    <a:close/>
                  </a:path>
                </a:pathLst>
              </a:custGeom>
              <a:solidFill>
                <a:srgbClr val="4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</p:grpSp>
      <p:sp>
        <p:nvSpPr>
          <p:cNvPr id="64" name="文本框 63"/>
          <p:cNvSpPr txBox="1"/>
          <p:nvPr/>
        </p:nvSpPr>
        <p:spPr>
          <a:xfrm>
            <a:off x="1894998" y="729574"/>
            <a:ext cx="2662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CONTENTS</a:t>
            </a:r>
            <a:endParaRPr lang="zh-CN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38" y="351948"/>
            <a:ext cx="754584" cy="12382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4801236" cy="966849"/>
            <a:chOff x="609602" y="271647"/>
            <a:chExt cx="4801236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41028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Completion of the work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0" y="2878138"/>
            <a:ext cx="10299700" cy="915987"/>
            <a:chOff x="0" y="2878138"/>
            <a:chExt cx="10299700" cy="915987"/>
          </a:xfrm>
        </p:grpSpPr>
        <p:sp>
          <p:nvSpPr>
            <p:cNvPr id="21" name="Bent Arrow 49"/>
            <p:cNvSpPr/>
            <p:nvPr/>
          </p:nvSpPr>
          <p:spPr>
            <a:xfrm flipH="1">
              <a:off x="0" y="2878138"/>
              <a:ext cx="10210800" cy="771525"/>
            </a:xfrm>
            <a:prstGeom prst="bentArrow">
              <a:avLst>
                <a:gd name="adj1" fmla="val 17673"/>
                <a:gd name="adj2" fmla="val 2457"/>
                <a:gd name="adj3" fmla="val 0"/>
                <a:gd name="adj4" fmla="val 51336"/>
              </a:avLst>
            </a:prstGeom>
            <a:gradFill>
              <a:gsLst>
                <a:gs pos="0">
                  <a:srgbClr val="72B19B"/>
                </a:gs>
                <a:gs pos="100000">
                  <a:srgbClr val="72A65F"/>
                </a:gs>
              </a:gsLst>
              <a:lin ang="5400000" scaled="1"/>
            </a:gradFill>
            <a:ln w="25400" cap="flat" cmpd="sng" algn="ctr">
              <a:solidFill>
                <a:srgbClr val="60745A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2" name="Oval 34"/>
            <p:cNvSpPr/>
            <p:nvPr/>
          </p:nvSpPr>
          <p:spPr>
            <a:xfrm>
              <a:off x="10058400" y="3552825"/>
              <a:ext cx="241300" cy="24130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60745A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249488" y="2751138"/>
            <a:ext cx="252412" cy="849312"/>
            <a:chOff x="2249488" y="2751138"/>
            <a:chExt cx="252412" cy="849312"/>
          </a:xfrm>
        </p:grpSpPr>
        <p:sp>
          <p:nvSpPr>
            <p:cNvPr id="24" name="Oval 34"/>
            <p:cNvSpPr/>
            <p:nvPr/>
          </p:nvSpPr>
          <p:spPr>
            <a:xfrm>
              <a:off x="2249488" y="2751138"/>
              <a:ext cx="252412" cy="252412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60745A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25" name="Straight Connector 32"/>
            <p:cNvCxnSpPr/>
            <p:nvPr/>
          </p:nvCxnSpPr>
          <p:spPr>
            <a:xfrm flipV="1">
              <a:off x="2379663" y="2878138"/>
              <a:ext cx="0" cy="722312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oval"/>
              <a:tailEnd type="oval"/>
            </a:ln>
            <a:effectLst/>
          </p:spPr>
        </p:cxnSp>
      </p:grpSp>
      <p:grpSp>
        <p:nvGrpSpPr>
          <p:cNvPr id="26" name="组合 25"/>
          <p:cNvGrpSpPr/>
          <p:nvPr/>
        </p:nvGrpSpPr>
        <p:grpSpPr>
          <a:xfrm>
            <a:off x="5002213" y="2751138"/>
            <a:ext cx="252412" cy="849312"/>
            <a:chOff x="5002213" y="2751138"/>
            <a:chExt cx="252412" cy="849312"/>
          </a:xfrm>
        </p:grpSpPr>
        <p:sp>
          <p:nvSpPr>
            <p:cNvPr id="27" name="Oval 34"/>
            <p:cNvSpPr/>
            <p:nvPr/>
          </p:nvSpPr>
          <p:spPr>
            <a:xfrm>
              <a:off x="5002213" y="2751138"/>
              <a:ext cx="252412" cy="252412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60745A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28" name="Straight Connector 32"/>
            <p:cNvCxnSpPr/>
            <p:nvPr/>
          </p:nvCxnSpPr>
          <p:spPr>
            <a:xfrm flipV="1">
              <a:off x="5129213" y="2878138"/>
              <a:ext cx="0" cy="722312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oval"/>
              <a:tailEnd type="oval"/>
            </a:ln>
            <a:effectLst/>
          </p:spPr>
        </p:cxnSp>
      </p:grpSp>
      <p:grpSp>
        <p:nvGrpSpPr>
          <p:cNvPr id="29" name="组合 28"/>
          <p:cNvGrpSpPr/>
          <p:nvPr/>
        </p:nvGrpSpPr>
        <p:grpSpPr>
          <a:xfrm>
            <a:off x="7783513" y="2751138"/>
            <a:ext cx="252412" cy="849312"/>
            <a:chOff x="7783513" y="2751138"/>
            <a:chExt cx="252412" cy="849312"/>
          </a:xfrm>
        </p:grpSpPr>
        <p:sp>
          <p:nvSpPr>
            <p:cNvPr id="30" name="Oval 34"/>
            <p:cNvSpPr/>
            <p:nvPr/>
          </p:nvSpPr>
          <p:spPr>
            <a:xfrm>
              <a:off x="7783513" y="2751138"/>
              <a:ext cx="252412" cy="252412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60745A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31" name="Straight Connector 32"/>
            <p:cNvCxnSpPr/>
            <p:nvPr/>
          </p:nvCxnSpPr>
          <p:spPr>
            <a:xfrm flipV="1">
              <a:off x="7910513" y="2878138"/>
              <a:ext cx="0" cy="722312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oval"/>
              <a:tailEnd type="oval"/>
            </a:ln>
            <a:effectLst/>
          </p:spPr>
        </p:cxnSp>
      </p:grpSp>
      <p:sp>
        <p:nvSpPr>
          <p:cNvPr id="32" name="圆角矩形 31"/>
          <p:cNvSpPr/>
          <p:nvPr/>
        </p:nvSpPr>
        <p:spPr>
          <a:xfrm>
            <a:off x="1408113" y="3727449"/>
            <a:ext cx="1936750" cy="587749"/>
          </a:xfrm>
          <a:prstGeom prst="roundRect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南宋书局体" panose="02000000000000000000" pitchFamily="2" charset="-122"/>
                <a:ea typeface="南宋书局体" panose="02000000000000000000" pitchFamily="2" charset="-122"/>
              </a:rPr>
              <a:t>Subheadingor or serial number</a:t>
            </a:r>
          </a:p>
        </p:txBody>
      </p:sp>
      <p:sp>
        <p:nvSpPr>
          <p:cNvPr id="33" name="圆角矩形 32"/>
          <p:cNvSpPr/>
          <p:nvPr/>
        </p:nvSpPr>
        <p:spPr>
          <a:xfrm>
            <a:off x="4160838" y="3727449"/>
            <a:ext cx="1936750" cy="587749"/>
          </a:xfrm>
          <a:prstGeom prst="roundRect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南宋书局体" panose="02000000000000000000" pitchFamily="2" charset="-122"/>
                <a:ea typeface="南宋书局体" panose="02000000000000000000" pitchFamily="2" charset="-122"/>
              </a:rPr>
              <a:t>Subheadingor or serial number</a:t>
            </a:r>
          </a:p>
        </p:txBody>
      </p:sp>
      <p:sp>
        <p:nvSpPr>
          <p:cNvPr id="34" name="圆角矩形 33"/>
          <p:cNvSpPr/>
          <p:nvPr/>
        </p:nvSpPr>
        <p:spPr>
          <a:xfrm>
            <a:off x="6913563" y="3727449"/>
            <a:ext cx="1936750" cy="587749"/>
          </a:xfrm>
          <a:prstGeom prst="roundRect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南宋书局体" panose="02000000000000000000" pitchFamily="2" charset="-122"/>
                <a:ea typeface="南宋书局体" panose="02000000000000000000" pitchFamily="2" charset="-122"/>
              </a:rPr>
              <a:t>Subheadingor or serial number</a:t>
            </a:r>
          </a:p>
        </p:txBody>
      </p:sp>
      <p:grpSp>
        <p:nvGrpSpPr>
          <p:cNvPr id="35" name="组合 34"/>
          <p:cNvGrpSpPr/>
          <p:nvPr/>
        </p:nvGrpSpPr>
        <p:grpSpPr bwMode="auto">
          <a:xfrm>
            <a:off x="7497192" y="1788590"/>
            <a:ext cx="830262" cy="832374"/>
            <a:chOff x="7473695" y="1743073"/>
            <a:chExt cx="815598" cy="815596"/>
          </a:xfrm>
        </p:grpSpPr>
        <p:sp>
          <p:nvSpPr>
            <p:cNvPr id="36" name="Sev01"/>
            <p:cNvSpPr>
              <a:spLocks noChangeAspect="1"/>
            </p:cNvSpPr>
            <p:nvPr/>
          </p:nvSpPr>
          <p:spPr>
            <a:xfrm>
              <a:off x="7473695" y="1743073"/>
              <a:ext cx="815598" cy="815596"/>
            </a:xfrm>
            <a:prstGeom prst="ellipse">
              <a:avLst/>
            </a:prstGeom>
            <a:solidFill>
              <a:srgbClr val="60745A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ntAwesome" pitchFamily="2" charset="0"/>
              </a:endParaRPr>
            </a:p>
          </p:txBody>
        </p:sp>
        <p:sp>
          <p:nvSpPr>
            <p:cNvPr id="37" name="Freeform 105"/>
            <p:cNvSpPr>
              <a:spLocks noEditPoints="1"/>
            </p:cNvSpPr>
            <p:nvPr/>
          </p:nvSpPr>
          <p:spPr bwMode="auto">
            <a:xfrm>
              <a:off x="7654248" y="1925237"/>
              <a:ext cx="454493" cy="451269"/>
            </a:xfrm>
            <a:custGeom>
              <a:avLst/>
              <a:gdLst/>
              <a:ahLst/>
              <a:cxnLst>
                <a:cxn ang="0">
                  <a:pos x="59" y="63"/>
                </a:cxn>
                <a:cxn ang="0">
                  <a:pos x="55" y="61"/>
                </a:cxn>
                <a:cxn ang="0">
                  <a:pos x="42" y="48"/>
                </a:cxn>
                <a:cxn ang="0">
                  <a:pos x="27" y="53"/>
                </a:cxn>
                <a:cxn ang="0">
                  <a:pos x="0" y="26"/>
                </a:cxn>
                <a:cxn ang="0">
                  <a:pos x="27" y="0"/>
                </a:cxn>
                <a:cxn ang="0">
                  <a:pos x="54" y="26"/>
                </a:cxn>
                <a:cxn ang="0">
                  <a:pos x="49" y="41"/>
                </a:cxn>
                <a:cxn ang="0">
                  <a:pos x="62" y="54"/>
                </a:cxn>
                <a:cxn ang="0">
                  <a:pos x="64" y="58"/>
                </a:cxn>
                <a:cxn ang="0">
                  <a:pos x="59" y="63"/>
                </a:cxn>
                <a:cxn ang="0">
                  <a:pos x="27" y="9"/>
                </a:cxn>
                <a:cxn ang="0">
                  <a:pos x="10" y="26"/>
                </a:cxn>
                <a:cxn ang="0">
                  <a:pos x="27" y="43"/>
                </a:cxn>
                <a:cxn ang="0">
                  <a:pos x="44" y="26"/>
                </a:cxn>
                <a:cxn ang="0">
                  <a:pos x="27" y="9"/>
                </a:cxn>
              </a:cxnLst>
              <a:rect l="0" t="0" r="r" b="b"/>
              <a:pathLst>
                <a:path w="64" h="63">
                  <a:moveTo>
                    <a:pt x="59" y="63"/>
                  </a:moveTo>
                  <a:cubicBezTo>
                    <a:pt x="57" y="63"/>
                    <a:pt x="56" y="62"/>
                    <a:pt x="55" y="61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38" y="51"/>
                    <a:pt x="33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ubicBezTo>
                    <a:pt x="54" y="32"/>
                    <a:pt x="52" y="37"/>
                    <a:pt x="49" y="41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3" y="55"/>
                    <a:pt x="64" y="57"/>
                    <a:pt x="64" y="58"/>
                  </a:cubicBezTo>
                  <a:cubicBezTo>
                    <a:pt x="64" y="61"/>
                    <a:pt x="61" y="63"/>
                    <a:pt x="59" y="63"/>
                  </a:cubicBezTo>
                  <a:close/>
                  <a:moveTo>
                    <a:pt x="27" y="9"/>
                  </a:moveTo>
                  <a:cubicBezTo>
                    <a:pt x="18" y="9"/>
                    <a:pt x="10" y="17"/>
                    <a:pt x="10" y="26"/>
                  </a:cubicBezTo>
                  <a:cubicBezTo>
                    <a:pt x="10" y="36"/>
                    <a:pt x="18" y="43"/>
                    <a:pt x="27" y="43"/>
                  </a:cubicBezTo>
                  <a:cubicBezTo>
                    <a:pt x="37" y="43"/>
                    <a:pt x="44" y="36"/>
                    <a:pt x="44" y="26"/>
                  </a:cubicBezTo>
                  <a:cubicBezTo>
                    <a:pt x="44" y="17"/>
                    <a:pt x="37" y="9"/>
                    <a:pt x="27" y="9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8" name="组合 37"/>
          <p:cNvGrpSpPr/>
          <p:nvPr/>
        </p:nvGrpSpPr>
        <p:grpSpPr bwMode="auto">
          <a:xfrm>
            <a:off x="1996505" y="1788590"/>
            <a:ext cx="830261" cy="832374"/>
            <a:chOff x="1972263" y="1791342"/>
            <a:chExt cx="815598" cy="815596"/>
          </a:xfrm>
        </p:grpSpPr>
        <p:sp>
          <p:nvSpPr>
            <p:cNvPr id="39" name="Sev01"/>
            <p:cNvSpPr>
              <a:spLocks noChangeAspect="1"/>
            </p:cNvSpPr>
            <p:nvPr/>
          </p:nvSpPr>
          <p:spPr>
            <a:xfrm>
              <a:off x="1972263" y="1791342"/>
              <a:ext cx="815598" cy="815596"/>
            </a:xfrm>
            <a:prstGeom prst="ellipse">
              <a:avLst/>
            </a:prstGeom>
            <a:solidFill>
              <a:srgbClr val="60745A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ntAwesome" pitchFamily="2" charset="0"/>
              </a:endParaRPr>
            </a:p>
          </p:txBody>
        </p:sp>
        <p:sp>
          <p:nvSpPr>
            <p:cNvPr id="40" name="Freeform 62"/>
            <p:cNvSpPr>
              <a:spLocks noEditPoints="1"/>
            </p:cNvSpPr>
            <p:nvPr/>
          </p:nvSpPr>
          <p:spPr bwMode="auto">
            <a:xfrm>
              <a:off x="2149946" y="1967184"/>
              <a:ext cx="460232" cy="463913"/>
            </a:xfrm>
            <a:custGeom>
              <a:avLst/>
              <a:gdLst>
                <a:gd name="T0" fmla="*/ 58 w 58"/>
                <a:gd name="T1" fmla="*/ 33 h 58"/>
                <a:gd name="T2" fmla="*/ 57 w 58"/>
                <a:gd name="T3" fmla="*/ 34 h 58"/>
                <a:gd name="T4" fmla="*/ 50 w 58"/>
                <a:gd name="T5" fmla="*/ 35 h 58"/>
                <a:gd name="T6" fmla="*/ 49 w 58"/>
                <a:gd name="T7" fmla="*/ 39 h 58"/>
                <a:gd name="T8" fmla="*/ 53 w 58"/>
                <a:gd name="T9" fmla="*/ 44 h 58"/>
                <a:gd name="T10" fmla="*/ 53 w 58"/>
                <a:gd name="T11" fmla="*/ 45 h 58"/>
                <a:gd name="T12" fmla="*/ 53 w 58"/>
                <a:gd name="T13" fmla="*/ 46 h 58"/>
                <a:gd name="T14" fmla="*/ 45 w 58"/>
                <a:gd name="T15" fmla="*/ 53 h 58"/>
                <a:gd name="T16" fmla="*/ 44 w 58"/>
                <a:gd name="T17" fmla="*/ 52 h 58"/>
                <a:gd name="T18" fmla="*/ 39 w 58"/>
                <a:gd name="T19" fmla="*/ 48 h 58"/>
                <a:gd name="T20" fmla="*/ 36 w 58"/>
                <a:gd name="T21" fmla="*/ 50 h 58"/>
                <a:gd name="T22" fmla="*/ 34 w 58"/>
                <a:gd name="T23" fmla="*/ 57 h 58"/>
                <a:gd name="T24" fmla="*/ 33 w 58"/>
                <a:gd name="T25" fmla="*/ 58 h 58"/>
                <a:gd name="T26" fmla="*/ 25 w 58"/>
                <a:gd name="T27" fmla="*/ 58 h 58"/>
                <a:gd name="T28" fmla="*/ 23 w 58"/>
                <a:gd name="T29" fmla="*/ 57 h 58"/>
                <a:gd name="T30" fmla="*/ 22 w 58"/>
                <a:gd name="T31" fmla="*/ 50 h 58"/>
                <a:gd name="T32" fmla="*/ 19 w 58"/>
                <a:gd name="T33" fmla="*/ 48 h 58"/>
                <a:gd name="T34" fmla="*/ 14 w 58"/>
                <a:gd name="T35" fmla="*/ 52 h 58"/>
                <a:gd name="T36" fmla="*/ 13 w 58"/>
                <a:gd name="T37" fmla="*/ 53 h 58"/>
                <a:gd name="T38" fmla="*/ 12 w 58"/>
                <a:gd name="T39" fmla="*/ 52 h 58"/>
                <a:gd name="T40" fmla="*/ 5 w 58"/>
                <a:gd name="T41" fmla="*/ 46 h 58"/>
                <a:gd name="T42" fmla="*/ 5 w 58"/>
                <a:gd name="T43" fmla="*/ 45 h 58"/>
                <a:gd name="T44" fmla="*/ 5 w 58"/>
                <a:gd name="T45" fmla="*/ 44 h 58"/>
                <a:gd name="T46" fmla="*/ 9 w 58"/>
                <a:gd name="T47" fmla="*/ 39 h 58"/>
                <a:gd name="T48" fmla="*/ 8 w 58"/>
                <a:gd name="T49" fmla="*/ 35 h 58"/>
                <a:gd name="T50" fmla="*/ 1 w 58"/>
                <a:gd name="T51" fmla="*/ 34 h 58"/>
                <a:gd name="T52" fmla="*/ 0 w 58"/>
                <a:gd name="T53" fmla="*/ 33 h 58"/>
                <a:gd name="T54" fmla="*/ 0 w 58"/>
                <a:gd name="T55" fmla="*/ 24 h 58"/>
                <a:gd name="T56" fmla="*/ 1 w 58"/>
                <a:gd name="T57" fmla="*/ 23 h 58"/>
                <a:gd name="T58" fmla="*/ 8 w 58"/>
                <a:gd name="T59" fmla="*/ 22 h 58"/>
                <a:gd name="T60" fmla="*/ 9 w 58"/>
                <a:gd name="T61" fmla="*/ 18 h 58"/>
                <a:gd name="T62" fmla="*/ 5 w 58"/>
                <a:gd name="T63" fmla="*/ 13 h 58"/>
                <a:gd name="T64" fmla="*/ 5 w 58"/>
                <a:gd name="T65" fmla="*/ 12 h 58"/>
                <a:gd name="T66" fmla="*/ 5 w 58"/>
                <a:gd name="T67" fmla="*/ 11 h 58"/>
                <a:gd name="T68" fmla="*/ 13 w 58"/>
                <a:gd name="T69" fmla="*/ 5 h 58"/>
                <a:gd name="T70" fmla="*/ 14 w 58"/>
                <a:gd name="T71" fmla="*/ 5 h 58"/>
                <a:gd name="T72" fmla="*/ 19 w 58"/>
                <a:gd name="T73" fmla="*/ 9 h 58"/>
                <a:gd name="T74" fmla="*/ 22 w 58"/>
                <a:gd name="T75" fmla="*/ 8 h 58"/>
                <a:gd name="T76" fmla="*/ 23 w 58"/>
                <a:gd name="T77" fmla="*/ 1 h 58"/>
                <a:gd name="T78" fmla="*/ 25 w 58"/>
                <a:gd name="T79" fmla="*/ 0 h 58"/>
                <a:gd name="T80" fmla="*/ 33 w 58"/>
                <a:gd name="T81" fmla="*/ 0 h 58"/>
                <a:gd name="T82" fmla="*/ 34 w 58"/>
                <a:gd name="T83" fmla="*/ 1 h 58"/>
                <a:gd name="T84" fmla="*/ 36 w 58"/>
                <a:gd name="T85" fmla="*/ 8 h 58"/>
                <a:gd name="T86" fmla="*/ 39 w 58"/>
                <a:gd name="T87" fmla="*/ 9 h 58"/>
                <a:gd name="T88" fmla="*/ 44 w 58"/>
                <a:gd name="T89" fmla="*/ 5 h 58"/>
                <a:gd name="T90" fmla="*/ 45 w 58"/>
                <a:gd name="T91" fmla="*/ 5 h 58"/>
                <a:gd name="T92" fmla="*/ 46 w 58"/>
                <a:gd name="T93" fmla="*/ 5 h 58"/>
                <a:gd name="T94" fmla="*/ 52 w 58"/>
                <a:gd name="T95" fmla="*/ 12 h 58"/>
                <a:gd name="T96" fmla="*/ 53 w 58"/>
                <a:gd name="T97" fmla="*/ 12 h 58"/>
                <a:gd name="T98" fmla="*/ 52 w 58"/>
                <a:gd name="T99" fmla="*/ 13 h 58"/>
                <a:gd name="T100" fmla="*/ 48 w 58"/>
                <a:gd name="T101" fmla="*/ 18 h 58"/>
                <a:gd name="T102" fmla="*/ 50 w 58"/>
                <a:gd name="T103" fmla="*/ 22 h 58"/>
                <a:gd name="T104" fmla="*/ 57 w 58"/>
                <a:gd name="T105" fmla="*/ 23 h 58"/>
                <a:gd name="T106" fmla="*/ 58 w 58"/>
                <a:gd name="T107" fmla="*/ 25 h 58"/>
                <a:gd name="T108" fmla="*/ 58 w 58"/>
                <a:gd name="T109" fmla="*/ 33 h 58"/>
                <a:gd name="T110" fmla="*/ 29 w 58"/>
                <a:gd name="T111" fmla="*/ 19 h 58"/>
                <a:gd name="T112" fmla="*/ 19 w 58"/>
                <a:gd name="T113" fmla="*/ 29 h 58"/>
                <a:gd name="T114" fmla="*/ 29 w 58"/>
                <a:gd name="T115" fmla="*/ 38 h 58"/>
                <a:gd name="T116" fmla="*/ 39 w 58"/>
                <a:gd name="T117" fmla="*/ 29 h 58"/>
                <a:gd name="T118" fmla="*/ 29 w 58"/>
                <a:gd name="T119" fmla="*/ 19 h 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8"/>
                <a:gd name="T181" fmla="*/ 0 h 58"/>
                <a:gd name="T182" fmla="*/ 58 w 58"/>
                <a:gd name="T183" fmla="*/ 58 h 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8" h="58">
                  <a:moveTo>
                    <a:pt x="58" y="33"/>
                  </a:moveTo>
                  <a:cubicBezTo>
                    <a:pt x="58" y="34"/>
                    <a:pt x="58" y="34"/>
                    <a:pt x="57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7"/>
                    <a:pt x="49" y="38"/>
                    <a:pt x="49" y="39"/>
                  </a:cubicBezTo>
                  <a:cubicBezTo>
                    <a:pt x="50" y="41"/>
                    <a:pt x="51" y="42"/>
                    <a:pt x="53" y="44"/>
                  </a:cubicBezTo>
                  <a:cubicBezTo>
                    <a:pt x="53" y="44"/>
                    <a:pt x="53" y="45"/>
                    <a:pt x="53" y="45"/>
                  </a:cubicBezTo>
                  <a:cubicBezTo>
                    <a:pt x="53" y="45"/>
                    <a:pt x="53" y="46"/>
                    <a:pt x="53" y="46"/>
                  </a:cubicBezTo>
                  <a:cubicBezTo>
                    <a:pt x="52" y="47"/>
                    <a:pt x="47" y="53"/>
                    <a:pt x="45" y="53"/>
                  </a:cubicBezTo>
                  <a:cubicBezTo>
                    <a:pt x="45" y="53"/>
                    <a:pt x="45" y="53"/>
                    <a:pt x="44" y="52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8" y="49"/>
                    <a:pt x="37" y="49"/>
                    <a:pt x="36" y="50"/>
                  </a:cubicBezTo>
                  <a:cubicBezTo>
                    <a:pt x="35" y="52"/>
                    <a:pt x="35" y="55"/>
                    <a:pt x="34" y="57"/>
                  </a:cubicBezTo>
                  <a:cubicBezTo>
                    <a:pt x="34" y="57"/>
                    <a:pt x="34" y="58"/>
                    <a:pt x="33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4" y="58"/>
                    <a:pt x="23" y="57"/>
                    <a:pt x="23" y="57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1" y="49"/>
                    <a:pt x="20" y="49"/>
                    <a:pt x="19" y="48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2" y="53"/>
                    <a:pt x="12" y="53"/>
                    <a:pt x="12" y="52"/>
                  </a:cubicBezTo>
                  <a:cubicBezTo>
                    <a:pt x="10" y="50"/>
                    <a:pt x="7" y="48"/>
                    <a:pt x="5" y="46"/>
                  </a:cubicBezTo>
                  <a:cubicBezTo>
                    <a:pt x="5" y="46"/>
                    <a:pt x="5" y="45"/>
                    <a:pt x="5" y="45"/>
                  </a:cubicBezTo>
                  <a:cubicBezTo>
                    <a:pt x="5" y="45"/>
                    <a:pt x="5" y="44"/>
                    <a:pt x="5" y="44"/>
                  </a:cubicBezTo>
                  <a:cubicBezTo>
                    <a:pt x="7" y="42"/>
                    <a:pt x="8" y="41"/>
                    <a:pt x="9" y="39"/>
                  </a:cubicBezTo>
                  <a:cubicBezTo>
                    <a:pt x="9" y="38"/>
                    <a:pt x="8" y="37"/>
                    <a:pt x="8" y="35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4"/>
                    <a:pt x="0" y="33"/>
                    <a:pt x="0" y="3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1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1"/>
                    <a:pt x="9" y="20"/>
                    <a:pt x="9" y="18"/>
                  </a:cubicBezTo>
                  <a:cubicBezTo>
                    <a:pt x="8" y="17"/>
                    <a:pt x="7" y="15"/>
                    <a:pt x="5" y="13"/>
                  </a:cubicBezTo>
                  <a:cubicBezTo>
                    <a:pt x="5" y="13"/>
                    <a:pt x="5" y="13"/>
                    <a:pt x="5" y="12"/>
                  </a:cubicBezTo>
                  <a:cubicBezTo>
                    <a:pt x="5" y="12"/>
                    <a:pt x="5" y="12"/>
                    <a:pt x="5" y="11"/>
                  </a:cubicBezTo>
                  <a:cubicBezTo>
                    <a:pt x="6" y="10"/>
                    <a:pt x="11" y="5"/>
                    <a:pt x="13" y="5"/>
                  </a:cubicBezTo>
                  <a:cubicBezTo>
                    <a:pt x="13" y="5"/>
                    <a:pt x="13" y="5"/>
                    <a:pt x="14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9"/>
                    <a:pt x="21" y="8"/>
                    <a:pt x="22" y="8"/>
                  </a:cubicBezTo>
                  <a:cubicBezTo>
                    <a:pt x="22" y="5"/>
                    <a:pt x="23" y="3"/>
                    <a:pt x="23" y="1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4" y="0"/>
                    <a:pt x="34" y="0"/>
                    <a:pt x="34" y="1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7" y="8"/>
                    <a:pt x="38" y="9"/>
                    <a:pt x="39" y="9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7"/>
                    <a:pt x="51" y="9"/>
                    <a:pt x="52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3"/>
                    <a:pt x="53" y="13"/>
                    <a:pt x="52" y="13"/>
                  </a:cubicBezTo>
                  <a:cubicBezTo>
                    <a:pt x="51" y="15"/>
                    <a:pt x="50" y="17"/>
                    <a:pt x="48" y="18"/>
                  </a:cubicBezTo>
                  <a:cubicBezTo>
                    <a:pt x="49" y="20"/>
                    <a:pt x="50" y="21"/>
                    <a:pt x="50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8" y="23"/>
                    <a:pt x="58" y="24"/>
                    <a:pt x="58" y="25"/>
                  </a:cubicBezTo>
                  <a:lnTo>
                    <a:pt x="58" y="33"/>
                  </a:lnTo>
                  <a:close/>
                  <a:moveTo>
                    <a:pt x="29" y="19"/>
                  </a:moveTo>
                  <a:cubicBezTo>
                    <a:pt x="24" y="19"/>
                    <a:pt x="19" y="23"/>
                    <a:pt x="19" y="29"/>
                  </a:cubicBezTo>
                  <a:cubicBezTo>
                    <a:pt x="19" y="34"/>
                    <a:pt x="24" y="38"/>
                    <a:pt x="29" y="38"/>
                  </a:cubicBezTo>
                  <a:cubicBezTo>
                    <a:pt x="34" y="38"/>
                    <a:pt x="39" y="34"/>
                    <a:pt x="39" y="29"/>
                  </a:cubicBezTo>
                  <a:cubicBezTo>
                    <a:pt x="39" y="23"/>
                    <a:pt x="34" y="19"/>
                    <a:pt x="29" y="19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1" name="组合 40"/>
          <p:cNvGrpSpPr/>
          <p:nvPr/>
        </p:nvGrpSpPr>
        <p:grpSpPr bwMode="auto">
          <a:xfrm>
            <a:off x="4746055" y="1788590"/>
            <a:ext cx="832374" cy="832374"/>
            <a:chOff x="4722979" y="1746592"/>
            <a:chExt cx="815598" cy="815596"/>
          </a:xfrm>
        </p:grpSpPr>
        <p:sp>
          <p:nvSpPr>
            <p:cNvPr id="42" name="Sev01"/>
            <p:cNvSpPr>
              <a:spLocks noChangeAspect="1"/>
            </p:cNvSpPr>
            <p:nvPr/>
          </p:nvSpPr>
          <p:spPr>
            <a:xfrm>
              <a:off x="4722979" y="1746592"/>
              <a:ext cx="815598" cy="815596"/>
            </a:xfrm>
            <a:prstGeom prst="ellipse">
              <a:avLst/>
            </a:prstGeom>
            <a:solidFill>
              <a:srgbClr val="60745A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ntAwesome" pitchFamily="2" charset="0"/>
              </a:endParaRPr>
            </a:p>
          </p:txBody>
        </p:sp>
        <p:sp>
          <p:nvSpPr>
            <p:cNvPr id="43" name="Freeform 135"/>
            <p:cNvSpPr>
              <a:spLocks noEditPoints="1"/>
            </p:cNvSpPr>
            <p:nvPr/>
          </p:nvSpPr>
          <p:spPr bwMode="auto">
            <a:xfrm>
              <a:off x="4887193" y="1926222"/>
              <a:ext cx="487170" cy="456336"/>
            </a:xfrm>
            <a:custGeom>
              <a:avLst/>
              <a:gdLst>
                <a:gd name="T0" fmla="*/ 13 w 73"/>
                <a:gd name="T1" fmla="*/ 39 h 68"/>
                <a:gd name="T2" fmla="*/ 8 w 73"/>
                <a:gd name="T3" fmla="*/ 39 h 68"/>
                <a:gd name="T4" fmla="*/ 0 w 73"/>
                <a:gd name="T5" fmla="*/ 33 h 68"/>
                <a:gd name="T6" fmla="*/ 5 w 73"/>
                <a:gd name="T7" fmla="*/ 19 h 68"/>
                <a:gd name="T8" fmla="*/ 15 w 73"/>
                <a:gd name="T9" fmla="*/ 22 h 68"/>
                <a:gd name="T10" fmla="*/ 20 w 73"/>
                <a:gd name="T11" fmla="*/ 21 h 68"/>
                <a:gd name="T12" fmla="*/ 20 w 73"/>
                <a:gd name="T13" fmla="*/ 24 h 68"/>
                <a:gd name="T14" fmla="*/ 23 w 73"/>
                <a:gd name="T15" fmla="*/ 34 h 68"/>
                <a:gd name="T16" fmla="*/ 13 w 73"/>
                <a:gd name="T17" fmla="*/ 39 h 68"/>
                <a:gd name="T18" fmla="*/ 15 w 73"/>
                <a:gd name="T19" fmla="*/ 19 h 68"/>
                <a:gd name="T20" fmla="*/ 5 w 73"/>
                <a:gd name="T21" fmla="*/ 9 h 68"/>
                <a:gd name="T22" fmla="*/ 15 w 73"/>
                <a:gd name="T23" fmla="*/ 0 h 68"/>
                <a:gd name="T24" fmla="*/ 25 w 73"/>
                <a:gd name="T25" fmla="*/ 9 h 68"/>
                <a:gd name="T26" fmla="*/ 15 w 73"/>
                <a:gd name="T27" fmla="*/ 19 h 68"/>
                <a:gd name="T28" fmla="*/ 53 w 73"/>
                <a:gd name="T29" fmla="*/ 68 h 68"/>
                <a:gd name="T30" fmla="*/ 20 w 73"/>
                <a:gd name="T31" fmla="*/ 68 h 68"/>
                <a:gd name="T32" fmla="*/ 10 w 73"/>
                <a:gd name="T33" fmla="*/ 58 h 68"/>
                <a:gd name="T34" fmla="*/ 23 w 73"/>
                <a:gd name="T35" fmla="*/ 36 h 68"/>
                <a:gd name="T36" fmla="*/ 37 w 73"/>
                <a:gd name="T37" fmla="*/ 41 h 68"/>
                <a:gd name="T38" fmla="*/ 50 w 73"/>
                <a:gd name="T39" fmla="*/ 36 h 68"/>
                <a:gd name="T40" fmla="*/ 64 w 73"/>
                <a:gd name="T41" fmla="*/ 58 h 68"/>
                <a:gd name="T42" fmla="*/ 53 w 73"/>
                <a:gd name="T43" fmla="*/ 68 h 68"/>
                <a:gd name="T44" fmla="*/ 37 w 73"/>
                <a:gd name="T45" fmla="*/ 39 h 68"/>
                <a:gd name="T46" fmla="*/ 22 w 73"/>
                <a:gd name="T47" fmla="*/ 24 h 68"/>
                <a:gd name="T48" fmla="*/ 37 w 73"/>
                <a:gd name="T49" fmla="*/ 9 h 68"/>
                <a:gd name="T50" fmla="*/ 51 w 73"/>
                <a:gd name="T51" fmla="*/ 24 h 68"/>
                <a:gd name="T52" fmla="*/ 37 w 73"/>
                <a:gd name="T53" fmla="*/ 39 h 68"/>
                <a:gd name="T54" fmla="*/ 59 w 73"/>
                <a:gd name="T55" fmla="*/ 19 h 68"/>
                <a:gd name="T56" fmla="*/ 49 w 73"/>
                <a:gd name="T57" fmla="*/ 9 h 68"/>
                <a:gd name="T58" fmla="*/ 59 w 73"/>
                <a:gd name="T59" fmla="*/ 0 h 68"/>
                <a:gd name="T60" fmla="*/ 68 w 73"/>
                <a:gd name="T61" fmla="*/ 9 h 68"/>
                <a:gd name="T62" fmla="*/ 59 w 73"/>
                <a:gd name="T63" fmla="*/ 19 h 68"/>
                <a:gd name="T64" fmla="*/ 66 w 73"/>
                <a:gd name="T65" fmla="*/ 39 h 68"/>
                <a:gd name="T66" fmla="*/ 61 w 73"/>
                <a:gd name="T67" fmla="*/ 39 h 68"/>
                <a:gd name="T68" fmla="*/ 51 w 73"/>
                <a:gd name="T69" fmla="*/ 34 h 68"/>
                <a:gd name="T70" fmla="*/ 54 w 73"/>
                <a:gd name="T71" fmla="*/ 24 h 68"/>
                <a:gd name="T72" fmla="*/ 54 w 73"/>
                <a:gd name="T73" fmla="*/ 21 h 68"/>
                <a:gd name="T74" fmla="*/ 59 w 73"/>
                <a:gd name="T75" fmla="*/ 22 h 68"/>
                <a:gd name="T76" fmla="*/ 69 w 73"/>
                <a:gd name="T77" fmla="*/ 19 h 68"/>
                <a:gd name="T78" fmla="*/ 73 w 73"/>
                <a:gd name="T79" fmla="*/ 33 h 68"/>
                <a:gd name="T80" fmla="*/ 66 w 73"/>
                <a:gd name="T81" fmla="*/ 39 h 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"/>
                <a:gd name="T124" fmla="*/ 0 h 68"/>
                <a:gd name="T125" fmla="*/ 73 w 73"/>
                <a:gd name="T126" fmla="*/ 68 h 6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" h="68">
                  <a:moveTo>
                    <a:pt x="13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7"/>
                    <a:pt x="0" y="33"/>
                  </a:cubicBezTo>
                  <a:cubicBezTo>
                    <a:pt x="0" y="29"/>
                    <a:pt x="0" y="19"/>
                    <a:pt x="5" y="19"/>
                  </a:cubicBezTo>
                  <a:cubicBezTo>
                    <a:pt x="6" y="19"/>
                    <a:pt x="10" y="22"/>
                    <a:pt x="15" y="22"/>
                  </a:cubicBezTo>
                  <a:cubicBezTo>
                    <a:pt x="17" y="22"/>
                    <a:pt x="18" y="22"/>
                    <a:pt x="20" y="21"/>
                  </a:cubicBezTo>
                  <a:cubicBezTo>
                    <a:pt x="20" y="22"/>
                    <a:pt x="20" y="23"/>
                    <a:pt x="20" y="24"/>
                  </a:cubicBezTo>
                  <a:cubicBezTo>
                    <a:pt x="20" y="27"/>
                    <a:pt x="21" y="31"/>
                    <a:pt x="23" y="34"/>
                  </a:cubicBezTo>
                  <a:cubicBezTo>
                    <a:pt x="19" y="34"/>
                    <a:pt x="15" y="36"/>
                    <a:pt x="13" y="39"/>
                  </a:cubicBezTo>
                  <a:close/>
                  <a:moveTo>
                    <a:pt x="15" y="19"/>
                  </a:moveTo>
                  <a:cubicBezTo>
                    <a:pt x="10" y="19"/>
                    <a:pt x="5" y="15"/>
                    <a:pt x="5" y="9"/>
                  </a:cubicBezTo>
                  <a:cubicBezTo>
                    <a:pt x="5" y="4"/>
                    <a:pt x="10" y="0"/>
                    <a:pt x="15" y="0"/>
                  </a:cubicBezTo>
                  <a:cubicBezTo>
                    <a:pt x="20" y="0"/>
                    <a:pt x="25" y="4"/>
                    <a:pt x="25" y="9"/>
                  </a:cubicBezTo>
                  <a:cubicBezTo>
                    <a:pt x="25" y="15"/>
                    <a:pt x="20" y="19"/>
                    <a:pt x="15" y="19"/>
                  </a:cubicBezTo>
                  <a:close/>
                  <a:moveTo>
                    <a:pt x="53" y="68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4" y="68"/>
                    <a:pt x="10" y="64"/>
                    <a:pt x="10" y="58"/>
                  </a:cubicBezTo>
                  <a:cubicBezTo>
                    <a:pt x="10" y="49"/>
                    <a:pt x="12" y="36"/>
                    <a:pt x="23" y="36"/>
                  </a:cubicBezTo>
                  <a:cubicBezTo>
                    <a:pt x="25" y="36"/>
                    <a:pt x="29" y="41"/>
                    <a:pt x="37" y="41"/>
                  </a:cubicBezTo>
                  <a:cubicBezTo>
                    <a:pt x="44" y="41"/>
                    <a:pt x="49" y="36"/>
                    <a:pt x="50" y="36"/>
                  </a:cubicBezTo>
                  <a:cubicBezTo>
                    <a:pt x="62" y="36"/>
                    <a:pt x="64" y="49"/>
                    <a:pt x="64" y="58"/>
                  </a:cubicBezTo>
                  <a:cubicBezTo>
                    <a:pt x="64" y="64"/>
                    <a:pt x="60" y="68"/>
                    <a:pt x="53" y="68"/>
                  </a:cubicBezTo>
                  <a:close/>
                  <a:moveTo>
                    <a:pt x="37" y="39"/>
                  </a:moveTo>
                  <a:cubicBezTo>
                    <a:pt x="29" y="39"/>
                    <a:pt x="22" y="32"/>
                    <a:pt x="22" y="24"/>
                  </a:cubicBezTo>
                  <a:cubicBezTo>
                    <a:pt x="22" y="16"/>
                    <a:pt x="29" y="9"/>
                    <a:pt x="37" y="9"/>
                  </a:cubicBezTo>
                  <a:cubicBezTo>
                    <a:pt x="45" y="9"/>
                    <a:pt x="51" y="16"/>
                    <a:pt x="51" y="24"/>
                  </a:cubicBezTo>
                  <a:cubicBezTo>
                    <a:pt x="51" y="32"/>
                    <a:pt x="45" y="39"/>
                    <a:pt x="37" y="39"/>
                  </a:cubicBezTo>
                  <a:close/>
                  <a:moveTo>
                    <a:pt x="59" y="19"/>
                  </a:moveTo>
                  <a:cubicBezTo>
                    <a:pt x="53" y="19"/>
                    <a:pt x="49" y="15"/>
                    <a:pt x="49" y="9"/>
                  </a:cubicBezTo>
                  <a:cubicBezTo>
                    <a:pt x="49" y="4"/>
                    <a:pt x="53" y="0"/>
                    <a:pt x="59" y="0"/>
                  </a:cubicBezTo>
                  <a:cubicBezTo>
                    <a:pt x="64" y="0"/>
                    <a:pt x="68" y="4"/>
                    <a:pt x="68" y="9"/>
                  </a:cubicBezTo>
                  <a:cubicBezTo>
                    <a:pt x="68" y="15"/>
                    <a:pt x="64" y="19"/>
                    <a:pt x="59" y="19"/>
                  </a:cubicBezTo>
                  <a:close/>
                  <a:moveTo>
                    <a:pt x="66" y="39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58" y="36"/>
                    <a:pt x="55" y="34"/>
                    <a:pt x="51" y="34"/>
                  </a:cubicBezTo>
                  <a:cubicBezTo>
                    <a:pt x="53" y="31"/>
                    <a:pt x="54" y="27"/>
                    <a:pt x="54" y="24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5" y="22"/>
                    <a:pt x="57" y="22"/>
                    <a:pt x="59" y="22"/>
                  </a:cubicBezTo>
                  <a:cubicBezTo>
                    <a:pt x="64" y="22"/>
                    <a:pt x="68" y="19"/>
                    <a:pt x="69" y="19"/>
                  </a:cubicBezTo>
                  <a:cubicBezTo>
                    <a:pt x="73" y="19"/>
                    <a:pt x="73" y="29"/>
                    <a:pt x="73" y="33"/>
                  </a:cubicBezTo>
                  <a:cubicBezTo>
                    <a:pt x="73" y="37"/>
                    <a:pt x="70" y="39"/>
                    <a:pt x="66" y="39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4" name="文本框 66"/>
          <p:cNvSpPr txBox="1">
            <a:spLocks noChangeArrowheads="1"/>
          </p:cNvSpPr>
          <p:nvPr/>
        </p:nvSpPr>
        <p:spPr bwMode="auto">
          <a:xfrm>
            <a:off x="9695606" y="3941733"/>
            <a:ext cx="14281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What you're about</a:t>
            </a:r>
          </a:p>
        </p:txBody>
      </p:sp>
      <p:sp>
        <p:nvSpPr>
          <p:cNvPr id="45" name="TextBox 16"/>
          <p:cNvSpPr txBox="1"/>
          <p:nvPr/>
        </p:nvSpPr>
        <p:spPr>
          <a:xfrm>
            <a:off x="1408113" y="4341843"/>
            <a:ext cx="1920763" cy="738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  <a:endParaRPr lang="en-US" altLang="zh-CN" sz="1200" dirty="0">
              <a:solidFill>
                <a:prstClr val="black">
                  <a:lumMod val="65000"/>
                  <a:lumOff val="35000"/>
                </a:prst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  <p:sp>
        <p:nvSpPr>
          <p:cNvPr id="46" name="TextBox 16"/>
          <p:cNvSpPr txBox="1"/>
          <p:nvPr/>
        </p:nvSpPr>
        <p:spPr>
          <a:xfrm>
            <a:off x="4244843" y="4321236"/>
            <a:ext cx="1920763" cy="738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  <a:endParaRPr lang="en-US" altLang="zh-CN" sz="1200" dirty="0">
              <a:solidFill>
                <a:prstClr val="black">
                  <a:lumMod val="65000"/>
                  <a:lumOff val="35000"/>
                </a:prst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  <p:sp>
        <p:nvSpPr>
          <p:cNvPr id="47" name="TextBox 16"/>
          <p:cNvSpPr txBox="1"/>
          <p:nvPr/>
        </p:nvSpPr>
        <p:spPr>
          <a:xfrm>
            <a:off x="6910487" y="4319679"/>
            <a:ext cx="1920763" cy="738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  <a:endParaRPr lang="en-US" altLang="zh-CN" sz="1200" dirty="0">
              <a:solidFill>
                <a:prstClr val="black">
                  <a:lumMod val="65000"/>
                  <a:lumOff val="35000"/>
                </a:prst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44" grpId="0"/>
      <p:bldP spid="45" grpId="0"/>
      <p:bldP spid="46" grpId="0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694045" y="1027045"/>
            <a:ext cx="4803913" cy="4803913"/>
          </a:xfrm>
          <a:prstGeom prst="ellipse">
            <a:avLst/>
          </a:prstGeom>
          <a:gradFill>
            <a:gsLst>
              <a:gs pos="50000">
                <a:schemeClr val="bg1"/>
              </a:gs>
              <a:gs pos="100000">
                <a:srgbClr val="D5DDBF"/>
              </a:gs>
            </a:gsLst>
            <a:lin ang="5400000" scaled="1"/>
          </a:gradFill>
          <a:ln w="3175">
            <a:solidFill>
              <a:srgbClr val="D5DD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76893" y="1302026"/>
            <a:ext cx="14382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>
                <a:solidFill>
                  <a:srgbClr val="60745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03</a:t>
            </a:r>
            <a:endParaRPr lang="zh-CN" altLang="en-US" sz="8800" b="1" dirty="0">
              <a:solidFill>
                <a:srgbClr val="60745A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07201" y="2823191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Lack of experience</a:t>
            </a:r>
            <a:endParaRPr lang="zh-CN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8773825" y="-261382"/>
            <a:ext cx="2768600" cy="1557336"/>
          </a:xfrm>
          <a:prstGeom prst="line">
            <a:avLst/>
          </a:prstGeom>
          <a:ln>
            <a:gradFill>
              <a:gsLst>
                <a:gs pos="0">
                  <a:srgbClr val="D5DDBF"/>
                </a:gs>
                <a:gs pos="100000">
                  <a:srgbClr val="60745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10158125" y="-328296"/>
            <a:ext cx="2768600" cy="1557336"/>
          </a:xfrm>
          <a:prstGeom prst="line">
            <a:avLst/>
          </a:prstGeom>
          <a:ln>
            <a:gradFill>
              <a:gsLst>
                <a:gs pos="0">
                  <a:srgbClr val="D5DDBF"/>
                </a:gs>
                <a:gs pos="100000">
                  <a:srgbClr val="60745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9777125" y="751204"/>
            <a:ext cx="2768600" cy="1557336"/>
          </a:xfrm>
          <a:prstGeom prst="line">
            <a:avLst/>
          </a:prstGeom>
          <a:ln>
            <a:gradFill>
              <a:gsLst>
                <a:gs pos="0">
                  <a:srgbClr val="D5DDBF"/>
                </a:gs>
                <a:gs pos="100000">
                  <a:srgbClr val="60745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-226725" y="4550532"/>
            <a:ext cx="2768600" cy="1557336"/>
          </a:xfrm>
          <a:prstGeom prst="line">
            <a:avLst/>
          </a:prstGeom>
          <a:ln>
            <a:gradFill>
              <a:gsLst>
                <a:gs pos="0">
                  <a:srgbClr val="D5DDBF"/>
                </a:gs>
                <a:gs pos="100000">
                  <a:srgbClr val="60745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1157575" y="4483618"/>
            <a:ext cx="2768600" cy="1557336"/>
          </a:xfrm>
          <a:prstGeom prst="line">
            <a:avLst/>
          </a:prstGeom>
          <a:ln>
            <a:gradFill>
              <a:gsLst>
                <a:gs pos="0">
                  <a:srgbClr val="D5DDBF"/>
                </a:gs>
                <a:gs pos="100000">
                  <a:srgbClr val="60745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776575" y="5563118"/>
            <a:ext cx="2768600" cy="1557336"/>
          </a:xfrm>
          <a:prstGeom prst="line">
            <a:avLst/>
          </a:prstGeom>
          <a:ln>
            <a:gradFill>
              <a:gsLst>
                <a:gs pos="0">
                  <a:srgbClr val="D5DDBF"/>
                </a:gs>
                <a:gs pos="100000">
                  <a:srgbClr val="60745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45" y="3737362"/>
            <a:ext cx="3566167" cy="18257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"/>
                            </p:stCondLst>
                            <p:childTnLst>
                              <p:par>
                                <p:cTn id="2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3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3413693" cy="966849"/>
            <a:chOff x="609602" y="271647"/>
            <a:chExt cx="3413693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27152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Job deficiencies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1011389" y="2075165"/>
            <a:ext cx="3284112" cy="3415658"/>
            <a:chOff x="1011389" y="2075165"/>
            <a:chExt cx="3284112" cy="341565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572" y="2075165"/>
              <a:ext cx="2625746" cy="2625746"/>
            </a:xfrm>
            <a:custGeom>
              <a:avLst/>
              <a:gdLst>
                <a:gd name="connsiteX0" fmla="*/ 2528676 w 5057352"/>
                <a:gd name="connsiteY0" fmla="*/ 0 h 5057358"/>
                <a:gd name="connsiteX1" fmla="*/ 5057352 w 5057352"/>
                <a:gd name="connsiteY1" fmla="*/ 2528679 h 5057358"/>
                <a:gd name="connsiteX2" fmla="*/ 2528676 w 5057352"/>
                <a:gd name="connsiteY2" fmla="*/ 5057358 h 5057358"/>
                <a:gd name="connsiteX3" fmla="*/ 0 w 5057352"/>
                <a:gd name="connsiteY3" fmla="*/ 2528679 h 5057358"/>
                <a:gd name="connsiteX4" fmla="*/ 2528676 w 5057352"/>
                <a:gd name="connsiteY4" fmla="*/ 0 h 5057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352" h="5057358">
                  <a:moveTo>
                    <a:pt x="2528676" y="0"/>
                  </a:moveTo>
                  <a:cubicBezTo>
                    <a:pt x="3925225" y="0"/>
                    <a:pt x="5057352" y="1132128"/>
                    <a:pt x="5057352" y="2528679"/>
                  </a:cubicBezTo>
                  <a:cubicBezTo>
                    <a:pt x="5057352" y="3925230"/>
                    <a:pt x="3925225" y="5057358"/>
                    <a:pt x="2528676" y="5057358"/>
                  </a:cubicBezTo>
                  <a:cubicBezTo>
                    <a:pt x="1132127" y="5057358"/>
                    <a:pt x="0" y="3925230"/>
                    <a:pt x="0" y="2528679"/>
                  </a:cubicBezTo>
                  <a:cubicBezTo>
                    <a:pt x="0" y="1132128"/>
                    <a:pt x="1132127" y="0"/>
                    <a:pt x="2528676" y="0"/>
                  </a:cubicBezTo>
                  <a:close/>
                </a:path>
              </a:pathLst>
            </a:custGeom>
            <a:ln>
              <a:solidFill>
                <a:srgbClr val="60745A"/>
              </a:solidFill>
            </a:ln>
          </p:spPr>
        </p:pic>
        <p:sp>
          <p:nvSpPr>
            <p:cNvPr id="22" name="椭圆 21"/>
            <p:cNvSpPr/>
            <p:nvPr/>
          </p:nvSpPr>
          <p:spPr>
            <a:xfrm flipH="1">
              <a:off x="3503191" y="4051272"/>
              <a:ext cx="523351" cy="518130"/>
            </a:xfrm>
            <a:prstGeom prst="ellipse">
              <a:avLst/>
            </a:prstGeom>
            <a:solidFill>
              <a:srgbClr val="60745A">
                <a:alpha val="3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Agency FB" panose="020B0503020202020204" pitchFamily="34" charset="0"/>
                </a:rPr>
                <a:t>A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011389" y="5029158"/>
              <a:ext cx="3284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Enter your content, or right-click after copying it to keep only the text paste.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453944" y="1529426"/>
            <a:ext cx="3284112" cy="3422788"/>
            <a:chOff x="1011389" y="2068035"/>
            <a:chExt cx="3284112" cy="3422788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442" y="2068035"/>
              <a:ext cx="2640007" cy="2640007"/>
            </a:xfrm>
            <a:custGeom>
              <a:avLst/>
              <a:gdLst>
                <a:gd name="connsiteX0" fmla="*/ 2528676 w 5057352"/>
                <a:gd name="connsiteY0" fmla="*/ 0 h 5057358"/>
                <a:gd name="connsiteX1" fmla="*/ 5057352 w 5057352"/>
                <a:gd name="connsiteY1" fmla="*/ 2528679 h 5057358"/>
                <a:gd name="connsiteX2" fmla="*/ 2528676 w 5057352"/>
                <a:gd name="connsiteY2" fmla="*/ 5057358 h 5057358"/>
                <a:gd name="connsiteX3" fmla="*/ 0 w 5057352"/>
                <a:gd name="connsiteY3" fmla="*/ 2528679 h 5057358"/>
                <a:gd name="connsiteX4" fmla="*/ 2528676 w 5057352"/>
                <a:gd name="connsiteY4" fmla="*/ 0 h 5057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352" h="5057358">
                  <a:moveTo>
                    <a:pt x="2528676" y="0"/>
                  </a:moveTo>
                  <a:cubicBezTo>
                    <a:pt x="3925225" y="0"/>
                    <a:pt x="5057352" y="1132128"/>
                    <a:pt x="5057352" y="2528679"/>
                  </a:cubicBezTo>
                  <a:cubicBezTo>
                    <a:pt x="5057352" y="3925230"/>
                    <a:pt x="3925225" y="5057358"/>
                    <a:pt x="2528676" y="5057358"/>
                  </a:cubicBezTo>
                  <a:cubicBezTo>
                    <a:pt x="1132127" y="5057358"/>
                    <a:pt x="0" y="3925230"/>
                    <a:pt x="0" y="2528679"/>
                  </a:cubicBezTo>
                  <a:cubicBezTo>
                    <a:pt x="0" y="1132128"/>
                    <a:pt x="1132127" y="0"/>
                    <a:pt x="2528676" y="0"/>
                  </a:cubicBezTo>
                  <a:close/>
                </a:path>
              </a:pathLst>
            </a:custGeom>
            <a:ln>
              <a:solidFill>
                <a:srgbClr val="60745A"/>
              </a:solidFill>
            </a:ln>
          </p:spPr>
        </p:pic>
        <p:sp>
          <p:nvSpPr>
            <p:cNvPr id="26" name="椭圆 25"/>
            <p:cNvSpPr/>
            <p:nvPr/>
          </p:nvSpPr>
          <p:spPr>
            <a:xfrm flipH="1">
              <a:off x="3503191" y="4051272"/>
              <a:ext cx="523351" cy="518130"/>
            </a:xfrm>
            <a:prstGeom prst="ellipse">
              <a:avLst/>
            </a:prstGeom>
            <a:solidFill>
              <a:srgbClr val="60745A">
                <a:alpha val="3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Agency FB" panose="020B0503020202020204" pitchFamily="34" charset="0"/>
                </a:rPr>
                <a:t>B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011389" y="5029158"/>
              <a:ext cx="3284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Enter your content, or right-click after copying it to keep only the text paste.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896499" y="1885950"/>
            <a:ext cx="3284112" cy="3604873"/>
            <a:chOff x="1011389" y="1885950"/>
            <a:chExt cx="3284112" cy="3604873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488" y="1885950"/>
              <a:ext cx="2653915" cy="2595791"/>
            </a:xfrm>
            <a:custGeom>
              <a:avLst/>
              <a:gdLst>
                <a:gd name="connsiteX0" fmla="*/ 2528676 w 5057352"/>
                <a:gd name="connsiteY0" fmla="*/ 0 h 5057358"/>
                <a:gd name="connsiteX1" fmla="*/ 5057352 w 5057352"/>
                <a:gd name="connsiteY1" fmla="*/ 2528679 h 5057358"/>
                <a:gd name="connsiteX2" fmla="*/ 2528676 w 5057352"/>
                <a:gd name="connsiteY2" fmla="*/ 5057358 h 5057358"/>
                <a:gd name="connsiteX3" fmla="*/ 0 w 5057352"/>
                <a:gd name="connsiteY3" fmla="*/ 2528679 h 5057358"/>
                <a:gd name="connsiteX4" fmla="*/ 2528676 w 5057352"/>
                <a:gd name="connsiteY4" fmla="*/ 0 h 5057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352" h="5057358">
                  <a:moveTo>
                    <a:pt x="2528676" y="0"/>
                  </a:moveTo>
                  <a:cubicBezTo>
                    <a:pt x="3925225" y="0"/>
                    <a:pt x="5057352" y="1132128"/>
                    <a:pt x="5057352" y="2528679"/>
                  </a:cubicBezTo>
                  <a:cubicBezTo>
                    <a:pt x="5057352" y="3925230"/>
                    <a:pt x="3925225" y="5057358"/>
                    <a:pt x="2528676" y="5057358"/>
                  </a:cubicBezTo>
                  <a:cubicBezTo>
                    <a:pt x="1132127" y="5057358"/>
                    <a:pt x="0" y="3925230"/>
                    <a:pt x="0" y="2528679"/>
                  </a:cubicBezTo>
                  <a:cubicBezTo>
                    <a:pt x="0" y="1132128"/>
                    <a:pt x="1132127" y="0"/>
                    <a:pt x="2528676" y="0"/>
                  </a:cubicBezTo>
                  <a:close/>
                </a:path>
              </a:pathLst>
            </a:custGeom>
            <a:ln>
              <a:solidFill>
                <a:srgbClr val="60745A"/>
              </a:solidFill>
            </a:ln>
          </p:spPr>
        </p:pic>
        <p:sp>
          <p:nvSpPr>
            <p:cNvPr id="30" name="椭圆 29"/>
            <p:cNvSpPr/>
            <p:nvPr/>
          </p:nvSpPr>
          <p:spPr>
            <a:xfrm flipH="1">
              <a:off x="3503191" y="4051272"/>
              <a:ext cx="523351" cy="518130"/>
            </a:xfrm>
            <a:prstGeom prst="ellipse">
              <a:avLst/>
            </a:prstGeom>
            <a:solidFill>
              <a:srgbClr val="60745A">
                <a:alpha val="3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Agency FB" panose="020B0503020202020204" pitchFamily="34" charset="0"/>
                </a:rPr>
                <a:t>C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011389" y="5029158"/>
              <a:ext cx="3284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Enter your content, or right-click after copying it to keep only the text paste.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4375529" cy="966849"/>
            <a:chOff x="609602" y="271647"/>
            <a:chExt cx="4375529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36770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Job deficiencies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729386" y="1554343"/>
            <a:ext cx="10801350" cy="953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 Enter your content, or right-click after copying it to keep only the text paste.</a:t>
            </a:r>
          </a:p>
          <a:p>
            <a:pPr algn="just">
              <a:lnSpc>
                <a:spcPct val="120000"/>
              </a:lnSpc>
            </a:pP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767896" y="2700605"/>
            <a:ext cx="3136448" cy="3132000"/>
            <a:chOff x="767896" y="2700605"/>
            <a:chExt cx="3136448" cy="3132000"/>
          </a:xfrm>
        </p:grpSpPr>
        <p:sp>
          <p:nvSpPr>
            <p:cNvPr id="21" name="椭圆 20"/>
            <p:cNvSpPr/>
            <p:nvPr/>
          </p:nvSpPr>
          <p:spPr>
            <a:xfrm rot="16200000">
              <a:off x="767896" y="2700605"/>
              <a:ext cx="3132000" cy="3132000"/>
            </a:xfrm>
            <a:prstGeom prst="ellipse">
              <a:avLst/>
            </a:prstGeom>
            <a:solidFill>
              <a:srgbClr val="6074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 useBgFill="1">
          <p:nvSpPr>
            <p:cNvPr id="22" name="椭圆 21"/>
            <p:cNvSpPr/>
            <p:nvPr/>
          </p:nvSpPr>
          <p:spPr>
            <a:xfrm rot="16200000">
              <a:off x="833742" y="2731304"/>
              <a:ext cx="3070602" cy="307060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970908" y="3429000"/>
            <a:ext cx="2657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60745A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Add a title here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047540" y="3901944"/>
            <a:ext cx="2504588" cy="51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200">
                <a:solidFill>
                  <a:prstClr val="black">
                    <a:lumMod val="50000"/>
                    <a:lumOff val="50000"/>
                  </a:prst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4564061" y="2700606"/>
            <a:ext cx="3136448" cy="3132000"/>
            <a:chOff x="4564061" y="2700606"/>
            <a:chExt cx="3136448" cy="3132000"/>
          </a:xfrm>
        </p:grpSpPr>
        <p:sp>
          <p:nvSpPr>
            <p:cNvPr id="25" name="椭圆 24"/>
            <p:cNvSpPr/>
            <p:nvPr/>
          </p:nvSpPr>
          <p:spPr>
            <a:xfrm rot="16200000">
              <a:off x="4564061" y="2700606"/>
              <a:ext cx="3132000" cy="3132000"/>
            </a:xfrm>
            <a:prstGeom prst="ellipse">
              <a:avLst/>
            </a:prstGeom>
            <a:solidFill>
              <a:srgbClr val="6074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 useBgFill="1">
          <p:nvSpPr>
            <p:cNvPr id="26" name="椭圆 25"/>
            <p:cNvSpPr/>
            <p:nvPr/>
          </p:nvSpPr>
          <p:spPr>
            <a:xfrm rot="16200000">
              <a:off x="4629907" y="2731305"/>
              <a:ext cx="3070602" cy="307060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4767073" y="3429000"/>
            <a:ext cx="2657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60745A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Add a title here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4843705" y="3901944"/>
            <a:ext cx="2504588" cy="51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200">
                <a:solidFill>
                  <a:prstClr val="black">
                    <a:lumMod val="50000"/>
                    <a:lumOff val="50000"/>
                  </a:prst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8360226" y="2700606"/>
            <a:ext cx="3136448" cy="3132000"/>
            <a:chOff x="8360226" y="2700606"/>
            <a:chExt cx="3136448" cy="3132000"/>
          </a:xfrm>
        </p:grpSpPr>
        <p:sp>
          <p:nvSpPr>
            <p:cNvPr id="29" name="椭圆 28"/>
            <p:cNvSpPr/>
            <p:nvPr/>
          </p:nvSpPr>
          <p:spPr>
            <a:xfrm rot="16200000">
              <a:off x="8360226" y="2700606"/>
              <a:ext cx="3132000" cy="3132000"/>
            </a:xfrm>
            <a:prstGeom prst="ellipse">
              <a:avLst/>
            </a:prstGeom>
            <a:solidFill>
              <a:srgbClr val="6074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 useBgFill="1">
          <p:nvSpPr>
            <p:cNvPr id="30" name="椭圆 29"/>
            <p:cNvSpPr/>
            <p:nvPr/>
          </p:nvSpPr>
          <p:spPr>
            <a:xfrm rot="16200000">
              <a:off x="8426072" y="2731305"/>
              <a:ext cx="3070602" cy="307060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8563238" y="3429000"/>
            <a:ext cx="2657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60745A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Add a title here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8639870" y="3901944"/>
            <a:ext cx="2504588" cy="51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200">
                <a:solidFill>
                  <a:prstClr val="black">
                    <a:lumMod val="50000"/>
                    <a:lumOff val="50000"/>
                  </a:prst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  <p:bldP spid="27" grpId="0"/>
      <p:bldP spid="28" grpId="0"/>
      <p:bldP spid="31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4460419" cy="966849"/>
            <a:chOff x="609602" y="271647"/>
            <a:chExt cx="4460419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3761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Job deficiencies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sp>
        <p:nvSpPr>
          <p:cNvPr id="20" name="椭圆 19"/>
          <p:cNvSpPr/>
          <p:nvPr/>
        </p:nvSpPr>
        <p:spPr>
          <a:xfrm flipH="1">
            <a:off x="779603" y="1859217"/>
            <a:ext cx="3012566" cy="301256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695328" y="1774942"/>
            <a:ext cx="3181115" cy="3181115"/>
          </a:xfrm>
          <a:prstGeom prst="ellipse">
            <a:avLst/>
          </a:prstGeom>
          <a:noFill/>
          <a:ln>
            <a:solidFill>
              <a:srgbClr val="607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3310116" y="4070252"/>
            <a:ext cx="801531" cy="801531"/>
          </a:xfrm>
          <a:prstGeom prst="ellipse">
            <a:avLst/>
          </a:prstGeom>
          <a:solidFill>
            <a:srgbClr val="607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01</a:t>
            </a:r>
            <a:endParaRPr lang="zh-CN" altLang="en-US" sz="24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3" name="椭圆 22"/>
          <p:cNvSpPr/>
          <p:nvPr/>
        </p:nvSpPr>
        <p:spPr>
          <a:xfrm flipH="1">
            <a:off x="4472117" y="1859217"/>
            <a:ext cx="3012566" cy="301256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4387842" y="1774942"/>
            <a:ext cx="3181115" cy="3181115"/>
          </a:xfrm>
          <a:prstGeom prst="ellipse">
            <a:avLst/>
          </a:prstGeom>
          <a:noFill/>
          <a:ln>
            <a:solidFill>
              <a:srgbClr val="607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7002630" y="4070252"/>
            <a:ext cx="801531" cy="801531"/>
          </a:xfrm>
          <a:prstGeom prst="ellipse">
            <a:avLst/>
          </a:prstGeom>
          <a:solidFill>
            <a:srgbClr val="607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02</a:t>
            </a:r>
            <a:endParaRPr lang="zh-CN" altLang="en-US" sz="24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6" name="椭圆 25"/>
          <p:cNvSpPr/>
          <p:nvPr/>
        </p:nvSpPr>
        <p:spPr>
          <a:xfrm flipH="1">
            <a:off x="8164631" y="1859217"/>
            <a:ext cx="3012566" cy="3012566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8080356" y="1774942"/>
            <a:ext cx="3181115" cy="3181115"/>
          </a:xfrm>
          <a:prstGeom prst="ellipse">
            <a:avLst/>
          </a:prstGeom>
          <a:noFill/>
          <a:ln>
            <a:solidFill>
              <a:srgbClr val="607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10695144" y="4070252"/>
            <a:ext cx="801531" cy="801531"/>
          </a:xfrm>
          <a:prstGeom prst="ellipse">
            <a:avLst/>
          </a:prstGeom>
          <a:solidFill>
            <a:srgbClr val="607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03</a:t>
            </a:r>
            <a:endParaRPr lang="zh-CN" altLang="en-US" sz="24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921770" y="5214916"/>
            <a:ext cx="2456924" cy="906158"/>
            <a:chOff x="921770" y="5214916"/>
            <a:chExt cx="2456924" cy="906158"/>
          </a:xfrm>
        </p:grpSpPr>
        <p:sp>
          <p:nvSpPr>
            <p:cNvPr id="29" name="文本框 28"/>
            <p:cNvSpPr txBox="1"/>
            <p:nvPr/>
          </p:nvSpPr>
          <p:spPr>
            <a:xfrm>
              <a:off x="990710" y="5214916"/>
              <a:ext cx="2387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Add a title here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921770" y="5585543"/>
              <a:ext cx="245692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0000"/>
                </a:lnSpc>
                <a:defRPr sz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r>
                <a:rPr lang="zh-CN" altLang="en-US" dirty="0"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Enter your content, or right-click after copying it to keep only the text paste.</a:t>
              </a:r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1025091" y="5588917"/>
              <a:ext cx="225028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</p:grpSp>
      <p:grpSp>
        <p:nvGrpSpPr>
          <p:cNvPr id="39" name="组合 38"/>
          <p:cNvGrpSpPr/>
          <p:nvPr/>
        </p:nvGrpSpPr>
        <p:grpSpPr>
          <a:xfrm>
            <a:off x="4867540" y="5214916"/>
            <a:ext cx="2456924" cy="906158"/>
            <a:chOff x="4867540" y="5214916"/>
            <a:chExt cx="2456924" cy="906158"/>
          </a:xfrm>
        </p:grpSpPr>
        <p:sp>
          <p:nvSpPr>
            <p:cNvPr id="32" name="文本框 31"/>
            <p:cNvSpPr txBox="1"/>
            <p:nvPr/>
          </p:nvSpPr>
          <p:spPr>
            <a:xfrm>
              <a:off x="4936480" y="5214916"/>
              <a:ext cx="2387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Add a title here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4867540" y="5585543"/>
              <a:ext cx="245692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0000"/>
                </a:lnSpc>
                <a:defRPr sz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r>
                <a:rPr lang="zh-CN" altLang="en-US" dirty="0"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Enter your content, or right-click after copying it to keep only the text paste.</a:t>
              </a: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4970861" y="5588917"/>
              <a:ext cx="225028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</p:grpSp>
      <p:grpSp>
        <p:nvGrpSpPr>
          <p:cNvPr id="40" name="组合 39"/>
          <p:cNvGrpSpPr/>
          <p:nvPr/>
        </p:nvGrpSpPr>
        <p:grpSpPr>
          <a:xfrm>
            <a:off x="8813310" y="5214916"/>
            <a:ext cx="2456924" cy="906158"/>
            <a:chOff x="8813310" y="5214916"/>
            <a:chExt cx="2456924" cy="906158"/>
          </a:xfrm>
        </p:grpSpPr>
        <p:sp>
          <p:nvSpPr>
            <p:cNvPr id="35" name="文本框 34"/>
            <p:cNvSpPr txBox="1"/>
            <p:nvPr/>
          </p:nvSpPr>
          <p:spPr>
            <a:xfrm>
              <a:off x="8847780" y="5214916"/>
              <a:ext cx="2387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Add a title here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8813310" y="5585543"/>
              <a:ext cx="245692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0000"/>
                </a:lnSpc>
                <a:defRPr sz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r>
                <a:rPr lang="zh-CN" altLang="en-US" dirty="0"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Enter your content, or right-click after copying it to keep only the text paste.</a:t>
              </a:r>
            </a:p>
          </p:txBody>
        </p:sp>
        <p:cxnSp>
          <p:nvCxnSpPr>
            <p:cNvPr id="37" name="直接连接符 36"/>
            <p:cNvCxnSpPr/>
            <p:nvPr/>
          </p:nvCxnSpPr>
          <p:spPr>
            <a:xfrm>
              <a:off x="8916631" y="5588917"/>
              <a:ext cx="225028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4718824" cy="966849"/>
            <a:chOff x="609602" y="271647"/>
            <a:chExt cx="4718824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4020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Job deficiencies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1232694" y="1458357"/>
            <a:ext cx="5256212" cy="4346352"/>
            <a:chOff x="3030538" y="890588"/>
            <a:chExt cx="6126162" cy="5065712"/>
          </a:xfrm>
          <a:solidFill>
            <a:schemeClr val="bg2">
              <a:lumMod val="90000"/>
            </a:schemeClr>
          </a:solidFill>
        </p:grpSpPr>
        <p:sp>
          <p:nvSpPr>
            <p:cNvPr id="21" name="Freeform 5"/>
            <p:cNvSpPr/>
            <p:nvPr/>
          </p:nvSpPr>
          <p:spPr bwMode="auto">
            <a:xfrm>
              <a:off x="5602288" y="955675"/>
              <a:ext cx="2682875" cy="2287588"/>
            </a:xfrm>
            <a:custGeom>
              <a:avLst/>
              <a:gdLst>
                <a:gd name="T0" fmla="*/ 673 w 714"/>
                <a:gd name="T1" fmla="*/ 51 h 609"/>
                <a:gd name="T2" fmla="*/ 632 w 714"/>
                <a:gd name="T3" fmla="*/ 59 h 609"/>
                <a:gd name="T4" fmla="*/ 609 w 714"/>
                <a:gd name="T5" fmla="*/ 28 h 609"/>
                <a:gd name="T6" fmla="*/ 584 w 714"/>
                <a:gd name="T7" fmla="*/ 30 h 609"/>
                <a:gd name="T8" fmla="*/ 564 w 714"/>
                <a:gd name="T9" fmla="*/ 11 h 609"/>
                <a:gd name="T10" fmla="*/ 570 w 714"/>
                <a:gd name="T11" fmla="*/ 22 h 609"/>
                <a:gd name="T12" fmla="*/ 575 w 714"/>
                <a:gd name="T13" fmla="*/ 42 h 609"/>
                <a:gd name="T14" fmla="*/ 553 w 714"/>
                <a:gd name="T15" fmla="*/ 122 h 609"/>
                <a:gd name="T16" fmla="*/ 491 w 714"/>
                <a:gd name="T17" fmla="*/ 157 h 609"/>
                <a:gd name="T18" fmla="*/ 522 w 714"/>
                <a:gd name="T19" fmla="*/ 214 h 609"/>
                <a:gd name="T20" fmla="*/ 568 w 714"/>
                <a:gd name="T21" fmla="*/ 214 h 609"/>
                <a:gd name="T22" fmla="*/ 509 w 714"/>
                <a:gd name="T23" fmla="*/ 270 h 609"/>
                <a:gd name="T24" fmla="*/ 455 w 714"/>
                <a:gd name="T25" fmla="*/ 332 h 609"/>
                <a:gd name="T26" fmla="*/ 393 w 714"/>
                <a:gd name="T27" fmla="*/ 364 h 609"/>
                <a:gd name="T28" fmla="*/ 353 w 714"/>
                <a:gd name="T29" fmla="*/ 422 h 609"/>
                <a:gd name="T30" fmla="*/ 215 w 714"/>
                <a:gd name="T31" fmla="*/ 465 h 609"/>
                <a:gd name="T32" fmla="*/ 101 w 714"/>
                <a:gd name="T33" fmla="*/ 427 h 609"/>
                <a:gd name="T34" fmla="*/ 1 w 714"/>
                <a:gd name="T35" fmla="*/ 422 h 609"/>
                <a:gd name="T36" fmla="*/ 12 w 714"/>
                <a:gd name="T37" fmla="*/ 454 h 609"/>
                <a:gd name="T38" fmla="*/ 23 w 714"/>
                <a:gd name="T39" fmla="*/ 494 h 609"/>
                <a:gd name="T40" fmla="*/ 69 w 714"/>
                <a:gd name="T41" fmla="*/ 483 h 609"/>
                <a:gd name="T42" fmla="*/ 69 w 714"/>
                <a:gd name="T43" fmla="*/ 522 h 609"/>
                <a:gd name="T44" fmla="*/ 95 w 714"/>
                <a:gd name="T45" fmla="*/ 541 h 609"/>
                <a:gd name="T46" fmla="*/ 109 w 714"/>
                <a:gd name="T47" fmla="*/ 559 h 609"/>
                <a:gd name="T48" fmla="*/ 121 w 714"/>
                <a:gd name="T49" fmla="*/ 556 h 609"/>
                <a:gd name="T50" fmla="*/ 180 w 714"/>
                <a:gd name="T51" fmla="*/ 535 h 609"/>
                <a:gd name="T52" fmla="*/ 191 w 714"/>
                <a:gd name="T53" fmla="*/ 562 h 609"/>
                <a:gd name="T54" fmla="*/ 167 w 714"/>
                <a:gd name="T55" fmla="*/ 581 h 609"/>
                <a:gd name="T56" fmla="*/ 209 w 714"/>
                <a:gd name="T57" fmla="*/ 605 h 609"/>
                <a:gd name="T58" fmla="*/ 237 w 714"/>
                <a:gd name="T59" fmla="*/ 553 h 609"/>
                <a:gd name="T60" fmla="*/ 261 w 714"/>
                <a:gd name="T61" fmla="*/ 546 h 609"/>
                <a:gd name="T62" fmla="*/ 270 w 714"/>
                <a:gd name="T63" fmla="*/ 590 h 609"/>
                <a:gd name="T64" fmla="*/ 307 w 714"/>
                <a:gd name="T65" fmla="*/ 608 h 609"/>
                <a:gd name="T66" fmla="*/ 333 w 714"/>
                <a:gd name="T67" fmla="*/ 564 h 609"/>
                <a:gd name="T68" fmla="*/ 367 w 714"/>
                <a:gd name="T69" fmla="*/ 538 h 609"/>
                <a:gd name="T70" fmla="*/ 377 w 714"/>
                <a:gd name="T71" fmla="*/ 533 h 609"/>
                <a:gd name="T72" fmla="*/ 403 w 714"/>
                <a:gd name="T73" fmla="*/ 526 h 609"/>
                <a:gd name="T74" fmla="*/ 425 w 714"/>
                <a:gd name="T75" fmla="*/ 503 h 609"/>
                <a:gd name="T76" fmla="*/ 457 w 714"/>
                <a:gd name="T77" fmla="*/ 492 h 609"/>
                <a:gd name="T78" fmla="*/ 456 w 714"/>
                <a:gd name="T79" fmla="*/ 462 h 609"/>
                <a:gd name="T80" fmla="*/ 479 w 714"/>
                <a:gd name="T81" fmla="*/ 420 h 609"/>
                <a:gd name="T82" fmla="*/ 494 w 714"/>
                <a:gd name="T83" fmla="*/ 448 h 609"/>
                <a:gd name="T84" fmla="*/ 506 w 714"/>
                <a:gd name="T85" fmla="*/ 432 h 609"/>
                <a:gd name="T86" fmla="*/ 537 w 714"/>
                <a:gd name="T87" fmla="*/ 403 h 609"/>
                <a:gd name="T88" fmla="*/ 562 w 714"/>
                <a:gd name="T89" fmla="*/ 398 h 609"/>
                <a:gd name="T90" fmla="*/ 572 w 714"/>
                <a:gd name="T91" fmla="*/ 417 h 609"/>
                <a:gd name="T92" fmla="*/ 601 w 714"/>
                <a:gd name="T93" fmla="*/ 444 h 609"/>
                <a:gd name="T94" fmla="*/ 613 w 714"/>
                <a:gd name="T95" fmla="*/ 436 h 609"/>
                <a:gd name="T96" fmla="*/ 633 w 714"/>
                <a:gd name="T97" fmla="*/ 416 h 609"/>
                <a:gd name="T98" fmla="*/ 677 w 714"/>
                <a:gd name="T99" fmla="*/ 385 h 609"/>
                <a:gd name="T100" fmla="*/ 712 w 714"/>
                <a:gd name="T101" fmla="*/ 354 h 609"/>
                <a:gd name="T102" fmla="*/ 699 w 714"/>
                <a:gd name="T103" fmla="*/ 324 h 609"/>
                <a:gd name="T104" fmla="*/ 674 w 714"/>
                <a:gd name="T105" fmla="*/ 322 h 609"/>
                <a:gd name="T106" fmla="*/ 657 w 714"/>
                <a:gd name="T107" fmla="*/ 295 h 609"/>
                <a:gd name="T108" fmla="*/ 637 w 714"/>
                <a:gd name="T109" fmla="*/ 263 h 609"/>
                <a:gd name="T110" fmla="*/ 652 w 714"/>
                <a:gd name="T111" fmla="*/ 254 h 609"/>
                <a:gd name="T112" fmla="*/ 662 w 714"/>
                <a:gd name="T113" fmla="*/ 226 h 609"/>
                <a:gd name="T114" fmla="*/ 657 w 714"/>
                <a:gd name="T115" fmla="*/ 190 h 609"/>
                <a:gd name="T116" fmla="*/ 672 w 714"/>
                <a:gd name="T117" fmla="*/ 168 h 609"/>
                <a:gd name="T118" fmla="*/ 691 w 714"/>
                <a:gd name="T119" fmla="*/ 163 h 609"/>
                <a:gd name="T120" fmla="*/ 699 w 714"/>
                <a:gd name="T121" fmla="*/ 125 h 609"/>
                <a:gd name="T122" fmla="*/ 701 w 714"/>
                <a:gd name="T123" fmla="*/ 84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14" h="609">
                  <a:moveTo>
                    <a:pt x="699" y="64"/>
                  </a:moveTo>
                  <a:cubicBezTo>
                    <a:pt x="697" y="56"/>
                    <a:pt x="697" y="56"/>
                    <a:pt x="697" y="56"/>
                  </a:cubicBezTo>
                  <a:cubicBezTo>
                    <a:pt x="689" y="43"/>
                    <a:pt x="689" y="43"/>
                    <a:pt x="689" y="43"/>
                  </a:cubicBezTo>
                  <a:cubicBezTo>
                    <a:pt x="683" y="40"/>
                    <a:pt x="683" y="40"/>
                    <a:pt x="683" y="40"/>
                  </a:cubicBezTo>
                  <a:cubicBezTo>
                    <a:pt x="677" y="43"/>
                    <a:pt x="677" y="43"/>
                    <a:pt x="677" y="43"/>
                  </a:cubicBezTo>
                  <a:cubicBezTo>
                    <a:pt x="674" y="50"/>
                    <a:pt x="674" y="50"/>
                    <a:pt x="674" y="50"/>
                  </a:cubicBezTo>
                  <a:cubicBezTo>
                    <a:pt x="673" y="51"/>
                    <a:pt x="673" y="51"/>
                    <a:pt x="673" y="51"/>
                  </a:cubicBezTo>
                  <a:cubicBezTo>
                    <a:pt x="673" y="51"/>
                    <a:pt x="673" y="51"/>
                    <a:pt x="673" y="51"/>
                  </a:cubicBezTo>
                  <a:cubicBezTo>
                    <a:pt x="672" y="51"/>
                    <a:pt x="672" y="51"/>
                    <a:pt x="672" y="51"/>
                  </a:cubicBezTo>
                  <a:cubicBezTo>
                    <a:pt x="661" y="53"/>
                    <a:pt x="661" y="53"/>
                    <a:pt x="661" y="53"/>
                  </a:cubicBezTo>
                  <a:cubicBezTo>
                    <a:pt x="660" y="54"/>
                    <a:pt x="659" y="54"/>
                    <a:pt x="658" y="56"/>
                  </a:cubicBezTo>
                  <a:cubicBezTo>
                    <a:pt x="655" y="58"/>
                    <a:pt x="655" y="58"/>
                    <a:pt x="655" y="58"/>
                  </a:cubicBezTo>
                  <a:cubicBezTo>
                    <a:pt x="649" y="63"/>
                    <a:pt x="649" y="63"/>
                    <a:pt x="649" y="63"/>
                  </a:cubicBezTo>
                  <a:cubicBezTo>
                    <a:pt x="648" y="64"/>
                    <a:pt x="648" y="64"/>
                    <a:pt x="648" y="64"/>
                  </a:cubicBezTo>
                  <a:cubicBezTo>
                    <a:pt x="643" y="65"/>
                    <a:pt x="643" y="65"/>
                    <a:pt x="643" y="65"/>
                  </a:cubicBezTo>
                  <a:cubicBezTo>
                    <a:pt x="640" y="64"/>
                    <a:pt x="637" y="62"/>
                    <a:pt x="632" y="59"/>
                  </a:cubicBezTo>
                  <a:cubicBezTo>
                    <a:pt x="631" y="58"/>
                    <a:pt x="631" y="58"/>
                    <a:pt x="631" y="58"/>
                  </a:cubicBezTo>
                  <a:cubicBezTo>
                    <a:pt x="623" y="50"/>
                    <a:pt x="619" y="45"/>
                    <a:pt x="619" y="42"/>
                  </a:cubicBezTo>
                  <a:cubicBezTo>
                    <a:pt x="619" y="31"/>
                    <a:pt x="619" y="31"/>
                    <a:pt x="619" y="31"/>
                  </a:cubicBezTo>
                  <a:cubicBezTo>
                    <a:pt x="619" y="31"/>
                    <a:pt x="619" y="31"/>
                    <a:pt x="619" y="31"/>
                  </a:cubicBezTo>
                  <a:cubicBezTo>
                    <a:pt x="619" y="30"/>
                    <a:pt x="619" y="30"/>
                    <a:pt x="619" y="30"/>
                  </a:cubicBezTo>
                  <a:cubicBezTo>
                    <a:pt x="621" y="28"/>
                    <a:pt x="621" y="28"/>
                    <a:pt x="621" y="28"/>
                  </a:cubicBezTo>
                  <a:cubicBezTo>
                    <a:pt x="609" y="24"/>
                    <a:pt x="609" y="24"/>
                    <a:pt x="609" y="24"/>
                  </a:cubicBezTo>
                  <a:cubicBezTo>
                    <a:pt x="609" y="28"/>
                    <a:pt x="609" y="28"/>
                    <a:pt x="609" y="28"/>
                  </a:cubicBezTo>
                  <a:cubicBezTo>
                    <a:pt x="609" y="30"/>
                    <a:pt x="607" y="31"/>
                    <a:pt x="605" y="32"/>
                  </a:cubicBezTo>
                  <a:cubicBezTo>
                    <a:pt x="601" y="34"/>
                    <a:pt x="601" y="34"/>
                    <a:pt x="601" y="34"/>
                  </a:cubicBezTo>
                  <a:cubicBezTo>
                    <a:pt x="600" y="34"/>
                    <a:pt x="600" y="34"/>
                    <a:pt x="600" y="34"/>
                  </a:cubicBezTo>
                  <a:cubicBezTo>
                    <a:pt x="600" y="33"/>
                    <a:pt x="600" y="33"/>
                    <a:pt x="600" y="33"/>
                  </a:cubicBezTo>
                  <a:cubicBezTo>
                    <a:pt x="594" y="32"/>
                    <a:pt x="594" y="32"/>
                    <a:pt x="594" y="32"/>
                  </a:cubicBezTo>
                  <a:cubicBezTo>
                    <a:pt x="595" y="36"/>
                    <a:pt x="595" y="36"/>
                    <a:pt x="595" y="36"/>
                  </a:cubicBezTo>
                  <a:cubicBezTo>
                    <a:pt x="585" y="30"/>
                    <a:pt x="585" y="30"/>
                    <a:pt x="585" y="30"/>
                  </a:cubicBezTo>
                  <a:cubicBezTo>
                    <a:pt x="584" y="30"/>
                    <a:pt x="584" y="30"/>
                    <a:pt x="584" y="30"/>
                  </a:cubicBezTo>
                  <a:cubicBezTo>
                    <a:pt x="584" y="29"/>
                    <a:pt x="584" y="29"/>
                    <a:pt x="584" y="29"/>
                  </a:cubicBezTo>
                  <a:cubicBezTo>
                    <a:pt x="584" y="29"/>
                    <a:pt x="584" y="29"/>
                    <a:pt x="584" y="29"/>
                  </a:cubicBezTo>
                  <a:cubicBezTo>
                    <a:pt x="582" y="25"/>
                    <a:pt x="581" y="20"/>
                    <a:pt x="581" y="16"/>
                  </a:cubicBezTo>
                  <a:cubicBezTo>
                    <a:pt x="581" y="12"/>
                    <a:pt x="582" y="9"/>
                    <a:pt x="583" y="8"/>
                  </a:cubicBezTo>
                  <a:cubicBezTo>
                    <a:pt x="586" y="3"/>
                    <a:pt x="586" y="3"/>
                    <a:pt x="586" y="3"/>
                  </a:cubicBezTo>
                  <a:cubicBezTo>
                    <a:pt x="585" y="0"/>
                    <a:pt x="585" y="0"/>
                    <a:pt x="585" y="0"/>
                  </a:cubicBezTo>
                  <a:cubicBezTo>
                    <a:pt x="575" y="1"/>
                    <a:pt x="575" y="1"/>
                    <a:pt x="575" y="1"/>
                  </a:cubicBezTo>
                  <a:cubicBezTo>
                    <a:pt x="569" y="2"/>
                    <a:pt x="566" y="5"/>
                    <a:pt x="564" y="11"/>
                  </a:cubicBezTo>
                  <a:cubicBezTo>
                    <a:pt x="564" y="11"/>
                    <a:pt x="564" y="11"/>
                    <a:pt x="564" y="11"/>
                  </a:cubicBezTo>
                  <a:cubicBezTo>
                    <a:pt x="564" y="11"/>
                    <a:pt x="564" y="11"/>
                    <a:pt x="564" y="11"/>
                  </a:cubicBezTo>
                  <a:cubicBezTo>
                    <a:pt x="558" y="20"/>
                    <a:pt x="558" y="20"/>
                    <a:pt x="558" y="20"/>
                  </a:cubicBezTo>
                  <a:cubicBezTo>
                    <a:pt x="564" y="20"/>
                    <a:pt x="564" y="20"/>
                    <a:pt x="564" y="20"/>
                  </a:cubicBezTo>
                  <a:cubicBezTo>
                    <a:pt x="564" y="20"/>
                    <a:pt x="564" y="20"/>
                    <a:pt x="564" y="20"/>
                  </a:cubicBezTo>
                  <a:cubicBezTo>
                    <a:pt x="565" y="20"/>
                    <a:pt x="565" y="20"/>
                    <a:pt x="565" y="20"/>
                  </a:cubicBezTo>
                  <a:cubicBezTo>
                    <a:pt x="565" y="20"/>
                    <a:pt x="565" y="20"/>
                    <a:pt x="565" y="20"/>
                  </a:cubicBezTo>
                  <a:cubicBezTo>
                    <a:pt x="570" y="22"/>
                    <a:pt x="570" y="22"/>
                    <a:pt x="570" y="22"/>
                  </a:cubicBezTo>
                  <a:cubicBezTo>
                    <a:pt x="571" y="22"/>
                    <a:pt x="571" y="22"/>
                    <a:pt x="571" y="22"/>
                  </a:cubicBezTo>
                  <a:cubicBezTo>
                    <a:pt x="571" y="23"/>
                    <a:pt x="571" y="23"/>
                    <a:pt x="571" y="23"/>
                  </a:cubicBezTo>
                  <a:cubicBezTo>
                    <a:pt x="571" y="24"/>
                    <a:pt x="571" y="24"/>
                    <a:pt x="571" y="24"/>
                  </a:cubicBezTo>
                  <a:cubicBezTo>
                    <a:pt x="572" y="32"/>
                    <a:pt x="572" y="32"/>
                    <a:pt x="572" y="32"/>
                  </a:cubicBezTo>
                  <a:cubicBezTo>
                    <a:pt x="575" y="40"/>
                    <a:pt x="575" y="40"/>
                    <a:pt x="575" y="40"/>
                  </a:cubicBezTo>
                  <a:cubicBezTo>
                    <a:pt x="575" y="41"/>
                    <a:pt x="575" y="41"/>
                    <a:pt x="575" y="41"/>
                  </a:cubicBezTo>
                  <a:cubicBezTo>
                    <a:pt x="575" y="41"/>
                    <a:pt x="575" y="41"/>
                    <a:pt x="575" y="41"/>
                  </a:cubicBezTo>
                  <a:cubicBezTo>
                    <a:pt x="575" y="42"/>
                    <a:pt x="575" y="42"/>
                    <a:pt x="575" y="42"/>
                  </a:cubicBezTo>
                  <a:cubicBezTo>
                    <a:pt x="561" y="68"/>
                    <a:pt x="561" y="68"/>
                    <a:pt x="561" y="68"/>
                  </a:cubicBezTo>
                  <a:cubicBezTo>
                    <a:pt x="559" y="71"/>
                    <a:pt x="558" y="81"/>
                    <a:pt x="557" y="95"/>
                  </a:cubicBezTo>
                  <a:cubicBezTo>
                    <a:pt x="557" y="96"/>
                    <a:pt x="557" y="96"/>
                    <a:pt x="557" y="96"/>
                  </a:cubicBezTo>
                  <a:cubicBezTo>
                    <a:pt x="552" y="106"/>
                    <a:pt x="552" y="106"/>
                    <a:pt x="552" y="106"/>
                  </a:cubicBezTo>
                  <a:cubicBezTo>
                    <a:pt x="555" y="110"/>
                    <a:pt x="555" y="110"/>
                    <a:pt x="555" y="110"/>
                  </a:cubicBezTo>
                  <a:cubicBezTo>
                    <a:pt x="555" y="111"/>
                    <a:pt x="555" y="111"/>
                    <a:pt x="555" y="111"/>
                  </a:cubicBezTo>
                  <a:cubicBezTo>
                    <a:pt x="556" y="117"/>
                    <a:pt x="555" y="121"/>
                    <a:pt x="554" y="122"/>
                  </a:cubicBezTo>
                  <a:cubicBezTo>
                    <a:pt x="553" y="122"/>
                    <a:pt x="553" y="122"/>
                    <a:pt x="553" y="122"/>
                  </a:cubicBezTo>
                  <a:cubicBezTo>
                    <a:pt x="550" y="124"/>
                    <a:pt x="541" y="133"/>
                    <a:pt x="526" y="151"/>
                  </a:cubicBezTo>
                  <a:cubicBezTo>
                    <a:pt x="525" y="152"/>
                    <a:pt x="525" y="152"/>
                    <a:pt x="525" y="152"/>
                  </a:cubicBezTo>
                  <a:cubicBezTo>
                    <a:pt x="524" y="152"/>
                    <a:pt x="524" y="152"/>
                    <a:pt x="524" y="152"/>
                  </a:cubicBezTo>
                  <a:cubicBezTo>
                    <a:pt x="523" y="151"/>
                    <a:pt x="523" y="151"/>
                    <a:pt x="523" y="151"/>
                  </a:cubicBezTo>
                  <a:cubicBezTo>
                    <a:pt x="517" y="148"/>
                    <a:pt x="513" y="144"/>
                    <a:pt x="510" y="141"/>
                  </a:cubicBezTo>
                  <a:cubicBezTo>
                    <a:pt x="507" y="140"/>
                    <a:pt x="501" y="138"/>
                    <a:pt x="491" y="138"/>
                  </a:cubicBezTo>
                  <a:cubicBezTo>
                    <a:pt x="491" y="157"/>
                    <a:pt x="491" y="157"/>
                    <a:pt x="491" y="157"/>
                  </a:cubicBezTo>
                  <a:cubicBezTo>
                    <a:pt x="491" y="157"/>
                    <a:pt x="491" y="157"/>
                    <a:pt x="491" y="157"/>
                  </a:cubicBezTo>
                  <a:cubicBezTo>
                    <a:pt x="483" y="192"/>
                    <a:pt x="483" y="192"/>
                    <a:pt x="483" y="192"/>
                  </a:cubicBezTo>
                  <a:cubicBezTo>
                    <a:pt x="482" y="196"/>
                    <a:pt x="481" y="204"/>
                    <a:pt x="481" y="216"/>
                  </a:cubicBezTo>
                  <a:cubicBezTo>
                    <a:pt x="484" y="220"/>
                    <a:pt x="484" y="220"/>
                    <a:pt x="484" y="220"/>
                  </a:cubicBezTo>
                  <a:cubicBezTo>
                    <a:pt x="487" y="215"/>
                    <a:pt x="487" y="215"/>
                    <a:pt x="487" y="215"/>
                  </a:cubicBezTo>
                  <a:cubicBezTo>
                    <a:pt x="487" y="215"/>
                    <a:pt x="487" y="215"/>
                    <a:pt x="487" y="215"/>
                  </a:cubicBezTo>
                  <a:cubicBezTo>
                    <a:pt x="487" y="214"/>
                    <a:pt x="487" y="214"/>
                    <a:pt x="487" y="214"/>
                  </a:cubicBezTo>
                  <a:cubicBezTo>
                    <a:pt x="497" y="210"/>
                    <a:pt x="497" y="210"/>
                    <a:pt x="497" y="210"/>
                  </a:cubicBezTo>
                  <a:cubicBezTo>
                    <a:pt x="522" y="214"/>
                    <a:pt x="522" y="214"/>
                    <a:pt x="522" y="214"/>
                  </a:cubicBezTo>
                  <a:cubicBezTo>
                    <a:pt x="525" y="210"/>
                    <a:pt x="525" y="210"/>
                    <a:pt x="525" y="210"/>
                  </a:cubicBezTo>
                  <a:cubicBezTo>
                    <a:pt x="529" y="204"/>
                    <a:pt x="529" y="204"/>
                    <a:pt x="529" y="204"/>
                  </a:cubicBezTo>
                  <a:cubicBezTo>
                    <a:pt x="529" y="204"/>
                    <a:pt x="529" y="204"/>
                    <a:pt x="529" y="204"/>
                  </a:cubicBezTo>
                  <a:cubicBezTo>
                    <a:pt x="529" y="204"/>
                    <a:pt x="529" y="204"/>
                    <a:pt x="529" y="204"/>
                  </a:cubicBezTo>
                  <a:cubicBezTo>
                    <a:pt x="530" y="203"/>
                    <a:pt x="530" y="203"/>
                    <a:pt x="530" y="203"/>
                  </a:cubicBezTo>
                  <a:cubicBezTo>
                    <a:pt x="540" y="201"/>
                    <a:pt x="540" y="201"/>
                    <a:pt x="540" y="201"/>
                  </a:cubicBezTo>
                  <a:cubicBezTo>
                    <a:pt x="553" y="200"/>
                    <a:pt x="553" y="200"/>
                    <a:pt x="553" y="200"/>
                  </a:cubicBezTo>
                  <a:cubicBezTo>
                    <a:pt x="557" y="201"/>
                    <a:pt x="562" y="206"/>
                    <a:pt x="568" y="214"/>
                  </a:cubicBezTo>
                  <a:cubicBezTo>
                    <a:pt x="584" y="222"/>
                    <a:pt x="593" y="230"/>
                    <a:pt x="595" y="236"/>
                  </a:cubicBezTo>
                  <a:cubicBezTo>
                    <a:pt x="596" y="239"/>
                    <a:pt x="596" y="242"/>
                    <a:pt x="595" y="244"/>
                  </a:cubicBezTo>
                  <a:cubicBezTo>
                    <a:pt x="593" y="247"/>
                    <a:pt x="591" y="249"/>
                    <a:pt x="587" y="249"/>
                  </a:cubicBezTo>
                  <a:cubicBezTo>
                    <a:pt x="586" y="249"/>
                    <a:pt x="586" y="249"/>
                    <a:pt x="586" y="249"/>
                  </a:cubicBezTo>
                  <a:cubicBezTo>
                    <a:pt x="567" y="248"/>
                    <a:pt x="555" y="248"/>
                    <a:pt x="551" y="250"/>
                  </a:cubicBezTo>
                  <a:cubicBezTo>
                    <a:pt x="542" y="256"/>
                    <a:pt x="542" y="256"/>
                    <a:pt x="542" y="256"/>
                  </a:cubicBezTo>
                  <a:cubicBezTo>
                    <a:pt x="530" y="265"/>
                    <a:pt x="522" y="269"/>
                    <a:pt x="517" y="269"/>
                  </a:cubicBezTo>
                  <a:cubicBezTo>
                    <a:pt x="509" y="270"/>
                    <a:pt x="509" y="270"/>
                    <a:pt x="509" y="270"/>
                  </a:cubicBezTo>
                  <a:cubicBezTo>
                    <a:pt x="505" y="290"/>
                    <a:pt x="505" y="290"/>
                    <a:pt x="505" y="290"/>
                  </a:cubicBezTo>
                  <a:cubicBezTo>
                    <a:pt x="503" y="296"/>
                    <a:pt x="501" y="300"/>
                    <a:pt x="498" y="303"/>
                  </a:cubicBezTo>
                  <a:cubicBezTo>
                    <a:pt x="495" y="306"/>
                    <a:pt x="490" y="308"/>
                    <a:pt x="483" y="310"/>
                  </a:cubicBezTo>
                  <a:cubicBezTo>
                    <a:pt x="476" y="311"/>
                    <a:pt x="469" y="314"/>
                    <a:pt x="463" y="317"/>
                  </a:cubicBezTo>
                  <a:cubicBezTo>
                    <a:pt x="457" y="332"/>
                    <a:pt x="457" y="332"/>
                    <a:pt x="457" y="332"/>
                  </a:cubicBezTo>
                  <a:cubicBezTo>
                    <a:pt x="456" y="332"/>
                    <a:pt x="456" y="332"/>
                    <a:pt x="456" y="332"/>
                  </a:cubicBezTo>
                  <a:cubicBezTo>
                    <a:pt x="456" y="332"/>
                    <a:pt x="456" y="332"/>
                    <a:pt x="456" y="332"/>
                  </a:cubicBezTo>
                  <a:cubicBezTo>
                    <a:pt x="455" y="332"/>
                    <a:pt x="455" y="332"/>
                    <a:pt x="455" y="332"/>
                  </a:cubicBezTo>
                  <a:cubicBezTo>
                    <a:pt x="437" y="340"/>
                    <a:pt x="437" y="340"/>
                    <a:pt x="437" y="340"/>
                  </a:cubicBezTo>
                  <a:cubicBezTo>
                    <a:pt x="436" y="340"/>
                    <a:pt x="436" y="340"/>
                    <a:pt x="436" y="340"/>
                  </a:cubicBezTo>
                  <a:cubicBezTo>
                    <a:pt x="427" y="338"/>
                    <a:pt x="427" y="338"/>
                    <a:pt x="427" y="338"/>
                  </a:cubicBezTo>
                  <a:cubicBezTo>
                    <a:pt x="419" y="336"/>
                    <a:pt x="414" y="334"/>
                    <a:pt x="410" y="332"/>
                  </a:cubicBezTo>
                  <a:cubicBezTo>
                    <a:pt x="405" y="330"/>
                    <a:pt x="400" y="329"/>
                    <a:pt x="395" y="331"/>
                  </a:cubicBezTo>
                  <a:cubicBezTo>
                    <a:pt x="390" y="338"/>
                    <a:pt x="387" y="346"/>
                    <a:pt x="388" y="355"/>
                  </a:cubicBezTo>
                  <a:cubicBezTo>
                    <a:pt x="388" y="360"/>
                    <a:pt x="389" y="363"/>
                    <a:pt x="391" y="364"/>
                  </a:cubicBezTo>
                  <a:cubicBezTo>
                    <a:pt x="393" y="364"/>
                    <a:pt x="393" y="364"/>
                    <a:pt x="393" y="364"/>
                  </a:cubicBezTo>
                  <a:cubicBezTo>
                    <a:pt x="397" y="362"/>
                    <a:pt x="397" y="362"/>
                    <a:pt x="397" y="362"/>
                  </a:cubicBezTo>
                  <a:cubicBezTo>
                    <a:pt x="397" y="374"/>
                    <a:pt x="397" y="374"/>
                    <a:pt x="397" y="374"/>
                  </a:cubicBezTo>
                  <a:cubicBezTo>
                    <a:pt x="397" y="379"/>
                    <a:pt x="396" y="382"/>
                    <a:pt x="393" y="384"/>
                  </a:cubicBezTo>
                  <a:cubicBezTo>
                    <a:pt x="391" y="386"/>
                    <a:pt x="387" y="388"/>
                    <a:pt x="382" y="389"/>
                  </a:cubicBezTo>
                  <a:cubicBezTo>
                    <a:pt x="379" y="390"/>
                    <a:pt x="379" y="390"/>
                    <a:pt x="379" y="390"/>
                  </a:cubicBezTo>
                  <a:cubicBezTo>
                    <a:pt x="375" y="392"/>
                    <a:pt x="366" y="402"/>
                    <a:pt x="354" y="422"/>
                  </a:cubicBezTo>
                  <a:cubicBezTo>
                    <a:pt x="354" y="422"/>
                    <a:pt x="354" y="422"/>
                    <a:pt x="354" y="422"/>
                  </a:cubicBezTo>
                  <a:cubicBezTo>
                    <a:pt x="353" y="422"/>
                    <a:pt x="353" y="422"/>
                    <a:pt x="353" y="422"/>
                  </a:cubicBezTo>
                  <a:cubicBezTo>
                    <a:pt x="341" y="430"/>
                    <a:pt x="341" y="430"/>
                    <a:pt x="341" y="430"/>
                  </a:cubicBezTo>
                  <a:cubicBezTo>
                    <a:pt x="343" y="430"/>
                    <a:pt x="345" y="430"/>
                    <a:pt x="344" y="432"/>
                  </a:cubicBezTo>
                  <a:cubicBezTo>
                    <a:pt x="344" y="434"/>
                    <a:pt x="343" y="434"/>
                    <a:pt x="339" y="434"/>
                  </a:cubicBezTo>
                  <a:cubicBezTo>
                    <a:pt x="305" y="434"/>
                    <a:pt x="305" y="434"/>
                    <a:pt x="305" y="434"/>
                  </a:cubicBezTo>
                  <a:cubicBezTo>
                    <a:pt x="267" y="432"/>
                    <a:pt x="238" y="443"/>
                    <a:pt x="217" y="464"/>
                  </a:cubicBezTo>
                  <a:cubicBezTo>
                    <a:pt x="216" y="465"/>
                    <a:pt x="216" y="465"/>
                    <a:pt x="216" y="465"/>
                  </a:cubicBezTo>
                  <a:cubicBezTo>
                    <a:pt x="215" y="465"/>
                    <a:pt x="215" y="465"/>
                    <a:pt x="215" y="465"/>
                  </a:cubicBezTo>
                  <a:cubicBezTo>
                    <a:pt x="215" y="465"/>
                    <a:pt x="215" y="465"/>
                    <a:pt x="215" y="465"/>
                  </a:cubicBezTo>
                  <a:cubicBezTo>
                    <a:pt x="201" y="467"/>
                    <a:pt x="201" y="467"/>
                    <a:pt x="201" y="467"/>
                  </a:cubicBezTo>
                  <a:cubicBezTo>
                    <a:pt x="200" y="467"/>
                    <a:pt x="200" y="467"/>
                    <a:pt x="200" y="467"/>
                  </a:cubicBezTo>
                  <a:cubicBezTo>
                    <a:pt x="199" y="467"/>
                    <a:pt x="199" y="467"/>
                    <a:pt x="199" y="467"/>
                  </a:cubicBezTo>
                  <a:cubicBezTo>
                    <a:pt x="195" y="458"/>
                    <a:pt x="195" y="458"/>
                    <a:pt x="195" y="458"/>
                  </a:cubicBezTo>
                  <a:cubicBezTo>
                    <a:pt x="181" y="461"/>
                    <a:pt x="181" y="461"/>
                    <a:pt x="181" y="461"/>
                  </a:cubicBezTo>
                  <a:cubicBezTo>
                    <a:pt x="173" y="462"/>
                    <a:pt x="163" y="460"/>
                    <a:pt x="152" y="454"/>
                  </a:cubicBezTo>
                  <a:cubicBezTo>
                    <a:pt x="142" y="450"/>
                    <a:pt x="133" y="444"/>
                    <a:pt x="123" y="436"/>
                  </a:cubicBezTo>
                  <a:cubicBezTo>
                    <a:pt x="117" y="432"/>
                    <a:pt x="110" y="428"/>
                    <a:pt x="101" y="427"/>
                  </a:cubicBezTo>
                  <a:cubicBezTo>
                    <a:pt x="88" y="426"/>
                    <a:pt x="88" y="426"/>
                    <a:pt x="88" y="426"/>
                  </a:cubicBezTo>
                  <a:cubicBezTo>
                    <a:pt x="74" y="428"/>
                    <a:pt x="74" y="428"/>
                    <a:pt x="74" y="428"/>
                  </a:cubicBezTo>
                  <a:cubicBezTo>
                    <a:pt x="63" y="429"/>
                    <a:pt x="53" y="429"/>
                    <a:pt x="43" y="428"/>
                  </a:cubicBezTo>
                  <a:cubicBezTo>
                    <a:pt x="32" y="428"/>
                    <a:pt x="18" y="424"/>
                    <a:pt x="1" y="419"/>
                  </a:cubicBezTo>
                  <a:cubicBezTo>
                    <a:pt x="0" y="422"/>
                    <a:pt x="0" y="422"/>
                    <a:pt x="0" y="422"/>
                  </a:cubicBezTo>
                  <a:cubicBezTo>
                    <a:pt x="0" y="422"/>
                    <a:pt x="0" y="422"/>
                    <a:pt x="0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6"/>
                    <a:pt x="1" y="426"/>
                    <a:pt x="1" y="426"/>
                  </a:cubicBezTo>
                  <a:cubicBezTo>
                    <a:pt x="5" y="434"/>
                    <a:pt x="5" y="434"/>
                    <a:pt x="5" y="434"/>
                  </a:cubicBezTo>
                  <a:cubicBezTo>
                    <a:pt x="13" y="444"/>
                    <a:pt x="13" y="444"/>
                    <a:pt x="13" y="444"/>
                  </a:cubicBezTo>
                  <a:cubicBezTo>
                    <a:pt x="14" y="446"/>
                    <a:pt x="14" y="446"/>
                    <a:pt x="14" y="446"/>
                  </a:cubicBezTo>
                  <a:cubicBezTo>
                    <a:pt x="12" y="453"/>
                    <a:pt x="12" y="453"/>
                    <a:pt x="12" y="453"/>
                  </a:cubicBezTo>
                  <a:cubicBezTo>
                    <a:pt x="12" y="454"/>
                    <a:pt x="12" y="454"/>
                    <a:pt x="12" y="454"/>
                  </a:cubicBezTo>
                  <a:cubicBezTo>
                    <a:pt x="12" y="454"/>
                    <a:pt x="12" y="454"/>
                    <a:pt x="12" y="454"/>
                  </a:cubicBezTo>
                  <a:cubicBezTo>
                    <a:pt x="7" y="460"/>
                    <a:pt x="7" y="460"/>
                    <a:pt x="7" y="460"/>
                  </a:cubicBezTo>
                  <a:cubicBezTo>
                    <a:pt x="12" y="465"/>
                    <a:pt x="12" y="465"/>
                    <a:pt x="12" y="465"/>
                  </a:cubicBezTo>
                  <a:cubicBezTo>
                    <a:pt x="14" y="467"/>
                    <a:pt x="15" y="469"/>
                    <a:pt x="15" y="470"/>
                  </a:cubicBezTo>
                  <a:cubicBezTo>
                    <a:pt x="17" y="478"/>
                    <a:pt x="17" y="478"/>
                    <a:pt x="17" y="478"/>
                  </a:cubicBezTo>
                  <a:cubicBezTo>
                    <a:pt x="23" y="484"/>
                    <a:pt x="23" y="484"/>
                    <a:pt x="23" y="484"/>
                  </a:cubicBezTo>
                  <a:cubicBezTo>
                    <a:pt x="23" y="485"/>
                    <a:pt x="23" y="485"/>
                    <a:pt x="23" y="485"/>
                  </a:cubicBezTo>
                  <a:cubicBezTo>
                    <a:pt x="23" y="490"/>
                    <a:pt x="23" y="490"/>
                    <a:pt x="23" y="490"/>
                  </a:cubicBezTo>
                  <a:cubicBezTo>
                    <a:pt x="23" y="494"/>
                    <a:pt x="23" y="494"/>
                    <a:pt x="23" y="494"/>
                  </a:cubicBezTo>
                  <a:cubicBezTo>
                    <a:pt x="27" y="497"/>
                    <a:pt x="27" y="497"/>
                    <a:pt x="27" y="497"/>
                  </a:cubicBezTo>
                  <a:cubicBezTo>
                    <a:pt x="29" y="496"/>
                    <a:pt x="29" y="496"/>
                    <a:pt x="29" y="496"/>
                  </a:cubicBezTo>
                  <a:cubicBezTo>
                    <a:pt x="30" y="495"/>
                    <a:pt x="30" y="495"/>
                    <a:pt x="30" y="495"/>
                  </a:cubicBezTo>
                  <a:cubicBezTo>
                    <a:pt x="31" y="492"/>
                    <a:pt x="33" y="490"/>
                    <a:pt x="36" y="490"/>
                  </a:cubicBezTo>
                  <a:cubicBezTo>
                    <a:pt x="39" y="488"/>
                    <a:pt x="39" y="488"/>
                    <a:pt x="39" y="488"/>
                  </a:cubicBezTo>
                  <a:cubicBezTo>
                    <a:pt x="60" y="486"/>
                    <a:pt x="60" y="486"/>
                    <a:pt x="60" y="486"/>
                  </a:cubicBezTo>
                  <a:cubicBezTo>
                    <a:pt x="69" y="483"/>
                    <a:pt x="69" y="483"/>
                    <a:pt x="69" y="483"/>
                  </a:cubicBezTo>
                  <a:cubicBezTo>
                    <a:pt x="69" y="483"/>
                    <a:pt x="69" y="483"/>
                    <a:pt x="69" y="483"/>
                  </a:cubicBezTo>
                  <a:cubicBezTo>
                    <a:pt x="71" y="482"/>
                    <a:pt x="71" y="482"/>
                    <a:pt x="71" y="482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6" y="494"/>
                    <a:pt x="75" y="496"/>
                    <a:pt x="74" y="498"/>
                  </a:cubicBezTo>
                  <a:cubicBezTo>
                    <a:pt x="63" y="514"/>
                    <a:pt x="63" y="514"/>
                    <a:pt x="63" y="514"/>
                  </a:cubicBezTo>
                  <a:cubicBezTo>
                    <a:pt x="63" y="517"/>
                    <a:pt x="63" y="517"/>
                    <a:pt x="63" y="517"/>
                  </a:cubicBezTo>
                  <a:cubicBezTo>
                    <a:pt x="69" y="522"/>
                    <a:pt x="69" y="522"/>
                    <a:pt x="69" y="522"/>
                  </a:cubicBezTo>
                  <a:cubicBezTo>
                    <a:pt x="74" y="526"/>
                    <a:pt x="74" y="526"/>
                    <a:pt x="74" y="526"/>
                  </a:cubicBezTo>
                  <a:cubicBezTo>
                    <a:pt x="74" y="526"/>
                    <a:pt x="74" y="526"/>
                    <a:pt x="74" y="526"/>
                  </a:cubicBezTo>
                  <a:cubicBezTo>
                    <a:pt x="77" y="529"/>
                    <a:pt x="79" y="531"/>
                    <a:pt x="81" y="532"/>
                  </a:cubicBezTo>
                  <a:cubicBezTo>
                    <a:pt x="84" y="532"/>
                    <a:pt x="87" y="535"/>
                    <a:pt x="89" y="538"/>
                  </a:cubicBezTo>
                  <a:cubicBezTo>
                    <a:pt x="89" y="539"/>
                    <a:pt x="89" y="539"/>
                    <a:pt x="89" y="539"/>
                  </a:cubicBezTo>
                  <a:cubicBezTo>
                    <a:pt x="93" y="541"/>
                    <a:pt x="93" y="541"/>
                    <a:pt x="93" y="541"/>
                  </a:cubicBezTo>
                  <a:cubicBezTo>
                    <a:pt x="95" y="541"/>
                    <a:pt x="95" y="541"/>
                    <a:pt x="95" y="541"/>
                  </a:cubicBezTo>
                  <a:cubicBezTo>
                    <a:pt x="95" y="541"/>
                    <a:pt x="95" y="541"/>
                    <a:pt x="95" y="541"/>
                  </a:cubicBezTo>
                  <a:cubicBezTo>
                    <a:pt x="96" y="546"/>
                    <a:pt x="96" y="546"/>
                    <a:pt x="96" y="546"/>
                  </a:cubicBezTo>
                  <a:cubicBezTo>
                    <a:pt x="96" y="546"/>
                    <a:pt x="96" y="546"/>
                    <a:pt x="96" y="546"/>
                  </a:cubicBezTo>
                  <a:cubicBezTo>
                    <a:pt x="97" y="550"/>
                    <a:pt x="97" y="550"/>
                    <a:pt x="97" y="550"/>
                  </a:cubicBezTo>
                  <a:cubicBezTo>
                    <a:pt x="98" y="556"/>
                    <a:pt x="98" y="556"/>
                    <a:pt x="98" y="556"/>
                  </a:cubicBezTo>
                  <a:cubicBezTo>
                    <a:pt x="108" y="558"/>
                    <a:pt x="108" y="558"/>
                    <a:pt x="108" y="558"/>
                  </a:cubicBezTo>
                  <a:cubicBezTo>
                    <a:pt x="109" y="558"/>
                    <a:pt x="109" y="558"/>
                    <a:pt x="109" y="558"/>
                  </a:cubicBezTo>
                  <a:cubicBezTo>
                    <a:pt x="109" y="558"/>
                    <a:pt x="109" y="558"/>
                    <a:pt x="109" y="558"/>
                  </a:cubicBezTo>
                  <a:cubicBezTo>
                    <a:pt x="109" y="559"/>
                    <a:pt x="109" y="559"/>
                    <a:pt x="109" y="559"/>
                  </a:cubicBezTo>
                  <a:cubicBezTo>
                    <a:pt x="110" y="560"/>
                    <a:pt x="110" y="560"/>
                    <a:pt x="110" y="560"/>
                  </a:cubicBezTo>
                  <a:cubicBezTo>
                    <a:pt x="113" y="565"/>
                    <a:pt x="113" y="565"/>
                    <a:pt x="113" y="565"/>
                  </a:cubicBezTo>
                  <a:cubicBezTo>
                    <a:pt x="121" y="568"/>
                    <a:pt x="121" y="568"/>
                    <a:pt x="121" y="568"/>
                  </a:cubicBezTo>
                  <a:cubicBezTo>
                    <a:pt x="126" y="565"/>
                    <a:pt x="126" y="565"/>
                    <a:pt x="126" y="565"/>
                  </a:cubicBezTo>
                  <a:cubicBezTo>
                    <a:pt x="125" y="562"/>
                    <a:pt x="125" y="562"/>
                    <a:pt x="125" y="562"/>
                  </a:cubicBezTo>
                  <a:cubicBezTo>
                    <a:pt x="120" y="557"/>
                    <a:pt x="120" y="557"/>
                    <a:pt x="120" y="557"/>
                  </a:cubicBezTo>
                  <a:cubicBezTo>
                    <a:pt x="121" y="556"/>
                    <a:pt x="121" y="556"/>
                    <a:pt x="121" y="556"/>
                  </a:cubicBezTo>
                  <a:cubicBezTo>
                    <a:pt x="121" y="556"/>
                    <a:pt x="121" y="556"/>
                    <a:pt x="121" y="556"/>
                  </a:cubicBezTo>
                  <a:cubicBezTo>
                    <a:pt x="125" y="547"/>
                    <a:pt x="125" y="547"/>
                    <a:pt x="125" y="547"/>
                  </a:cubicBezTo>
                  <a:cubicBezTo>
                    <a:pt x="135" y="547"/>
                    <a:pt x="135" y="547"/>
                    <a:pt x="135" y="547"/>
                  </a:cubicBezTo>
                  <a:cubicBezTo>
                    <a:pt x="135" y="548"/>
                    <a:pt x="135" y="548"/>
                    <a:pt x="135" y="548"/>
                  </a:cubicBezTo>
                  <a:cubicBezTo>
                    <a:pt x="149" y="552"/>
                    <a:pt x="149" y="552"/>
                    <a:pt x="149" y="552"/>
                  </a:cubicBezTo>
                  <a:cubicBezTo>
                    <a:pt x="157" y="551"/>
                    <a:pt x="157" y="551"/>
                    <a:pt x="157" y="551"/>
                  </a:cubicBezTo>
                  <a:cubicBezTo>
                    <a:pt x="163" y="546"/>
                    <a:pt x="163" y="546"/>
                    <a:pt x="163" y="546"/>
                  </a:cubicBezTo>
                  <a:cubicBezTo>
                    <a:pt x="169" y="537"/>
                    <a:pt x="174" y="534"/>
                    <a:pt x="177" y="536"/>
                  </a:cubicBezTo>
                  <a:cubicBezTo>
                    <a:pt x="180" y="535"/>
                    <a:pt x="180" y="535"/>
                    <a:pt x="180" y="535"/>
                  </a:cubicBezTo>
                  <a:cubicBezTo>
                    <a:pt x="183" y="535"/>
                    <a:pt x="185" y="536"/>
                    <a:pt x="187" y="536"/>
                  </a:cubicBezTo>
                  <a:cubicBezTo>
                    <a:pt x="187" y="537"/>
                    <a:pt x="187" y="538"/>
                    <a:pt x="187" y="538"/>
                  </a:cubicBezTo>
                  <a:cubicBezTo>
                    <a:pt x="187" y="540"/>
                    <a:pt x="189" y="543"/>
                    <a:pt x="191" y="548"/>
                  </a:cubicBezTo>
                  <a:cubicBezTo>
                    <a:pt x="191" y="548"/>
                    <a:pt x="191" y="548"/>
                    <a:pt x="191" y="548"/>
                  </a:cubicBezTo>
                  <a:cubicBezTo>
                    <a:pt x="191" y="548"/>
                    <a:pt x="191" y="548"/>
                    <a:pt x="191" y="548"/>
                  </a:cubicBezTo>
                  <a:cubicBezTo>
                    <a:pt x="193" y="554"/>
                    <a:pt x="193" y="554"/>
                    <a:pt x="193" y="554"/>
                  </a:cubicBezTo>
                  <a:cubicBezTo>
                    <a:pt x="193" y="555"/>
                    <a:pt x="193" y="555"/>
                    <a:pt x="193" y="555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184" y="570"/>
                    <a:pt x="184" y="570"/>
                    <a:pt x="184" y="570"/>
                  </a:cubicBezTo>
                  <a:cubicBezTo>
                    <a:pt x="183" y="571"/>
                    <a:pt x="183" y="571"/>
                    <a:pt x="183" y="571"/>
                  </a:cubicBezTo>
                  <a:cubicBezTo>
                    <a:pt x="183" y="571"/>
                    <a:pt x="183" y="571"/>
                    <a:pt x="183" y="571"/>
                  </a:cubicBezTo>
                  <a:cubicBezTo>
                    <a:pt x="169" y="577"/>
                    <a:pt x="169" y="577"/>
                    <a:pt x="169" y="577"/>
                  </a:cubicBezTo>
                  <a:cubicBezTo>
                    <a:pt x="167" y="581"/>
                    <a:pt x="167" y="581"/>
                    <a:pt x="167" y="581"/>
                  </a:cubicBezTo>
                  <a:cubicBezTo>
                    <a:pt x="165" y="593"/>
                    <a:pt x="165" y="593"/>
                    <a:pt x="165" y="593"/>
                  </a:cubicBezTo>
                  <a:cubicBezTo>
                    <a:pt x="166" y="598"/>
                    <a:pt x="166" y="598"/>
                    <a:pt x="166" y="598"/>
                  </a:cubicBezTo>
                  <a:cubicBezTo>
                    <a:pt x="170" y="604"/>
                    <a:pt x="170" y="604"/>
                    <a:pt x="170" y="604"/>
                  </a:cubicBezTo>
                  <a:cubicBezTo>
                    <a:pt x="171" y="606"/>
                    <a:pt x="171" y="606"/>
                    <a:pt x="171" y="606"/>
                  </a:cubicBezTo>
                  <a:cubicBezTo>
                    <a:pt x="176" y="609"/>
                    <a:pt x="176" y="609"/>
                    <a:pt x="176" y="609"/>
                  </a:cubicBezTo>
                  <a:cubicBezTo>
                    <a:pt x="193" y="609"/>
                    <a:pt x="193" y="609"/>
                    <a:pt x="193" y="609"/>
                  </a:cubicBezTo>
                  <a:cubicBezTo>
                    <a:pt x="207" y="607"/>
                    <a:pt x="207" y="607"/>
                    <a:pt x="207" y="607"/>
                  </a:cubicBezTo>
                  <a:cubicBezTo>
                    <a:pt x="209" y="605"/>
                    <a:pt x="209" y="605"/>
                    <a:pt x="209" y="605"/>
                  </a:cubicBezTo>
                  <a:cubicBezTo>
                    <a:pt x="211" y="602"/>
                    <a:pt x="213" y="602"/>
                    <a:pt x="214" y="602"/>
                  </a:cubicBezTo>
                  <a:cubicBezTo>
                    <a:pt x="224" y="603"/>
                    <a:pt x="224" y="603"/>
                    <a:pt x="224" y="603"/>
                  </a:cubicBezTo>
                  <a:cubicBezTo>
                    <a:pt x="225" y="602"/>
                    <a:pt x="225" y="602"/>
                    <a:pt x="225" y="602"/>
                  </a:cubicBezTo>
                  <a:cubicBezTo>
                    <a:pt x="224" y="599"/>
                    <a:pt x="224" y="596"/>
                    <a:pt x="225" y="594"/>
                  </a:cubicBezTo>
                  <a:cubicBezTo>
                    <a:pt x="229" y="587"/>
                    <a:pt x="229" y="587"/>
                    <a:pt x="229" y="587"/>
                  </a:cubicBezTo>
                  <a:cubicBezTo>
                    <a:pt x="229" y="574"/>
                    <a:pt x="229" y="574"/>
                    <a:pt x="229" y="574"/>
                  </a:cubicBezTo>
                  <a:cubicBezTo>
                    <a:pt x="229" y="574"/>
                    <a:pt x="229" y="574"/>
                    <a:pt x="229" y="574"/>
                  </a:cubicBezTo>
                  <a:cubicBezTo>
                    <a:pt x="237" y="553"/>
                    <a:pt x="237" y="553"/>
                    <a:pt x="237" y="553"/>
                  </a:cubicBezTo>
                  <a:cubicBezTo>
                    <a:pt x="237" y="553"/>
                    <a:pt x="237" y="553"/>
                    <a:pt x="237" y="553"/>
                  </a:cubicBezTo>
                  <a:cubicBezTo>
                    <a:pt x="237" y="552"/>
                    <a:pt x="237" y="552"/>
                    <a:pt x="237" y="552"/>
                  </a:cubicBezTo>
                  <a:cubicBezTo>
                    <a:pt x="237" y="552"/>
                    <a:pt x="237" y="552"/>
                    <a:pt x="237" y="552"/>
                  </a:cubicBezTo>
                  <a:cubicBezTo>
                    <a:pt x="237" y="552"/>
                    <a:pt x="237" y="552"/>
                    <a:pt x="237" y="552"/>
                  </a:cubicBezTo>
                  <a:cubicBezTo>
                    <a:pt x="250" y="542"/>
                    <a:pt x="250" y="542"/>
                    <a:pt x="250" y="542"/>
                  </a:cubicBezTo>
                  <a:cubicBezTo>
                    <a:pt x="251" y="541"/>
                    <a:pt x="251" y="541"/>
                    <a:pt x="251" y="541"/>
                  </a:cubicBezTo>
                  <a:cubicBezTo>
                    <a:pt x="261" y="546"/>
                    <a:pt x="261" y="546"/>
                    <a:pt x="261" y="546"/>
                  </a:cubicBezTo>
                  <a:cubicBezTo>
                    <a:pt x="261" y="546"/>
                    <a:pt x="261" y="546"/>
                    <a:pt x="261" y="546"/>
                  </a:cubicBezTo>
                  <a:cubicBezTo>
                    <a:pt x="267" y="550"/>
                    <a:pt x="270" y="553"/>
                    <a:pt x="270" y="555"/>
                  </a:cubicBezTo>
                  <a:cubicBezTo>
                    <a:pt x="269" y="564"/>
                    <a:pt x="269" y="564"/>
                    <a:pt x="269" y="564"/>
                  </a:cubicBezTo>
                  <a:cubicBezTo>
                    <a:pt x="265" y="570"/>
                    <a:pt x="265" y="570"/>
                    <a:pt x="265" y="570"/>
                  </a:cubicBezTo>
                  <a:cubicBezTo>
                    <a:pt x="263" y="578"/>
                    <a:pt x="263" y="578"/>
                    <a:pt x="263" y="578"/>
                  </a:cubicBezTo>
                  <a:cubicBezTo>
                    <a:pt x="263" y="586"/>
                    <a:pt x="263" y="586"/>
                    <a:pt x="263" y="586"/>
                  </a:cubicBezTo>
                  <a:cubicBezTo>
                    <a:pt x="265" y="590"/>
                    <a:pt x="265" y="590"/>
                    <a:pt x="265" y="590"/>
                  </a:cubicBezTo>
                  <a:cubicBezTo>
                    <a:pt x="269" y="590"/>
                    <a:pt x="269" y="590"/>
                    <a:pt x="269" y="590"/>
                  </a:cubicBezTo>
                  <a:cubicBezTo>
                    <a:pt x="270" y="590"/>
                    <a:pt x="270" y="590"/>
                    <a:pt x="270" y="590"/>
                  </a:cubicBezTo>
                  <a:cubicBezTo>
                    <a:pt x="276" y="590"/>
                    <a:pt x="276" y="590"/>
                    <a:pt x="276" y="590"/>
                  </a:cubicBezTo>
                  <a:cubicBezTo>
                    <a:pt x="279" y="592"/>
                    <a:pt x="281" y="594"/>
                    <a:pt x="283" y="598"/>
                  </a:cubicBezTo>
                  <a:cubicBezTo>
                    <a:pt x="286" y="600"/>
                    <a:pt x="286" y="600"/>
                    <a:pt x="286" y="600"/>
                  </a:cubicBezTo>
                  <a:cubicBezTo>
                    <a:pt x="287" y="600"/>
                    <a:pt x="287" y="600"/>
                    <a:pt x="287" y="600"/>
                  </a:cubicBezTo>
                  <a:cubicBezTo>
                    <a:pt x="287" y="600"/>
                    <a:pt x="287" y="600"/>
                    <a:pt x="287" y="600"/>
                  </a:cubicBezTo>
                  <a:cubicBezTo>
                    <a:pt x="287" y="600"/>
                    <a:pt x="287" y="600"/>
                    <a:pt x="287" y="600"/>
                  </a:cubicBezTo>
                  <a:cubicBezTo>
                    <a:pt x="301" y="606"/>
                    <a:pt x="301" y="606"/>
                    <a:pt x="301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15" y="607"/>
                    <a:pt x="315" y="607"/>
                    <a:pt x="315" y="607"/>
                  </a:cubicBezTo>
                  <a:cubicBezTo>
                    <a:pt x="319" y="602"/>
                    <a:pt x="319" y="602"/>
                    <a:pt x="319" y="602"/>
                  </a:cubicBezTo>
                  <a:cubicBezTo>
                    <a:pt x="323" y="582"/>
                    <a:pt x="323" y="582"/>
                    <a:pt x="323" y="582"/>
                  </a:cubicBezTo>
                  <a:cubicBezTo>
                    <a:pt x="324" y="572"/>
                    <a:pt x="324" y="572"/>
                    <a:pt x="324" y="572"/>
                  </a:cubicBezTo>
                  <a:cubicBezTo>
                    <a:pt x="324" y="571"/>
                    <a:pt x="324" y="571"/>
                    <a:pt x="324" y="571"/>
                  </a:cubicBezTo>
                  <a:cubicBezTo>
                    <a:pt x="325" y="570"/>
                    <a:pt x="325" y="570"/>
                    <a:pt x="325" y="570"/>
                  </a:cubicBezTo>
                  <a:cubicBezTo>
                    <a:pt x="325" y="570"/>
                    <a:pt x="325" y="570"/>
                    <a:pt x="325" y="570"/>
                  </a:cubicBezTo>
                  <a:cubicBezTo>
                    <a:pt x="333" y="564"/>
                    <a:pt x="333" y="564"/>
                    <a:pt x="333" y="564"/>
                  </a:cubicBezTo>
                  <a:cubicBezTo>
                    <a:pt x="337" y="558"/>
                    <a:pt x="337" y="558"/>
                    <a:pt x="337" y="558"/>
                  </a:cubicBezTo>
                  <a:cubicBezTo>
                    <a:pt x="337" y="558"/>
                    <a:pt x="337" y="558"/>
                    <a:pt x="337" y="558"/>
                  </a:cubicBezTo>
                  <a:cubicBezTo>
                    <a:pt x="345" y="554"/>
                    <a:pt x="345" y="554"/>
                    <a:pt x="345" y="554"/>
                  </a:cubicBezTo>
                  <a:cubicBezTo>
                    <a:pt x="350" y="551"/>
                    <a:pt x="350" y="551"/>
                    <a:pt x="350" y="551"/>
                  </a:cubicBezTo>
                  <a:cubicBezTo>
                    <a:pt x="356" y="549"/>
                    <a:pt x="356" y="549"/>
                    <a:pt x="356" y="549"/>
                  </a:cubicBezTo>
                  <a:cubicBezTo>
                    <a:pt x="353" y="537"/>
                    <a:pt x="353" y="537"/>
                    <a:pt x="353" y="537"/>
                  </a:cubicBezTo>
                  <a:cubicBezTo>
                    <a:pt x="367" y="538"/>
                    <a:pt x="367" y="538"/>
                    <a:pt x="367" y="538"/>
                  </a:cubicBezTo>
                  <a:cubicBezTo>
                    <a:pt x="367" y="538"/>
                    <a:pt x="367" y="538"/>
                    <a:pt x="367" y="538"/>
                  </a:cubicBezTo>
                  <a:cubicBezTo>
                    <a:pt x="367" y="539"/>
                    <a:pt x="367" y="539"/>
                    <a:pt x="367" y="539"/>
                  </a:cubicBezTo>
                  <a:cubicBezTo>
                    <a:pt x="367" y="539"/>
                    <a:pt x="367" y="539"/>
                    <a:pt x="367" y="539"/>
                  </a:cubicBezTo>
                  <a:cubicBezTo>
                    <a:pt x="374" y="542"/>
                    <a:pt x="374" y="542"/>
                    <a:pt x="374" y="542"/>
                  </a:cubicBezTo>
                  <a:cubicBezTo>
                    <a:pt x="374" y="542"/>
                    <a:pt x="374" y="542"/>
                    <a:pt x="374" y="542"/>
                  </a:cubicBezTo>
                  <a:cubicBezTo>
                    <a:pt x="374" y="541"/>
                    <a:pt x="374" y="541"/>
                    <a:pt x="374" y="541"/>
                  </a:cubicBezTo>
                  <a:cubicBezTo>
                    <a:pt x="376" y="534"/>
                    <a:pt x="376" y="534"/>
                    <a:pt x="376" y="534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7" y="533"/>
                    <a:pt x="377" y="533"/>
                    <a:pt x="377" y="533"/>
                  </a:cubicBezTo>
                  <a:cubicBezTo>
                    <a:pt x="378" y="533"/>
                    <a:pt x="378" y="533"/>
                    <a:pt x="378" y="533"/>
                  </a:cubicBezTo>
                  <a:cubicBezTo>
                    <a:pt x="384" y="534"/>
                    <a:pt x="384" y="534"/>
                    <a:pt x="384" y="534"/>
                  </a:cubicBezTo>
                  <a:cubicBezTo>
                    <a:pt x="387" y="534"/>
                    <a:pt x="387" y="534"/>
                    <a:pt x="387" y="534"/>
                  </a:cubicBezTo>
                  <a:cubicBezTo>
                    <a:pt x="393" y="528"/>
                    <a:pt x="393" y="528"/>
                    <a:pt x="393" y="528"/>
                  </a:cubicBezTo>
                  <a:cubicBezTo>
                    <a:pt x="394" y="528"/>
                    <a:pt x="394" y="528"/>
                    <a:pt x="394" y="528"/>
                  </a:cubicBezTo>
                  <a:cubicBezTo>
                    <a:pt x="394" y="527"/>
                    <a:pt x="394" y="527"/>
                    <a:pt x="394" y="527"/>
                  </a:cubicBezTo>
                  <a:cubicBezTo>
                    <a:pt x="395" y="527"/>
                    <a:pt x="395" y="527"/>
                    <a:pt x="395" y="527"/>
                  </a:cubicBezTo>
                  <a:cubicBezTo>
                    <a:pt x="403" y="526"/>
                    <a:pt x="403" y="526"/>
                    <a:pt x="403" y="526"/>
                  </a:cubicBezTo>
                  <a:cubicBezTo>
                    <a:pt x="409" y="519"/>
                    <a:pt x="409" y="519"/>
                    <a:pt x="409" y="519"/>
                  </a:cubicBezTo>
                  <a:cubicBezTo>
                    <a:pt x="413" y="514"/>
                    <a:pt x="413" y="514"/>
                    <a:pt x="413" y="514"/>
                  </a:cubicBezTo>
                  <a:cubicBezTo>
                    <a:pt x="413" y="508"/>
                    <a:pt x="413" y="508"/>
                    <a:pt x="413" y="508"/>
                  </a:cubicBezTo>
                  <a:cubicBezTo>
                    <a:pt x="413" y="505"/>
                    <a:pt x="414" y="504"/>
                    <a:pt x="417" y="502"/>
                  </a:cubicBezTo>
                  <a:cubicBezTo>
                    <a:pt x="417" y="502"/>
                    <a:pt x="417" y="502"/>
                    <a:pt x="417" y="502"/>
                  </a:cubicBezTo>
                  <a:cubicBezTo>
                    <a:pt x="417" y="502"/>
                    <a:pt x="417" y="502"/>
                    <a:pt x="417" y="502"/>
                  </a:cubicBezTo>
                  <a:cubicBezTo>
                    <a:pt x="418" y="502"/>
                    <a:pt x="418" y="502"/>
                    <a:pt x="418" y="502"/>
                  </a:cubicBezTo>
                  <a:cubicBezTo>
                    <a:pt x="425" y="503"/>
                    <a:pt x="425" y="503"/>
                    <a:pt x="425" y="503"/>
                  </a:cubicBezTo>
                  <a:cubicBezTo>
                    <a:pt x="429" y="501"/>
                    <a:pt x="429" y="501"/>
                    <a:pt x="429" y="501"/>
                  </a:cubicBezTo>
                  <a:cubicBezTo>
                    <a:pt x="430" y="496"/>
                    <a:pt x="430" y="496"/>
                    <a:pt x="430" y="496"/>
                  </a:cubicBezTo>
                  <a:cubicBezTo>
                    <a:pt x="438" y="493"/>
                    <a:pt x="438" y="493"/>
                    <a:pt x="438" y="493"/>
                  </a:cubicBezTo>
                  <a:cubicBezTo>
                    <a:pt x="438" y="493"/>
                    <a:pt x="438" y="493"/>
                    <a:pt x="438" y="493"/>
                  </a:cubicBezTo>
                  <a:cubicBezTo>
                    <a:pt x="439" y="493"/>
                    <a:pt x="439" y="493"/>
                    <a:pt x="439" y="493"/>
                  </a:cubicBezTo>
                  <a:cubicBezTo>
                    <a:pt x="439" y="493"/>
                    <a:pt x="439" y="493"/>
                    <a:pt x="439" y="493"/>
                  </a:cubicBezTo>
                  <a:cubicBezTo>
                    <a:pt x="449" y="494"/>
                    <a:pt x="449" y="494"/>
                    <a:pt x="449" y="494"/>
                  </a:cubicBezTo>
                  <a:cubicBezTo>
                    <a:pt x="457" y="492"/>
                    <a:pt x="457" y="492"/>
                    <a:pt x="457" y="492"/>
                  </a:cubicBezTo>
                  <a:cubicBezTo>
                    <a:pt x="461" y="488"/>
                    <a:pt x="461" y="488"/>
                    <a:pt x="461" y="488"/>
                  </a:cubicBezTo>
                  <a:cubicBezTo>
                    <a:pt x="465" y="481"/>
                    <a:pt x="465" y="481"/>
                    <a:pt x="465" y="481"/>
                  </a:cubicBezTo>
                  <a:cubicBezTo>
                    <a:pt x="459" y="475"/>
                    <a:pt x="459" y="475"/>
                    <a:pt x="459" y="475"/>
                  </a:cubicBezTo>
                  <a:cubicBezTo>
                    <a:pt x="459" y="474"/>
                    <a:pt x="459" y="474"/>
                    <a:pt x="459" y="474"/>
                  </a:cubicBezTo>
                  <a:cubicBezTo>
                    <a:pt x="459" y="474"/>
                    <a:pt x="459" y="474"/>
                    <a:pt x="459" y="474"/>
                  </a:cubicBezTo>
                  <a:cubicBezTo>
                    <a:pt x="457" y="470"/>
                    <a:pt x="457" y="470"/>
                    <a:pt x="457" y="470"/>
                  </a:cubicBezTo>
                  <a:cubicBezTo>
                    <a:pt x="457" y="470"/>
                    <a:pt x="457" y="470"/>
                    <a:pt x="457" y="470"/>
                  </a:cubicBezTo>
                  <a:cubicBezTo>
                    <a:pt x="456" y="462"/>
                    <a:pt x="456" y="462"/>
                    <a:pt x="456" y="462"/>
                  </a:cubicBezTo>
                  <a:cubicBezTo>
                    <a:pt x="456" y="462"/>
                    <a:pt x="456" y="462"/>
                    <a:pt x="456" y="462"/>
                  </a:cubicBezTo>
                  <a:cubicBezTo>
                    <a:pt x="459" y="456"/>
                    <a:pt x="459" y="456"/>
                    <a:pt x="459" y="456"/>
                  </a:cubicBezTo>
                  <a:cubicBezTo>
                    <a:pt x="459" y="454"/>
                    <a:pt x="461" y="451"/>
                    <a:pt x="464" y="448"/>
                  </a:cubicBezTo>
                  <a:cubicBezTo>
                    <a:pt x="468" y="439"/>
                    <a:pt x="468" y="439"/>
                    <a:pt x="468" y="439"/>
                  </a:cubicBezTo>
                  <a:cubicBezTo>
                    <a:pt x="468" y="438"/>
                    <a:pt x="468" y="438"/>
                    <a:pt x="468" y="438"/>
                  </a:cubicBezTo>
                  <a:cubicBezTo>
                    <a:pt x="469" y="438"/>
                    <a:pt x="469" y="438"/>
                    <a:pt x="469" y="438"/>
                  </a:cubicBezTo>
                  <a:cubicBezTo>
                    <a:pt x="473" y="432"/>
                    <a:pt x="473" y="432"/>
                    <a:pt x="473" y="432"/>
                  </a:cubicBezTo>
                  <a:cubicBezTo>
                    <a:pt x="479" y="420"/>
                    <a:pt x="479" y="420"/>
                    <a:pt x="479" y="420"/>
                  </a:cubicBezTo>
                  <a:cubicBezTo>
                    <a:pt x="484" y="428"/>
                    <a:pt x="484" y="428"/>
                    <a:pt x="484" y="428"/>
                  </a:cubicBezTo>
                  <a:cubicBezTo>
                    <a:pt x="485" y="428"/>
                    <a:pt x="485" y="428"/>
                    <a:pt x="485" y="428"/>
                  </a:cubicBezTo>
                  <a:cubicBezTo>
                    <a:pt x="485" y="429"/>
                    <a:pt x="485" y="429"/>
                    <a:pt x="485" y="429"/>
                  </a:cubicBezTo>
                  <a:cubicBezTo>
                    <a:pt x="487" y="437"/>
                    <a:pt x="487" y="437"/>
                    <a:pt x="487" y="437"/>
                  </a:cubicBezTo>
                  <a:cubicBezTo>
                    <a:pt x="487" y="437"/>
                    <a:pt x="487" y="437"/>
                    <a:pt x="487" y="437"/>
                  </a:cubicBezTo>
                  <a:cubicBezTo>
                    <a:pt x="488" y="445"/>
                    <a:pt x="488" y="445"/>
                    <a:pt x="488" y="445"/>
                  </a:cubicBezTo>
                  <a:cubicBezTo>
                    <a:pt x="493" y="448"/>
                    <a:pt x="493" y="448"/>
                    <a:pt x="493" y="448"/>
                  </a:cubicBezTo>
                  <a:cubicBezTo>
                    <a:pt x="494" y="448"/>
                    <a:pt x="494" y="448"/>
                    <a:pt x="494" y="448"/>
                  </a:cubicBezTo>
                  <a:cubicBezTo>
                    <a:pt x="494" y="448"/>
                    <a:pt x="494" y="448"/>
                    <a:pt x="494" y="448"/>
                  </a:cubicBezTo>
                  <a:cubicBezTo>
                    <a:pt x="494" y="448"/>
                    <a:pt x="494" y="448"/>
                    <a:pt x="494" y="448"/>
                  </a:cubicBezTo>
                  <a:cubicBezTo>
                    <a:pt x="495" y="448"/>
                    <a:pt x="495" y="448"/>
                    <a:pt x="495" y="448"/>
                  </a:cubicBezTo>
                  <a:cubicBezTo>
                    <a:pt x="496" y="448"/>
                    <a:pt x="496" y="448"/>
                    <a:pt x="496" y="448"/>
                  </a:cubicBezTo>
                  <a:cubicBezTo>
                    <a:pt x="501" y="440"/>
                    <a:pt x="501" y="440"/>
                    <a:pt x="501" y="440"/>
                  </a:cubicBezTo>
                  <a:cubicBezTo>
                    <a:pt x="503" y="432"/>
                    <a:pt x="503" y="432"/>
                    <a:pt x="503" y="432"/>
                  </a:cubicBezTo>
                  <a:cubicBezTo>
                    <a:pt x="505" y="432"/>
                    <a:pt x="505" y="432"/>
                    <a:pt x="505" y="432"/>
                  </a:cubicBezTo>
                  <a:cubicBezTo>
                    <a:pt x="506" y="432"/>
                    <a:pt x="506" y="432"/>
                    <a:pt x="506" y="432"/>
                  </a:cubicBezTo>
                  <a:cubicBezTo>
                    <a:pt x="517" y="436"/>
                    <a:pt x="517" y="436"/>
                    <a:pt x="517" y="436"/>
                  </a:cubicBezTo>
                  <a:cubicBezTo>
                    <a:pt x="523" y="432"/>
                    <a:pt x="523" y="432"/>
                    <a:pt x="523" y="432"/>
                  </a:cubicBezTo>
                  <a:cubicBezTo>
                    <a:pt x="523" y="432"/>
                    <a:pt x="523" y="432"/>
                    <a:pt x="523" y="432"/>
                  </a:cubicBezTo>
                  <a:cubicBezTo>
                    <a:pt x="524" y="432"/>
                    <a:pt x="524" y="432"/>
                    <a:pt x="524" y="432"/>
                  </a:cubicBezTo>
                  <a:cubicBezTo>
                    <a:pt x="530" y="431"/>
                    <a:pt x="530" y="431"/>
                    <a:pt x="530" y="431"/>
                  </a:cubicBezTo>
                  <a:cubicBezTo>
                    <a:pt x="534" y="424"/>
                    <a:pt x="534" y="424"/>
                    <a:pt x="534" y="424"/>
                  </a:cubicBezTo>
                  <a:cubicBezTo>
                    <a:pt x="534" y="416"/>
                    <a:pt x="534" y="416"/>
                    <a:pt x="534" y="416"/>
                  </a:cubicBezTo>
                  <a:cubicBezTo>
                    <a:pt x="537" y="403"/>
                    <a:pt x="537" y="403"/>
                    <a:pt x="537" y="403"/>
                  </a:cubicBezTo>
                  <a:cubicBezTo>
                    <a:pt x="537" y="404"/>
                    <a:pt x="537" y="404"/>
                    <a:pt x="537" y="404"/>
                  </a:cubicBezTo>
                  <a:cubicBezTo>
                    <a:pt x="539" y="404"/>
                    <a:pt x="539" y="404"/>
                    <a:pt x="539" y="404"/>
                  </a:cubicBezTo>
                  <a:cubicBezTo>
                    <a:pt x="547" y="406"/>
                    <a:pt x="547" y="406"/>
                    <a:pt x="547" y="406"/>
                  </a:cubicBezTo>
                  <a:cubicBezTo>
                    <a:pt x="551" y="398"/>
                    <a:pt x="551" y="398"/>
                    <a:pt x="551" y="398"/>
                  </a:cubicBezTo>
                  <a:cubicBezTo>
                    <a:pt x="552" y="398"/>
                    <a:pt x="552" y="398"/>
                    <a:pt x="552" y="398"/>
                  </a:cubicBezTo>
                  <a:cubicBezTo>
                    <a:pt x="553" y="398"/>
                    <a:pt x="553" y="398"/>
                    <a:pt x="553" y="398"/>
                  </a:cubicBezTo>
                  <a:cubicBezTo>
                    <a:pt x="561" y="398"/>
                    <a:pt x="561" y="398"/>
                    <a:pt x="561" y="398"/>
                  </a:cubicBezTo>
                  <a:cubicBezTo>
                    <a:pt x="562" y="398"/>
                    <a:pt x="562" y="398"/>
                    <a:pt x="562" y="398"/>
                  </a:cubicBezTo>
                  <a:cubicBezTo>
                    <a:pt x="562" y="398"/>
                    <a:pt x="562" y="398"/>
                    <a:pt x="562" y="398"/>
                  </a:cubicBezTo>
                  <a:cubicBezTo>
                    <a:pt x="563" y="398"/>
                    <a:pt x="563" y="398"/>
                    <a:pt x="563" y="398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7" y="405"/>
                    <a:pt x="567" y="405"/>
                    <a:pt x="567" y="405"/>
                  </a:cubicBezTo>
                  <a:cubicBezTo>
                    <a:pt x="567" y="406"/>
                    <a:pt x="567" y="406"/>
                    <a:pt x="567" y="406"/>
                  </a:cubicBezTo>
                  <a:cubicBezTo>
                    <a:pt x="568" y="414"/>
                    <a:pt x="568" y="414"/>
                    <a:pt x="568" y="414"/>
                  </a:cubicBezTo>
                  <a:cubicBezTo>
                    <a:pt x="572" y="417"/>
                    <a:pt x="572" y="417"/>
                    <a:pt x="572" y="417"/>
                  </a:cubicBezTo>
                  <a:cubicBezTo>
                    <a:pt x="577" y="412"/>
                    <a:pt x="577" y="412"/>
                    <a:pt x="577" y="412"/>
                  </a:cubicBezTo>
                  <a:cubicBezTo>
                    <a:pt x="579" y="414"/>
                    <a:pt x="579" y="414"/>
                    <a:pt x="579" y="414"/>
                  </a:cubicBezTo>
                  <a:cubicBezTo>
                    <a:pt x="581" y="416"/>
                    <a:pt x="581" y="418"/>
                    <a:pt x="581" y="420"/>
                  </a:cubicBezTo>
                  <a:cubicBezTo>
                    <a:pt x="581" y="427"/>
                    <a:pt x="581" y="427"/>
                    <a:pt x="581" y="427"/>
                  </a:cubicBezTo>
                  <a:cubicBezTo>
                    <a:pt x="579" y="434"/>
                    <a:pt x="579" y="434"/>
                    <a:pt x="579" y="434"/>
                  </a:cubicBezTo>
                  <a:cubicBezTo>
                    <a:pt x="581" y="438"/>
                    <a:pt x="581" y="438"/>
                    <a:pt x="581" y="438"/>
                  </a:cubicBezTo>
                  <a:cubicBezTo>
                    <a:pt x="585" y="442"/>
                    <a:pt x="585" y="442"/>
                    <a:pt x="585" y="442"/>
                  </a:cubicBezTo>
                  <a:cubicBezTo>
                    <a:pt x="601" y="444"/>
                    <a:pt x="601" y="444"/>
                    <a:pt x="601" y="444"/>
                  </a:cubicBezTo>
                  <a:cubicBezTo>
                    <a:pt x="602" y="445"/>
                    <a:pt x="602" y="445"/>
                    <a:pt x="602" y="445"/>
                  </a:cubicBezTo>
                  <a:cubicBezTo>
                    <a:pt x="602" y="445"/>
                    <a:pt x="602" y="445"/>
                    <a:pt x="602" y="445"/>
                  </a:cubicBezTo>
                  <a:cubicBezTo>
                    <a:pt x="603" y="445"/>
                    <a:pt x="603" y="445"/>
                    <a:pt x="603" y="445"/>
                  </a:cubicBezTo>
                  <a:cubicBezTo>
                    <a:pt x="603" y="445"/>
                    <a:pt x="603" y="445"/>
                    <a:pt x="603" y="445"/>
                  </a:cubicBezTo>
                  <a:cubicBezTo>
                    <a:pt x="604" y="446"/>
                    <a:pt x="604" y="446"/>
                    <a:pt x="604" y="446"/>
                  </a:cubicBezTo>
                  <a:cubicBezTo>
                    <a:pt x="609" y="440"/>
                    <a:pt x="609" y="440"/>
                    <a:pt x="609" y="440"/>
                  </a:cubicBezTo>
                  <a:cubicBezTo>
                    <a:pt x="609" y="440"/>
                    <a:pt x="609" y="440"/>
                    <a:pt x="609" y="440"/>
                  </a:cubicBezTo>
                  <a:cubicBezTo>
                    <a:pt x="613" y="436"/>
                    <a:pt x="613" y="436"/>
                    <a:pt x="613" y="436"/>
                  </a:cubicBezTo>
                  <a:cubicBezTo>
                    <a:pt x="611" y="430"/>
                    <a:pt x="611" y="430"/>
                    <a:pt x="611" y="430"/>
                  </a:cubicBezTo>
                  <a:cubicBezTo>
                    <a:pt x="607" y="404"/>
                    <a:pt x="607" y="404"/>
                    <a:pt x="607" y="404"/>
                  </a:cubicBezTo>
                  <a:cubicBezTo>
                    <a:pt x="619" y="410"/>
                    <a:pt x="619" y="410"/>
                    <a:pt x="619" y="410"/>
                  </a:cubicBezTo>
                  <a:cubicBezTo>
                    <a:pt x="619" y="410"/>
                    <a:pt x="619" y="410"/>
                    <a:pt x="619" y="410"/>
                  </a:cubicBezTo>
                  <a:cubicBezTo>
                    <a:pt x="619" y="410"/>
                    <a:pt x="619" y="410"/>
                    <a:pt x="619" y="410"/>
                  </a:cubicBezTo>
                  <a:cubicBezTo>
                    <a:pt x="625" y="416"/>
                    <a:pt x="625" y="416"/>
                    <a:pt x="625" y="416"/>
                  </a:cubicBezTo>
                  <a:cubicBezTo>
                    <a:pt x="628" y="419"/>
                    <a:pt x="628" y="419"/>
                    <a:pt x="628" y="419"/>
                  </a:cubicBezTo>
                  <a:cubicBezTo>
                    <a:pt x="633" y="416"/>
                    <a:pt x="633" y="416"/>
                    <a:pt x="633" y="416"/>
                  </a:cubicBezTo>
                  <a:cubicBezTo>
                    <a:pt x="649" y="398"/>
                    <a:pt x="649" y="398"/>
                    <a:pt x="649" y="398"/>
                  </a:cubicBezTo>
                  <a:cubicBezTo>
                    <a:pt x="649" y="398"/>
                    <a:pt x="649" y="398"/>
                    <a:pt x="649" y="398"/>
                  </a:cubicBezTo>
                  <a:cubicBezTo>
                    <a:pt x="650" y="398"/>
                    <a:pt x="650" y="398"/>
                    <a:pt x="650" y="398"/>
                  </a:cubicBezTo>
                  <a:cubicBezTo>
                    <a:pt x="656" y="393"/>
                    <a:pt x="656" y="393"/>
                    <a:pt x="656" y="393"/>
                  </a:cubicBezTo>
                  <a:cubicBezTo>
                    <a:pt x="663" y="384"/>
                    <a:pt x="663" y="384"/>
                    <a:pt x="663" y="384"/>
                  </a:cubicBezTo>
                  <a:cubicBezTo>
                    <a:pt x="663" y="383"/>
                    <a:pt x="663" y="383"/>
                    <a:pt x="663" y="383"/>
                  </a:cubicBezTo>
                  <a:cubicBezTo>
                    <a:pt x="672" y="385"/>
                    <a:pt x="672" y="385"/>
                    <a:pt x="672" y="385"/>
                  </a:cubicBezTo>
                  <a:cubicBezTo>
                    <a:pt x="677" y="385"/>
                    <a:pt x="677" y="385"/>
                    <a:pt x="677" y="385"/>
                  </a:cubicBezTo>
                  <a:cubicBezTo>
                    <a:pt x="677" y="382"/>
                    <a:pt x="677" y="379"/>
                    <a:pt x="678" y="378"/>
                  </a:cubicBezTo>
                  <a:cubicBezTo>
                    <a:pt x="685" y="370"/>
                    <a:pt x="685" y="370"/>
                    <a:pt x="685" y="370"/>
                  </a:cubicBezTo>
                  <a:cubicBezTo>
                    <a:pt x="687" y="368"/>
                    <a:pt x="687" y="368"/>
                    <a:pt x="687" y="368"/>
                  </a:cubicBezTo>
                  <a:cubicBezTo>
                    <a:pt x="695" y="371"/>
                    <a:pt x="695" y="371"/>
                    <a:pt x="695" y="371"/>
                  </a:cubicBezTo>
                  <a:cubicBezTo>
                    <a:pt x="704" y="370"/>
                    <a:pt x="704" y="370"/>
                    <a:pt x="704" y="370"/>
                  </a:cubicBezTo>
                  <a:cubicBezTo>
                    <a:pt x="711" y="363"/>
                    <a:pt x="711" y="363"/>
                    <a:pt x="711" y="363"/>
                  </a:cubicBezTo>
                  <a:cubicBezTo>
                    <a:pt x="714" y="357"/>
                    <a:pt x="714" y="357"/>
                    <a:pt x="714" y="357"/>
                  </a:cubicBezTo>
                  <a:cubicBezTo>
                    <a:pt x="712" y="354"/>
                    <a:pt x="712" y="354"/>
                    <a:pt x="712" y="354"/>
                  </a:cubicBezTo>
                  <a:cubicBezTo>
                    <a:pt x="706" y="357"/>
                    <a:pt x="706" y="357"/>
                    <a:pt x="706" y="357"/>
                  </a:cubicBezTo>
                  <a:cubicBezTo>
                    <a:pt x="706" y="356"/>
                    <a:pt x="706" y="356"/>
                    <a:pt x="706" y="356"/>
                  </a:cubicBezTo>
                  <a:cubicBezTo>
                    <a:pt x="705" y="356"/>
                    <a:pt x="705" y="356"/>
                    <a:pt x="705" y="356"/>
                  </a:cubicBezTo>
                  <a:cubicBezTo>
                    <a:pt x="698" y="350"/>
                    <a:pt x="698" y="350"/>
                    <a:pt x="698" y="350"/>
                  </a:cubicBezTo>
                  <a:cubicBezTo>
                    <a:pt x="698" y="349"/>
                    <a:pt x="698" y="349"/>
                    <a:pt x="698" y="349"/>
                  </a:cubicBezTo>
                  <a:cubicBezTo>
                    <a:pt x="701" y="338"/>
                    <a:pt x="701" y="338"/>
                    <a:pt x="701" y="338"/>
                  </a:cubicBezTo>
                  <a:cubicBezTo>
                    <a:pt x="701" y="330"/>
                    <a:pt x="701" y="330"/>
                    <a:pt x="701" y="330"/>
                  </a:cubicBezTo>
                  <a:cubicBezTo>
                    <a:pt x="699" y="324"/>
                    <a:pt x="699" y="324"/>
                    <a:pt x="699" y="324"/>
                  </a:cubicBezTo>
                  <a:cubicBezTo>
                    <a:pt x="694" y="322"/>
                    <a:pt x="694" y="322"/>
                    <a:pt x="694" y="322"/>
                  </a:cubicBezTo>
                  <a:cubicBezTo>
                    <a:pt x="694" y="321"/>
                    <a:pt x="694" y="321"/>
                    <a:pt x="694" y="321"/>
                  </a:cubicBezTo>
                  <a:cubicBezTo>
                    <a:pt x="693" y="321"/>
                    <a:pt x="693" y="321"/>
                    <a:pt x="693" y="321"/>
                  </a:cubicBezTo>
                  <a:cubicBezTo>
                    <a:pt x="693" y="320"/>
                    <a:pt x="693" y="320"/>
                    <a:pt x="693" y="320"/>
                  </a:cubicBezTo>
                  <a:cubicBezTo>
                    <a:pt x="688" y="311"/>
                    <a:pt x="688" y="311"/>
                    <a:pt x="688" y="311"/>
                  </a:cubicBezTo>
                  <a:cubicBezTo>
                    <a:pt x="687" y="310"/>
                    <a:pt x="687" y="310"/>
                    <a:pt x="687" y="310"/>
                  </a:cubicBezTo>
                  <a:cubicBezTo>
                    <a:pt x="681" y="318"/>
                    <a:pt x="681" y="318"/>
                    <a:pt x="681" y="318"/>
                  </a:cubicBezTo>
                  <a:cubicBezTo>
                    <a:pt x="674" y="322"/>
                    <a:pt x="674" y="322"/>
                    <a:pt x="674" y="322"/>
                  </a:cubicBezTo>
                  <a:cubicBezTo>
                    <a:pt x="672" y="323"/>
                    <a:pt x="672" y="323"/>
                    <a:pt x="672" y="323"/>
                  </a:cubicBezTo>
                  <a:cubicBezTo>
                    <a:pt x="672" y="322"/>
                    <a:pt x="672" y="322"/>
                    <a:pt x="672" y="322"/>
                  </a:cubicBezTo>
                  <a:cubicBezTo>
                    <a:pt x="671" y="322"/>
                    <a:pt x="671" y="322"/>
                    <a:pt x="671" y="322"/>
                  </a:cubicBezTo>
                  <a:cubicBezTo>
                    <a:pt x="664" y="315"/>
                    <a:pt x="664" y="315"/>
                    <a:pt x="664" y="315"/>
                  </a:cubicBezTo>
                  <a:cubicBezTo>
                    <a:pt x="664" y="314"/>
                    <a:pt x="664" y="314"/>
                    <a:pt x="664" y="314"/>
                  </a:cubicBezTo>
                  <a:cubicBezTo>
                    <a:pt x="659" y="303"/>
                    <a:pt x="659" y="303"/>
                    <a:pt x="659" y="303"/>
                  </a:cubicBezTo>
                  <a:cubicBezTo>
                    <a:pt x="659" y="303"/>
                    <a:pt x="659" y="303"/>
                    <a:pt x="659" y="303"/>
                  </a:cubicBezTo>
                  <a:cubicBezTo>
                    <a:pt x="657" y="295"/>
                    <a:pt x="657" y="295"/>
                    <a:pt x="657" y="295"/>
                  </a:cubicBezTo>
                  <a:cubicBezTo>
                    <a:pt x="657" y="294"/>
                    <a:pt x="657" y="294"/>
                    <a:pt x="657" y="294"/>
                  </a:cubicBezTo>
                  <a:cubicBezTo>
                    <a:pt x="657" y="294"/>
                    <a:pt x="657" y="294"/>
                    <a:pt x="657" y="294"/>
                  </a:cubicBezTo>
                  <a:cubicBezTo>
                    <a:pt x="657" y="282"/>
                    <a:pt x="657" y="282"/>
                    <a:pt x="657" y="282"/>
                  </a:cubicBezTo>
                  <a:cubicBezTo>
                    <a:pt x="656" y="275"/>
                    <a:pt x="656" y="275"/>
                    <a:pt x="656" y="275"/>
                  </a:cubicBezTo>
                  <a:cubicBezTo>
                    <a:pt x="650" y="273"/>
                    <a:pt x="650" y="273"/>
                    <a:pt x="650" y="273"/>
                  </a:cubicBezTo>
                  <a:cubicBezTo>
                    <a:pt x="650" y="273"/>
                    <a:pt x="650" y="273"/>
                    <a:pt x="650" y="273"/>
                  </a:cubicBezTo>
                  <a:cubicBezTo>
                    <a:pt x="650" y="273"/>
                    <a:pt x="650" y="273"/>
                    <a:pt x="650" y="273"/>
                  </a:cubicBezTo>
                  <a:cubicBezTo>
                    <a:pt x="637" y="263"/>
                    <a:pt x="637" y="263"/>
                    <a:pt x="637" y="263"/>
                  </a:cubicBezTo>
                  <a:cubicBezTo>
                    <a:pt x="638" y="262"/>
                    <a:pt x="638" y="262"/>
                    <a:pt x="638" y="262"/>
                  </a:cubicBezTo>
                  <a:cubicBezTo>
                    <a:pt x="644" y="255"/>
                    <a:pt x="644" y="255"/>
                    <a:pt x="644" y="255"/>
                  </a:cubicBezTo>
                  <a:cubicBezTo>
                    <a:pt x="644" y="255"/>
                    <a:pt x="644" y="255"/>
                    <a:pt x="644" y="255"/>
                  </a:cubicBezTo>
                  <a:cubicBezTo>
                    <a:pt x="644" y="254"/>
                    <a:pt x="644" y="254"/>
                    <a:pt x="644" y="254"/>
                  </a:cubicBezTo>
                  <a:cubicBezTo>
                    <a:pt x="645" y="254"/>
                    <a:pt x="645" y="254"/>
                    <a:pt x="645" y="254"/>
                  </a:cubicBezTo>
                  <a:cubicBezTo>
                    <a:pt x="645" y="254"/>
                    <a:pt x="645" y="254"/>
                    <a:pt x="645" y="254"/>
                  </a:cubicBezTo>
                  <a:cubicBezTo>
                    <a:pt x="651" y="254"/>
                    <a:pt x="651" y="254"/>
                    <a:pt x="651" y="254"/>
                  </a:cubicBezTo>
                  <a:cubicBezTo>
                    <a:pt x="652" y="254"/>
                    <a:pt x="652" y="254"/>
                    <a:pt x="652" y="254"/>
                  </a:cubicBezTo>
                  <a:cubicBezTo>
                    <a:pt x="654" y="254"/>
                    <a:pt x="656" y="255"/>
                    <a:pt x="657" y="257"/>
                  </a:cubicBezTo>
                  <a:cubicBezTo>
                    <a:pt x="663" y="261"/>
                    <a:pt x="663" y="261"/>
                    <a:pt x="663" y="261"/>
                  </a:cubicBezTo>
                  <a:cubicBezTo>
                    <a:pt x="669" y="256"/>
                    <a:pt x="669" y="256"/>
                    <a:pt x="669" y="256"/>
                  </a:cubicBezTo>
                  <a:cubicBezTo>
                    <a:pt x="673" y="250"/>
                    <a:pt x="673" y="250"/>
                    <a:pt x="673" y="250"/>
                  </a:cubicBezTo>
                  <a:cubicBezTo>
                    <a:pt x="673" y="245"/>
                    <a:pt x="673" y="245"/>
                    <a:pt x="673" y="245"/>
                  </a:cubicBezTo>
                  <a:cubicBezTo>
                    <a:pt x="672" y="232"/>
                    <a:pt x="672" y="232"/>
                    <a:pt x="672" y="232"/>
                  </a:cubicBezTo>
                  <a:cubicBezTo>
                    <a:pt x="671" y="227"/>
                    <a:pt x="671" y="227"/>
                    <a:pt x="671" y="227"/>
                  </a:cubicBezTo>
                  <a:cubicBezTo>
                    <a:pt x="662" y="226"/>
                    <a:pt x="662" y="226"/>
                    <a:pt x="662" y="226"/>
                  </a:cubicBezTo>
                  <a:cubicBezTo>
                    <a:pt x="662" y="220"/>
                    <a:pt x="662" y="220"/>
                    <a:pt x="662" y="220"/>
                  </a:cubicBezTo>
                  <a:cubicBezTo>
                    <a:pt x="654" y="210"/>
                    <a:pt x="654" y="210"/>
                    <a:pt x="654" y="210"/>
                  </a:cubicBezTo>
                  <a:cubicBezTo>
                    <a:pt x="653" y="210"/>
                    <a:pt x="653" y="210"/>
                    <a:pt x="653" y="210"/>
                  </a:cubicBezTo>
                  <a:cubicBezTo>
                    <a:pt x="649" y="203"/>
                    <a:pt x="649" y="203"/>
                    <a:pt x="649" y="203"/>
                  </a:cubicBezTo>
                  <a:cubicBezTo>
                    <a:pt x="649" y="202"/>
                    <a:pt x="649" y="202"/>
                    <a:pt x="649" y="202"/>
                  </a:cubicBezTo>
                  <a:cubicBezTo>
                    <a:pt x="649" y="201"/>
                    <a:pt x="649" y="201"/>
                    <a:pt x="649" y="201"/>
                  </a:cubicBezTo>
                  <a:cubicBezTo>
                    <a:pt x="649" y="201"/>
                    <a:pt x="649" y="201"/>
                    <a:pt x="649" y="201"/>
                  </a:cubicBezTo>
                  <a:cubicBezTo>
                    <a:pt x="657" y="190"/>
                    <a:pt x="657" y="190"/>
                    <a:pt x="657" y="190"/>
                  </a:cubicBezTo>
                  <a:cubicBezTo>
                    <a:pt x="657" y="189"/>
                    <a:pt x="657" y="189"/>
                    <a:pt x="657" y="189"/>
                  </a:cubicBezTo>
                  <a:cubicBezTo>
                    <a:pt x="658" y="189"/>
                    <a:pt x="658" y="189"/>
                    <a:pt x="658" y="189"/>
                  </a:cubicBezTo>
                  <a:cubicBezTo>
                    <a:pt x="658" y="188"/>
                    <a:pt x="658" y="188"/>
                    <a:pt x="658" y="188"/>
                  </a:cubicBezTo>
                  <a:cubicBezTo>
                    <a:pt x="659" y="188"/>
                    <a:pt x="659" y="188"/>
                    <a:pt x="659" y="188"/>
                  </a:cubicBezTo>
                  <a:cubicBezTo>
                    <a:pt x="662" y="188"/>
                    <a:pt x="662" y="188"/>
                    <a:pt x="662" y="188"/>
                  </a:cubicBezTo>
                  <a:cubicBezTo>
                    <a:pt x="667" y="184"/>
                    <a:pt x="667" y="184"/>
                    <a:pt x="667" y="184"/>
                  </a:cubicBezTo>
                  <a:cubicBezTo>
                    <a:pt x="672" y="168"/>
                    <a:pt x="672" y="168"/>
                    <a:pt x="672" y="168"/>
                  </a:cubicBezTo>
                  <a:cubicBezTo>
                    <a:pt x="672" y="168"/>
                    <a:pt x="672" y="168"/>
                    <a:pt x="672" y="168"/>
                  </a:cubicBezTo>
                  <a:cubicBezTo>
                    <a:pt x="672" y="168"/>
                    <a:pt x="672" y="168"/>
                    <a:pt x="672" y="168"/>
                  </a:cubicBezTo>
                  <a:cubicBezTo>
                    <a:pt x="679" y="161"/>
                    <a:pt x="679" y="161"/>
                    <a:pt x="679" y="161"/>
                  </a:cubicBezTo>
                  <a:cubicBezTo>
                    <a:pt x="679" y="160"/>
                    <a:pt x="679" y="160"/>
                    <a:pt x="679" y="160"/>
                  </a:cubicBezTo>
                  <a:cubicBezTo>
                    <a:pt x="679" y="160"/>
                    <a:pt x="679" y="160"/>
                    <a:pt x="679" y="160"/>
                  </a:cubicBezTo>
                  <a:cubicBezTo>
                    <a:pt x="679" y="160"/>
                    <a:pt x="679" y="160"/>
                    <a:pt x="679" y="160"/>
                  </a:cubicBezTo>
                  <a:cubicBezTo>
                    <a:pt x="687" y="158"/>
                    <a:pt x="687" y="158"/>
                    <a:pt x="687" y="158"/>
                  </a:cubicBezTo>
                  <a:cubicBezTo>
                    <a:pt x="687" y="159"/>
                    <a:pt x="687" y="159"/>
                    <a:pt x="687" y="159"/>
                  </a:cubicBezTo>
                  <a:cubicBezTo>
                    <a:pt x="691" y="163"/>
                    <a:pt x="691" y="163"/>
                    <a:pt x="691" y="163"/>
                  </a:cubicBezTo>
                  <a:cubicBezTo>
                    <a:pt x="693" y="164"/>
                    <a:pt x="693" y="164"/>
                    <a:pt x="693" y="164"/>
                  </a:cubicBezTo>
                  <a:cubicBezTo>
                    <a:pt x="696" y="151"/>
                    <a:pt x="696" y="151"/>
                    <a:pt x="696" y="151"/>
                  </a:cubicBezTo>
                  <a:cubicBezTo>
                    <a:pt x="693" y="142"/>
                    <a:pt x="693" y="142"/>
                    <a:pt x="693" y="142"/>
                  </a:cubicBezTo>
                  <a:cubicBezTo>
                    <a:pt x="693" y="142"/>
                    <a:pt x="693" y="142"/>
                    <a:pt x="693" y="142"/>
                  </a:cubicBezTo>
                  <a:cubicBezTo>
                    <a:pt x="693" y="141"/>
                    <a:pt x="693" y="141"/>
                    <a:pt x="693" y="141"/>
                  </a:cubicBezTo>
                  <a:cubicBezTo>
                    <a:pt x="694" y="131"/>
                    <a:pt x="694" y="131"/>
                    <a:pt x="694" y="131"/>
                  </a:cubicBezTo>
                  <a:cubicBezTo>
                    <a:pt x="694" y="130"/>
                    <a:pt x="694" y="130"/>
                    <a:pt x="694" y="130"/>
                  </a:cubicBezTo>
                  <a:cubicBezTo>
                    <a:pt x="699" y="125"/>
                    <a:pt x="699" y="125"/>
                    <a:pt x="699" y="125"/>
                  </a:cubicBezTo>
                  <a:cubicBezTo>
                    <a:pt x="702" y="120"/>
                    <a:pt x="702" y="120"/>
                    <a:pt x="702" y="120"/>
                  </a:cubicBezTo>
                  <a:cubicBezTo>
                    <a:pt x="702" y="115"/>
                    <a:pt x="702" y="115"/>
                    <a:pt x="702" y="115"/>
                  </a:cubicBezTo>
                  <a:cubicBezTo>
                    <a:pt x="702" y="112"/>
                    <a:pt x="701" y="108"/>
                    <a:pt x="699" y="102"/>
                  </a:cubicBezTo>
                  <a:cubicBezTo>
                    <a:pt x="699" y="102"/>
                    <a:pt x="699" y="102"/>
                    <a:pt x="699" y="102"/>
                  </a:cubicBezTo>
                  <a:cubicBezTo>
                    <a:pt x="699" y="102"/>
                    <a:pt x="699" y="102"/>
                    <a:pt x="699" y="102"/>
                  </a:cubicBezTo>
                  <a:cubicBezTo>
                    <a:pt x="699" y="93"/>
                    <a:pt x="699" y="93"/>
                    <a:pt x="699" y="93"/>
                  </a:cubicBezTo>
                  <a:cubicBezTo>
                    <a:pt x="699" y="92"/>
                    <a:pt x="699" y="92"/>
                    <a:pt x="699" y="92"/>
                  </a:cubicBezTo>
                  <a:cubicBezTo>
                    <a:pt x="701" y="84"/>
                    <a:pt x="701" y="84"/>
                    <a:pt x="701" y="84"/>
                  </a:cubicBezTo>
                  <a:cubicBezTo>
                    <a:pt x="699" y="80"/>
                    <a:pt x="698" y="78"/>
                    <a:pt x="698" y="76"/>
                  </a:cubicBezTo>
                  <a:lnTo>
                    <a:pt x="699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22" name="Freeform 6"/>
            <p:cNvSpPr/>
            <p:nvPr/>
          </p:nvSpPr>
          <p:spPr bwMode="auto">
            <a:xfrm>
              <a:off x="5086350" y="2503488"/>
              <a:ext cx="1714500" cy="1449388"/>
            </a:xfrm>
            <a:custGeom>
              <a:avLst/>
              <a:gdLst>
                <a:gd name="T0" fmla="*/ 268 w 456"/>
                <a:gd name="T1" fmla="*/ 154 h 386"/>
                <a:gd name="T2" fmla="*/ 258 w 456"/>
                <a:gd name="T3" fmla="*/ 160 h 386"/>
                <a:gd name="T4" fmla="*/ 222 w 456"/>
                <a:gd name="T5" fmla="*/ 128 h 386"/>
                <a:gd name="T6" fmla="*/ 196 w 456"/>
                <a:gd name="T7" fmla="*/ 107 h 386"/>
                <a:gd name="T8" fmla="*/ 199 w 456"/>
                <a:gd name="T9" fmla="*/ 78 h 386"/>
                <a:gd name="T10" fmla="*/ 170 w 456"/>
                <a:gd name="T11" fmla="*/ 86 h 386"/>
                <a:gd name="T12" fmla="*/ 148 w 456"/>
                <a:gd name="T13" fmla="*/ 58 h 386"/>
                <a:gd name="T14" fmla="*/ 138 w 456"/>
                <a:gd name="T15" fmla="*/ 24 h 386"/>
                <a:gd name="T16" fmla="*/ 128 w 456"/>
                <a:gd name="T17" fmla="*/ 7 h 386"/>
                <a:gd name="T18" fmla="*/ 105 w 456"/>
                <a:gd name="T19" fmla="*/ 15 h 386"/>
                <a:gd name="T20" fmla="*/ 89 w 456"/>
                <a:gd name="T21" fmla="*/ 32 h 386"/>
                <a:gd name="T22" fmla="*/ 49 w 456"/>
                <a:gd name="T23" fmla="*/ 44 h 386"/>
                <a:gd name="T24" fmla="*/ 25 w 456"/>
                <a:gd name="T25" fmla="*/ 73 h 386"/>
                <a:gd name="T26" fmla="*/ 2 w 456"/>
                <a:gd name="T27" fmla="*/ 92 h 386"/>
                <a:gd name="T28" fmla="*/ 33 w 456"/>
                <a:gd name="T29" fmla="*/ 119 h 386"/>
                <a:gd name="T30" fmla="*/ 56 w 456"/>
                <a:gd name="T31" fmla="*/ 127 h 386"/>
                <a:gd name="T32" fmla="*/ 112 w 456"/>
                <a:gd name="T33" fmla="*/ 150 h 386"/>
                <a:gd name="T34" fmla="*/ 152 w 456"/>
                <a:gd name="T35" fmla="*/ 142 h 386"/>
                <a:gd name="T36" fmla="*/ 186 w 456"/>
                <a:gd name="T37" fmla="*/ 156 h 386"/>
                <a:gd name="T38" fmla="*/ 216 w 456"/>
                <a:gd name="T39" fmla="*/ 168 h 386"/>
                <a:gd name="T40" fmla="*/ 262 w 456"/>
                <a:gd name="T41" fmla="*/ 203 h 386"/>
                <a:gd name="T42" fmla="*/ 274 w 456"/>
                <a:gd name="T43" fmla="*/ 220 h 386"/>
                <a:gd name="T44" fmla="*/ 271 w 456"/>
                <a:gd name="T45" fmla="*/ 288 h 386"/>
                <a:gd name="T46" fmla="*/ 252 w 456"/>
                <a:gd name="T47" fmla="*/ 322 h 386"/>
                <a:gd name="T48" fmla="*/ 224 w 456"/>
                <a:gd name="T49" fmla="*/ 333 h 386"/>
                <a:gd name="T50" fmla="*/ 250 w 456"/>
                <a:gd name="T51" fmla="*/ 352 h 386"/>
                <a:gd name="T52" fmla="*/ 262 w 456"/>
                <a:gd name="T53" fmla="*/ 348 h 386"/>
                <a:gd name="T54" fmla="*/ 263 w 456"/>
                <a:gd name="T55" fmla="*/ 335 h 386"/>
                <a:gd name="T56" fmla="*/ 276 w 456"/>
                <a:gd name="T57" fmla="*/ 322 h 386"/>
                <a:gd name="T58" fmla="*/ 288 w 456"/>
                <a:gd name="T59" fmla="*/ 332 h 386"/>
                <a:gd name="T60" fmla="*/ 322 w 456"/>
                <a:gd name="T61" fmla="*/ 346 h 386"/>
                <a:gd name="T62" fmla="*/ 334 w 456"/>
                <a:gd name="T63" fmla="*/ 366 h 386"/>
                <a:gd name="T64" fmla="*/ 364 w 456"/>
                <a:gd name="T65" fmla="*/ 375 h 386"/>
                <a:gd name="T66" fmla="*/ 364 w 456"/>
                <a:gd name="T67" fmla="*/ 357 h 386"/>
                <a:gd name="T68" fmla="*/ 368 w 456"/>
                <a:gd name="T69" fmla="*/ 350 h 386"/>
                <a:gd name="T70" fmla="*/ 383 w 456"/>
                <a:gd name="T71" fmla="*/ 324 h 386"/>
                <a:gd name="T72" fmla="*/ 385 w 456"/>
                <a:gd name="T73" fmla="*/ 307 h 386"/>
                <a:gd name="T74" fmla="*/ 400 w 456"/>
                <a:gd name="T75" fmla="*/ 290 h 386"/>
                <a:gd name="T76" fmla="*/ 423 w 456"/>
                <a:gd name="T77" fmla="*/ 286 h 386"/>
                <a:gd name="T78" fmla="*/ 446 w 456"/>
                <a:gd name="T79" fmla="*/ 278 h 386"/>
                <a:gd name="T80" fmla="*/ 453 w 456"/>
                <a:gd name="T81" fmla="*/ 244 h 386"/>
                <a:gd name="T82" fmla="*/ 412 w 456"/>
                <a:gd name="T83" fmla="*/ 218 h 386"/>
                <a:gd name="T84" fmla="*/ 396 w 456"/>
                <a:gd name="T85" fmla="*/ 246 h 386"/>
                <a:gd name="T86" fmla="*/ 408 w 456"/>
                <a:gd name="T87" fmla="*/ 255 h 386"/>
                <a:gd name="T88" fmla="*/ 406 w 456"/>
                <a:gd name="T89" fmla="*/ 270 h 386"/>
                <a:gd name="T90" fmla="*/ 389 w 456"/>
                <a:gd name="T91" fmla="*/ 275 h 386"/>
                <a:gd name="T92" fmla="*/ 374 w 456"/>
                <a:gd name="T93" fmla="*/ 284 h 386"/>
                <a:gd name="T94" fmla="*/ 363 w 456"/>
                <a:gd name="T95" fmla="*/ 273 h 386"/>
                <a:gd name="T96" fmla="*/ 356 w 456"/>
                <a:gd name="T97" fmla="*/ 256 h 386"/>
                <a:gd name="T98" fmla="*/ 350 w 456"/>
                <a:gd name="T99" fmla="*/ 238 h 386"/>
                <a:gd name="T100" fmla="*/ 326 w 456"/>
                <a:gd name="T101" fmla="*/ 208 h 386"/>
                <a:gd name="T102" fmla="*/ 299 w 456"/>
                <a:gd name="T103" fmla="*/ 188 h 386"/>
                <a:gd name="T104" fmla="*/ 300 w 456"/>
                <a:gd name="T105" fmla="*/ 168 h 386"/>
                <a:gd name="T106" fmla="*/ 325 w 456"/>
                <a:gd name="T107" fmla="*/ 142 h 386"/>
                <a:gd name="T108" fmla="*/ 296 w 456"/>
                <a:gd name="T109" fmla="*/ 143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56" h="386">
                  <a:moveTo>
                    <a:pt x="271" y="140"/>
                  </a:moveTo>
                  <a:cubicBezTo>
                    <a:pt x="265" y="140"/>
                    <a:pt x="265" y="140"/>
                    <a:pt x="265" y="140"/>
                  </a:cubicBezTo>
                  <a:cubicBezTo>
                    <a:pt x="263" y="144"/>
                    <a:pt x="263" y="144"/>
                    <a:pt x="263" y="144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8" y="154"/>
                    <a:pt x="268" y="154"/>
                    <a:pt x="268" y="154"/>
                  </a:cubicBezTo>
                  <a:cubicBezTo>
                    <a:pt x="268" y="154"/>
                    <a:pt x="268" y="154"/>
                    <a:pt x="268" y="154"/>
                  </a:cubicBezTo>
                  <a:cubicBezTo>
                    <a:pt x="268" y="155"/>
                    <a:pt x="268" y="155"/>
                    <a:pt x="268" y="155"/>
                  </a:cubicBezTo>
                  <a:cubicBezTo>
                    <a:pt x="268" y="156"/>
                    <a:pt x="268" y="156"/>
                    <a:pt x="268" y="156"/>
                  </a:cubicBezTo>
                  <a:cubicBezTo>
                    <a:pt x="259" y="160"/>
                    <a:pt x="259" y="160"/>
                    <a:pt x="259" y="160"/>
                  </a:cubicBezTo>
                  <a:cubicBezTo>
                    <a:pt x="258" y="160"/>
                    <a:pt x="258" y="160"/>
                    <a:pt x="258" y="160"/>
                  </a:cubicBezTo>
                  <a:cubicBezTo>
                    <a:pt x="258" y="160"/>
                    <a:pt x="258" y="160"/>
                    <a:pt x="258" y="160"/>
                  </a:cubicBezTo>
                  <a:cubicBezTo>
                    <a:pt x="258" y="160"/>
                    <a:pt x="258" y="160"/>
                    <a:pt x="258" y="160"/>
                  </a:cubicBezTo>
                  <a:cubicBezTo>
                    <a:pt x="258" y="160"/>
                    <a:pt x="258" y="160"/>
                    <a:pt x="258" y="160"/>
                  </a:cubicBezTo>
                  <a:cubicBezTo>
                    <a:pt x="251" y="160"/>
                    <a:pt x="247" y="158"/>
                    <a:pt x="246" y="155"/>
                  </a:cubicBezTo>
                  <a:cubicBezTo>
                    <a:pt x="244" y="150"/>
                    <a:pt x="244" y="150"/>
                    <a:pt x="244" y="150"/>
                  </a:cubicBezTo>
                  <a:cubicBezTo>
                    <a:pt x="232" y="148"/>
                    <a:pt x="232" y="148"/>
                    <a:pt x="232" y="148"/>
                  </a:cubicBezTo>
                  <a:cubicBezTo>
                    <a:pt x="228" y="132"/>
                    <a:pt x="228" y="132"/>
                    <a:pt x="228" y="132"/>
                  </a:cubicBezTo>
                  <a:cubicBezTo>
                    <a:pt x="226" y="132"/>
                    <a:pt x="224" y="131"/>
                    <a:pt x="223" y="129"/>
                  </a:cubicBezTo>
                  <a:cubicBezTo>
                    <a:pt x="222" y="128"/>
                    <a:pt x="222" y="128"/>
                    <a:pt x="222" y="128"/>
                  </a:cubicBezTo>
                  <a:cubicBezTo>
                    <a:pt x="220" y="126"/>
                    <a:pt x="219" y="124"/>
                    <a:pt x="216" y="124"/>
                  </a:cubicBezTo>
                  <a:cubicBezTo>
                    <a:pt x="213" y="122"/>
                    <a:pt x="210" y="120"/>
                    <a:pt x="208" y="116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5" y="102"/>
                    <a:pt x="195" y="102"/>
                    <a:pt x="195" y="102"/>
                  </a:cubicBezTo>
                  <a:cubicBezTo>
                    <a:pt x="195" y="101"/>
                    <a:pt x="195" y="101"/>
                    <a:pt x="195" y="101"/>
                  </a:cubicBezTo>
                  <a:cubicBezTo>
                    <a:pt x="208" y="84"/>
                    <a:pt x="208" y="84"/>
                    <a:pt x="208" y="84"/>
                  </a:cubicBezTo>
                  <a:cubicBezTo>
                    <a:pt x="208" y="82"/>
                    <a:pt x="208" y="82"/>
                    <a:pt x="208" y="81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199" y="78"/>
                    <a:pt x="199" y="78"/>
                    <a:pt x="199" y="78"/>
                  </a:cubicBezTo>
                  <a:cubicBezTo>
                    <a:pt x="198" y="78"/>
                    <a:pt x="198" y="78"/>
                    <a:pt x="198" y="78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80" y="80"/>
                    <a:pt x="180" y="80"/>
                    <a:pt x="180" y="80"/>
                  </a:cubicBezTo>
                  <a:cubicBezTo>
                    <a:pt x="174" y="82"/>
                    <a:pt x="174" y="82"/>
                    <a:pt x="174" y="82"/>
                  </a:cubicBezTo>
                  <a:cubicBezTo>
                    <a:pt x="171" y="84"/>
                    <a:pt x="171" y="84"/>
                    <a:pt x="171" y="84"/>
                  </a:cubicBezTo>
                  <a:cubicBezTo>
                    <a:pt x="170" y="86"/>
                    <a:pt x="170" y="86"/>
                    <a:pt x="170" y="86"/>
                  </a:cubicBezTo>
                  <a:cubicBezTo>
                    <a:pt x="168" y="88"/>
                    <a:pt x="166" y="90"/>
                    <a:pt x="162" y="89"/>
                  </a:cubicBezTo>
                  <a:cubicBezTo>
                    <a:pt x="162" y="89"/>
                    <a:pt x="162" y="89"/>
                    <a:pt x="162" y="89"/>
                  </a:cubicBezTo>
                  <a:cubicBezTo>
                    <a:pt x="162" y="88"/>
                    <a:pt x="162" y="88"/>
                    <a:pt x="162" y="88"/>
                  </a:cubicBezTo>
                  <a:cubicBezTo>
                    <a:pt x="156" y="84"/>
                    <a:pt x="156" y="84"/>
                    <a:pt x="156" y="8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52" y="72"/>
                    <a:pt x="150" y="69"/>
                    <a:pt x="150" y="67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4" y="54"/>
                    <a:pt x="144" y="54"/>
                    <a:pt x="144" y="54"/>
                  </a:cubicBezTo>
                  <a:cubicBezTo>
                    <a:pt x="140" y="50"/>
                    <a:pt x="140" y="50"/>
                    <a:pt x="140" y="50"/>
                  </a:cubicBezTo>
                  <a:cubicBezTo>
                    <a:pt x="138" y="49"/>
                    <a:pt x="138" y="49"/>
                    <a:pt x="138" y="49"/>
                  </a:cubicBezTo>
                  <a:cubicBezTo>
                    <a:pt x="145" y="40"/>
                    <a:pt x="145" y="40"/>
                    <a:pt x="145" y="40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3" y="1"/>
                    <a:pt x="123" y="1"/>
                    <a:pt x="123" y="1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06" y="4"/>
                    <a:pt x="106" y="4"/>
                    <a:pt x="106" y="4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6" y="34"/>
                    <a:pt x="82" y="36"/>
                    <a:pt x="77" y="37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57" y="40"/>
                    <a:pt x="57" y="40"/>
                    <a:pt x="57" y="40"/>
                  </a:cubicBezTo>
                  <a:cubicBezTo>
                    <a:pt x="56" y="42"/>
                    <a:pt x="53" y="44"/>
                    <a:pt x="49" y="44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4" y="62"/>
                    <a:pt x="32" y="65"/>
                    <a:pt x="30" y="66"/>
                  </a:cubicBezTo>
                  <a:cubicBezTo>
                    <a:pt x="25" y="72"/>
                    <a:pt x="25" y="72"/>
                    <a:pt x="25" y="72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2" y="75"/>
                    <a:pt x="22" y="75"/>
                    <a:pt x="22" y="75"/>
                  </a:cubicBezTo>
                  <a:cubicBezTo>
                    <a:pt x="20" y="76"/>
                    <a:pt x="18" y="76"/>
                    <a:pt x="16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1" y="116"/>
                    <a:pt x="11" y="116"/>
                    <a:pt x="11" y="116"/>
                  </a:cubicBezTo>
                  <a:cubicBezTo>
                    <a:pt x="20" y="118"/>
                    <a:pt x="20" y="118"/>
                    <a:pt x="20" y="118"/>
                  </a:cubicBezTo>
                  <a:cubicBezTo>
                    <a:pt x="33" y="119"/>
                    <a:pt x="33" y="119"/>
                    <a:pt x="33" y="119"/>
                  </a:cubicBezTo>
                  <a:cubicBezTo>
                    <a:pt x="38" y="118"/>
                    <a:pt x="38" y="118"/>
                    <a:pt x="38" y="118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40" y="118"/>
                    <a:pt x="40" y="118"/>
                    <a:pt x="40" y="118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6" y="127"/>
                    <a:pt x="56" y="127"/>
                    <a:pt x="56" y="127"/>
                  </a:cubicBezTo>
                  <a:cubicBezTo>
                    <a:pt x="68" y="131"/>
                    <a:pt x="68" y="131"/>
                    <a:pt x="68" y="131"/>
                  </a:cubicBezTo>
                  <a:cubicBezTo>
                    <a:pt x="69" y="131"/>
                    <a:pt x="69" y="131"/>
                    <a:pt x="69" y="131"/>
                  </a:cubicBezTo>
                  <a:cubicBezTo>
                    <a:pt x="77" y="136"/>
                    <a:pt x="77" y="136"/>
                    <a:pt x="77" y="136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105" y="158"/>
                    <a:pt x="105" y="158"/>
                    <a:pt x="105" y="158"/>
                  </a:cubicBezTo>
                  <a:cubicBezTo>
                    <a:pt x="109" y="156"/>
                    <a:pt x="109" y="156"/>
                    <a:pt x="109" y="156"/>
                  </a:cubicBezTo>
                  <a:cubicBezTo>
                    <a:pt x="112" y="150"/>
                    <a:pt x="112" y="150"/>
                    <a:pt x="112" y="150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10" y="136"/>
                    <a:pt x="113" y="134"/>
                    <a:pt x="118" y="132"/>
                  </a:cubicBezTo>
                  <a:cubicBezTo>
                    <a:pt x="118" y="131"/>
                    <a:pt x="118" y="131"/>
                    <a:pt x="118" y="131"/>
                  </a:cubicBezTo>
                  <a:cubicBezTo>
                    <a:pt x="143" y="146"/>
                    <a:pt x="143" y="146"/>
                    <a:pt x="143" y="146"/>
                  </a:cubicBezTo>
                  <a:cubicBezTo>
                    <a:pt x="146" y="145"/>
                    <a:pt x="146" y="145"/>
                    <a:pt x="146" y="145"/>
                  </a:cubicBezTo>
                  <a:cubicBezTo>
                    <a:pt x="151" y="142"/>
                    <a:pt x="151" y="142"/>
                    <a:pt x="151" y="142"/>
                  </a:cubicBezTo>
                  <a:cubicBezTo>
                    <a:pt x="152" y="142"/>
                    <a:pt x="152" y="142"/>
                    <a:pt x="152" y="142"/>
                  </a:cubicBezTo>
                  <a:cubicBezTo>
                    <a:pt x="155" y="142"/>
                    <a:pt x="155" y="142"/>
                    <a:pt x="155" y="142"/>
                  </a:cubicBezTo>
                  <a:cubicBezTo>
                    <a:pt x="160" y="138"/>
                    <a:pt x="160" y="138"/>
                    <a:pt x="160" y="138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62" y="138"/>
                    <a:pt x="162" y="138"/>
                    <a:pt x="162" y="138"/>
                  </a:cubicBezTo>
                  <a:cubicBezTo>
                    <a:pt x="176" y="148"/>
                    <a:pt x="176" y="148"/>
                    <a:pt x="176" y="148"/>
                  </a:cubicBezTo>
                  <a:cubicBezTo>
                    <a:pt x="177" y="149"/>
                    <a:pt x="177" y="149"/>
                    <a:pt x="177" y="149"/>
                  </a:cubicBezTo>
                  <a:cubicBezTo>
                    <a:pt x="186" y="156"/>
                    <a:pt x="186" y="156"/>
                    <a:pt x="186" y="156"/>
                  </a:cubicBezTo>
                  <a:cubicBezTo>
                    <a:pt x="188" y="158"/>
                    <a:pt x="192" y="161"/>
                    <a:pt x="194" y="165"/>
                  </a:cubicBezTo>
                  <a:cubicBezTo>
                    <a:pt x="199" y="170"/>
                    <a:pt x="199" y="170"/>
                    <a:pt x="199" y="170"/>
                  </a:cubicBezTo>
                  <a:cubicBezTo>
                    <a:pt x="202" y="169"/>
                    <a:pt x="202" y="169"/>
                    <a:pt x="202" y="169"/>
                  </a:cubicBezTo>
                  <a:cubicBezTo>
                    <a:pt x="206" y="162"/>
                    <a:pt x="206" y="162"/>
                    <a:pt x="206" y="162"/>
                  </a:cubicBezTo>
                  <a:cubicBezTo>
                    <a:pt x="215" y="168"/>
                    <a:pt x="215" y="168"/>
                    <a:pt x="215" y="168"/>
                  </a:cubicBezTo>
                  <a:cubicBezTo>
                    <a:pt x="215" y="168"/>
                    <a:pt x="215" y="168"/>
                    <a:pt x="215" y="168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22" y="176"/>
                    <a:pt x="222" y="176"/>
                    <a:pt x="222" y="176"/>
                  </a:cubicBezTo>
                  <a:cubicBezTo>
                    <a:pt x="240" y="190"/>
                    <a:pt x="240" y="190"/>
                    <a:pt x="240" y="190"/>
                  </a:cubicBezTo>
                  <a:cubicBezTo>
                    <a:pt x="240" y="190"/>
                    <a:pt x="240" y="190"/>
                    <a:pt x="240" y="190"/>
                  </a:cubicBezTo>
                  <a:cubicBezTo>
                    <a:pt x="246" y="196"/>
                    <a:pt x="246" y="196"/>
                    <a:pt x="246" y="196"/>
                  </a:cubicBezTo>
                  <a:cubicBezTo>
                    <a:pt x="261" y="191"/>
                    <a:pt x="261" y="191"/>
                    <a:pt x="261" y="191"/>
                  </a:cubicBezTo>
                  <a:cubicBezTo>
                    <a:pt x="262" y="203"/>
                    <a:pt x="262" y="203"/>
                    <a:pt x="262" y="203"/>
                  </a:cubicBezTo>
                  <a:cubicBezTo>
                    <a:pt x="269" y="210"/>
                    <a:pt x="269" y="210"/>
                    <a:pt x="269" y="210"/>
                  </a:cubicBezTo>
                  <a:cubicBezTo>
                    <a:pt x="269" y="210"/>
                    <a:pt x="269" y="210"/>
                    <a:pt x="269" y="210"/>
                  </a:cubicBezTo>
                  <a:cubicBezTo>
                    <a:pt x="269" y="210"/>
                    <a:pt x="269" y="210"/>
                    <a:pt x="269" y="210"/>
                  </a:cubicBezTo>
                  <a:cubicBezTo>
                    <a:pt x="274" y="218"/>
                    <a:pt x="274" y="218"/>
                    <a:pt x="274" y="218"/>
                  </a:cubicBezTo>
                  <a:cubicBezTo>
                    <a:pt x="274" y="219"/>
                    <a:pt x="274" y="219"/>
                    <a:pt x="274" y="219"/>
                  </a:cubicBezTo>
                  <a:cubicBezTo>
                    <a:pt x="274" y="219"/>
                    <a:pt x="274" y="219"/>
                    <a:pt x="274" y="219"/>
                  </a:cubicBezTo>
                  <a:cubicBezTo>
                    <a:pt x="274" y="220"/>
                    <a:pt x="274" y="220"/>
                    <a:pt x="274" y="220"/>
                  </a:cubicBezTo>
                  <a:cubicBezTo>
                    <a:pt x="280" y="247"/>
                    <a:pt x="280" y="247"/>
                    <a:pt x="280" y="247"/>
                  </a:cubicBezTo>
                  <a:cubicBezTo>
                    <a:pt x="286" y="258"/>
                    <a:pt x="286" y="258"/>
                    <a:pt x="286" y="258"/>
                  </a:cubicBezTo>
                  <a:cubicBezTo>
                    <a:pt x="278" y="279"/>
                    <a:pt x="278" y="279"/>
                    <a:pt x="278" y="279"/>
                  </a:cubicBezTo>
                  <a:cubicBezTo>
                    <a:pt x="278" y="280"/>
                    <a:pt x="278" y="280"/>
                    <a:pt x="278" y="280"/>
                  </a:cubicBezTo>
                  <a:cubicBezTo>
                    <a:pt x="272" y="282"/>
                    <a:pt x="272" y="282"/>
                    <a:pt x="272" y="282"/>
                  </a:cubicBezTo>
                  <a:cubicBezTo>
                    <a:pt x="272" y="288"/>
                    <a:pt x="272" y="288"/>
                    <a:pt x="272" y="288"/>
                  </a:cubicBezTo>
                  <a:cubicBezTo>
                    <a:pt x="271" y="288"/>
                    <a:pt x="271" y="288"/>
                    <a:pt x="271" y="288"/>
                  </a:cubicBezTo>
                  <a:cubicBezTo>
                    <a:pt x="264" y="299"/>
                    <a:pt x="264" y="299"/>
                    <a:pt x="264" y="299"/>
                  </a:cubicBezTo>
                  <a:cubicBezTo>
                    <a:pt x="264" y="299"/>
                    <a:pt x="264" y="299"/>
                    <a:pt x="264" y="299"/>
                  </a:cubicBezTo>
                  <a:cubicBezTo>
                    <a:pt x="254" y="300"/>
                    <a:pt x="254" y="300"/>
                    <a:pt x="254" y="300"/>
                  </a:cubicBezTo>
                  <a:cubicBezTo>
                    <a:pt x="244" y="308"/>
                    <a:pt x="244" y="308"/>
                    <a:pt x="244" y="308"/>
                  </a:cubicBezTo>
                  <a:cubicBezTo>
                    <a:pt x="246" y="309"/>
                    <a:pt x="247" y="310"/>
                    <a:pt x="250" y="311"/>
                  </a:cubicBezTo>
                  <a:cubicBezTo>
                    <a:pt x="254" y="312"/>
                    <a:pt x="254" y="316"/>
                    <a:pt x="252" y="321"/>
                  </a:cubicBezTo>
                  <a:cubicBezTo>
                    <a:pt x="252" y="322"/>
                    <a:pt x="252" y="322"/>
                    <a:pt x="252" y="322"/>
                  </a:cubicBezTo>
                  <a:cubicBezTo>
                    <a:pt x="246" y="328"/>
                    <a:pt x="246" y="328"/>
                    <a:pt x="246" y="328"/>
                  </a:cubicBezTo>
                  <a:cubicBezTo>
                    <a:pt x="245" y="328"/>
                    <a:pt x="245" y="328"/>
                    <a:pt x="245" y="328"/>
                  </a:cubicBezTo>
                  <a:cubicBezTo>
                    <a:pt x="245" y="329"/>
                    <a:pt x="245" y="329"/>
                    <a:pt x="245" y="329"/>
                  </a:cubicBezTo>
                  <a:cubicBezTo>
                    <a:pt x="244" y="329"/>
                    <a:pt x="244" y="329"/>
                    <a:pt x="244" y="329"/>
                  </a:cubicBezTo>
                  <a:cubicBezTo>
                    <a:pt x="244" y="329"/>
                    <a:pt x="244" y="329"/>
                    <a:pt x="244" y="329"/>
                  </a:cubicBezTo>
                  <a:cubicBezTo>
                    <a:pt x="225" y="326"/>
                    <a:pt x="225" y="326"/>
                    <a:pt x="225" y="326"/>
                  </a:cubicBezTo>
                  <a:cubicBezTo>
                    <a:pt x="224" y="333"/>
                    <a:pt x="224" y="333"/>
                    <a:pt x="224" y="333"/>
                  </a:cubicBezTo>
                  <a:cubicBezTo>
                    <a:pt x="226" y="348"/>
                    <a:pt x="226" y="348"/>
                    <a:pt x="226" y="348"/>
                  </a:cubicBezTo>
                  <a:cubicBezTo>
                    <a:pt x="242" y="354"/>
                    <a:pt x="242" y="354"/>
                    <a:pt x="242" y="354"/>
                  </a:cubicBezTo>
                  <a:cubicBezTo>
                    <a:pt x="242" y="355"/>
                    <a:pt x="242" y="355"/>
                    <a:pt x="242" y="355"/>
                  </a:cubicBezTo>
                  <a:cubicBezTo>
                    <a:pt x="242" y="355"/>
                    <a:pt x="242" y="355"/>
                    <a:pt x="242" y="355"/>
                  </a:cubicBezTo>
                  <a:cubicBezTo>
                    <a:pt x="248" y="353"/>
                    <a:pt x="248" y="353"/>
                    <a:pt x="248" y="353"/>
                  </a:cubicBezTo>
                  <a:cubicBezTo>
                    <a:pt x="249" y="353"/>
                    <a:pt x="249" y="353"/>
                    <a:pt x="249" y="353"/>
                  </a:cubicBezTo>
                  <a:cubicBezTo>
                    <a:pt x="250" y="352"/>
                    <a:pt x="250" y="352"/>
                    <a:pt x="250" y="352"/>
                  </a:cubicBezTo>
                  <a:cubicBezTo>
                    <a:pt x="250" y="353"/>
                    <a:pt x="250" y="353"/>
                    <a:pt x="250" y="353"/>
                  </a:cubicBezTo>
                  <a:cubicBezTo>
                    <a:pt x="250" y="353"/>
                    <a:pt x="250" y="353"/>
                    <a:pt x="250" y="353"/>
                  </a:cubicBezTo>
                  <a:cubicBezTo>
                    <a:pt x="255" y="356"/>
                    <a:pt x="255" y="356"/>
                    <a:pt x="255" y="356"/>
                  </a:cubicBezTo>
                  <a:cubicBezTo>
                    <a:pt x="262" y="356"/>
                    <a:pt x="262" y="356"/>
                    <a:pt x="262" y="356"/>
                  </a:cubicBezTo>
                  <a:cubicBezTo>
                    <a:pt x="264" y="355"/>
                    <a:pt x="264" y="355"/>
                    <a:pt x="264" y="355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0" y="340"/>
                    <a:pt x="260" y="340"/>
                    <a:pt x="260" y="340"/>
                  </a:cubicBezTo>
                  <a:cubicBezTo>
                    <a:pt x="260" y="339"/>
                    <a:pt x="260" y="339"/>
                    <a:pt x="260" y="339"/>
                  </a:cubicBezTo>
                  <a:cubicBezTo>
                    <a:pt x="260" y="338"/>
                    <a:pt x="260" y="338"/>
                    <a:pt x="260" y="338"/>
                  </a:cubicBezTo>
                  <a:cubicBezTo>
                    <a:pt x="260" y="338"/>
                    <a:pt x="260" y="338"/>
                    <a:pt x="260" y="338"/>
                  </a:cubicBezTo>
                  <a:cubicBezTo>
                    <a:pt x="260" y="338"/>
                    <a:pt x="260" y="338"/>
                    <a:pt x="260" y="338"/>
                  </a:cubicBezTo>
                  <a:cubicBezTo>
                    <a:pt x="263" y="335"/>
                    <a:pt x="263" y="335"/>
                    <a:pt x="263" y="335"/>
                  </a:cubicBezTo>
                  <a:cubicBezTo>
                    <a:pt x="264" y="334"/>
                    <a:pt x="264" y="334"/>
                    <a:pt x="264" y="334"/>
                  </a:cubicBezTo>
                  <a:cubicBezTo>
                    <a:pt x="264" y="334"/>
                    <a:pt x="264" y="334"/>
                    <a:pt x="264" y="334"/>
                  </a:cubicBezTo>
                  <a:cubicBezTo>
                    <a:pt x="264" y="334"/>
                    <a:pt x="264" y="334"/>
                    <a:pt x="264" y="334"/>
                  </a:cubicBezTo>
                  <a:cubicBezTo>
                    <a:pt x="268" y="328"/>
                    <a:pt x="268" y="328"/>
                    <a:pt x="268" y="328"/>
                  </a:cubicBezTo>
                  <a:cubicBezTo>
                    <a:pt x="269" y="327"/>
                    <a:pt x="269" y="327"/>
                    <a:pt x="269" y="327"/>
                  </a:cubicBezTo>
                  <a:cubicBezTo>
                    <a:pt x="276" y="322"/>
                    <a:pt x="276" y="322"/>
                    <a:pt x="276" y="322"/>
                  </a:cubicBezTo>
                  <a:cubicBezTo>
                    <a:pt x="276" y="322"/>
                    <a:pt x="276" y="322"/>
                    <a:pt x="276" y="322"/>
                  </a:cubicBezTo>
                  <a:cubicBezTo>
                    <a:pt x="276" y="321"/>
                    <a:pt x="276" y="321"/>
                    <a:pt x="276" y="321"/>
                  </a:cubicBezTo>
                  <a:cubicBezTo>
                    <a:pt x="277" y="321"/>
                    <a:pt x="277" y="321"/>
                    <a:pt x="277" y="321"/>
                  </a:cubicBezTo>
                  <a:cubicBezTo>
                    <a:pt x="277" y="321"/>
                    <a:pt x="277" y="321"/>
                    <a:pt x="277" y="321"/>
                  </a:cubicBezTo>
                  <a:cubicBezTo>
                    <a:pt x="286" y="320"/>
                    <a:pt x="286" y="320"/>
                    <a:pt x="286" y="320"/>
                  </a:cubicBezTo>
                  <a:cubicBezTo>
                    <a:pt x="286" y="322"/>
                    <a:pt x="286" y="322"/>
                    <a:pt x="286" y="322"/>
                  </a:cubicBezTo>
                  <a:cubicBezTo>
                    <a:pt x="286" y="325"/>
                    <a:pt x="286" y="327"/>
                    <a:pt x="286" y="328"/>
                  </a:cubicBezTo>
                  <a:cubicBezTo>
                    <a:pt x="288" y="332"/>
                    <a:pt x="288" y="332"/>
                    <a:pt x="288" y="332"/>
                  </a:cubicBezTo>
                  <a:cubicBezTo>
                    <a:pt x="290" y="337"/>
                    <a:pt x="290" y="337"/>
                    <a:pt x="290" y="337"/>
                  </a:cubicBezTo>
                  <a:cubicBezTo>
                    <a:pt x="298" y="342"/>
                    <a:pt x="298" y="342"/>
                    <a:pt x="298" y="342"/>
                  </a:cubicBezTo>
                  <a:cubicBezTo>
                    <a:pt x="320" y="344"/>
                    <a:pt x="320" y="344"/>
                    <a:pt x="320" y="344"/>
                  </a:cubicBezTo>
                  <a:cubicBezTo>
                    <a:pt x="321" y="344"/>
                    <a:pt x="321" y="344"/>
                    <a:pt x="321" y="344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2" y="345"/>
                    <a:pt x="322" y="345"/>
                    <a:pt x="322" y="345"/>
                  </a:cubicBezTo>
                  <a:cubicBezTo>
                    <a:pt x="322" y="346"/>
                    <a:pt x="322" y="346"/>
                    <a:pt x="322" y="346"/>
                  </a:cubicBezTo>
                  <a:cubicBezTo>
                    <a:pt x="322" y="353"/>
                    <a:pt x="322" y="353"/>
                    <a:pt x="322" y="353"/>
                  </a:cubicBezTo>
                  <a:cubicBezTo>
                    <a:pt x="328" y="360"/>
                    <a:pt x="328" y="360"/>
                    <a:pt x="328" y="360"/>
                  </a:cubicBezTo>
                  <a:cubicBezTo>
                    <a:pt x="333" y="362"/>
                    <a:pt x="333" y="362"/>
                    <a:pt x="333" y="362"/>
                  </a:cubicBezTo>
                  <a:cubicBezTo>
                    <a:pt x="334" y="362"/>
                    <a:pt x="334" y="362"/>
                    <a:pt x="334" y="362"/>
                  </a:cubicBezTo>
                  <a:cubicBezTo>
                    <a:pt x="334" y="362"/>
                    <a:pt x="334" y="362"/>
                    <a:pt x="334" y="362"/>
                  </a:cubicBezTo>
                  <a:cubicBezTo>
                    <a:pt x="334" y="363"/>
                    <a:pt x="334" y="363"/>
                    <a:pt x="334" y="363"/>
                  </a:cubicBezTo>
                  <a:cubicBezTo>
                    <a:pt x="334" y="366"/>
                    <a:pt x="334" y="366"/>
                    <a:pt x="334" y="366"/>
                  </a:cubicBezTo>
                  <a:cubicBezTo>
                    <a:pt x="334" y="370"/>
                    <a:pt x="334" y="370"/>
                    <a:pt x="334" y="370"/>
                  </a:cubicBezTo>
                  <a:cubicBezTo>
                    <a:pt x="332" y="378"/>
                    <a:pt x="332" y="378"/>
                    <a:pt x="332" y="378"/>
                  </a:cubicBezTo>
                  <a:cubicBezTo>
                    <a:pt x="335" y="380"/>
                    <a:pt x="335" y="380"/>
                    <a:pt x="335" y="380"/>
                  </a:cubicBezTo>
                  <a:cubicBezTo>
                    <a:pt x="338" y="380"/>
                    <a:pt x="341" y="380"/>
                    <a:pt x="344" y="382"/>
                  </a:cubicBezTo>
                  <a:cubicBezTo>
                    <a:pt x="353" y="386"/>
                    <a:pt x="353" y="386"/>
                    <a:pt x="353" y="386"/>
                  </a:cubicBezTo>
                  <a:cubicBezTo>
                    <a:pt x="358" y="382"/>
                    <a:pt x="358" y="382"/>
                    <a:pt x="358" y="382"/>
                  </a:cubicBezTo>
                  <a:cubicBezTo>
                    <a:pt x="364" y="375"/>
                    <a:pt x="364" y="375"/>
                    <a:pt x="364" y="375"/>
                  </a:cubicBezTo>
                  <a:cubicBezTo>
                    <a:pt x="365" y="372"/>
                    <a:pt x="365" y="372"/>
                    <a:pt x="365" y="372"/>
                  </a:cubicBezTo>
                  <a:cubicBezTo>
                    <a:pt x="365" y="372"/>
                    <a:pt x="365" y="372"/>
                    <a:pt x="365" y="372"/>
                  </a:cubicBezTo>
                  <a:cubicBezTo>
                    <a:pt x="366" y="371"/>
                    <a:pt x="366" y="371"/>
                    <a:pt x="366" y="371"/>
                  </a:cubicBezTo>
                  <a:cubicBezTo>
                    <a:pt x="367" y="370"/>
                    <a:pt x="367" y="370"/>
                    <a:pt x="367" y="370"/>
                  </a:cubicBezTo>
                  <a:cubicBezTo>
                    <a:pt x="367" y="370"/>
                    <a:pt x="367" y="370"/>
                    <a:pt x="367" y="370"/>
                  </a:cubicBezTo>
                  <a:cubicBezTo>
                    <a:pt x="365" y="361"/>
                    <a:pt x="365" y="361"/>
                    <a:pt x="365" y="361"/>
                  </a:cubicBezTo>
                  <a:cubicBezTo>
                    <a:pt x="364" y="357"/>
                    <a:pt x="364" y="357"/>
                    <a:pt x="364" y="357"/>
                  </a:cubicBezTo>
                  <a:cubicBezTo>
                    <a:pt x="364" y="356"/>
                    <a:pt x="364" y="356"/>
                    <a:pt x="364" y="356"/>
                  </a:cubicBezTo>
                  <a:cubicBezTo>
                    <a:pt x="364" y="356"/>
                    <a:pt x="364" y="356"/>
                    <a:pt x="364" y="356"/>
                  </a:cubicBezTo>
                  <a:cubicBezTo>
                    <a:pt x="364" y="356"/>
                    <a:pt x="364" y="356"/>
                    <a:pt x="364" y="356"/>
                  </a:cubicBezTo>
                  <a:cubicBezTo>
                    <a:pt x="364" y="355"/>
                    <a:pt x="364" y="355"/>
                    <a:pt x="364" y="355"/>
                  </a:cubicBezTo>
                  <a:cubicBezTo>
                    <a:pt x="368" y="350"/>
                    <a:pt x="368" y="350"/>
                    <a:pt x="368" y="350"/>
                  </a:cubicBezTo>
                  <a:cubicBezTo>
                    <a:pt x="368" y="350"/>
                    <a:pt x="368" y="350"/>
                    <a:pt x="368" y="350"/>
                  </a:cubicBezTo>
                  <a:cubicBezTo>
                    <a:pt x="368" y="350"/>
                    <a:pt x="368" y="350"/>
                    <a:pt x="368" y="350"/>
                  </a:cubicBezTo>
                  <a:cubicBezTo>
                    <a:pt x="374" y="345"/>
                    <a:pt x="374" y="345"/>
                    <a:pt x="374" y="345"/>
                  </a:cubicBezTo>
                  <a:cubicBezTo>
                    <a:pt x="375" y="345"/>
                    <a:pt x="375" y="345"/>
                    <a:pt x="375" y="345"/>
                  </a:cubicBezTo>
                  <a:cubicBezTo>
                    <a:pt x="388" y="345"/>
                    <a:pt x="388" y="345"/>
                    <a:pt x="388" y="345"/>
                  </a:cubicBezTo>
                  <a:cubicBezTo>
                    <a:pt x="390" y="344"/>
                    <a:pt x="390" y="344"/>
                    <a:pt x="390" y="344"/>
                  </a:cubicBezTo>
                  <a:cubicBezTo>
                    <a:pt x="390" y="338"/>
                    <a:pt x="390" y="338"/>
                    <a:pt x="390" y="338"/>
                  </a:cubicBezTo>
                  <a:cubicBezTo>
                    <a:pt x="388" y="332"/>
                    <a:pt x="388" y="332"/>
                    <a:pt x="388" y="332"/>
                  </a:cubicBezTo>
                  <a:cubicBezTo>
                    <a:pt x="383" y="324"/>
                    <a:pt x="383" y="324"/>
                    <a:pt x="383" y="324"/>
                  </a:cubicBezTo>
                  <a:cubicBezTo>
                    <a:pt x="383" y="324"/>
                    <a:pt x="383" y="324"/>
                    <a:pt x="383" y="324"/>
                  </a:cubicBezTo>
                  <a:cubicBezTo>
                    <a:pt x="383" y="324"/>
                    <a:pt x="383" y="324"/>
                    <a:pt x="383" y="324"/>
                  </a:cubicBezTo>
                  <a:cubicBezTo>
                    <a:pt x="383" y="314"/>
                    <a:pt x="383" y="314"/>
                    <a:pt x="383" y="314"/>
                  </a:cubicBezTo>
                  <a:cubicBezTo>
                    <a:pt x="383" y="313"/>
                    <a:pt x="383" y="313"/>
                    <a:pt x="383" y="313"/>
                  </a:cubicBezTo>
                  <a:cubicBezTo>
                    <a:pt x="383" y="313"/>
                    <a:pt x="383" y="313"/>
                    <a:pt x="383" y="313"/>
                  </a:cubicBezTo>
                  <a:cubicBezTo>
                    <a:pt x="385" y="307"/>
                    <a:pt x="385" y="307"/>
                    <a:pt x="385" y="307"/>
                  </a:cubicBezTo>
                  <a:cubicBezTo>
                    <a:pt x="385" y="307"/>
                    <a:pt x="385" y="307"/>
                    <a:pt x="385" y="307"/>
                  </a:cubicBezTo>
                  <a:cubicBezTo>
                    <a:pt x="386" y="307"/>
                    <a:pt x="386" y="307"/>
                    <a:pt x="386" y="307"/>
                  </a:cubicBezTo>
                  <a:cubicBezTo>
                    <a:pt x="386" y="307"/>
                    <a:pt x="386" y="307"/>
                    <a:pt x="386" y="307"/>
                  </a:cubicBezTo>
                  <a:cubicBezTo>
                    <a:pt x="396" y="291"/>
                    <a:pt x="396" y="291"/>
                    <a:pt x="396" y="291"/>
                  </a:cubicBezTo>
                  <a:cubicBezTo>
                    <a:pt x="397" y="291"/>
                    <a:pt x="397" y="291"/>
                    <a:pt x="397" y="291"/>
                  </a:cubicBezTo>
                  <a:cubicBezTo>
                    <a:pt x="397" y="291"/>
                    <a:pt x="397" y="291"/>
                    <a:pt x="397" y="291"/>
                  </a:cubicBezTo>
                  <a:cubicBezTo>
                    <a:pt x="398" y="290"/>
                    <a:pt x="398" y="290"/>
                    <a:pt x="398" y="290"/>
                  </a:cubicBezTo>
                  <a:cubicBezTo>
                    <a:pt x="400" y="290"/>
                    <a:pt x="400" y="290"/>
                    <a:pt x="400" y="290"/>
                  </a:cubicBezTo>
                  <a:cubicBezTo>
                    <a:pt x="404" y="291"/>
                    <a:pt x="404" y="291"/>
                    <a:pt x="404" y="291"/>
                  </a:cubicBezTo>
                  <a:cubicBezTo>
                    <a:pt x="414" y="296"/>
                    <a:pt x="414" y="296"/>
                    <a:pt x="414" y="296"/>
                  </a:cubicBezTo>
                  <a:cubicBezTo>
                    <a:pt x="420" y="298"/>
                    <a:pt x="420" y="298"/>
                    <a:pt x="420" y="298"/>
                  </a:cubicBezTo>
                  <a:cubicBezTo>
                    <a:pt x="420" y="295"/>
                    <a:pt x="420" y="295"/>
                    <a:pt x="420" y="295"/>
                  </a:cubicBezTo>
                  <a:cubicBezTo>
                    <a:pt x="419" y="294"/>
                    <a:pt x="419" y="294"/>
                    <a:pt x="419" y="294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19" y="290"/>
                    <a:pt x="420" y="288"/>
                    <a:pt x="423" y="286"/>
                  </a:cubicBezTo>
                  <a:cubicBezTo>
                    <a:pt x="430" y="281"/>
                    <a:pt x="430" y="281"/>
                    <a:pt x="430" y="281"/>
                  </a:cubicBezTo>
                  <a:cubicBezTo>
                    <a:pt x="430" y="281"/>
                    <a:pt x="430" y="281"/>
                    <a:pt x="430" y="281"/>
                  </a:cubicBezTo>
                  <a:cubicBezTo>
                    <a:pt x="430" y="281"/>
                    <a:pt x="430" y="281"/>
                    <a:pt x="430" y="281"/>
                  </a:cubicBezTo>
                  <a:cubicBezTo>
                    <a:pt x="430" y="280"/>
                    <a:pt x="430" y="280"/>
                    <a:pt x="430" y="280"/>
                  </a:cubicBezTo>
                  <a:cubicBezTo>
                    <a:pt x="434" y="279"/>
                    <a:pt x="437" y="278"/>
                    <a:pt x="438" y="278"/>
                  </a:cubicBezTo>
                  <a:cubicBezTo>
                    <a:pt x="445" y="278"/>
                    <a:pt x="445" y="278"/>
                    <a:pt x="445" y="278"/>
                  </a:cubicBezTo>
                  <a:cubicBezTo>
                    <a:pt x="446" y="278"/>
                    <a:pt x="446" y="278"/>
                    <a:pt x="446" y="278"/>
                  </a:cubicBezTo>
                  <a:cubicBezTo>
                    <a:pt x="446" y="278"/>
                    <a:pt x="446" y="278"/>
                    <a:pt x="446" y="278"/>
                  </a:cubicBezTo>
                  <a:cubicBezTo>
                    <a:pt x="450" y="278"/>
                    <a:pt x="450" y="278"/>
                    <a:pt x="450" y="278"/>
                  </a:cubicBezTo>
                  <a:cubicBezTo>
                    <a:pt x="452" y="268"/>
                    <a:pt x="452" y="268"/>
                    <a:pt x="452" y="268"/>
                  </a:cubicBezTo>
                  <a:cubicBezTo>
                    <a:pt x="452" y="262"/>
                    <a:pt x="452" y="262"/>
                    <a:pt x="452" y="262"/>
                  </a:cubicBezTo>
                  <a:cubicBezTo>
                    <a:pt x="452" y="257"/>
                    <a:pt x="452" y="254"/>
                    <a:pt x="454" y="254"/>
                  </a:cubicBezTo>
                  <a:cubicBezTo>
                    <a:pt x="456" y="248"/>
                    <a:pt x="456" y="248"/>
                    <a:pt x="456" y="248"/>
                  </a:cubicBezTo>
                  <a:cubicBezTo>
                    <a:pt x="453" y="244"/>
                    <a:pt x="453" y="244"/>
                    <a:pt x="453" y="244"/>
                  </a:cubicBezTo>
                  <a:cubicBezTo>
                    <a:pt x="448" y="240"/>
                    <a:pt x="448" y="240"/>
                    <a:pt x="448" y="240"/>
                  </a:cubicBezTo>
                  <a:cubicBezTo>
                    <a:pt x="438" y="238"/>
                    <a:pt x="438" y="238"/>
                    <a:pt x="438" y="238"/>
                  </a:cubicBezTo>
                  <a:cubicBezTo>
                    <a:pt x="436" y="238"/>
                    <a:pt x="432" y="236"/>
                    <a:pt x="426" y="230"/>
                  </a:cubicBezTo>
                  <a:cubicBezTo>
                    <a:pt x="420" y="228"/>
                    <a:pt x="420" y="228"/>
                    <a:pt x="420" y="228"/>
                  </a:cubicBezTo>
                  <a:cubicBezTo>
                    <a:pt x="420" y="228"/>
                    <a:pt x="420" y="228"/>
                    <a:pt x="420" y="228"/>
                  </a:cubicBezTo>
                  <a:cubicBezTo>
                    <a:pt x="420" y="227"/>
                    <a:pt x="420" y="227"/>
                    <a:pt x="420" y="227"/>
                  </a:cubicBezTo>
                  <a:cubicBezTo>
                    <a:pt x="412" y="218"/>
                    <a:pt x="412" y="218"/>
                    <a:pt x="412" y="218"/>
                  </a:cubicBezTo>
                  <a:cubicBezTo>
                    <a:pt x="406" y="218"/>
                    <a:pt x="406" y="218"/>
                    <a:pt x="406" y="218"/>
                  </a:cubicBezTo>
                  <a:cubicBezTo>
                    <a:pt x="405" y="218"/>
                    <a:pt x="405" y="218"/>
                    <a:pt x="405" y="218"/>
                  </a:cubicBezTo>
                  <a:cubicBezTo>
                    <a:pt x="405" y="218"/>
                    <a:pt x="405" y="218"/>
                    <a:pt x="405" y="218"/>
                  </a:cubicBezTo>
                  <a:cubicBezTo>
                    <a:pt x="399" y="215"/>
                    <a:pt x="399" y="215"/>
                    <a:pt x="399" y="215"/>
                  </a:cubicBezTo>
                  <a:cubicBezTo>
                    <a:pt x="395" y="220"/>
                    <a:pt x="395" y="220"/>
                    <a:pt x="395" y="220"/>
                  </a:cubicBezTo>
                  <a:cubicBezTo>
                    <a:pt x="394" y="238"/>
                    <a:pt x="394" y="238"/>
                    <a:pt x="394" y="238"/>
                  </a:cubicBezTo>
                  <a:cubicBezTo>
                    <a:pt x="396" y="246"/>
                    <a:pt x="396" y="246"/>
                    <a:pt x="396" y="246"/>
                  </a:cubicBezTo>
                  <a:cubicBezTo>
                    <a:pt x="398" y="246"/>
                    <a:pt x="398" y="246"/>
                    <a:pt x="398" y="246"/>
                  </a:cubicBezTo>
                  <a:cubicBezTo>
                    <a:pt x="399" y="246"/>
                    <a:pt x="399" y="246"/>
                    <a:pt x="399" y="246"/>
                  </a:cubicBezTo>
                  <a:cubicBezTo>
                    <a:pt x="404" y="248"/>
                    <a:pt x="404" y="248"/>
                    <a:pt x="404" y="248"/>
                  </a:cubicBezTo>
                  <a:cubicBezTo>
                    <a:pt x="404" y="248"/>
                    <a:pt x="404" y="248"/>
                    <a:pt x="404" y="248"/>
                  </a:cubicBezTo>
                  <a:cubicBezTo>
                    <a:pt x="404" y="248"/>
                    <a:pt x="404" y="248"/>
                    <a:pt x="404" y="248"/>
                  </a:cubicBezTo>
                  <a:cubicBezTo>
                    <a:pt x="407" y="255"/>
                    <a:pt x="407" y="255"/>
                    <a:pt x="407" y="255"/>
                  </a:cubicBezTo>
                  <a:cubicBezTo>
                    <a:pt x="408" y="255"/>
                    <a:pt x="408" y="255"/>
                    <a:pt x="408" y="255"/>
                  </a:cubicBezTo>
                  <a:cubicBezTo>
                    <a:pt x="408" y="256"/>
                    <a:pt x="408" y="256"/>
                    <a:pt x="408" y="256"/>
                  </a:cubicBezTo>
                  <a:cubicBezTo>
                    <a:pt x="408" y="256"/>
                    <a:pt x="408" y="256"/>
                    <a:pt x="408" y="256"/>
                  </a:cubicBezTo>
                  <a:cubicBezTo>
                    <a:pt x="408" y="256"/>
                    <a:pt x="408" y="256"/>
                    <a:pt x="408" y="256"/>
                  </a:cubicBezTo>
                  <a:cubicBezTo>
                    <a:pt x="406" y="268"/>
                    <a:pt x="406" y="268"/>
                    <a:pt x="406" y="268"/>
                  </a:cubicBezTo>
                  <a:cubicBezTo>
                    <a:pt x="406" y="269"/>
                    <a:pt x="406" y="269"/>
                    <a:pt x="406" y="269"/>
                  </a:cubicBezTo>
                  <a:cubicBezTo>
                    <a:pt x="406" y="270"/>
                    <a:pt x="406" y="270"/>
                    <a:pt x="406" y="270"/>
                  </a:cubicBezTo>
                  <a:cubicBezTo>
                    <a:pt x="406" y="270"/>
                    <a:pt x="406" y="270"/>
                    <a:pt x="406" y="270"/>
                  </a:cubicBezTo>
                  <a:cubicBezTo>
                    <a:pt x="404" y="271"/>
                    <a:pt x="402" y="272"/>
                    <a:pt x="400" y="273"/>
                  </a:cubicBezTo>
                  <a:cubicBezTo>
                    <a:pt x="399" y="274"/>
                    <a:pt x="399" y="274"/>
                    <a:pt x="399" y="274"/>
                  </a:cubicBezTo>
                  <a:cubicBezTo>
                    <a:pt x="399" y="273"/>
                    <a:pt x="399" y="273"/>
                    <a:pt x="399" y="273"/>
                  </a:cubicBezTo>
                  <a:cubicBezTo>
                    <a:pt x="398" y="273"/>
                    <a:pt x="398" y="273"/>
                    <a:pt x="398" y="273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89" y="275"/>
                    <a:pt x="389" y="275"/>
                    <a:pt x="389" y="275"/>
                  </a:cubicBezTo>
                  <a:cubicBezTo>
                    <a:pt x="389" y="275"/>
                    <a:pt x="389" y="275"/>
                    <a:pt x="389" y="275"/>
                  </a:cubicBezTo>
                  <a:cubicBezTo>
                    <a:pt x="389" y="276"/>
                    <a:pt x="389" y="276"/>
                    <a:pt x="389" y="276"/>
                  </a:cubicBezTo>
                  <a:cubicBezTo>
                    <a:pt x="390" y="276"/>
                    <a:pt x="390" y="276"/>
                    <a:pt x="390" y="276"/>
                  </a:cubicBezTo>
                  <a:cubicBezTo>
                    <a:pt x="391" y="287"/>
                    <a:pt x="391" y="287"/>
                    <a:pt x="391" y="287"/>
                  </a:cubicBezTo>
                  <a:cubicBezTo>
                    <a:pt x="391" y="289"/>
                    <a:pt x="390" y="290"/>
                    <a:pt x="388" y="290"/>
                  </a:cubicBezTo>
                  <a:cubicBezTo>
                    <a:pt x="384" y="290"/>
                    <a:pt x="384" y="290"/>
                    <a:pt x="384" y="290"/>
                  </a:cubicBezTo>
                  <a:cubicBezTo>
                    <a:pt x="381" y="290"/>
                    <a:pt x="380" y="289"/>
                    <a:pt x="379" y="288"/>
                  </a:cubicBezTo>
                  <a:cubicBezTo>
                    <a:pt x="374" y="284"/>
                    <a:pt x="374" y="284"/>
                    <a:pt x="374" y="284"/>
                  </a:cubicBezTo>
                  <a:cubicBezTo>
                    <a:pt x="374" y="284"/>
                    <a:pt x="374" y="284"/>
                    <a:pt x="374" y="284"/>
                  </a:cubicBezTo>
                  <a:cubicBezTo>
                    <a:pt x="373" y="284"/>
                    <a:pt x="373" y="284"/>
                    <a:pt x="373" y="284"/>
                  </a:cubicBezTo>
                  <a:cubicBezTo>
                    <a:pt x="373" y="283"/>
                    <a:pt x="373" y="283"/>
                    <a:pt x="373" y="283"/>
                  </a:cubicBezTo>
                  <a:cubicBezTo>
                    <a:pt x="370" y="276"/>
                    <a:pt x="370" y="276"/>
                    <a:pt x="370" y="276"/>
                  </a:cubicBezTo>
                  <a:cubicBezTo>
                    <a:pt x="370" y="276"/>
                    <a:pt x="368" y="274"/>
                    <a:pt x="364" y="273"/>
                  </a:cubicBezTo>
                  <a:cubicBezTo>
                    <a:pt x="363" y="273"/>
                    <a:pt x="363" y="273"/>
                    <a:pt x="363" y="273"/>
                  </a:cubicBezTo>
                  <a:cubicBezTo>
                    <a:pt x="363" y="273"/>
                    <a:pt x="363" y="273"/>
                    <a:pt x="363" y="273"/>
                  </a:cubicBezTo>
                  <a:cubicBezTo>
                    <a:pt x="357" y="269"/>
                    <a:pt x="357" y="269"/>
                    <a:pt x="357" y="269"/>
                  </a:cubicBezTo>
                  <a:cubicBezTo>
                    <a:pt x="356" y="269"/>
                    <a:pt x="356" y="269"/>
                    <a:pt x="356" y="269"/>
                  </a:cubicBezTo>
                  <a:cubicBezTo>
                    <a:pt x="356" y="268"/>
                    <a:pt x="356" y="268"/>
                    <a:pt x="356" y="268"/>
                  </a:cubicBezTo>
                  <a:cubicBezTo>
                    <a:pt x="356" y="268"/>
                    <a:pt x="356" y="268"/>
                    <a:pt x="356" y="268"/>
                  </a:cubicBezTo>
                  <a:cubicBezTo>
                    <a:pt x="355" y="262"/>
                    <a:pt x="355" y="262"/>
                    <a:pt x="355" y="262"/>
                  </a:cubicBezTo>
                  <a:cubicBezTo>
                    <a:pt x="356" y="256"/>
                    <a:pt x="356" y="256"/>
                    <a:pt x="356" y="256"/>
                  </a:cubicBezTo>
                  <a:cubicBezTo>
                    <a:pt x="356" y="256"/>
                    <a:pt x="356" y="256"/>
                    <a:pt x="356" y="256"/>
                  </a:cubicBezTo>
                  <a:cubicBezTo>
                    <a:pt x="356" y="256"/>
                    <a:pt x="356" y="256"/>
                    <a:pt x="356" y="256"/>
                  </a:cubicBezTo>
                  <a:cubicBezTo>
                    <a:pt x="356" y="256"/>
                    <a:pt x="356" y="256"/>
                    <a:pt x="356" y="256"/>
                  </a:cubicBezTo>
                  <a:cubicBezTo>
                    <a:pt x="358" y="253"/>
                    <a:pt x="358" y="253"/>
                    <a:pt x="358" y="253"/>
                  </a:cubicBezTo>
                  <a:cubicBezTo>
                    <a:pt x="358" y="251"/>
                    <a:pt x="358" y="251"/>
                    <a:pt x="358" y="251"/>
                  </a:cubicBezTo>
                  <a:cubicBezTo>
                    <a:pt x="356" y="244"/>
                    <a:pt x="356" y="244"/>
                    <a:pt x="356" y="244"/>
                  </a:cubicBezTo>
                  <a:cubicBezTo>
                    <a:pt x="350" y="239"/>
                    <a:pt x="350" y="239"/>
                    <a:pt x="350" y="239"/>
                  </a:cubicBezTo>
                  <a:cubicBezTo>
                    <a:pt x="350" y="238"/>
                    <a:pt x="350" y="238"/>
                    <a:pt x="350" y="238"/>
                  </a:cubicBezTo>
                  <a:cubicBezTo>
                    <a:pt x="349" y="222"/>
                    <a:pt x="349" y="222"/>
                    <a:pt x="349" y="222"/>
                  </a:cubicBezTo>
                  <a:cubicBezTo>
                    <a:pt x="345" y="218"/>
                    <a:pt x="345" y="218"/>
                    <a:pt x="345" y="218"/>
                  </a:cubicBezTo>
                  <a:cubicBezTo>
                    <a:pt x="344" y="218"/>
                    <a:pt x="344" y="218"/>
                    <a:pt x="344" y="218"/>
                  </a:cubicBezTo>
                  <a:cubicBezTo>
                    <a:pt x="344" y="217"/>
                    <a:pt x="344" y="217"/>
                    <a:pt x="344" y="217"/>
                  </a:cubicBezTo>
                  <a:cubicBezTo>
                    <a:pt x="344" y="217"/>
                    <a:pt x="344" y="217"/>
                    <a:pt x="344" y="217"/>
                  </a:cubicBezTo>
                  <a:cubicBezTo>
                    <a:pt x="341" y="210"/>
                    <a:pt x="341" y="210"/>
                    <a:pt x="341" y="210"/>
                  </a:cubicBezTo>
                  <a:cubicBezTo>
                    <a:pt x="326" y="208"/>
                    <a:pt x="326" y="208"/>
                    <a:pt x="326" y="208"/>
                  </a:cubicBezTo>
                  <a:cubicBezTo>
                    <a:pt x="323" y="207"/>
                    <a:pt x="320" y="204"/>
                    <a:pt x="319" y="201"/>
                  </a:cubicBezTo>
                  <a:cubicBezTo>
                    <a:pt x="312" y="201"/>
                    <a:pt x="312" y="201"/>
                    <a:pt x="312" y="201"/>
                  </a:cubicBezTo>
                  <a:cubicBezTo>
                    <a:pt x="310" y="200"/>
                    <a:pt x="308" y="199"/>
                    <a:pt x="305" y="196"/>
                  </a:cubicBezTo>
                  <a:cubicBezTo>
                    <a:pt x="304" y="195"/>
                    <a:pt x="304" y="195"/>
                    <a:pt x="304" y="195"/>
                  </a:cubicBezTo>
                  <a:cubicBezTo>
                    <a:pt x="302" y="194"/>
                    <a:pt x="301" y="191"/>
                    <a:pt x="299" y="188"/>
                  </a:cubicBezTo>
                  <a:cubicBezTo>
                    <a:pt x="299" y="188"/>
                    <a:pt x="299" y="188"/>
                    <a:pt x="299" y="188"/>
                  </a:cubicBezTo>
                  <a:cubicBezTo>
                    <a:pt x="299" y="188"/>
                    <a:pt x="299" y="188"/>
                    <a:pt x="299" y="188"/>
                  </a:cubicBezTo>
                  <a:cubicBezTo>
                    <a:pt x="298" y="181"/>
                    <a:pt x="298" y="181"/>
                    <a:pt x="298" y="181"/>
                  </a:cubicBezTo>
                  <a:cubicBezTo>
                    <a:pt x="298" y="181"/>
                    <a:pt x="298" y="181"/>
                    <a:pt x="298" y="181"/>
                  </a:cubicBezTo>
                  <a:cubicBezTo>
                    <a:pt x="298" y="181"/>
                    <a:pt x="298" y="181"/>
                    <a:pt x="298" y="181"/>
                  </a:cubicBezTo>
                  <a:cubicBezTo>
                    <a:pt x="298" y="180"/>
                    <a:pt x="298" y="180"/>
                    <a:pt x="298" y="180"/>
                  </a:cubicBezTo>
                  <a:cubicBezTo>
                    <a:pt x="298" y="180"/>
                    <a:pt x="298" y="180"/>
                    <a:pt x="298" y="180"/>
                  </a:cubicBezTo>
                  <a:cubicBezTo>
                    <a:pt x="300" y="168"/>
                    <a:pt x="300" y="168"/>
                    <a:pt x="300" y="168"/>
                  </a:cubicBezTo>
                  <a:cubicBezTo>
                    <a:pt x="300" y="168"/>
                    <a:pt x="300" y="168"/>
                    <a:pt x="300" y="168"/>
                  </a:cubicBezTo>
                  <a:cubicBezTo>
                    <a:pt x="302" y="162"/>
                    <a:pt x="302" y="162"/>
                    <a:pt x="302" y="162"/>
                  </a:cubicBezTo>
                  <a:cubicBezTo>
                    <a:pt x="302" y="162"/>
                    <a:pt x="302" y="162"/>
                    <a:pt x="302" y="162"/>
                  </a:cubicBezTo>
                  <a:cubicBezTo>
                    <a:pt x="302" y="162"/>
                    <a:pt x="302" y="162"/>
                    <a:pt x="302" y="162"/>
                  </a:cubicBezTo>
                  <a:cubicBezTo>
                    <a:pt x="303" y="162"/>
                    <a:pt x="303" y="162"/>
                    <a:pt x="303" y="162"/>
                  </a:cubicBezTo>
                  <a:cubicBezTo>
                    <a:pt x="318" y="155"/>
                    <a:pt x="318" y="155"/>
                    <a:pt x="318" y="155"/>
                  </a:cubicBezTo>
                  <a:cubicBezTo>
                    <a:pt x="324" y="148"/>
                    <a:pt x="324" y="148"/>
                    <a:pt x="324" y="148"/>
                  </a:cubicBezTo>
                  <a:cubicBezTo>
                    <a:pt x="325" y="142"/>
                    <a:pt x="325" y="142"/>
                    <a:pt x="325" y="142"/>
                  </a:cubicBezTo>
                  <a:cubicBezTo>
                    <a:pt x="324" y="138"/>
                    <a:pt x="324" y="138"/>
                    <a:pt x="324" y="138"/>
                  </a:cubicBezTo>
                  <a:cubicBezTo>
                    <a:pt x="322" y="132"/>
                    <a:pt x="320" y="129"/>
                    <a:pt x="320" y="127"/>
                  </a:cubicBezTo>
                  <a:cubicBezTo>
                    <a:pt x="317" y="128"/>
                    <a:pt x="317" y="128"/>
                    <a:pt x="317" y="128"/>
                  </a:cubicBezTo>
                  <a:cubicBezTo>
                    <a:pt x="312" y="127"/>
                    <a:pt x="312" y="127"/>
                    <a:pt x="312" y="127"/>
                  </a:cubicBezTo>
                  <a:cubicBezTo>
                    <a:pt x="310" y="128"/>
                    <a:pt x="307" y="131"/>
                    <a:pt x="303" y="136"/>
                  </a:cubicBezTo>
                  <a:cubicBezTo>
                    <a:pt x="296" y="143"/>
                    <a:pt x="296" y="143"/>
                    <a:pt x="296" y="143"/>
                  </a:cubicBezTo>
                  <a:cubicBezTo>
                    <a:pt x="296" y="143"/>
                    <a:pt x="296" y="143"/>
                    <a:pt x="296" y="143"/>
                  </a:cubicBezTo>
                  <a:cubicBezTo>
                    <a:pt x="295" y="143"/>
                    <a:pt x="295" y="143"/>
                    <a:pt x="295" y="143"/>
                  </a:cubicBezTo>
                  <a:cubicBezTo>
                    <a:pt x="290" y="144"/>
                    <a:pt x="286" y="145"/>
                    <a:pt x="284" y="144"/>
                  </a:cubicBezTo>
                  <a:lnTo>
                    <a:pt x="271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23" name="Freeform 7"/>
            <p:cNvSpPr/>
            <p:nvPr/>
          </p:nvSpPr>
          <p:spPr bwMode="auto">
            <a:xfrm>
              <a:off x="6303963" y="3006725"/>
              <a:ext cx="346075" cy="571500"/>
            </a:xfrm>
            <a:custGeom>
              <a:avLst/>
              <a:gdLst>
                <a:gd name="T0" fmla="*/ 46 w 92"/>
                <a:gd name="T1" fmla="*/ 29 h 152"/>
                <a:gd name="T2" fmla="*/ 46 w 92"/>
                <a:gd name="T3" fmla="*/ 43 h 152"/>
                <a:gd name="T4" fmla="*/ 42 w 92"/>
                <a:gd name="T5" fmla="*/ 54 h 152"/>
                <a:gd name="T6" fmla="*/ 38 w 92"/>
                <a:gd name="T7" fmla="*/ 62 h 152"/>
                <a:gd name="T8" fmla="*/ 37 w 92"/>
                <a:gd name="T9" fmla="*/ 61 h 152"/>
                <a:gd name="T10" fmla="*/ 22 w 92"/>
                <a:gd name="T11" fmla="*/ 65 h 152"/>
                <a:gd name="T12" fmla="*/ 6 w 92"/>
                <a:gd name="T13" fmla="*/ 67 h 152"/>
                <a:gd name="T14" fmla="*/ 4 w 92"/>
                <a:gd name="T15" fmla="*/ 70 h 152"/>
                <a:gd name="T16" fmla="*/ 19 w 92"/>
                <a:gd name="T17" fmla="*/ 72 h 152"/>
                <a:gd name="T18" fmla="*/ 20 w 92"/>
                <a:gd name="T19" fmla="*/ 72 h 152"/>
                <a:gd name="T20" fmla="*/ 24 w 92"/>
                <a:gd name="T21" fmla="*/ 81 h 152"/>
                <a:gd name="T22" fmla="*/ 30 w 92"/>
                <a:gd name="T23" fmla="*/ 92 h 152"/>
                <a:gd name="T24" fmla="*/ 35 w 92"/>
                <a:gd name="T25" fmla="*/ 108 h 152"/>
                <a:gd name="T26" fmla="*/ 36 w 92"/>
                <a:gd name="T27" fmla="*/ 108 h 152"/>
                <a:gd name="T28" fmla="*/ 38 w 92"/>
                <a:gd name="T29" fmla="*/ 116 h 152"/>
                <a:gd name="T30" fmla="*/ 36 w 92"/>
                <a:gd name="T31" fmla="*/ 124 h 152"/>
                <a:gd name="T32" fmla="*/ 36 w 92"/>
                <a:gd name="T33" fmla="*/ 132 h 152"/>
                <a:gd name="T34" fmla="*/ 50 w 92"/>
                <a:gd name="T35" fmla="*/ 140 h 152"/>
                <a:gd name="T36" fmla="*/ 58 w 92"/>
                <a:gd name="T37" fmla="*/ 151 h 152"/>
                <a:gd name="T38" fmla="*/ 62 w 92"/>
                <a:gd name="T39" fmla="*/ 152 h 152"/>
                <a:gd name="T40" fmla="*/ 61 w 92"/>
                <a:gd name="T41" fmla="*/ 139 h 152"/>
                <a:gd name="T42" fmla="*/ 70 w 92"/>
                <a:gd name="T43" fmla="*/ 134 h 152"/>
                <a:gd name="T44" fmla="*/ 71 w 92"/>
                <a:gd name="T45" fmla="*/ 134 h 152"/>
                <a:gd name="T46" fmla="*/ 72 w 92"/>
                <a:gd name="T47" fmla="*/ 134 h 152"/>
                <a:gd name="T48" fmla="*/ 78 w 92"/>
                <a:gd name="T49" fmla="*/ 133 h 152"/>
                <a:gd name="T50" fmla="*/ 79 w 92"/>
                <a:gd name="T51" fmla="*/ 122 h 152"/>
                <a:gd name="T52" fmla="*/ 74 w 92"/>
                <a:gd name="T53" fmla="*/ 116 h 152"/>
                <a:gd name="T54" fmla="*/ 69 w 92"/>
                <a:gd name="T55" fmla="*/ 116 h 152"/>
                <a:gd name="T56" fmla="*/ 66 w 92"/>
                <a:gd name="T57" fmla="*/ 105 h 152"/>
                <a:gd name="T58" fmla="*/ 68 w 92"/>
                <a:gd name="T59" fmla="*/ 84 h 152"/>
                <a:gd name="T60" fmla="*/ 82 w 92"/>
                <a:gd name="T61" fmla="*/ 80 h 152"/>
                <a:gd name="T62" fmla="*/ 92 w 92"/>
                <a:gd name="T63" fmla="*/ 54 h 152"/>
                <a:gd name="T64" fmla="*/ 84 w 92"/>
                <a:gd name="T65" fmla="*/ 48 h 152"/>
                <a:gd name="T66" fmla="*/ 83 w 92"/>
                <a:gd name="T67" fmla="*/ 48 h 152"/>
                <a:gd name="T68" fmla="*/ 76 w 92"/>
                <a:gd name="T69" fmla="*/ 48 h 152"/>
                <a:gd name="T70" fmla="*/ 72 w 92"/>
                <a:gd name="T71" fmla="*/ 42 h 152"/>
                <a:gd name="T72" fmla="*/ 71 w 92"/>
                <a:gd name="T73" fmla="*/ 42 h 152"/>
                <a:gd name="T74" fmla="*/ 73 w 92"/>
                <a:gd name="T75" fmla="*/ 26 h 152"/>
                <a:gd name="T76" fmla="*/ 76 w 92"/>
                <a:gd name="T77" fmla="*/ 18 h 152"/>
                <a:gd name="T78" fmla="*/ 78 w 92"/>
                <a:gd name="T79" fmla="*/ 10 h 152"/>
                <a:gd name="T80" fmla="*/ 64 w 92"/>
                <a:gd name="T81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" h="152">
                  <a:moveTo>
                    <a:pt x="54" y="9"/>
                  </a:moveTo>
                  <a:cubicBezTo>
                    <a:pt x="46" y="29"/>
                    <a:pt x="46" y="29"/>
                    <a:pt x="46" y="29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57"/>
                    <a:pt x="41" y="60"/>
                    <a:pt x="38" y="61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9" y="86"/>
                    <a:pt x="30" y="88"/>
                    <a:pt x="30" y="92"/>
                  </a:cubicBezTo>
                  <a:cubicBezTo>
                    <a:pt x="30" y="103"/>
                    <a:pt x="30" y="103"/>
                    <a:pt x="30" y="103"/>
                  </a:cubicBezTo>
                  <a:cubicBezTo>
                    <a:pt x="35" y="108"/>
                    <a:pt x="35" y="108"/>
                    <a:pt x="35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20"/>
                    <a:pt x="38" y="120"/>
                    <a:pt x="38" y="120"/>
                  </a:cubicBezTo>
                  <a:cubicBezTo>
                    <a:pt x="36" y="124"/>
                    <a:pt x="36" y="124"/>
                    <a:pt x="36" y="124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41" y="135"/>
                    <a:pt x="41" y="135"/>
                    <a:pt x="41" y="135"/>
                  </a:cubicBezTo>
                  <a:cubicBezTo>
                    <a:pt x="46" y="137"/>
                    <a:pt x="49" y="138"/>
                    <a:pt x="50" y="140"/>
                  </a:cubicBezTo>
                  <a:cubicBezTo>
                    <a:pt x="53" y="146"/>
                    <a:pt x="53" y="146"/>
                    <a:pt x="53" y="146"/>
                  </a:cubicBezTo>
                  <a:cubicBezTo>
                    <a:pt x="56" y="148"/>
                    <a:pt x="58" y="150"/>
                    <a:pt x="58" y="151"/>
                  </a:cubicBezTo>
                  <a:cubicBezTo>
                    <a:pt x="62" y="152"/>
                    <a:pt x="62" y="152"/>
                    <a:pt x="62" y="152"/>
                  </a:cubicBezTo>
                  <a:cubicBezTo>
                    <a:pt x="62" y="152"/>
                    <a:pt x="62" y="152"/>
                    <a:pt x="62" y="152"/>
                  </a:cubicBezTo>
                  <a:cubicBezTo>
                    <a:pt x="61" y="144"/>
                    <a:pt x="61" y="144"/>
                    <a:pt x="61" y="144"/>
                  </a:cubicBezTo>
                  <a:cubicBezTo>
                    <a:pt x="60" y="142"/>
                    <a:pt x="60" y="140"/>
                    <a:pt x="61" y="139"/>
                  </a:cubicBezTo>
                  <a:cubicBezTo>
                    <a:pt x="62" y="138"/>
                    <a:pt x="63" y="137"/>
                    <a:pt x="64" y="136"/>
                  </a:cubicBezTo>
                  <a:cubicBezTo>
                    <a:pt x="70" y="134"/>
                    <a:pt x="70" y="134"/>
                    <a:pt x="70" y="134"/>
                  </a:cubicBezTo>
                  <a:cubicBezTo>
                    <a:pt x="70" y="134"/>
                    <a:pt x="70" y="134"/>
                    <a:pt x="70" y="134"/>
                  </a:cubicBezTo>
                  <a:cubicBezTo>
                    <a:pt x="71" y="134"/>
                    <a:pt x="71" y="134"/>
                    <a:pt x="71" y="134"/>
                  </a:cubicBezTo>
                  <a:cubicBezTo>
                    <a:pt x="71" y="134"/>
                    <a:pt x="71" y="134"/>
                    <a:pt x="71" y="134"/>
                  </a:cubicBezTo>
                  <a:cubicBezTo>
                    <a:pt x="72" y="134"/>
                    <a:pt x="72" y="134"/>
                    <a:pt x="72" y="134"/>
                  </a:cubicBezTo>
                  <a:cubicBezTo>
                    <a:pt x="74" y="135"/>
                    <a:pt x="74" y="135"/>
                    <a:pt x="74" y="135"/>
                  </a:cubicBezTo>
                  <a:cubicBezTo>
                    <a:pt x="78" y="133"/>
                    <a:pt x="78" y="133"/>
                    <a:pt x="78" y="133"/>
                  </a:cubicBezTo>
                  <a:cubicBezTo>
                    <a:pt x="78" y="132"/>
                    <a:pt x="78" y="132"/>
                    <a:pt x="78" y="132"/>
                  </a:cubicBezTo>
                  <a:cubicBezTo>
                    <a:pt x="79" y="122"/>
                    <a:pt x="79" y="122"/>
                    <a:pt x="79" y="122"/>
                  </a:cubicBezTo>
                  <a:cubicBezTo>
                    <a:pt x="77" y="118"/>
                    <a:pt x="77" y="118"/>
                    <a:pt x="77" y="118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82" y="80"/>
                    <a:pt x="82" y="80"/>
                    <a:pt x="82" y="80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90" y="51"/>
                    <a:pt x="89" y="49"/>
                    <a:pt x="87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3" y="48"/>
                    <a:pt x="83" y="48"/>
                    <a:pt x="83" y="48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72" y="42"/>
                    <a:pt x="72" y="42"/>
                    <a:pt x="72" y="42"/>
                  </a:cubicBezTo>
                  <a:cubicBezTo>
                    <a:pt x="72" y="42"/>
                    <a:pt x="72" y="42"/>
                    <a:pt x="72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32"/>
                    <a:pt x="71" y="32"/>
                    <a:pt x="71" y="32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4" y="22"/>
                    <a:pt x="75" y="20"/>
                    <a:pt x="76" y="18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4" y="0"/>
                    <a:pt x="64" y="0"/>
                    <a:pt x="64" y="0"/>
                  </a:cubicBezTo>
                  <a:lnTo>
                    <a:pt x="5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24" name="Freeform 8"/>
            <p:cNvSpPr/>
            <p:nvPr/>
          </p:nvSpPr>
          <p:spPr bwMode="auto">
            <a:xfrm>
              <a:off x="3030538" y="1503363"/>
              <a:ext cx="2451100" cy="1852613"/>
            </a:xfrm>
            <a:custGeom>
              <a:avLst/>
              <a:gdLst>
                <a:gd name="T0" fmla="*/ 639 w 652"/>
                <a:gd name="T1" fmla="*/ 228 h 493"/>
                <a:gd name="T2" fmla="*/ 612 w 652"/>
                <a:gd name="T3" fmla="*/ 204 h 493"/>
                <a:gd name="T4" fmla="*/ 596 w 652"/>
                <a:gd name="T5" fmla="*/ 184 h 493"/>
                <a:gd name="T6" fmla="*/ 520 w 652"/>
                <a:gd name="T7" fmla="*/ 166 h 493"/>
                <a:gd name="T8" fmla="*/ 524 w 652"/>
                <a:gd name="T9" fmla="*/ 90 h 493"/>
                <a:gd name="T10" fmla="*/ 470 w 652"/>
                <a:gd name="T11" fmla="*/ 25 h 493"/>
                <a:gd name="T12" fmla="*/ 443 w 652"/>
                <a:gd name="T13" fmla="*/ 7 h 493"/>
                <a:gd name="T14" fmla="*/ 401 w 652"/>
                <a:gd name="T15" fmla="*/ 61 h 493"/>
                <a:gd name="T16" fmla="*/ 309 w 652"/>
                <a:gd name="T17" fmla="*/ 112 h 493"/>
                <a:gd name="T18" fmla="*/ 291 w 652"/>
                <a:gd name="T19" fmla="*/ 115 h 493"/>
                <a:gd name="T20" fmla="*/ 237 w 652"/>
                <a:gd name="T21" fmla="*/ 110 h 493"/>
                <a:gd name="T22" fmla="*/ 245 w 652"/>
                <a:gd name="T23" fmla="*/ 168 h 493"/>
                <a:gd name="T24" fmla="*/ 234 w 652"/>
                <a:gd name="T25" fmla="*/ 198 h 493"/>
                <a:gd name="T26" fmla="*/ 226 w 652"/>
                <a:gd name="T27" fmla="*/ 196 h 493"/>
                <a:gd name="T28" fmla="*/ 202 w 652"/>
                <a:gd name="T29" fmla="*/ 224 h 493"/>
                <a:gd name="T30" fmla="*/ 165 w 652"/>
                <a:gd name="T31" fmla="*/ 234 h 493"/>
                <a:gd name="T32" fmla="*/ 92 w 652"/>
                <a:gd name="T33" fmla="*/ 253 h 493"/>
                <a:gd name="T34" fmla="*/ 53 w 652"/>
                <a:gd name="T35" fmla="*/ 247 h 493"/>
                <a:gd name="T36" fmla="*/ 33 w 652"/>
                <a:gd name="T37" fmla="*/ 240 h 493"/>
                <a:gd name="T38" fmla="*/ 5 w 652"/>
                <a:gd name="T39" fmla="*/ 284 h 493"/>
                <a:gd name="T40" fmla="*/ 27 w 652"/>
                <a:gd name="T41" fmla="*/ 303 h 493"/>
                <a:gd name="T42" fmla="*/ 21 w 652"/>
                <a:gd name="T43" fmla="*/ 356 h 493"/>
                <a:gd name="T44" fmla="*/ 21 w 652"/>
                <a:gd name="T45" fmla="*/ 367 h 493"/>
                <a:gd name="T46" fmla="*/ 60 w 652"/>
                <a:gd name="T47" fmla="*/ 417 h 493"/>
                <a:gd name="T48" fmla="*/ 85 w 652"/>
                <a:gd name="T49" fmla="*/ 443 h 493"/>
                <a:gd name="T50" fmla="*/ 105 w 652"/>
                <a:gd name="T51" fmla="*/ 490 h 493"/>
                <a:gd name="T52" fmla="*/ 130 w 652"/>
                <a:gd name="T53" fmla="*/ 493 h 493"/>
                <a:gd name="T54" fmla="*/ 145 w 652"/>
                <a:gd name="T55" fmla="*/ 466 h 493"/>
                <a:gd name="T56" fmla="*/ 165 w 652"/>
                <a:gd name="T57" fmla="*/ 468 h 493"/>
                <a:gd name="T58" fmla="*/ 230 w 652"/>
                <a:gd name="T59" fmla="*/ 465 h 493"/>
                <a:gd name="T60" fmla="*/ 251 w 652"/>
                <a:gd name="T61" fmla="*/ 480 h 493"/>
                <a:gd name="T62" fmla="*/ 285 w 652"/>
                <a:gd name="T63" fmla="*/ 480 h 493"/>
                <a:gd name="T64" fmla="*/ 360 w 652"/>
                <a:gd name="T65" fmla="*/ 470 h 493"/>
                <a:gd name="T66" fmla="*/ 413 w 652"/>
                <a:gd name="T67" fmla="*/ 472 h 493"/>
                <a:gd name="T68" fmla="*/ 446 w 652"/>
                <a:gd name="T69" fmla="*/ 484 h 493"/>
                <a:gd name="T70" fmla="*/ 473 w 652"/>
                <a:gd name="T71" fmla="*/ 491 h 493"/>
                <a:gd name="T72" fmla="*/ 469 w 652"/>
                <a:gd name="T73" fmla="*/ 470 h 493"/>
                <a:gd name="T74" fmla="*/ 477 w 652"/>
                <a:gd name="T75" fmla="*/ 460 h 493"/>
                <a:gd name="T76" fmla="*/ 479 w 652"/>
                <a:gd name="T77" fmla="*/ 446 h 493"/>
                <a:gd name="T78" fmla="*/ 461 w 652"/>
                <a:gd name="T79" fmla="*/ 428 h 493"/>
                <a:gd name="T80" fmla="*/ 462 w 652"/>
                <a:gd name="T81" fmla="*/ 414 h 493"/>
                <a:gd name="T82" fmla="*/ 494 w 652"/>
                <a:gd name="T83" fmla="*/ 396 h 493"/>
                <a:gd name="T84" fmla="*/ 527 w 652"/>
                <a:gd name="T85" fmla="*/ 390 h 493"/>
                <a:gd name="T86" fmla="*/ 544 w 652"/>
                <a:gd name="T87" fmla="*/ 375 h 493"/>
                <a:gd name="T88" fmla="*/ 545 w 652"/>
                <a:gd name="T89" fmla="*/ 367 h 493"/>
                <a:gd name="T90" fmla="*/ 547 w 652"/>
                <a:gd name="T91" fmla="*/ 343 h 493"/>
                <a:gd name="T92" fmla="*/ 585 w 652"/>
                <a:gd name="T93" fmla="*/ 314 h 493"/>
                <a:gd name="T94" fmla="*/ 603 w 652"/>
                <a:gd name="T95" fmla="*/ 302 h 493"/>
                <a:gd name="T96" fmla="*/ 635 w 652"/>
                <a:gd name="T97" fmla="*/ 294 h 493"/>
                <a:gd name="T98" fmla="*/ 648 w 652"/>
                <a:gd name="T99" fmla="*/ 281 h 493"/>
                <a:gd name="T100" fmla="*/ 651 w 652"/>
                <a:gd name="T101" fmla="*/ 266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2" h="493">
                  <a:moveTo>
                    <a:pt x="651" y="265"/>
                  </a:moveTo>
                  <a:cubicBezTo>
                    <a:pt x="652" y="265"/>
                    <a:pt x="652" y="265"/>
                    <a:pt x="652" y="265"/>
                  </a:cubicBezTo>
                  <a:cubicBezTo>
                    <a:pt x="652" y="265"/>
                    <a:pt x="652" y="265"/>
                    <a:pt x="652" y="265"/>
                  </a:cubicBezTo>
                  <a:cubicBezTo>
                    <a:pt x="652" y="264"/>
                    <a:pt x="652" y="264"/>
                    <a:pt x="652" y="264"/>
                  </a:cubicBezTo>
                  <a:cubicBezTo>
                    <a:pt x="639" y="228"/>
                    <a:pt x="639" y="228"/>
                    <a:pt x="639" y="228"/>
                  </a:cubicBezTo>
                  <a:cubicBezTo>
                    <a:pt x="631" y="222"/>
                    <a:pt x="631" y="222"/>
                    <a:pt x="631" y="222"/>
                  </a:cubicBezTo>
                  <a:cubicBezTo>
                    <a:pt x="631" y="221"/>
                    <a:pt x="631" y="221"/>
                    <a:pt x="631" y="221"/>
                  </a:cubicBezTo>
                  <a:cubicBezTo>
                    <a:pt x="629" y="206"/>
                    <a:pt x="629" y="206"/>
                    <a:pt x="629" y="206"/>
                  </a:cubicBezTo>
                  <a:cubicBezTo>
                    <a:pt x="613" y="204"/>
                    <a:pt x="613" y="204"/>
                    <a:pt x="613" y="204"/>
                  </a:cubicBezTo>
                  <a:cubicBezTo>
                    <a:pt x="612" y="204"/>
                    <a:pt x="612" y="204"/>
                    <a:pt x="612" y="204"/>
                  </a:cubicBezTo>
                  <a:cubicBezTo>
                    <a:pt x="611" y="204"/>
                    <a:pt x="611" y="204"/>
                    <a:pt x="611" y="204"/>
                  </a:cubicBezTo>
                  <a:cubicBezTo>
                    <a:pt x="611" y="203"/>
                    <a:pt x="611" y="203"/>
                    <a:pt x="611" y="203"/>
                  </a:cubicBezTo>
                  <a:cubicBezTo>
                    <a:pt x="611" y="202"/>
                    <a:pt x="611" y="202"/>
                    <a:pt x="611" y="202"/>
                  </a:cubicBezTo>
                  <a:cubicBezTo>
                    <a:pt x="611" y="202"/>
                    <a:pt x="611" y="202"/>
                    <a:pt x="611" y="202"/>
                  </a:cubicBezTo>
                  <a:cubicBezTo>
                    <a:pt x="609" y="196"/>
                    <a:pt x="604" y="190"/>
                    <a:pt x="596" y="184"/>
                  </a:cubicBezTo>
                  <a:cubicBezTo>
                    <a:pt x="591" y="180"/>
                    <a:pt x="587" y="178"/>
                    <a:pt x="583" y="177"/>
                  </a:cubicBezTo>
                  <a:cubicBezTo>
                    <a:pt x="581" y="176"/>
                    <a:pt x="578" y="174"/>
                    <a:pt x="576" y="173"/>
                  </a:cubicBezTo>
                  <a:cubicBezTo>
                    <a:pt x="571" y="169"/>
                    <a:pt x="553" y="166"/>
                    <a:pt x="521" y="166"/>
                  </a:cubicBezTo>
                  <a:cubicBezTo>
                    <a:pt x="520" y="166"/>
                    <a:pt x="520" y="166"/>
                    <a:pt x="520" y="166"/>
                  </a:cubicBezTo>
                  <a:cubicBezTo>
                    <a:pt x="520" y="166"/>
                    <a:pt x="520" y="166"/>
                    <a:pt x="520" y="166"/>
                  </a:cubicBezTo>
                  <a:cubicBezTo>
                    <a:pt x="516" y="160"/>
                    <a:pt x="516" y="160"/>
                    <a:pt x="516" y="160"/>
                  </a:cubicBezTo>
                  <a:cubicBezTo>
                    <a:pt x="515" y="156"/>
                    <a:pt x="513" y="153"/>
                    <a:pt x="513" y="150"/>
                  </a:cubicBezTo>
                  <a:cubicBezTo>
                    <a:pt x="513" y="145"/>
                    <a:pt x="518" y="131"/>
                    <a:pt x="529" y="107"/>
                  </a:cubicBezTo>
                  <a:cubicBezTo>
                    <a:pt x="524" y="90"/>
                    <a:pt x="524" y="90"/>
                    <a:pt x="524" y="90"/>
                  </a:cubicBezTo>
                  <a:cubicBezTo>
                    <a:pt x="524" y="90"/>
                    <a:pt x="524" y="90"/>
                    <a:pt x="524" y="90"/>
                  </a:cubicBezTo>
                  <a:cubicBezTo>
                    <a:pt x="518" y="62"/>
                    <a:pt x="518" y="62"/>
                    <a:pt x="518" y="62"/>
                  </a:cubicBezTo>
                  <a:cubicBezTo>
                    <a:pt x="517" y="58"/>
                    <a:pt x="510" y="54"/>
                    <a:pt x="498" y="50"/>
                  </a:cubicBezTo>
                  <a:cubicBezTo>
                    <a:pt x="496" y="50"/>
                    <a:pt x="493" y="49"/>
                    <a:pt x="491" y="47"/>
                  </a:cubicBezTo>
                  <a:cubicBezTo>
                    <a:pt x="487" y="45"/>
                    <a:pt x="483" y="42"/>
                    <a:pt x="482" y="37"/>
                  </a:cubicBezTo>
                  <a:cubicBezTo>
                    <a:pt x="479" y="32"/>
                    <a:pt x="475" y="28"/>
                    <a:pt x="470" y="25"/>
                  </a:cubicBezTo>
                  <a:cubicBezTo>
                    <a:pt x="469" y="25"/>
                    <a:pt x="469" y="25"/>
                    <a:pt x="469" y="25"/>
                  </a:cubicBezTo>
                  <a:cubicBezTo>
                    <a:pt x="469" y="24"/>
                    <a:pt x="469" y="24"/>
                    <a:pt x="469" y="24"/>
                  </a:cubicBezTo>
                  <a:cubicBezTo>
                    <a:pt x="464" y="0"/>
                    <a:pt x="464" y="0"/>
                    <a:pt x="464" y="0"/>
                  </a:cubicBezTo>
                  <a:cubicBezTo>
                    <a:pt x="445" y="2"/>
                    <a:pt x="445" y="2"/>
                    <a:pt x="445" y="2"/>
                  </a:cubicBezTo>
                  <a:cubicBezTo>
                    <a:pt x="443" y="7"/>
                    <a:pt x="443" y="7"/>
                    <a:pt x="443" y="7"/>
                  </a:cubicBezTo>
                  <a:cubicBezTo>
                    <a:pt x="441" y="15"/>
                    <a:pt x="438" y="19"/>
                    <a:pt x="435" y="19"/>
                  </a:cubicBezTo>
                  <a:cubicBezTo>
                    <a:pt x="423" y="23"/>
                    <a:pt x="423" y="23"/>
                    <a:pt x="423" y="23"/>
                  </a:cubicBezTo>
                  <a:cubicBezTo>
                    <a:pt x="415" y="26"/>
                    <a:pt x="411" y="29"/>
                    <a:pt x="408" y="33"/>
                  </a:cubicBezTo>
                  <a:cubicBezTo>
                    <a:pt x="407" y="34"/>
                    <a:pt x="406" y="39"/>
                    <a:pt x="405" y="46"/>
                  </a:cubicBezTo>
                  <a:cubicBezTo>
                    <a:pt x="404" y="53"/>
                    <a:pt x="403" y="58"/>
                    <a:pt x="401" y="61"/>
                  </a:cubicBezTo>
                  <a:cubicBezTo>
                    <a:pt x="399" y="66"/>
                    <a:pt x="395" y="70"/>
                    <a:pt x="389" y="72"/>
                  </a:cubicBezTo>
                  <a:cubicBezTo>
                    <a:pt x="379" y="76"/>
                    <a:pt x="361" y="70"/>
                    <a:pt x="337" y="52"/>
                  </a:cubicBezTo>
                  <a:cubicBezTo>
                    <a:pt x="304" y="94"/>
                    <a:pt x="304" y="94"/>
                    <a:pt x="304" y="94"/>
                  </a:cubicBezTo>
                  <a:cubicBezTo>
                    <a:pt x="308" y="112"/>
                    <a:pt x="308" y="112"/>
                    <a:pt x="308" y="112"/>
                  </a:cubicBezTo>
                  <a:cubicBezTo>
                    <a:pt x="309" y="112"/>
                    <a:pt x="309" y="112"/>
                    <a:pt x="309" y="112"/>
                  </a:cubicBezTo>
                  <a:cubicBezTo>
                    <a:pt x="309" y="112"/>
                    <a:pt x="309" y="112"/>
                    <a:pt x="309" y="112"/>
                  </a:cubicBezTo>
                  <a:cubicBezTo>
                    <a:pt x="308" y="113"/>
                    <a:pt x="308" y="113"/>
                    <a:pt x="308" y="113"/>
                  </a:cubicBezTo>
                  <a:cubicBezTo>
                    <a:pt x="308" y="113"/>
                    <a:pt x="308" y="113"/>
                    <a:pt x="308" y="113"/>
                  </a:cubicBezTo>
                  <a:cubicBezTo>
                    <a:pt x="307" y="116"/>
                    <a:pt x="304" y="117"/>
                    <a:pt x="301" y="118"/>
                  </a:cubicBezTo>
                  <a:cubicBezTo>
                    <a:pt x="298" y="118"/>
                    <a:pt x="295" y="117"/>
                    <a:pt x="291" y="115"/>
                  </a:cubicBezTo>
                  <a:cubicBezTo>
                    <a:pt x="288" y="112"/>
                    <a:pt x="279" y="110"/>
                    <a:pt x="264" y="110"/>
                  </a:cubicBezTo>
                  <a:cubicBezTo>
                    <a:pt x="257" y="109"/>
                    <a:pt x="257" y="109"/>
                    <a:pt x="257" y="109"/>
                  </a:cubicBezTo>
                  <a:cubicBezTo>
                    <a:pt x="257" y="109"/>
                    <a:pt x="257" y="109"/>
                    <a:pt x="257" y="109"/>
                  </a:cubicBezTo>
                  <a:cubicBezTo>
                    <a:pt x="247" y="108"/>
                    <a:pt x="247" y="108"/>
                    <a:pt x="247" y="108"/>
                  </a:cubicBezTo>
                  <a:cubicBezTo>
                    <a:pt x="237" y="110"/>
                    <a:pt x="237" y="110"/>
                    <a:pt x="237" y="110"/>
                  </a:cubicBezTo>
                  <a:cubicBezTo>
                    <a:pt x="241" y="117"/>
                    <a:pt x="241" y="117"/>
                    <a:pt x="241" y="117"/>
                  </a:cubicBezTo>
                  <a:cubicBezTo>
                    <a:pt x="245" y="122"/>
                    <a:pt x="247" y="126"/>
                    <a:pt x="247" y="128"/>
                  </a:cubicBezTo>
                  <a:cubicBezTo>
                    <a:pt x="242" y="154"/>
                    <a:pt x="242" y="154"/>
                    <a:pt x="242" y="154"/>
                  </a:cubicBezTo>
                  <a:cubicBezTo>
                    <a:pt x="244" y="168"/>
                    <a:pt x="244" y="168"/>
                    <a:pt x="244" y="168"/>
                  </a:cubicBezTo>
                  <a:cubicBezTo>
                    <a:pt x="245" y="168"/>
                    <a:pt x="245" y="168"/>
                    <a:pt x="245" y="168"/>
                  </a:cubicBezTo>
                  <a:cubicBezTo>
                    <a:pt x="245" y="168"/>
                    <a:pt x="245" y="168"/>
                    <a:pt x="245" y="168"/>
                  </a:cubicBezTo>
                  <a:cubicBezTo>
                    <a:pt x="244" y="168"/>
                    <a:pt x="244" y="168"/>
                    <a:pt x="244" y="168"/>
                  </a:cubicBezTo>
                  <a:cubicBezTo>
                    <a:pt x="244" y="168"/>
                    <a:pt x="244" y="168"/>
                    <a:pt x="244" y="168"/>
                  </a:cubicBezTo>
                  <a:cubicBezTo>
                    <a:pt x="236" y="194"/>
                    <a:pt x="236" y="194"/>
                    <a:pt x="236" y="194"/>
                  </a:cubicBezTo>
                  <a:cubicBezTo>
                    <a:pt x="236" y="197"/>
                    <a:pt x="235" y="198"/>
                    <a:pt x="234" y="198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3" y="197"/>
                    <a:pt x="233" y="197"/>
                    <a:pt x="233" y="197"/>
                  </a:cubicBezTo>
                  <a:cubicBezTo>
                    <a:pt x="232" y="195"/>
                    <a:pt x="232" y="195"/>
                    <a:pt x="232" y="195"/>
                  </a:cubicBezTo>
                  <a:cubicBezTo>
                    <a:pt x="231" y="192"/>
                    <a:pt x="230" y="190"/>
                    <a:pt x="229" y="191"/>
                  </a:cubicBezTo>
                  <a:cubicBezTo>
                    <a:pt x="228" y="191"/>
                    <a:pt x="227" y="193"/>
                    <a:pt x="226" y="196"/>
                  </a:cubicBezTo>
                  <a:cubicBezTo>
                    <a:pt x="225" y="204"/>
                    <a:pt x="220" y="210"/>
                    <a:pt x="213" y="216"/>
                  </a:cubicBezTo>
                  <a:cubicBezTo>
                    <a:pt x="206" y="222"/>
                    <a:pt x="206" y="222"/>
                    <a:pt x="206" y="222"/>
                  </a:cubicBezTo>
                  <a:cubicBezTo>
                    <a:pt x="203" y="224"/>
                    <a:pt x="203" y="224"/>
                    <a:pt x="203" y="224"/>
                  </a:cubicBezTo>
                  <a:cubicBezTo>
                    <a:pt x="203" y="224"/>
                    <a:pt x="203" y="224"/>
                    <a:pt x="203" y="224"/>
                  </a:cubicBezTo>
                  <a:cubicBezTo>
                    <a:pt x="202" y="224"/>
                    <a:pt x="202" y="224"/>
                    <a:pt x="202" y="224"/>
                  </a:cubicBezTo>
                  <a:cubicBezTo>
                    <a:pt x="176" y="224"/>
                    <a:pt x="176" y="224"/>
                    <a:pt x="176" y="224"/>
                  </a:cubicBezTo>
                  <a:cubicBezTo>
                    <a:pt x="166" y="234"/>
                    <a:pt x="166" y="234"/>
                    <a:pt x="166" y="234"/>
                  </a:cubicBezTo>
                  <a:cubicBezTo>
                    <a:pt x="166" y="234"/>
                    <a:pt x="166" y="234"/>
                    <a:pt x="166" y="234"/>
                  </a:cubicBezTo>
                  <a:cubicBezTo>
                    <a:pt x="165" y="234"/>
                    <a:pt x="165" y="234"/>
                    <a:pt x="165" y="234"/>
                  </a:cubicBezTo>
                  <a:cubicBezTo>
                    <a:pt x="165" y="234"/>
                    <a:pt x="165" y="234"/>
                    <a:pt x="165" y="234"/>
                  </a:cubicBezTo>
                  <a:cubicBezTo>
                    <a:pt x="137" y="230"/>
                    <a:pt x="137" y="230"/>
                    <a:pt x="137" y="230"/>
                  </a:cubicBezTo>
                  <a:cubicBezTo>
                    <a:pt x="133" y="234"/>
                    <a:pt x="128" y="236"/>
                    <a:pt x="124" y="235"/>
                  </a:cubicBezTo>
                  <a:cubicBezTo>
                    <a:pt x="120" y="234"/>
                    <a:pt x="113" y="236"/>
                    <a:pt x="103" y="239"/>
                  </a:cubicBezTo>
                  <a:cubicBezTo>
                    <a:pt x="92" y="252"/>
                    <a:pt x="92" y="252"/>
                    <a:pt x="92" y="252"/>
                  </a:cubicBezTo>
                  <a:cubicBezTo>
                    <a:pt x="92" y="253"/>
                    <a:pt x="92" y="253"/>
                    <a:pt x="92" y="253"/>
                  </a:cubicBezTo>
                  <a:cubicBezTo>
                    <a:pt x="74" y="254"/>
                    <a:pt x="74" y="254"/>
                    <a:pt x="74" y="254"/>
                  </a:cubicBezTo>
                  <a:cubicBezTo>
                    <a:pt x="74" y="239"/>
                    <a:pt x="74" y="239"/>
                    <a:pt x="74" y="239"/>
                  </a:cubicBezTo>
                  <a:cubicBezTo>
                    <a:pt x="63" y="239"/>
                    <a:pt x="63" y="239"/>
                    <a:pt x="63" y="239"/>
                  </a:cubicBezTo>
                  <a:cubicBezTo>
                    <a:pt x="61" y="245"/>
                    <a:pt x="61" y="245"/>
                    <a:pt x="61" y="245"/>
                  </a:cubicBezTo>
                  <a:cubicBezTo>
                    <a:pt x="53" y="247"/>
                    <a:pt x="53" y="247"/>
                    <a:pt x="53" y="247"/>
                  </a:cubicBezTo>
                  <a:cubicBezTo>
                    <a:pt x="52" y="247"/>
                    <a:pt x="52" y="247"/>
                    <a:pt x="52" y="247"/>
                  </a:cubicBezTo>
                  <a:cubicBezTo>
                    <a:pt x="52" y="247"/>
                    <a:pt x="52" y="247"/>
                    <a:pt x="52" y="247"/>
                  </a:cubicBezTo>
                  <a:cubicBezTo>
                    <a:pt x="51" y="247"/>
                    <a:pt x="51" y="247"/>
                    <a:pt x="51" y="247"/>
                  </a:cubicBezTo>
                  <a:cubicBezTo>
                    <a:pt x="51" y="247"/>
                    <a:pt x="51" y="247"/>
                    <a:pt x="51" y="247"/>
                  </a:cubicBezTo>
                  <a:cubicBezTo>
                    <a:pt x="46" y="244"/>
                    <a:pt x="39" y="241"/>
                    <a:pt x="33" y="240"/>
                  </a:cubicBezTo>
                  <a:cubicBezTo>
                    <a:pt x="29" y="240"/>
                    <a:pt x="25" y="242"/>
                    <a:pt x="19" y="248"/>
                  </a:cubicBezTo>
                  <a:cubicBezTo>
                    <a:pt x="12" y="254"/>
                    <a:pt x="7" y="259"/>
                    <a:pt x="5" y="264"/>
                  </a:cubicBezTo>
                  <a:cubicBezTo>
                    <a:pt x="6" y="264"/>
                    <a:pt x="7" y="266"/>
                    <a:pt x="7" y="268"/>
                  </a:cubicBezTo>
                  <a:cubicBezTo>
                    <a:pt x="7" y="271"/>
                    <a:pt x="8" y="274"/>
                    <a:pt x="8" y="277"/>
                  </a:cubicBezTo>
                  <a:cubicBezTo>
                    <a:pt x="7" y="280"/>
                    <a:pt x="6" y="282"/>
                    <a:pt x="5" y="284"/>
                  </a:cubicBezTo>
                  <a:cubicBezTo>
                    <a:pt x="3" y="285"/>
                    <a:pt x="1" y="288"/>
                    <a:pt x="0" y="295"/>
                  </a:cubicBezTo>
                  <a:cubicBezTo>
                    <a:pt x="7" y="299"/>
                    <a:pt x="7" y="299"/>
                    <a:pt x="7" y="299"/>
                  </a:cubicBezTo>
                  <a:cubicBezTo>
                    <a:pt x="15" y="290"/>
                    <a:pt x="15" y="290"/>
                    <a:pt x="15" y="290"/>
                  </a:cubicBezTo>
                  <a:cubicBezTo>
                    <a:pt x="27" y="302"/>
                    <a:pt x="27" y="302"/>
                    <a:pt x="27" y="302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9" y="325"/>
                    <a:pt x="29" y="325"/>
                    <a:pt x="29" y="325"/>
                  </a:cubicBezTo>
                  <a:cubicBezTo>
                    <a:pt x="29" y="326"/>
                    <a:pt x="29" y="326"/>
                    <a:pt x="29" y="326"/>
                  </a:cubicBezTo>
                  <a:cubicBezTo>
                    <a:pt x="29" y="326"/>
                    <a:pt x="29" y="326"/>
                    <a:pt x="29" y="326"/>
                  </a:cubicBezTo>
                  <a:cubicBezTo>
                    <a:pt x="22" y="356"/>
                    <a:pt x="22" y="356"/>
                    <a:pt x="22" y="356"/>
                  </a:cubicBezTo>
                  <a:cubicBezTo>
                    <a:pt x="21" y="356"/>
                    <a:pt x="21" y="356"/>
                    <a:pt x="21" y="356"/>
                  </a:cubicBezTo>
                  <a:cubicBezTo>
                    <a:pt x="11" y="356"/>
                    <a:pt x="5" y="356"/>
                    <a:pt x="3" y="358"/>
                  </a:cubicBezTo>
                  <a:cubicBezTo>
                    <a:pt x="3" y="360"/>
                    <a:pt x="7" y="363"/>
                    <a:pt x="14" y="368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1" y="367"/>
                    <a:pt x="21" y="367"/>
                    <a:pt x="21" y="367"/>
                  </a:cubicBezTo>
                  <a:cubicBezTo>
                    <a:pt x="21" y="367"/>
                    <a:pt x="21" y="367"/>
                    <a:pt x="21" y="367"/>
                  </a:cubicBezTo>
                  <a:cubicBezTo>
                    <a:pt x="35" y="380"/>
                    <a:pt x="35" y="380"/>
                    <a:pt x="35" y="380"/>
                  </a:cubicBezTo>
                  <a:cubicBezTo>
                    <a:pt x="40" y="384"/>
                    <a:pt x="39" y="392"/>
                    <a:pt x="33" y="403"/>
                  </a:cubicBezTo>
                  <a:cubicBezTo>
                    <a:pt x="35" y="416"/>
                    <a:pt x="35" y="416"/>
                    <a:pt x="35" y="416"/>
                  </a:cubicBezTo>
                  <a:cubicBezTo>
                    <a:pt x="40" y="417"/>
                    <a:pt x="40" y="417"/>
                    <a:pt x="40" y="417"/>
                  </a:cubicBezTo>
                  <a:cubicBezTo>
                    <a:pt x="60" y="417"/>
                    <a:pt x="60" y="417"/>
                    <a:pt x="60" y="417"/>
                  </a:cubicBezTo>
                  <a:cubicBezTo>
                    <a:pt x="50" y="426"/>
                    <a:pt x="50" y="426"/>
                    <a:pt x="50" y="426"/>
                  </a:cubicBezTo>
                  <a:cubicBezTo>
                    <a:pt x="56" y="430"/>
                    <a:pt x="56" y="430"/>
                    <a:pt x="56" y="430"/>
                  </a:cubicBezTo>
                  <a:cubicBezTo>
                    <a:pt x="56" y="430"/>
                    <a:pt x="56" y="430"/>
                    <a:pt x="56" y="430"/>
                  </a:cubicBezTo>
                  <a:cubicBezTo>
                    <a:pt x="64" y="434"/>
                    <a:pt x="64" y="434"/>
                    <a:pt x="64" y="434"/>
                  </a:cubicBezTo>
                  <a:cubicBezTo>
                    <a:pt x="85" y="443"/>
                    <a:pt x="85" y="443"/>
                    <a:pt x="85" y="443"/>
                  </a:cubicBezTo>
                  <a:cubicBezTo>
                    <a:pt x="86" y="444"/>
                    <a:pt x="86" y="444"/>
                    <a:pt x="86" y="444"/>
                  </a:cubicBezTo>
                  <a:cubicBezTo>
                    <a:pt x="87" y="444"/>
                    <a:pt x="87" y="444"/>
                    <a:pt x="87" y="444"/>
                  </a:cubicBezTo>
                  <a:cubicBezTo>
                    <a:pt x="89" y="476"/>
                    <a:pt x="89" y="476"/>
                    <a:pt x="89" y="476"/>
                  </a:cubicBezTo>
                  <a:cubicBezTo>
                    <a:pt x="89" y="483"/>
                    <a:pt x="94" y="488"/>
                    <a:pt x="103" y="491"/>
                  </a:cubicBezTo>
                  <a:cubicBezTo>
                    <a:pt x="105" y="490"/>
                    <a:pt x="105" y="490"/>
                    <a:pt x="105" y="490"/>
                  </a:cubicBezTo>
                  <a:cubicBezTo>
                    <a:pt x="105" y="490"/>
                    <a:pt x="105" y="490"/>
                    <a:pt x="105" y="490"/>
                  </a:cubicBezTo>
                  <a:cubicBezTo>
                    <a:pt x="106" y="490"/>
                    <a:pt x="106" y="490"/>
                    <a:pt x="106" y="490"/>
                  </a:cubicBezTo>
                  <a:cubicBezTo>
                    <a:pt x="128" y="493"/>
                    <a:pt x="128" y="493"/>
                    <a:pt x="128" y="493"/>
                  </a:cubicBezTo>
                  <a:cubicBezTo>
                    <a:pt x="130" y="493"/>
                    <a:pt x="130" y="493"/>
                    <a:pt x="130" y="493"/>
                  </a:cubicBezTo>
                  <a:cubicBezTo>
                    <a:pt x="130" y="493"/>
                    <a:pt x="130" y="493"/>
                    <a:pt x="130" y="493"/>
                  </a:cubicBezTo>
                  <a:cubicBezTo>
                    <a:pt x="130" y="492"/>
                    <a:pt x="130" y="492"/>
                    <a:pt x="130" y="492"/>
                  </a:cubicBezTo>
                  <a:cubicBezTo>
                    <a:pt x="133" y="488"/>
                    <a:pt x="134" y="484"/>
                    <a:pt x="134" y="484"/>
                  </a:cubicBezTo>
                  <a:cubicBezTo>
                    <a:pt x="134" y="483"/>
                    <a:pt x="134" y="483"/>
                    <a:pt x="134" y="483"/>
                  </a:cubicBezTo>
                  <a:cubicBezTo>
                    <a:pt x="134" y="479"/>
                    <a:pt x="135" y="476"/>
                    <a:pt x="139" y="474"/>
                  </a:cubicBezTo>
                  <a:cubicBezTo>
                    <a:pt x="142" y="471"/>
                    <a:pt x="144" y="469"/>
                    <a:pt x="145" y="466"/>
                  </a:cubicBezTo>
                  <a:cubicBezTo>
                    <a:pt x="145" y="466"/>
                    <a:pt x="145" y="466"/>
                    <a:pt x="145" y="466"/>
                  </a:cubicBezTo>
                  <a:cubicBezTo>
                    <a:pt x="147" y="462"/>
                    <a:pt x="151" y="462"/>
                    <a:pt x="157" y="464"/>
                  </a:cubicBezTo>
                  <a:cubicBezTo>
                    <a:pt x="158" y="464"/>
                    <a:pt x="158" y="464"/>
                    <a:pt x="158" y="464"/>
                  </a:cubicBezTo>
                  <a:cubicBezTo>
                    <a:pt x="158" y="464"/>
                    <a:pt x="158" y="464"/>
                    <a:pt x="158" y="464"/>
                  </a:cubicBezTo>
                  <a:cubicBezTo>
                    <a:pt x="165" y="468"/>
                    <a:pt x="165" y="468"/>
                    <a:pt x="165" y="468"/>
                  </a:cubicBezTo>
                  <a:cubicBezTo>
                    <a:pt x="191" y="473"/>
                    <a:pt x="191" y="473"/>
                    <a:pt x="191" y="473"/>
                  </a:cubicBezTo>
                  <a:cubicBezTo>
                    <a:pt x="206" y="472"/>
                    <a:pt x="206" y="472"/>
                    <a:pt x="206" y="472"/>
                  </a:cubicBezTo>
                  <a:cubicBezTo>
                    <a:pt x="217" y="467"/>
                    <a:pt x="217" y="467"/>
                    <a:pt x="217" y="467"/>
                  </a:cubicBezTo>
                  <a:cubicBezTo>
                    <a:pt x="219" y="464"/>
                    <a:pt x="221" y="463"/>
                    <a:pt x="222" y="462"/>
                  </a:cubicBezTo>
                  <a:cubicBezTo>
                    <a:pt x="224" y="462"/>
                    <a:pt x="227" y="462"/>
                    <a:pt x="230" y="465"/>
                  </a:cubicBezTo>
                  <a:cubicBezTo>
                    <a:pt x="232" y="466"/>
                    <a:pt x="232" y="466"/>
                    <a:pt x="232" y="466"/>
                  </a:cubicBezTo>
                  <a:cubicBezTo>
                    <a:pt x="233" y="467"/>
                    <a:pt x="235" y="470"/>
                    <a:pt x="236" y="474"/>
                  </a:cubicBezTo>
                  <a:cubicBezTo>
                    <a:pt x="244" y="480"/>
                    <a:pt x="244" y="480"/>
                    <a:pt x="244" y="480"/>
                  </a:cubicBezTo>
                  <a:cubicBezTo>
                    <a:pt x="250" y="480"/>
                    <a:pt x="250" y="480"/>
                    <a:pt x="250" y="480"/>
                  </a:cubicBezTo>
                  <a:cubicBezTo>
                    <a:pt x="251" y="480"/>
                    <a:pt x="251" y="480"/>
                    <a:pt x="251" y="480"/>
                  </a:cubicBezTo>
                  <a:cubicBezTo>
                    <a:pt x="251" y="480"/>
                    <a:pt x="251" y="480"/>
                    <a:pt x="251" y="480"/>
                  </a:cubicBezTo>
                  <a:cubicBezTo>
                    <a:pt x="252" y="480"/>
                    <a:pt x="252" y="480"/>
                    <a:pt x="252" y="480"/>
                  </a:cubicBezTo>
                  <a:cubicBezTo>
                    <a:pt x="260" y="484"/>
                    <a:pt x="260" y="484"/>
                    <a:pt x="260" y="484"/>
                  </a:cubicBezTo>
                  <a:cubicBezTo>
                    <a:pt x="276" y="482"/>
                    <a:pt x="276" y="482"/>
                    <a:pt x="276" y="482"/>
                  </a:cubicBezTo>
                  <a:cubicBezTo>
                    <a:pt x="285" y="480"/>
                    <a:pt x="285" y="480"/>
                    <a:pt x="285" y="480"/>
                  </a:cubicBezTo>
                  <a:cubicBezTo>
                    <a:pt x="307" y="482"/>
                    <a:pt x="307" y="482"/>
                    <a:pt x="307" y="482"/>
                  </a:cubicBezTo>
                  <a:cubicBezTo>
                    <a:pt x="317" y="479"/>
                    <a:pt x="317" y="479"/>
                    <a:pt x="317" y="479"/>
                  </a:cubicBezTo>
                  <a:cubicBezTo>
                    <a:pt x="329" y="474"/>
                    <a:pt x="329" y="474"/>
                    <a:pt x="329" y="474"/>
                  </a:cubicBezTo>
                  <a:cubicBezTo>
                    <a:pt x="331" y="472"/>
                    <a:pt x="334" y="471"/>
                    <a:pt x="338" y="470"/>
                  </a:cubicBezTo>
                  <a:cubicBezTo>
                    <a:pt x="360" y="470"/>
                    <a:pt x="360" y="470"/>
                    <a:pt x="360" y="470"/>
                  </a:cubicBezTo>
                  <a:cubicBezTo>
                    <a:pt x="368" y="467"/>
                    <a:pt x="368" y="467"/>
                    <a:pt x="368" y="467"/>
                  </a:cubicBezTo>
                  <a:cubicBezTo>
                    <a:pt x="371" y="465"/>
                    <a:pt x="374" y="464"/>
                    <a:pt x="377" y="464"/>
                  </a:cubicBezTo>
                  <a:cubicBezTo>
                    <a:pt x="389" y="464"/>
                    <a:pt x="389" y="464"/>
                    <a:pt x="389" y="464"/>
                  </a:cubicBezTo>
                  <a:cubicBezTo>
                    <a:pt x="395" y="468"/>
                    <a:pt x="395" y="468"/>
                    <a:pt x="395" y="468"/>
                  </a:cubicBezTo>
                  <a:cubicBezTo>
                    <a:pt x="413" y="472"/>
                    <a:pt x="413" y="472"/>
                    <a:pt x="413" y="472"/>
                  </a:cubicBezTo>
                  <a:cubicBezTo>
                    <a:pt x="415" y="472"/>
                    <a:pt x="417" y="474"/>
                    <a:pt x="421" y="478"/>
                  </a:cubicBezTo>
                  <a:cubicBezTo>
                    <a:pt x="429" y="482"/>
                    <a:pt x="429" y="482"/>
                    <a:pt x="429" y="482"/>
                  </a:cubicBezTo>
                  <a:cubicBezTo>
                    <a:pt x="429" y="483"/>
                    <a:pt x="429" y="483"/>
                    <a:pt x="429" y="483"/>
                  </a:cubicBezTo>
                  <a:cubicBezTo>
                    <a:pt x="446" y="484"/>
                    <a:pt x="446" y="484"/>
                    <a:pt x="446" y="484"/>
                  </a:cubicBezTo>
                  <a:cubicBezTo>
                    <a:pt x="446" y="484"/>
                    <a:pt x="446" y="484"/>
                    <a:pt x="446" y="484"/>
                  </a:cubicBezTo>
                  <a:cubicBezTo>
                    <a:pt x="446" y="484"/>
                    <a:pt x="446" y="484"/>
                    <a:pt x="446" y="484"/>
                  </a:cubicBezTo>
                  <a:cubicBezTo>
                    <a:pt x="454" y="488"/>
                    <a:pt x="454" y="488"/>
                    <a:pt x="454" y="488"/>
                  </a:cubicBezTo>
                  <a:cubicBezTo>
                    <a:pt x="464" y="490"/>
                    <a:pt x="464" y="490"/>
                    <a:pt x="464" y="490"/>
                  </a:cubicBezTo>
                  <a:cubicBezTo>
                    <a:pt x="464" y="490"/>
                    <a:pt x="464" y="490"/>
                    <a:pt x="464" y="490"/>
                  </a:cubicBezTo>
                  <a:cubicBezTo>
                    <a:pt x="473" y="491"/>
                    <a:pt x="473" y="491"/>
                    <a:pt x="473" y="491"/>
                  </a:cubicBezTo>
                  <a:cubicBezTo>
                    <a:pt x="475" y="486"/>
                    <a:pt x="475" y="486"/>
                    <a:pt x="475" y="486"/>
                  </a:cubicBezTo>
                  <a:cubicBezTo>
                    <a:pt x="471" y="478"/>
                    <a:pt x="471" y="478"/>
                    <a:pt x="471" y="478"/>
                  </a:cubicBezTo>
                  <a:cubicBezTo>
                    <a:pt x="470" y="470"/>
                    <a:pt x="470" y="470"/>
                    <a:pt x="470" y="470"/>
                  </a:cubicBezTo>
                  <a:cubicBezTo>
                    <a:pt x="470" y="470"/>
                    <a:pt x="470" y="470"/>
                    <a:pt x="470" y="470"/>
                  </a:cubicBezTo>
                  <a:cubicBezTo>
                    <a:pt x="469" y="470"/>
                    <a:pt x="469" y="470"/>
                    <a:pt x="469" y="470"/>
                  </a:cubicBezTo>
                  <a:cubicBezTo>
                    <a:pt x="471" y="468"/>
                    <a:pt x="471" y="468"/>
                    <a:pt x="471" y="468"/>
                  </a:cubicBezTo>
                  <a:cubicBezTo>
                    <a:pt x="476" y="461"/>
                    <a:pt x="476" y="461"/>
                    <a:pt x="476" y="461"/>
                  </a:cubicBezTo>
                  <a:cubicBezTo>
                    <a:pt x="476" y="460"/>
                    <a:pt x="476" y="460"/>
                    <a:pt x="476" y="460"/>
                  </a:cubicBezTo>
                  <a:cubicBezTo>
                    <a:pt x="476" y="460"/>
                    <a:pt x="476" y="460"/>
                    <a:pt x="476" y="460"/>
                  </a:cubicBezTo>
                  <a:cubicBezTo>
                    <a:pt x="477" y="460"/>
                    <a:pt x="477" y="460"/>
                    <a:pt x="477" y="460"/>
                  </a:cubicBezTo>
                  <a:cubicBezTo>
                    <a:pt x="477" y="460"/>
                    <a:pt x="477" y="460"/>
                    <a:pt x="477" y="460"/>
                  </a:cubicBezTo>
                  <a:cubicBezTo>
                    <a:pt x="482" y="456"/>
                    <a:pt x="482" y="456"/>
                    <a:pt x="482" y="456"/>
                  </a:cubicBezTo>
                  <a:cubicBezTo>
                    <a:pt x="482" y="456"/>
                    <a:pt x="482" y="456"/>
                    <a:pt x="482" y="456"/>
                  </a:cubicBezTo>
                  <a:cubicBezTo>
                    <a:pt x="481" y="454"/>
                    <a:pt x="481" y="454"/>
                    <a:pt x="481" y="454"/>
                  </a:cubicBezTo>
                  <a:cubicBezTo>
                    <a:pt x="479" y="446"/>
                    <a:pt x="479" y="446"/>
                    <a:pt x="479" y="446"/>
                  </a:cubicBezTo>
                  <a:cubicBezTo>
                    <a:pt x="479" y="444"/>
                    <a:pt x="477" y="444"/>
                    <a:pt x="475" y="442"/>
                  </a:cubicBezTo>
                  <a:cubicBezTo>
                    <a:pt x="475" y="442"/>
                    <a:pt x="475" y="442"/>
                    <a:pt x="475" y="442"/>
                  </a:cubicBezTo>
                  <a:cubicBezTo>
                    <a:pt x="469" y="436"/>
                    <a:pt x="469" y="436"/>
                    <a:pt x="469" y="436"/>
                  </a:cubicBezTo>
                  <a:cubicBezTo>
                    <a:pt x="461" y="429"/>
                    <a:pt x="461" y="429"/>
                    <a:pt x="461" y="429"/>
                  </a:cubicBezTo>
                  <a:cubicBezTo>
                    <a:pt x="461" y="428"/>
                    <a:pt x="461" y="428"/>
                    <a:pt x="461" y="428"/>
                  </a:cubicBezTo>
                  <a:cubicBezTo>
                    <a:pt x="460" y="428"/>
                    <a:pt x="460" y="428"/>
                    <a:pt x="460" y="428"/>
                  </a:cubicBezTo>
                  <a:cubicBezTo>
                    <a:pt x="461" y="428"/>
                    <a:pt x="461" y="428"/>
                    <a:pt x="461" y="428"/>
                  </a:cubicBezTo>
                  <a:cubicBezTo>
                    <a:pt x="461" y="427"/>
                    <a:pt x="461" y="427"/>
                    <a:pt x="461" y="427"/>
                  </a:cubicBezTo>
                  <a:cubicBezTo>
                    <a:pt x="462" y="419"/>
                    <a:pt x="462" y="419"/>
                    <a:pt x="462" y="419"/>
                  </a:cubicBezTo>
                  <a:cubicBezTo>
                    <a:pt x="462" y="414"/>
                    <a:pt x="462" y="414"/>
                    <a:pt x="462" y="414"/>
                  </a:cubicBezTo>
                  <a:cubicBezTo>
                    <a:pt x="458" y="404"/>
                    <a:pt x="458" y="404"/>
                    <a:pt x="458" y="404"/>
                  </a:cubicBezTo>
                  <a:cubicBezTo>
                    <a:pt x="467" y="402"/>
                    <a:pt x="467" y="402"/>
                    <a:pt x="467" y="402"/>
                  </a:cubicBezTo>
                  <a:cubicBezTo>
                    <a:pt x="472" y="398"/>
                    <a:pt x="472" y="398"/>
                    <a:pt x="472" y="398"/>
                  </a:cubicBezTo>
                  <a:cubicBezTo>
                    <a:pt x="483" y="398"/>
                    <a:pt x="483" y="398"/>
                    <a:pt x="483" y="398"/>
                  </a:cubicBezTo>
                  <a:cubicBezTo>
                    <a:pt x="494" y="396"/>
                    <a:pt x="494" y="396"/>
                    <a:pt x="494" y="396"/>
                  </a:cubicBezTo>
                  <a:cubicBezTo>
                    <a:pt x="495" y="396"/>
                    <a:pt x="495" y="396"/>
                    <a:pt x="495" y="396"/>
                  </a:cubicBezTo>
                  <a:cubicBezTo>
                    <a:pt x="502" y="397"/>
                    <a:pt x="502" y="397"/>
                    <a:pt x="502" y="397"/>
                  </a:cubicBezTo>
                  <a:cubicBezTo>
                    <a:pt x="511" y="394"/>
                    <a:pt x="511" y="394"/>
                    <a:pt x="511" y="394"/>
                  </a:cubicBezTo>
                  <a:cubicBezTo>
                    <a:pt x="521" y="392"/>
                    <a:pt x="521" y="392"/>
                    <a:pt x="521" y="392"/>
                  </a:cubicBezTo>
                  <a:cubicBezTo>
                    <a:pt x="527" y="390"/>
                    <a:pt x="527" y="390"/>
                    <a:pt x="527" y="390"/>
                  </a:cubicBezTo>
                  <a:cubicBezTo>
                    <a:pt x="528" y="390"/>
                    <a:pt x="528" y="390"/>
                    <a:pt x="528" y="390"/>
                  </a:cubicBezTo>
                  <a:cubicBezTo>
                    <a:pt x="545" y="386"/>
                    <a:pt x="545" y="386"/>
                    <a:pt x="545" y="386"/>
                  </a:cubicBezTo>
                  <a:cubicBezTo>
                    <a:pt x="548" y="384"/>
                    <a:pt x="548" y="384"/>
                    <a:pt x="548" y="384"/>
                  </a:cubicBezTo>
                  <a:cubicBezTo>
                    <a:pt x="547" y="380"/>
                    <a:pt x="547" y="380"/>
                    <a:pt x="547" y="380"/>
                  </a:cubicBezTo>
                  <a:cubicBezTo>
                    <a:pt x="544" y="375"/>
                    <a:pt x="544" y="375"/>
                    <a:pt x="544" y="375"/>
                  </a:cubicBezTo>
                  <a:cubicBezTo>
                    <a:pt x="544" y="374"/>
                    <a:pt x="544" y="374"/>
                    <a:pt x="544" y="374"/>
                  </a:cubicBezTo>
                  <a:cubicBezTo>
                    <a:pt x="543" y="374"/>
                    <a:pt x="543" y="374"/>
                    <a:pt x="543" y="374"/>
                  </a:cubicBezTo>
                  <a:cubicBezTo>
                    <a:pt x="543" y="374"/>
                    <a:pt x="543" y="374"/>
                    <a:pt x="543" y="374"/>
                  </a:cubicBezTo>
                  <a:cubicBezTo>
                    <a:pt x="544" y="368"/>
                    <a:pt x="544" y="368"/>
                    <a:pt x="544" y="368"/>
                  </a:cubicBezTo>
                  <a:cubicBezTo>
                    <a:pt x="545" y="367"/>
                    <a:pt x="545" y="367"/>
                    <a:pt x="545" y="367"/>
                  </a:cubicBezTo>
                  <a:cubicBezTo>
                    <a:pt x="545" y="359"/>
                    <a:pt x="545" y="359"/>
                    <a:pt x="545" y="359"/>
                  </a:cubicBezTo>
                  <a:cubicBezTo>
                    <a:pt x="543" y="352"/>
                    <a:pt x="543" y="352"/>
                    <a:pt x="543" y="352"/>
                  </a:cubicBezTo>
                  <a:cubicBezTo>
                    <a:pt x="543" y="352"/>
                    <a:pt x="543" y="352"/>
                    <a:pt x="543" y="352"/>
                  </a:cubicBezTo>
                  <a:cubicBezTo>
                    <a:pt x="543" y="351"/>
                    <a:pt x="543" y="351"/>
                    <a:pt x="543" y="351"/>
                  </a:cubicBezTo>
                  <a:cubicBezTo>
                    <a:pt x="547" y="343"/>
                    <a:pt x="547" y="343"/>
                    <a:pt x="547" y="343"/>
                  </a:cubicBezTo>
                  <a:cubicBezTo>
                    <a:pt x="549" y="340"/>
                    <a:pt x="551" y="338"/>
                    <a:pt x="553" y="338"/>
                  </a:cubicBezTo>
                  <a:cubicBezTo>
                    <a:pt x="563" y="338"/>
                    <a:pt x="563" y="338"/>
                    <a:pt x="563" y="338"/>
                  </a:cubicBezTo>
                  <a:cubicBezTo>
                    <a:pt x="565" y="338"/>
                    <a:pt x="567" y="338"/>
                    <a:pt x="569" y="336"/>
                  </a:cubicBezTo>
                  <a:cubicBezTo>
                    <a:pt x="585" y="315"/>
                    <a:pt x="585" y="315"/>
                    <a:pt x="585" y="315"/>
                  </a:cubicBezTo>
                  <a:cubicBezTo>
                    <a:pt x="585" y="314"/>
                    <a:pt x="585" y="314"/>
                    <a:pt x="585" y="314"/>
                  </a:cubicBezTo>
                  <a:cubicBezTo>
                    <a:pt x="585" y="314"/>
                    <a:pt x="585" y="314"/>
                    <a:pt x="585" y="314"/>
                  </a:cubicBezTo>
                  <a:cubicBezTo>
                    <a:pt x="593" y="307"/>
                    <a:pt x="593" y="307"/>
                    <a:pt x="593" y="307"/>
                  </a:cubicBezTo>
                  <a:cubicBezTo>
                    <a:pt x="594" y="306"/>
                    <a:pt x="594" y="306"/>
                    <a:pt x="594" y="306"/>
                  </a:cubicBezTo>
                  <a:cubicBezTo>
                    <a:pt x="597" y="306"/>
                    <a:pt x="599" y="304"/>
                    <a:pt x="601" y="304"/>
                  </a:cubicBezTo>
                  <a:cubicBezTo>
                    <a:pt x="603" y="302"/>
                    <a:pt x="603" y="302"/>
                    <a:pt x="603" y="302"/>
                  </a:cubicBezTo>
                  <a:cubicBezTo>
                    <a:pt x="605" y="298"/>
                    <a:pt x="608" y="296"/>
                    <a:pt x="609" y="296"/>
                  </a:cubicBezTo>
                  <a:cubicBezTo>
                    <a:pt x="623" y="299"/>
                    <a:pt x="623" y="299"/>
                    <a:pt x="623" y="299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42" y="293"/>
                    <a:pt x="642" y="293"/>
                    <a:pt x="642" y="293"/>
                  </a:cubicBezTo>
                  <a:cubicBezTo>
                    <a:pt x="648" y="290"/>
                    <a:pt x="648" y="290"/>
                    <a:pt x="648" y="290"/>
                  </a:cubicBezTo>
                  <a:cubicBezTo>
                    <a:pt x="648" y="281"/>
                    <a:pt x="648" y="281"/>
                    <a:pt x="648" y="281"/>
                  </a:cubicBezTo>
                  <a:cubicBezTo>
                    <a:pt x="649" y="270"/>
                    <a:pt x="649" y="270"/>
                    <a:pt x="649" y="270"/>
                  </a:cubicBezTo>
                  <a:cubicBezTo>
                    <a:pt x="649" y="269"/>
                    <a:pt x="649" y="269"/>
                    <a:pt x="649" y="269"/>
                  </a:cubicBezTo>
                  <a:cubicBezTo>
                    <a:pt x="649" y="269"/>
                    <a:pt x="649" y="269"/>
                    <a:pt x="649" y="269"/>
                  </a:cubicBezTo>
                  <a:cubicBezTo>
                    <a:pt x="649" y="269"/>
                    <a:pt x="649" y="269"/>
                    <a:pt x="649" y="269"/>
                  </a:cubicBezTo>
                  <a:cubicBezTo>
                    <a:pt x="651" y="266"/>
                    <a:pt x="651" y="266"/>
                    <a:pt x="651" y="266"/>
                  </a:cubicBezTo>
                  <a:lnTo>
                    <a:pt x="651" y="2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25" name="Freeform 9"/>
            <p:cNvSpPr/>
            <p:nvPr/>
          </p:nvSpPr>
          <p:spPr bwMode="auto">
            <a:xfrm>
              <a:off x="4621213" y="2957513"/>
              <a:ext cx="1525588" cy="1093788"/>
            </a:xfrm>
            <a:custGeom>
              <a:avLst/>
              <a:gdLst>
                <a:gd name="T0" fmla="*/ 241 w 406"/>
                <a:gd name="T1" fmla="*/ 29 h 291"/>
                <a:gd name="T2" fmla="*/ 228 w 406"/>
                <a:gd name="T3" fmla="*/ 42 h 291"/>
                <a:gd name="T4" fmla="*/ 190 w 406"/>
                <a:gd name="T5" fmla="*/ 14 h 291"/>
                <a:gd name="T6" fmla="*/ 178 w 406"/>
                <a:gd name="T7" fmla="*/ 9 h 291"/>
                <a:gd name="T8" fmla="*/ 144 w 406"/>
                <a:gd name="T9" fmla="*/ 2 h 291"/>
                <a:gd name="T10" fmla="*/ 114 w 406"/>
                <a:gd name="T11" fmla="*/ 5 h 291"/>
                <a:gd name="T12" fmla="*/ 98 w 406"/>
                <a:gd name="T13" fmla="*/ 10 h 291"/>
                <a:gd name="T14" fmla="*/ 72 w 406"/>
                <a:gd name="T15" fmla="*/ 13 h 291"/>
                <a:gd name="T16" fmla="*/ 41 w 406"/>
                <a:gd name="T17" fmla="*/ 20 h 291"/>
                <a:gd name="T18" fmla="*/ 49 w 406"/>
                <a:gd name="T19" fmla="*/ 45 h 291"/>
                <a:gd name="T20" fmla="*/ 62 w 406"/>
                <a:gd name="T21" fmla="*/ 65 h 291"/>
                <a:gd name="T22" fmla="*/ 52 w 406"/>
                <a:gd name="T23" fmla="*/ 89 h 291"/>
                <a:gd name="T24" fmla="*/ 56 w 406"/>
                <a:gd name="T25" fmla="*/ 102 h 291"/>
                <a:gd name="T26" fmla="*/ 30 w 406"/>
                <a:gd name="T27" fmla="*/ 105 h 291"/>
                <a:gd name="T28" fmla="*/ 10 w 406"/>
                <a:gd name="T29" fmla="*/ 121 h 291"/>
                <a:gd name="T30" fmla="*/ 2 w 406"/>
                <a:gd name="T31" fmla="*/ 136 h 291"/>
                <a:gd name="T32" fmla="*/ 5 w 406"/>
                <a:gd name="T33" fmla="*/ 169 h 291"/>
                <a:gd name="T34" fmla="*/ 8 w 406"/>
                <a:gd name="T35" fmla="*/ 197 h 291"/>
                <a:gd name="T36" fmla="*/ 38 w 406"/>
                <a:gd name="T37" fmla="*/ 209 h 291"/>
                <a:gd name="T38" fmla="*/ 50 w 406"/>
                <a:gd name="T39" fmla="*/ 217 h 291"/>
                <a:gd name="T40" fmla="*/ 63 w 406"/>
                <a:gd name="T41" fmla="*/ 229 h 291"/>
                <a:gd name="T42" fmla="*/ 93 w 406"/>
                <a:gd name="T43" fmla="*/ 241 h 291"/>
                <a:gd name="T44" fmla="*/ 136 w 406"/>
                <a:gd name="T45" fmla="*/ 250 h 291"/>
                <a:gd name="T46" fmla="*/ 158 w 406"/>
                <a:gd name="T47" fmla="*/ 256 h 291"/>
                <a:gd name="T48" fmla="*/ 170 w 406"/>
                <a:gd name="T49" fmla="*/ 268 h 291"/>
                <a:gd name="T50" fmla="*/ 174 w 406"/>
                <a:gd name="T51" fmla="*/ 277 h 291"/>
                <a:gd name="T52" fmla="*/ 183 w 406"/>
                <a:gd name="T53" fmla="*/ 289 h 291"/>
                <a:gd name="T54" fmla="*/ 195 w 406"/>
                <a:gd name="T55" fmla="*/ 284 h 291"/>
                <a:gd name="T56" fmla="*/ 210 w 406"/>
                <a:gd name="T57" fmla="*/ 279 h 291"/>
                <a:gd name="T58" fmla="*/ 222 w 406"/>
                <a:gd name="T59" fmla="*/ 276 h 291"/>
                <a:gd name="T60" fmla="*/ 226 w 406"/>
                <a:gd name="T61" fmla="*/ 261 h 291"/>
                <a:gd name="T62" fmla="*/ 242 w 406"/>
                <a:gd name="T63" fmla="*/ 235 h 291"/>
                <a:gd name="T64" fmla="*/ 239 w 406"/>
                <a:gd name="T65" fmla="*/ 210 h 291"/>
                <a:gd name="T66" fmla="*/ 246 w 406"/>
                <a:gd name="T67" fmla="*/ 203 h 291"/>
                <a:gd name="T68" fmla="*/ 278 w 406"/>
                <a:gd name="T69" fmla="*/ 213 h 291"/>
                <a:gd name="T70" fmla="*/ 284 w 406"/>
                <a:gd name="T71" fmla="*/ 231 h 291"/>
                <a:gd name="T72" fmla="*/ 299 w 406"/>
                <a:gd name="T73" fmla="*/ 249 h 291"/>
                <a:gd name="T74" fmla="*/ 325 w 406"/>
                <a:gd name="T75" fmla="*/ 259 h 291"/>
                <a:gd name="T76" fmla="*/ 332 w 406"/>
                <a:gd name="T77" fmla="*/ 261 h 291"/>
                <a:gd name="T78" fmla="*/ 350 w 406"/>
                <a:gd name="T79" fmla="*/ 254 h 291"/>
                <a:gd name="T80" fmla="*/ 361 w 406"/>
                <a:gd name="T81" fmla="*/ 236 h 291"/>
                <a:gd name="T82" fmla="*/ 346 w 406"/>
                <a:gd name="T83" fmla="*/ 229 h 291"/>
                <a:gd name="T84" fmla="*/ 367 w 406"/>
                <a:gd name="T85" fmla="*/ 203 h 291"/>
                <a:gd name="T86" fmla="*/ 376 w 406"/>
                <a:gd name="T87" fmla="*/ 175 h 291"/>
                <a:gd name="T88" fmla="*/ 402 w 406"/>
                <a:gd name="T89" fmla="*/ 145 h 291"/>
                <a:gd name="T90" fmla="*/ 400 w 406"/>
                <a:gd name="T91" fmla="*/ 127 h 291"/>
                <a:gd name="T92" fmla="*/ 382 w 406"/>
                <a:gd name="T93" fmla="*/ 84 h 291"/>
                <a:gd name="T94" fmla="*/ 368 w 406"/>
                <a:gd name="T95" fmla="*/ 79 h 291"/>
                <a:gd name="T96" fmla="*/ 336 w 406"/>
                <a:gd name="T97" fmla="*/ 50 h 291"/>
                <a:gd name="T98" fmla="*/ 328 w 406"/>
                <a:gd name="T99" fmla="*/ 53 h 291"/>
                <a:gd name="T100" fmla="*/ 308 w 406"/>
                <a:gd name="T101" fmla="*/ 39 h 291"/>
                <a:gd name="T102" fmla="*/ 281 w 406"/>
                <a:gd name="T103" fmla="*/ 25 h 291"/>
                <a:gd name="T104" fmla="*/ 272 w 406"/>
                <a:gd name="T105" fmla="*/ 27 h 291"/>
                <a:gd name="T106" fmla="*/ 242 w 406"/>
                <a:gd name="T107" fmla="*/ 1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6" h="291">
                  <a:moveTo>
                    <a:pt x="242" y="15"/>
                  </a:moveTo>
                  <a:cubicBezTo>
                    <a:pt x="238" y="18"/>
                    <a:pt x="238" y="18"/>
                    <a:pt x="238" y="18"/>
                  </a:cubicBezTo>
                  <a:cubicBezTo>
                    <a:pt x="238" y="19"/>
                    <a:pt x="239" y="23"/>
                    <a:pt x="240" y="28"/>
                  </a:cubicBezTo>
                  <a:cubicBezTo>
                    <a:pt x="240" y="29"/>
                    <a:pt x="240" y="29"/>
                    <a:pt x="240" y="29"/>
                  </a:cubicBezTo>
                  <a:cubicBezTo>
                    <a:pt x="241" y="29"/>
                    <a:pt x="241" y="29"/>
                    <a:pt x="241" y="29"/>
                  </a:cubicBezTo>
                  <a:cubicBezTo>
                    <a:pt x="240" y="29"/>
                    <a:pt x="240" y="29"/>
                    <a:pt x="240" y="29"/>
                  </a:cubicBezTo>
                  <a:cubicBezTo>
                    <a:pt x="236" y="39"/>
                    <a:pt x="236" y="39"/>
                    <a:pt x="236" y="39"/>
                  </a:cubicBezTo>
                  <a:cubicBezTo>
                    <a:pt x="230" y="41"/>
                    <a:pt x="230" y="41"/>
                    <a:pt x="230" y="41"/>
                  </a:cubicBezTo>
                  <a:cubicBezTo>
                    <a:pt x="229" y="42"/>
                    <a:pt x="229" y="42"/>
                    <a:pt x="229" y="42"/>
                  </a:cubicBezTo>
                  <a:cubicBezTo>
                    <a:pt x="228" y="42"/>
                    <a:pt x="228" y="42"/>
                    <a:pt x="228" y="42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198" y="19"/>
                    <a:pt x="198" y="19"/>
                    <a:pt x="198" y="19"/>
                  </a:cubicBezTo>
                  <a:cubicBezTo>
                    <a:pt x="190" y="14"/>
                    <a:pt x="190" y="14"/>
                    <a:pt x="190" y="14"/>
                  </a:cubicBezTo>
                  <a:cubicBezTo>
                    <a:pt x="178" y="10"/>
                    <a:pt x="178" y="10"/>
                    <a:pt x="178" y="10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2" y="5"/>
                    <a:pt x="172" y="5"/>
                    <a:pt x="172" y="5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56" y="3"/>
                    <a:pt x="156" y="3"/>
                    <a:pt x="156" y="3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4"/>
                    <a:pt x="118" y="5"/>
                    <a:pt x="114" y="5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0" y="11"/>
                    <a:pt x="90" y="11"/>
                    <a:pt x="90" y="11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8" y="54"/>
                    <a:pt x="60" y="56"/>
                    <a:pt x="60" y="59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64" y="71"/>
                    <a:pt x="64" y="71"/>
                    <a:pt x="64" y="71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5" y="104"/>
                    <a:pt x="54" y="106"/>
                    <a:pt x="53" y="107"/>
                  </a:cubicBezTo>
                  <a:cubicBezTo>
                    <a:pt x="50" y="109"/>
                    <a:pt x="46" y="109"/>
                    <a:pt x="40" y="107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29" y="105"/>
                    <a:pt x="29" y="105"/>
                    <a:pt x="29" y="105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9" y="124"/>
                    <a:pt x="7" y="125"/>
                    <a:pt x="4" y="125"/>
                  </a:cubicBezTo>
                  <a:cubicBezTo>
                    <a:pt x="3" y="126"/>
                    <a:pt x="2" y="127"/>
                    <a:pt x="3" y="131"/>
                  </a:cubicBezTo>
                  <a:cubicBezTo>
                    <a:pt x="3" y="131"/>
                    <a:pt x="3" y="131"/>
                    <a:pt x="3" y="131"/>
                  </a:cubicBezTo>
                  <a:cubicBezTo>
                    <a:pt x="2" y="131"/>
                    <a:pt x="2" y="131"/>
                    <a:pt x="2" y="131"/>
                  </a:cubicBezTo>
                  <a:cubicBezTo>
                    <a:pt x="2" y="136"/>
                    <a:pt x="2" y="136"/>
                    <a:pt x="2" y="136"/>
                  </a:cubicBezTo>
                  <a:cubicBezTo>
                    <a:pt x="4" y="139"/>
                    <a:pt x="6" y="141"/>
                    <a:pt x="7" y="142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9" y="157"/>
                    <a:pt x="8" y="159"/>
                    <a:pt x="8" y="161"/>
                  </a:cubicBezTo>
                  <a:cubicBezTo>
                    <a:pt x="5" y="169"/>
                    <a:pt x="5" y="169"/>
                    <a:pt x="5" y="169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6" y="192"/>
                    <a:pt x="6" y="192"/>
                    <a:pt x="6" y="192"/>
                  </a:cubicBezTo>
                  <a:cubicBezTo>
                    <a:pt x="7" y="194"/>
                    <a:pt x="8" y="195"/>
                    <a:pt x="8" y="197"/>
                  </a:cubicBezTo>
                  <a:cubicBezTo>
                    <a:pt x="13" y="203"/>
                    <a:pt x="13" y="203"/>
                    <a:pt x="13" y="203"/>
                  </a:cubicBezTo>
                  <a:cubicBezTo>
                    <a:pt x="20" y="211"/>
                    <a:pt x="20" y="211"/>
                    <a:pt x="20" y="211"/>
                  </a:cubicBezTo>
                  <a:cubicBezTo>
                    <a:pt x="23" y="214"/>
                    <a:pt x="25" y="215"/>
                    <a:pt x="26" y="215"/>
                  </a:cubicBezTo>
                  <a:cubicBezTo>
                    <a:pt x="34" y="211"/>
                    <a:pt x="34" y="211"/>
                    <a:pt x="34" y="211"/>
                  </a:cubicBezTo>
                  <a:cubicBezTo>
                    <a:pt x="35" y="209"/>
                    <a:pt x="36" y="209"/>
                    <a:pt x="38" y="209"/>
                  </a:cubicBezTo>
                  <a:cubicBezTo>
                    <a:pt x="40" y="209"/>
                    <a:pt x="42" y="210"/>
                    <a:pt x="46" y="212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46" y="213"/>
                    <a:pt x="46" y="213"/>
                    <a:pt x="46" y="213"/>
                  </a:cubicBezTo>
                  <a:cubicBezTo>
                    <a:pt x="50" y="217"/>
                    <a:pt x="50" y="217"/>
                    <a:pt x="50" y="217"/>
                  </a:cubicBezTo>
                  <a:cubicBezTo>
                    <a:pt x="52" y="222"/>
                    <a:pt x="52" y="222"/>
                    <a:pt x="52" y="222"/>
                  </a:cubicBezTo>
                  <a:cubicBezTo>
                    <a:pt x="54" y="224"/>
                    <a:pt x="54" y="224"/>
                    <a:pt x="54" y="224"/>
                  </a:cubicBezTo>
                  <a:cubicBezTo>
                    <a:pt x="55" y="225"/>
                    <a:pt x="55" y="225"/>
                    <a:pt x="55" y="225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3" y="229"/>
                    <a:pt x="63" y="229"/>
                    <a:pt x="63" y="229"/>
                  </a:cubicBezTo>
                  <a:cubicBezTo>
                    <a:pt x="65" y="229"/>
                    <a:pt x="66" y="231"/>
                    <a:pt x="68" y="232"/>
                  </a:cubicBezTo>
                  <a:cubicBezTo>
                    <a:pt x="68" y="233"/>
                    <a:pt x="73" y="235"/>
                    <a:pt x="80" y="237"/>
                  </a:cubicBezTo>
                  <a:cubicBezTo>
                    <a:pt x="81" y="237"/>
                    <a:pt x="81" y="237"/>
                    <a:pt x="81" y="237"/>
                  </a:cubicBezTo>
                  <a:cubicBezTo>
                    <a:pt x="93" y="241"/>
                    <a:pt x="93" y="241"/>
                    <a:pt x="93" y="241"/>
                  </a:cubicBezTo>
                  <a:cubicBezTo>
                    <a:pt x="93" y="241"/>
                    <a:pt x="93" y="241"/>
                    <a:pt x="93" y="241"/>
                  </a:cubicBezTo>
                  <a:cubicBezTo>
                    <a:pt x="94" y="241"/>
                    <a:pt x="94" y="241"/>
                    <a:pt x="94" y="241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16" y="249"/>
                    <a:pt x="116" y="249"/>
                    <a:pt x="116" y="249"/>
                  </a:cubicBezTo>
                  <a:cubicBezTo>
                    <a:pt x="117" y="249"/>
                    <a:pt x="117" y="249"/>
                    <a:pt x="117" y="249"/>
                  </a:cubicBezTo>
                  <a:cubicBezTo>
                    <a:pt x="136" y="250"/>
                    <a:pt x="136" y="250"/>
                    <a:pt x="136" y="250"/>
                  </a:cubicBezTo>
                  <a:cubicBezTo>
                    <a:pt x="144" y="247"/>
                    <a:pt x="144" y="247"/>
                    <a:pt x="144" y="247"/>
                  </a:cubicBezTo>
                  <a:cubicBezTo>
                    <a:pt x="152" y="247"/>
                    <a:pt x="152" y="247"/>
                    <a:pt x="152" y="247"/>
                  </a:cubicBezTo>
                  <a:cubicBezTo>
                    <a:pt x="152" y="247"/>
                    <a:pt x="152" y="247"/>
                    <a:pt x="152" y="247"/>
                  </a:cubicBezTo>
                  <a:cubicBezTo>
                    <a:pt x="152" y="248"/>
                    <a:pt x="152" y="248"/>
                    <a:pt x="152" y="248"/>
                  </a:cubicBezTo>
                  <a:cubicBezTo>
                    <a:pt x="158" y="256"/>
                    <a:pt x="158" y="256"/>
                    <a:pt x="158" y="256"/>
                  </a:cubicBezTo>
                  <a:cubicBezTo>
                    <a:pt x="158" y="256"/>
                    <a:pt x="158" y="256"/>
                    <a:pt x="158" y="256"/>
                  </a:cubicBezTo>
                  <a:cubicBezTo>
                    <a:pt x="158" y="256"/>
                    <a:pt x="158" y="256"/>
                    <a:pt x="158" y="256"/>
                  </a:cubicBezTo>
                  <a:cubicBezTo>
                    <a:pt x="162" y="263"/>
                    <a:pt x="162" y="263"/>
                    <a:pt x="162" y="263"/>
                  </a:cubicBezTo>
                  <a:cubicBezTo>
                    <a:pt x="166" y="266"/>
                    <a:pt x="166" y="266"/>
                    <a:pt x="166" y="266"/>
                  </a:cubicBezTo>
                  <a:cubicBezTo>
                    <a:pt x="170" y="268"/>
                    <a:pt x="170" y="268"/>
                    <a:pt x="170" y="268"/>
                  </a:cubicBezTo>
                  <a:cubicBezTo>
                    <a:pt x="170" y="269"/>
                    <a:pt x="170" y="269"/>
                    <a:pt x="170" y="269"/>
                  </a:cubicBezTo>
                  <a:cubicBezTo>
                    <a:pt x="170" y="269"/>
                    <a:pt x="170" y="269"/>
                    <a:pt x="170" y="269"/>
                  </a:cubicBezTo>
                  <a:cubicBezTo>
                    <a:pt x="171" y="269"/>
                    <a:pt x="171" y="269"/>
                    <a:pt x="171" y="269"/>
                  </a:cubicBezTo>
                  <a:cubicBezTo>
                    <a:pt x="174" y="277"/>
                    <a:pt x="174" y="277"/>
                    <a:pt x="174" y="277"/>
                  </a:cubicBezTo>
                  <a:cubicBezTo>
                    <a:pt x="174" y="277"/>
                    <a:pt x="174" y="277"/>
                    <a:pt x="174" y="277"/>
                  </a:cubicBezTo>
                  <a:cubicBezTo>
                    <a:pt x="175" y="277"/>
                    <a:pt x="175" y="277"/>
                    <a:pt x="175" y="277"/>
                  </a:cubicBezTo>
                  <a:cubicBezTo>
                    <a:pt x="175" y="278"/>
                    <a:pt x="175" y="278"/>
                    <a:pt x="175" y="278"/>
                  </a:cubicBezTo>
                  <a:cubicBezTo>
                    <a:pt x="177" y="287"/>
                    <a:pt x="177" y="287"/>
                    <a:pt x="177" y="287"/>
                  </a:cubicBezTo>
                  <a:cubicBezTo>
                    <a:pt x="182" y="289"/>
                    <a:pt x="182" y="289"/>
                    <a:pt x="182" y="289"/>
                  </a:cubicBezTo>
                  <a:cubicBezTo>
                    <a:pt x="183" y="289"/>
                    <a:pt x="183" y="289"/>
                    <a:pt x="183" y="289"/>
                  </a:cubicBezTo>
                  <a:cubicBezTo>
                    <a:pt x="183" y="289"/>
                    <a:pt x="183" y="289"/>
                    <a:pt x="183" y="289"/>
                  </a:cubicBezTo>
                  <a:cubicBezTo>
                    <a:pt x="183" y="289"/>
                    <a:pt x="183" y="289"/>
                    <a:pt x="183" y="289"/>
                  </a:cubicBezTo>
                  <a:cubicBezTo>
                    <a:pt x="188" y="291"/>
                    <a:pt x="188" y="291"/>
                    <a:pt x="188" y="291"/>
                  </a:cubicBezTo>
                  <a:cubicBezTo>
                    <a:pt x="194" y="290"/>
                    <a:pt x="194" y="290"/>
                    <a:pt x="194" y="290"/>
                  </a:cubicBezTo>
                  <a:cubicBezTo>
                    <a:pt x="195" y="284"/>
                    <a:pt x="195" y="284"/>
                    <a:pt x="195" y="284"/>
                  </a:cubicBezTo>
                  <a:cubicBezTo>
                    <a:pt x="195" y="284"/>
                    <a:pt x="195" y="284"/>
                    <a:pt x="195" y="284"/>
                  </a:cubicBezTo>
                  <a:cubicBezTo>
                    <a:pt x="196" y="283"/>
                    <a:pt x="196" y="283"/>
                    <a:pt x="196" y="283"/>
                  </a:cubicBezTo>
                  <a:cubicBezTo>
                    <a:pt x="202" y="277"/>
                    <a:pt x="202" y="277"/>
                    <a:pt x="202" y="277"/>
                  </a:cubicBezTo>
                  <a:cubicBezTo>
                    <a:pt x="210" y="279"/>
                    <a:pt x="210" y="279"/>
                    <a:pt x="210" y="279"/>
                  </a:cubicBezTo>
                  <a:cubicBezTo>
                    <a:pt x="210" y="279"/>
                    <a:pt x="210" y="279"/>
                    <a:pt x="210" y="279"/>
                  </a:cubicBezTo>
                  <a:cubicBezTo>
                    <a:pt x="214" y="287"/>
                    <a:pt x="214" y="287"/>
                    <a:pt x="214" y="287"/>
                  </a:cubicBezTo>
                  <a:cubicBezTo>
                    <a:pt x="221" y="285"/>
                    <a:pt x="221" y="285"/>
                    <a:pt x="221" y="285"/>
                  </a:cubicBezTo>
                  <a:cubicBezTo>
                    <a:pt x="222" y="277"/>
                    <a:pt x="222" y="277"/>
                    <a:pt x="222" y="277"/>
                  </a:cubicBezTo>
                  <a:cubicBezTo>
                    <a:pt x="222" y="277"/>
                    <a:pt x="222" y="277"/>
                    <a:pt x="222" y="277"/>
                  </a:cubicBezTo>
                  <a:cubicBezTo>
                    <a:pt x="222" y="276"/>
                    <a:pt x="222" y="276"/>
                    <a:pt x="222" y="276"/>
                  </a:cubicBezTo>
                  <a:cubicBezTo>
                    <a:pt x="222" y="276"/>
                    <a:pt x="222" y="276"/>
                    <a:pt x="222" y="276"/>
                  </a:cubicBezTo>
                  <a:cubicBezTo>
                    <a:pt x="228" y="273"/>
                    <a:pt x="228" y="273"/>
                    <a:pt x="228" y="273"/>
                  </a:cubicBezTo>
                  <a:cubicBezTo>
                    <a:pt x="226" y="262"/>
                    <a:pt x="226" y="262"/>
                    <a:pt x="226" y="262"/>
                  </a:cubicBezTo>
                  <a:cubicBezTo>
                    <a:pt x="226" y="261"/>
                    <a:pt x="226" y="261"/>
                    <a:pt x="226" y="261"/>
                  </a:cubicBezTo>
                  <a:cubicBezTo>
                    <a:pt x="226" y="261"/>
                    <a:pt x="226" y="261"/>
                    <a:pt x="226" y="261"/>
                  </a:cubicBezTo>
                  <a:cubicBezTo>
                    <a:pt x="226" y="261"/>
                    <a:pt x="226" y="261"/>
                    <a:pt x="226" y="261"/>
                  </a:cubicBezTo>
                  <a:cubicBezTo>
                    <a:pt x="232" y="248"/>
                    <a:pt x="232" y="248"/>
                    <a:pt x="232" y="248"/>
                  </a:cubicBezTo>
                  <a:cubicBezTo>
                    <a:pt x="238" y="246"/>
                    <a:pt x="238" y="246"/>
                    <a:pt x="238" y="246"/>
                  </a:cubicBezTo>
                  <a:cubicBezTo>
                    <a:pt x="236" y="235"/>
                    <a:pt x="236" y="235"/>
                    <a:pt x="236" y="235"/>
                  </a:cubicBezTo>
                  <a:cubicBezTo>
                    <a:pt x="242" y="235"/>
                    <a:pt x="242" y="235"/>
                    <a:pt x="242" y="235"/>
                  </a:cubicBezTo>
                  <a:cubicBezTo>
                    <a:pt x="242" y="229"/>
                    <a:pt x="242" y="229"/>
                    <a:pt x="242" y="229"/>
                  </a:cubicBezTo>
                  <a:cubicBezTo>
                    <a:pt x="238" y="219"/>
                    <a:pt x="238" y="219"/>
                    <a:pt x="238" y="219"/>
                  </a:cubicBezTo>
                  <a:cubicBezTo>
                    <a:pt x="238" y="219"/>
                    <a:pt x="238" y="219"/>
                    <a:pt x="238" y="219"/>
                  </a:cubicBezTo>
                  <a:cubicBezTo>
                    <a:pt x="238" y="218"/>
                    <a:pt x="238" y="218"/>
                    <a:pt x="238" y="218"/>
                  </a:cubicBezTo>
                  <a:cubicBezTo>
                    <a:pt x="239" y="210"/>
                    <a:pt x="239" y="210"/>
                    <a:pt x="239" y="210"/>
                  </a:cubicBezTo>
                  <a:cubicBezTo>
                    <a:pt x="239" y="209"/>
                    <a:pt x="239" y="209"/>
                    <a:pt x="239" y="209"/>
                  </a:cubicBezTo>
                  <a:cubicBezTo>
                    <a:pt x="240" y="209"/>
                    <a:pt x="240" y="209"/>
                    <a:pt x="240" y="209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5" y="203"/>
                    <a:pt x="245" y="203"/>
                    <a:pt x="245" y="203"/>
                  </a:cubicBezTo>
                  <a:cubicBezTo>
                    <a:pt x="246" y="203"/>
                    <a:pt x="246" y="203"/>
                    <a:pt x="246" y="203"/>
                  </a:cubicBezTo>
                  <a:cubicBezTo>
                    <a:pt x="257" y="205"/>
                    <a:pt x="257" y="205"/>
                    <a:pt x="257" y="205"/>
                  </a:cubicBezTo>
                  <a:cubicBezTo>
                    <a:pt x="257" y="205"/>
                    <a:pt x="257" y="205"/>
                    <a:pt x="257" y="205"/>
                  </a:cubicBezTo>
                  <a:cubicBezTo>
                    <a:pt x="266" y="207"/>
                    <a:pt x="266" y="207"/>
                    <a:pt x="266" y="207"/>
                  </a:cubicBezTo>
                  <a:cubicBezTo>
                    <a:pt x="274" y="205"/>
                    <a:pt x="274" y="205"/>
                    <a:pt x="274" y="205"/>
                  </a:cubicBezTo>
                  <a:cubicBezTo>
                    <a:pt x="278" y="213"/>
                    <a:pt x="278" y="213"/>
                    <a:pt x="278" y="213"/>
                  </a:cubicBezTo>
                  <a:cubicBezTo>
                    <a:pt x="278" y="214"/>
                    <a:pt x="278" y="214"/>
                    <a:pt x="278" y="214"/>
                  </a:cubicBezTo>
                  <a:cubicBezTo>
                    <a:pt x="278" y="220"/>
                    <a:pt x="278" y="220"/>
                    <a:pt x="278" y="220"/>
                  </a:cubicBezTo>
                  <a:cubicBezTo>
                    <a:pt x="280" y="226"/>
                    <a:pt x="280" y="226"/>
                    <a:pt x="280" y="226"/>
                  </a:cubicBezTo>
                  <a:cubicBezTo>
                    <a:pt x="280" y="229"/>
                    <a:pt x="282" y="230"/>
                    <a:pt x="284" y="231"/>
                  </a:cubicBezTo>
                  <a:cubicBezTo>
                    <a:pt x="284" y="231"/>
                    <a:pt x="284" y="231"/>
                    <a:pt x="284" y="231"/>
                  </a:cubicBezTo>
                  <a:cubicBezTo>
                    <a:pt x="288" y="231"/>
                    <a:pt x="290" y="233"/>
                    <a:pt x="290" y="235"/>
                  </a:cubicBezTo>
                  <a:cubicBezTo>
                    <a:pt x="291" y="237"/>
                    <a:pt x="292" y="240"/>
                    <a:pt x="295" y="243"/>
                  </a:cubicBezTo>
                  <a:cubicBezTo>
                    <a:pt x="299" y="249"/>
                    <a:pt x="299" y="249"/>
                    <a:pt x="299" y="249"/>
                  </a:cubicBezTo>
                  <a:cubicBezTo>
                    <a:pt x="299" y="249"/>
                    <a:pt x="299" y="249"/>
                    <a:pt x="299" y="249"/>
                  </a:cubicBezTo>
                  <a:cubicBezTo>
                    <a:pt x="299" y="249"/>
                    <a:pt x="299" y="249"/>
                    <a:pt x="299" y="249"/>
                  </a:cubicBezTo>
                  <a:cubicBezTo>
                    <a:pt x="301" y="253"/>
                    <a:pt x="301" y="253"/>
                    <a:pt x="301" y="253"/>
                  </a:cubicBezTo>
                  <a:cubicBezTo>
                    <a:pt x="305" y="253"/>
                    <a:pt x="305" y="253"/>
                    <a:pt x="305" y="253"/>
                  </a:cubicBezTo>
                  <a:cubicBezTo>
                    <a:pt x="312" y="247"/>
                    <a:pt x="312" y="247"/>
                    <a:pt x="312" y="247"/>
                  </a:cubicBezTo>
                  <a:cubicBezTo>
                    <a:pt x="316" y="256"/>
                    <a:pt x="316" y="256"/>
                    <a:pt x="316" y="256"/>
                  </a:cubicBezTo>
                  <a:cubicBezTo>
                    <a:pt x="325" y="259"/>
                    <a:pt x="325" y="259"/>
                    <a:pt x="325" y="259"/>
                  </a:cubicBezTo>
                  <a:cubicBezTo>
                    <a:pt x="325" y="259"/>
                    <a:pt x="325" y="259"/>
                    <a:pt x="325" y="259"/>
                  </a:cubicBezTo>
                  <a:cubicBezTo>
                    <a:pt x="326" y="259"/>
                    <a:pt x="326" y="259"/>
                    <a:pt x="326" y="259"/>
                  </a:cubicBezTo>
                  <a:cubicBezTo>
                    <a:pt x="330" y="267"/>
                    <a:pt x="330" y="267"/>
                    <a:pt x="330" y="267"/>
                  </a:cubicBezTo>
                  <a:cubicBezTo>
                    <a:pt x="332" y="269"/>
                    <a:pt x="332" y="269"/>
                    <a:pt x="332" y="269"/>
                  </a:cubicBezTo>
                  <a:cubicBezTo>
                    <a:pt x="332" y="261"/>
                    <a:pt x="332" y="261"/>
                    <a:pt x="332" y="261"/>
                  </a:cubicBezTo>
                  <a:cubicBezTo>
                    <a:pt x="332" y="261"/>
                    <a:pt x="332" y="261"/>
                    <a:pt x="332" y="261"/>
                  </a:cubicBezTo>
                  <a:cubicBezTo>
                    <a:pt x="332" y="259"/>
                    <a:pt x="332" y="259"/>
                    <a:pt x="332" y="259"/>
                  </a:cubicBezTo>
                  <a:cubicBezTo>
                    <a:pt x="350" y="259"/>
                    <a:pt x="350" y="259"/>
                    <a:pt x="350" y="259"/>
                  </a:cubicBezTo>
                  <a:cubicBezTo>
                    <a:pt x="350" y="257"/>
                    <a:pt x="350" y="257"/>
                    <a:pt x="350" y="257"/>
                  </a:cubicBezTo>
                  <a:cubicBezTo>
                    <a:pt x="351" y="257"/>
                    <a:pt x="351" y="255"/>
                    <a:pt x="350" y="254"/>
                  </a:cubicBezTo>
                  <a:cubicBezTo>
                    <a:pt x="349" y="251"/>
                    <a:pt x="348" y="249"/>
                    <a:pt x="348" y="247"/>
                  </a:cubicBezTo>
                  <a:cubicBezTo>
                    <a:pt x="348" y="243"/>
                    <a:pt x="348" y="241"/>
                    <a:pt x="349" y="240"/>
                  </a:cubicBezTo>
                  <a:cubicBezTo>
                    <a:pt x="350" y="239"/>
                    <a:pt x="351" y="239"/>
                    <a:pt x="353" y="239"/>
                  </a:cubicBezTo>
                  <a:cubicBezTo>
                    <a:pt x="360" y="241"/>
                    <a:pt x="360" y="241"/>
                    <a:pt x="360" y="241"/>
                  </a:cubicBezTo>
                  <a:cubicBezTo>
                    <a:pt x="361" y="236"/>
                    <a:pt x="361" y="236"/>
                    <a:pt x="361" y="236"/>
                  </a:cubicBezTo>
                  <a:cubicBezTo>
                    <a:pt x="348" y="230"/>
                    <a:pt x="348" y="230"/>
                    <a:pt x="348" y="230"/>
                  </a:cubicBezTo>
                  <a:cubicBezTo>
                    <a:pt x="347" y="230"/>
                    <a:pt x="347" y="230"/>
                    <a:pt x="347" y="230"/>
                  </a:cubicBezTo>
                  <a:cubicBezTo>
                    <a:pt x="346" y="229"/>
                    <a:pt x="346" y="229"/>
                    <a:pt x="346" y="229"/>
                  </a:cubicBezTo>
                  <a:cubicBezTo>
                    <a:pt x="346" y="229"/>
                    <a:pt x="346" y="229"/>
                    <a:pt x="346" y="229"/>
                  </a:cubicBezTo>
                  <a:cubicBezTo>
                    <a:pt x="346" y="229"/>
                    <a:pt x="346" y="229"/>
                    <a:pt x="346" y="229"/>
                  </a:cubicBezTo>
                  <a:cubicBezTo>
                    <a:pt x="344" y="213"/>
                    <a:pt x="344" y="213"/>
                    <a:pt x="344" y="213"/>
                  </a:cubicBezTo>
                  <a:cubicBezTo>
                    <a:pt x="345" y="203"/>
                    <a:pt x="345" y="203"/>
                    <a:pt x="345" y="203"/>
                  </a:cubicBezTo>
                  <a:cubicBezTo>
                    <a:pt x="345" y="201"/>
                    <a:pt x="345" y="201"/>
                    <a:pt x="345" y="201"/>
                  </a:cubicBezTo>
                  <a:cubicBezTo>
                    <a:pt x="345" y="201"/>
                    <a:pt x="345" y="201"/>
                    <a:pt x="345" y="201"/>
                  </a:cubicBezTo>
                  <a:cubicBezTo>
                    <a:pt x="367" y="203"/>
                    <a:pt x="367" y="203"/>
                    <a:pt x="367" y="203"/>
                  </a:cubicBezTo>
                  <a:cubicBezTo>
                    <a:pt x="372" y="198"/>
                    <a:pt x="372" y="198"/>
                    <a:pt x="372" y="198"/>
                  </a:cubicBezTo>
                  <a:cubicBezTo>
                    <a:pt x="374" y="196"/>
                    <a:pt x="373" y="195"/>
                    <a:pt x="372" y="194"/>
                  </a:cubicBezTo>
                  <a:cubicBezTo>
                    <a:pt x="367" y="192"/>
                    <a:pt x="364" y="190"/>
                    <a:pt x="364" y="187"/>
                  </a:cubicBezTo>
                  <a:cubicBezTo>
                    <a:pt x="364" y="186"/>
                    <a:pt x="364" y="185"/>
                    <a:pt x="366" y="184"/>
                  </a:cubicBezTo>
                  <a:cubicBezTo>
                    <a:pt x="376" y="175"/>
                    <a:pt x="376" y="175"/>
                    <a:pt x="376" y="175"/>
                  </a:cubicBezTo>
                  <a:cubicBezTo>
                    <a:pt x="386" y="174"/>
                    <a:pt x="386" y="174"/>
                    <a:pt x="386" y="174"/>
                  </a:cubicBezTo>
                  <a:cubicBezTo>
                    <a:pt x="391" y="165"/>
                    <a:pt x="391" y="165"/>
                    <a:pt x="391" y="165"/>
                  </a:cubicBezTo>
                  <a:cubicBezTo>
                    <a:pt x="391" y="157"/>
                    <a:pt x="391" y="157"/>
                    <a:pt x="391" y="157"/>
                  </a:cubicBezTo>
                  <a:cubicBezTo>
                    <a:pt x="398" y="155"/>
                    <a:pt x="398" y="155"/>
                    <a:pt x="398" y="155"/>
                  </a:cubicBezTo>
                  <a:cubicBezTo>
                    <a:pt x="400" y="149"/>
                    <a:pt x="402" y="146"/>
                    <a:pt x="402" y="145"/>
                  </a:cubicBezTo>
                  <a:cubicBezTo>
                    <a:pt x="406" y="138"/>
                    <a:pt x="406" y="138"/>
                    <a:pt x="406" y="138"/>
                  </a:cubicBezTo>
                  <a:cubicBezTo>
                    <a:pt x="400" y="128"/>
                    <a:pt x="400" y="128"/>
                    <a:pt x="400" y="128"/>
                  </a:cubicBezTo>
                  <a:cubicBezTo>
                    <a:pt x="400" y="128"/>
                    <a:pt x="400" y="128"/>
                    <a:pt x="400" y="128"/>
                  </a:cubicBezTo>
                  <a:cubicBezTo>
                    <a:pt x="400" y="128"/>
                    <a:pt x="400" y="128"/>
                    <a:pt x="400" y="128"/>
                  </a:cubicBezTo>
                  <a:cubicBezTo>
                    <a:pt x="400" y="127"/>
                    <a:pt x="400" y="127"/>
                    <a:pt x="400" y="127"/>
                  </a:cubicBezTo>
                  <a:cubicBezTo>
                    <a:pt x="396" y="114"/>
                    <a:pt x="396" y="114"/>
                    <a:pt x="396" y="114"/>
                  </a:cubicBezTo>
                  <a:cubicBezTo>
                    <a:pt x="396" y="113"/>
                    <a:pt x="396" y="113"/>
                    <a:pt x="396" y="113"/>
                  </a:cubicBezTo>
                  <a:cubicBezTo>
                    <a:pt x="394" y="99"/>
                    <a:pt x="394" y="99"/>
                    <a:pt x="394" y="99"/>
                  </a:cubicBezTo>
                  <a:cubicBezTo>
                    <a:pt x="389" y="91"/>
                    <a:pt x="389" y="91"/>
                    <a:pt x="389" y="91"/>
                  </a:cubicBezTo>
                  <a:cubicBezTo>
                    <a:pt x="382" y="84"/>
                    <a:pt x="382" y="84"/>
                    <a:pt x="382" y="84"/>
                  </a:cubicBezTo>
                  <a:cubicBezTo>
                    <a:pt x="382" y="84"/>
                    <a:pt x="382" y="84"/>
                    <a:pt x="382" y="84"/>
                  </a:cubicBezTo>
                  <a:cubicBezTo>
                    <a:pt x="382" y="83"/>
                    <a:pt x="382" y="83"/>
                    <a:pt x="382" y="83"/>
                  </a:cubicBezTo>
                  <a:cubicBezTo>
                    <a:pt x="382" y="83"/>
                    <a:pt x="382" y="83"/>
                    <a:pt x="382" y="83"/>
                  </a:cubicBezTo>
                  <a:cubicBezTo>
                    <a:pt x="381" y="75"/>
                    <a:pt x="381" y="75"/>
                    <a:pt x="381" y="75"/>
                  </a:cubicBezTo>
                  <a:cubicBezTo>
                    <a:pt x="368" y="79"/>
                    <a:pt x="368" y="79"/>
                    <a:pt x="368" y="79"/>
                  </a:cubicBezTo>
                  <a:cubicBezTo>
                    <a:pt x="368" y="79"/>
                    <a:pt x="368" y="79"/>
                    <a:pt x="368" y="79"/>
                  </a:cubicBezTo>
                  <a:cubicBezTo>
                    <a:pt x="362" y="72"/>
                    <a:pt x="362" y="72"/>
                    <a:pt x="362" y="72"/>
                  </a:cubicBezTo>
                  <a:cubicBezTo>
                    <a:pt x="344" y="59"/>
                    <a:pt x="344" y="59"/>
                    <a:pt x="344" y="59"/>
                  </a:cubicBezTo>
                  <a:cubicBezTo>
                    <a:pt x="343" y="59"/>
                    <a:pt x="343" y="59"/>
                    <a:pt x="343" y="59"/>
                  </a:cubicBezTo>
                  <a:cubicBezTo>
                    <a:pt x="336" y="50"/>
                    <a:pt x="336" y="50"/>
                    <a:pt x="336" y="50"/>
                  </a:cubicBezTo>
                  <a:cubicBezTo>
                    <a:pt x="332" y="47"/>
                    <a:pt x="332" y="47"/>
                    <a:pt x="332" y="47"/>
                  </a:cubicBezTo>
                  <a:cubicBezTo>
                    <a:pt x="329" y="51"/>
                    <a:pt x="329" y="51"/>
                    <a:pt x="329" y="51"/>
                  </a:cubicBezTo>
                  <a:cubicBezTo>
                    <a:pt x="329" y="52"/>
                    <a:pt x="329" y="52"/>
                    <a:pt x="329" y="52"/>
                  </a:cubicBezTo>
                  <a:cubicBezTo>
                    <a:pt x="329" y="53"/>
                    <a:pt x="329" y="53"/>
                    <a:pt x="329" y="53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2" y="53"/>
                    <a:pt x="322" y="53"/>
                    <a:pt x="322" y="53"/>
                  </a:cubicBezTo>
                  <a:cubicBezTo>
                    <a:pt x="321" y="53"/>
                    <a:pt x="321" y="53"/>
                    <a:pt x="321" y="53"/>
                  </a:cubicBezTo>
                  <a:cubicBezTo>
                    <a:pt x="321" y="53"/>
                    <a:pt x="321" y="53"/>
                    <a:pt x="321" y="53"/>
                  </a:cubicBezTo>
                  <a:cubicBezTo>
                    <a:pt x="308" y="39"/>
                    <a:pt x="308" y="39"/>
                    <a:pt x="308" y="39"/>
                  </a:cubicBezTo>
                  <a:cubicBezTo>
                    <a:pt x="305" y="38"/>
                    <a:pt x="302" y="35"/>
                    <a:pt x="298" y="31"/>
                  </a:cubicBezTo>
                  <a:cubicBezTo>
                    <a:pt x="292" y="27"/>
                    <a:pt x="292" y="27"/>
                    <a:pt x="292" y="27"/>
                  </a:cubicBezTo>
                  <a:cubicBezTo>
                    <a:pt x="292" y="26"/>
                    <a:pt x="292" y="26"/>
                    <a:pt x="292" y="26"/>
                  </a:cubicBezTo>
                  <a:cubicBezTo>
                    <a:pt x="285" y="22"/>
                    <a:pt x="285" y="22"/>
                    <a:pt x="285" y="22"/>
                  </a:cubicBezTo>
                  <a:cubicBezTo>
                    <a:pt x="281" y="25"/>
                    <a:pt x="281" y="25"/>
                    <a:pt x="281" y="25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276" y="25"/>
                    <a:pt x="276" y="25"/>
                    <a:pt x="276" y="25"/>
                  </a:cubicBezTo>
                  <a:cubicBezTo>
                    <a:pt x="272" y="27"/>
                    <a:pt x="272" y="27"/>
                    <a:pt x="272" y="27"/>
                  </a:cubicBezTo>
                  <a:cubicBezTo>
                    <a:pt x="272" y="27"/>
                    <a:pt x="272" y="27"/>
                    <a:pt x="272" y="27"/>
                  </a:cubicBezTo>
                  <a:cubicBezTo>
                    <a:pt x="271" y="28"/>
                    <a:pt x="271" y="28"/>
                    <a:pt x="271" y="28"/>
                  </a:cubicBezTo>
                  <a:cubicBezTo>
                    <a:pt x="271" y="28"/>
                    <a:pt x="271" y="28"/>
                    <a:pt x="271" y="28"/>
                  </a:cubicBezTo>
                  <a:cubicBezTo>
                    <a:pt x="265" y="29"/>
                    <a:pt x="265" y="29"/>
                    <a:pt x="265" y="29"/>
                  </a:cubicBezTo>
                  <a:cubicBezTo>
                    <a:pt x="258" y="24"/>
                    <a:pt x="250" y="20"/>
                    <a:pt x="24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26" name="Freeform 10"/>
            <p:cNvSpPr/>
            <p:nvPr/>
          </p:nvSpPr>
          <p:spPr bwMode="auto">
            <a:xfrm>
              <a:off x="5495925" y="3724275"/>
              <a:ext cx="1319213" cy="1157288"/>
            </a:xfrm>
            <a:custGeom>
              <a:avLst/>
              <a:gdLst>
                <a:gd name="T0" fmla="*/ 10 w 351"/>
                <a:gd name="T1" fmla="*/ 14 h 308"/>
                <a:gd name="T2" fmla="*/ 9 w 351"/>
                <a:gd name="T3" fmla="*/ 35 h 308"/>
                <a:gd name="T4" fmla="*/ 5 w 351"/>
                <a:gd name="T5" fmla="*/ 57 h 308"/>
                <a:gd name="T6" fmla="*/ 19 w 351"/>
                <a:gd name="T7" fmla="*/ 69 h 308"/>
                <a:gd name="T8" fmla="*/ 35 w 351"/>
                <a:gd name="T9" fmla="*/ 97 h 308"/>
                <a:gd name="T10" fmla="*/ 37 w 351"/>
                <a:gd name="T11" fmla="*/ 122 h 308"/>
                <a:gd name="T12" fmla="*/ 45 w 351"/>
                <a:gd name="T13" fmla="*/ 143 h 308"/>
                <a:gd name="T14" fmla="*/ 50 w 351"/>
                <a:gd name="T15" fmla="*/ 175 h 308"/>
                <a:gd name="T16" fmla="*/ 47 w 351"/>
                <a:gd name="T17" fmla="*/ 218 h 308"/>
                <a:gd name="T18" fmla="*/ 55 w 351"/>
                <a:gd name="T19" fmla="*/ 231 h 308"/>
                <a:gd name="T20" fmla="*/ 62 w 351"/>
                <a:gd name="T21" fmla="*/ 213 h 308"/>
                <a:gd name="T22" fmla="*/ 78 w 351"/>
                <a:gd name="T23" fmla="*/ 220 h 308"/>
                <a:gd name="T24" fmla="*/ 85 w 351"/>
                <a:gd name="T25" fmla="*/ 237 h 308"/>
                <a:gd name="T26" fmla="*/ 102 w 351"/>
                <a:gd name="T27" fmla="*/ 239 h 308"/>
                <a:gd name="T28" fmla="*/ 119 w 351"/>
                <a:gd name="T29" fmla="*/ 279 h 308"/>
                <a:gd name="T30" fmla="*/ 123 w 351"/>
                <a:gd name="T31" fmla="*/ 299 h 308"/>
                <a:gd name="T32" fmla="*/ 131 w 351"/>
                <a:gd name="T33" fmla="*/ 308 h 308"/>
                <a:gd name="T34" fmla="*/ 153 w 351"/>
                <a:gd name="T35" fmla="*/ 293 h 308"/>
                <a:gd name="T36" fmla="*/ 164 w 351"/>
                <a:gd name="T37" fmla="*/ 268 h 308"/>
                <a:gd name="T38" fmla="*/ 173 w 351"/>
                <a:gd name="T39" fmla="*/ 255 h 308"/>
                <a:gd name="T40" fmla="*/ 187 w 351"/>
                <a:gd name="T41" fmla="*/ 235 h 308"/>
                <a:gd name="T42" fmla="*/ 195 w 351"/>
                <a:gd name="T43" fmla="*/ 218 h 308"/>
                <a:gd name="T44" fmla="*/ 221 w 351"/>
                <a:gd name="T45" fmla="*/ 225 h 308"/>
                <a:gd name="T46" fmla="*/ 229 w 351"/>
                <a:gd name="T47" fmla="*/ 236 h 308"/>
                <a:gd name="T48" fmla="*/ 240 w 351"/>
                <a:gd name="T49" fmla="*/ 233 h 308"/>
                <a:gd name="T50" fmla="*/ 255 w 351"/>
                <a:gd name="T51" fmla="*/ 249 h 308"/>
                <a:gd name="T52" fmla="*/ 275 w 351"/>
                <a:gd name="T53" fmla="*/ 233 h 308"/>
                <a:gd name="T54" fmla="*/ 264 w 351"/>
                <a:gd name="T55" fmla="*/ 229 h 308"/>
                <a:gd name="T56" fmla="*/ 259 w 351"/>
                <a:gd name="T57" fmla="*/ 210 h 308"/>
                <a:gd name="T58" fmla="*/ 275 w 351"/>
                <a:gd name="T59" fmla="*/ 209 h 308"/>
                <a:gd name="T60" fmla="*/ 259 w 351"/>
                <a:gd name="T61" fmla="*/ 187 h 308"/>
                <a:gd name="T62" fmla="*/ 255 w 351"/>
                <a:gd name="T63" fmla="*/ 163 h 308"/>
                <a:gd name="T64" fmla="*/ 303 w 351"/>
                <a:gd name="T65" fmla="*/ 143 h 308"/>
                <a:gd name="T66" fmla="*/ 327 w 351"/>
                <a:gd name="T67" fmla="*/ 121 h 308"/>
                <a:gd name="T68" fmla="*/ 333 w 351"/>
                <a:gd name="T69" fmla="*/ 111 h 308"/>
                <a:gd name="T70" fmla="*/ 343 w 351"/>
                <a:gd name="T71" fmla="*/ 85 h 308"/>
                <a:gd name="T72" fmla="*/ 325 w 351"/>
                <a:gd name="T73" fmla="*/ 78 h 308"/>
                <a:gd name="T74" fmla="*/ 315 w 351"/>
                <a:gd name="T75" fmla="*/ 68 h 308"/>
                <a:gd name="T76" fmla="*/ 304 w 351"/>
                <a:gd name="T77" fmla="*/ 73 h 308"/>
                <a:gd name="T78" fmla="*/ 298 w 351"/>
                <a:gd name="T79" fmla="*/ 63 h 308"/>
                <a:gd name="T80" fmla="*/ 287 w 351"/>
                <a:gd name="T81" fmla="*/ 62 h 308"/>
                <a:gd name="T82" fmla="*/ 263 w 351"/>
                <a:gd name="T83" fmla="*/ 58 h 308"/>
                <a:gd name="T84" fmla="*/ 253 w 351"/>
                <a:gd name="T85" fmla="*/ 59 h 308"/>
                <a:gd name="T86" fmla="*/ 219 w 351"/>
                <a:gd name="T87" fmla="*/ 55 h 308"/>
                <a:gd name="T88" fmla="*/ 217 w 351"/>
                <a:gd name="T89" fmla="*/ 39 h 308"/>
                <a:gd name="T90" fmla="*/ 180 w 351"/>
                <a:gd name="T91" fmla="*/ 16 h 308"/>
                <a:gd name="T92" fmla="*/ 163 w 351"/>
                <a:gd name="T93" fmla="*/ 5 h 308"/>
                <a:gd name="T94" fmla="*/ 160 w 351"/>
                <a:gd name="T95" fmla="*/ 31 h 308"/>
                <a:gd name="T96" fmla="*/ 140 w 351"/>
                <a:gd name="T97" fmla="*/ 33 h 308"/>
                <a:gd name="T98" fmla="*/ 131 w 351"/>
                <a:gd name="T99" fmla="*/ 41 h 308"/>
                <a:gd name="T100" fmla="*/ 122 w 351"/>
                <a:gd name="T101" fmla="*/ 55 h 308"/>
                <a:gd name="T102" fmla="*/ 95 w 351"/>
                <a:gd name="T103" fmla="*/ 67 h 308"/>
                <a:gd name="T104" fmla="*/ 77 w 351"/>
                <a:gd name="T105" fmla="*/ 50 h 308"/>
                <a:gd name="T106" fmla="*/ 63 w 351"/>
                <a:gd name="T107" fmla="*/ 47 h 308"/>
                <a:gd name="T108" fmla="*/ 49 w 351"/>
                <a:gd name="T109" fmla="*/ 31 h 308"/>
                <a:gd name="T110" fmla="*/ 34 w 351"/>
                <a:gd name="T111" fmla="*/ 7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51" h="308">
                  <a:moveTo>
                    <a:pt x="33" y="7"/>
                  </a:moveTo>
                  <a:cubicBezTo>
                    <a:pt x="23" y="5"/>
                    <a:pt x="23" y="5"/>
                    <a:pt x="23" y="5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29" y="91"/>
                    <a:pt x="31" y="93"/>
                    <a:pt x="35" y="97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7" y="109"/>
                    <a:pt x="37" y="115"/>
                    <a:pt x="37" y="122"/>
                  </a:cubicBezTo>
                  <a:cubicBezTo>
                    <a:pt x="41" y="127"/>
                    <a:pt x="42" y="131"/>
                    <a:pt x="42" y="133"/>
                  </a:cubicBezTo>
                  <a:cubicBezTo>
                    <a:pt x="42" y="135"/>
                    <a:pt x="43" y="138"/>
                    <a:pt x="45" y="143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6" y="149"/>
                    <a:pt x="46" y="153"/>
                    <a:pt x="45" y="157"/>
                  </a:cubicBezTo>
                  <a:cubicBezTo>
                    <a:pt x="43" y="160"/>
                    <a:pt x="45" y="165"/>
                    <a:pt x="49" y="173"/>
                  </a:cubicBezTo>
                  <a:cubicBezTo>
                    <a:pt x="50" y="173"/>
                    <a:pt x="50" y="173"/>
                    <a:pt x="50" y="173"/>
                  </a:cubicBezTo>
                  <a:cubicBezTo>
                    <a:pt x="50" y="174"/>
                    <a:pt x="50" y="174"/>
                    <a:pt x="50" y="174"/>
                  </a:cubicBezTo>
                  <a:cubicBezTo>
                    <a:pt x="50" y="175"/>
                    <a:pt x="50" y="175"/>
                    <a:pt x="50" y="175"/>
                  </a:cubicBezTo>
                  <a:cubicBezTo>
                    <a:pt x="43" y="189"/>
                    <a:pt x="43" y="189"/>
                    <a:pt x="43" y="189"/>
                  </a:cubicBezTo>
                  <a:cubicBezTo>
                    <a:pt x="45" y="192"/>
                    <a:pt x="45" y="194"/>
                    <a:pt x="45" y="196"/>
                  </a:cubicBezTo>
                  <a:cubicBezTo>
                    <a:pt x="43" y="209"/>
                    <a:pt x="43" y="209"/>
                    <a:pt x="43" y="209"/>
                  </a:cubicBezTo>
                  <a:cubicBezTo>
                    <a:pt x="43" y="213"/>
                    <a:pt x="43" y="216"/>
                    <a:pt x="45" y="217"/>
                  </a:cubicBezTo>
                  <a:cubicBezTo>
                    <a:pt x="47" y="218"/>
                    <a:pt x="47" y="218"/>
                    <a:pt x="47" y="218"/>
                  </a:cubicBezTo>
                  <a:cubicBezTo>
                    <a:pt x="51" y="220"/>
                    <a:pt x="52" y="222"/>
                    <a:pt x="52" y="224"/>
                  </a:cubicBezTo>
                  <a:cubicBezTo>
                    <a:pt x="51" y="231"/>
                    <a:pt x="51" y="231"/>
                    <a:pt x="51" y="231"/>
                  </a:cubicBezTo>
                  <a:cubicBezTo>
                    <a:pt x="53" y="231"/>
                    <a:pt x="53" y="231"/>
                    <a:pt x="53" y="231"/>
                  </a:cubicBezTo>
                  <a:cubicBezTo>
                    <a:pt x="54" y="232"/>
                    <a:pt x="54" y="232"/>
                    <a:pt x="54" y="232"/>
                  </a:cubicBezTo>
                  <a:cubicBezTo>
                    <a:pt x="55" y="231"/>
                    <a:pt x="55" y="231"/>
                    <a:pt x="55" y="231"/>
                  </a:cubicBezTo>
                  <a:cubicBezTo>
                    <a:pt x="56" y="229"/>
                    <a:pt x="57" y="228"/>
                    <a:pt x="58" y="226"/>
                  </a:cubicBezTo>
                  <a:cubicBezTo>
                    <a:pt x="59" y="225"/>
                    <a:pt x="59" y="225"/>
                    <a:pt x="59" y="225"/>
                  </a:cubicBezTo>
                  <a:cubicBezTo>
                    <a:pt x="59" y="224"/>
                    <a:pt x="59" y="224"/>
                    <a:pt x="59" y="224"/>
                  </a:cubicBezTo>
                  <a:cubicBezTo>
                    <a:pt x="61" y="223"/>
                    <a:pt x="61" y="222"/>
                    <a:pt x="63" y="220"/>
                  </a:cubicBezTo>
                  <a:cubicBezTo>
                    <a:pt x="63" y="218"/>
                    <a:pt x="63" y="215"/>
                    <a:pt x="62" y="213"/>
                  </a:cubicBezTo>
                  <a:cubicBezTo>
                    <a:pt x="61" y="211"/>
                    <a:pt x="61" y="211"/>
                    <a:pt x="61" y="211"/>
                  </a:cubicBezTo>
                  <a:cubicBezTo>
                    <a:pt x="63" y="210"/>
                    <a:pt x="63" y="210"/>
                    <a:pt x="63" y="210"/>
                  </a:cubicBezTo>
                  <a:cubicBezTo>
                    <a:pt x="70" y="209"/>
                    <a:pt x="73" y="209"/>
                    <a:pt x="75" y="212"/>
                  </a:cubicBezTo>
                  <a:cubicBezTo>
                    <a:pt x="78" y="220"/>
                    <a:pt x="78" y="220"/>
                    <a:pt x="78" y="220"/>
                  </a:cubicBezTo>
                  <a:cubicBezTo>
                    <a:pt x="78" y="220"/>
                    <a:pt x="78" y="220"/>
                    <a:pt x="78" y="220"/>
                  </a:cubicBezTo>
                  <a:cubicBezTo>
                    <a:pt x="78" y="221"/>
                    <a:pt x="78" y="221"/>
                    <a:pt x="78" y="221"/>
                  </a:cubicBezTo>
                  <a:cubicBezTo>
                    <a:pt x="79" y="234"/>
                    <a:pt x="79" y="234"/>
                    <a:pt x="79" y="234"/>
                  </a:cubicBezTo>
                  <a:cubicBezTo>
                    <a:pt x="85" y="237"/>
                    <a:pt x="85" y="237"/>
                    <a:pt x="85" y="237"/>
                  </a:cubicBezTo>
                  <a:cubicBezTo>
                    <a:pt x="85" y="237"/>
                    <a:pt x="85" y="237"/>
                    <a:pt x="85" y="237"/>
                  </a:cubicBezTo>
                  <a:cubicBezTo>
                    <a:pt x="85" y="237"/>
                    <a:pt x="85" y="237"/>
                    <a:pt x="85" y="237"/>
                  </a:cubicBezTo>
                  <a:cubicBezTo>
                    <a:pt x="89" y="239"/>
                    <a:pt x="89" y="239"/>
                    <a:pt x="89" y="239"/>
                  </a:cubicBezTo>
                  <a:cubicBezTo>
                    <a:pt x="92" y="236"/>
                    <a:pt x="92" y="236"/>
                    <a:pt x="92" y="236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7" y="233"/>
                    <a:pt x="97" y="233"/>
                    <a:pt x="97" y="233"/>
                  </a:cubicBezTo>
                  <a:cubicBezTo>
                    <a:pt x="99" y="234"/>
                    <a:pt x="101" y="236"/>
                    <a:pt x="102" y="239"/>
                  </a:cubicBezTo>
                  <a:cubicBezTo>
                    <a:pt x="103" y="249"/>
                    <a:pt x="103" y="249"/>
                    <a:pt x="103" y="249"/>
                  </a:cubicBezTo>
                  <a:cubicBezTo>
                    <a:pt x="104" y="251"/>
                    <a:pt x="104" y="251"/>
                    <a:pt x="104" y="251"/>
                  </a:cubicBezTo>
                  <a:cubicBezTo>
                    <a:pt x="115" y="274"/>
                    <a:pt x="115" y="274"/>
                    <a:pt x="115" y="274"/>
                  </a:cubicBezTo>
                  <a:cubicBezTo>
                    <a:pt x="119" y="278"/>
                    <a:pt x="119" y="278"/>
                    <a:pt x="119" y="278"/>
                  </a:cubicBezTo>
                  <a:cubicBezTo>
                    <a:pt x="119" y="279"/>
                    <a:pt x="119" y="279"/>
                    <a:pt x="119" y="279"/>
                  </a:cubicBezTo>
                  <a:cubicBezTo>
                    <a:pt x="119" y="279"/>
                    <a:pt x="119" y="279"/>
                    <a:pt x="119" y="279"/>
                  </a:cubicBezTo>
                  <a:cubicBezTo>
                    <a:pt x="121" y="289"/>
                    <a:pt x="121" y="289"/>
                    <a:pt x="121" y="289"/>
                  </a:cubicBezTo>
                  <a:cubicBezTo>
                    <a:pt x="121" y="289"/>
                    <a:pt x="121" y="289"/>
                    <a:pt x="121" y="289"/>
                  </a:cubicBezTo>
                  <a:cubicBezTo>
                    <a:pt x="122" y="298"/>
                    <a:pt x="122" y="298"/>
                    <a:pt x="122" y="298"/>
                  </a:cubicBezTo>
                  <a:cubicBezTo>
                    <a:pt x="123" y="299"/>
                    <a:pt x="123" y="299"/>
                    <a:pt x="123" y="299"/>
                  </a:cubicBezTo>
                  <a:cubicBezTo>
                    <a:pt x="125" y="295"/>
                    <a:pt x="128" y="293"/>
                    <a:pt x="129" y="293"/>
                  </a:cubicBezTo>
                  <a:cubicBezTo>
                    <a:pt x="131" y="294"/>
                    <a:pt x="131" y="295"/>
                    <a:pt x="131" y="296"/>
                  </a:cubicBezTo>
                  <a:cubicBezTo>
                    <a:pt x="131" y="299"/>
                    <a:pt x="131" y="299"/>
                    <a:pt x="131" y="299"/>
                  </a:cubicBezTo>
                  <a:cubicBezTo>
                    <a:pt x="131" y="306"/>
                    <a:pt x="131" y="306"/>
                    <a:pt x="131" y="306"/>
                  </a:cubicBezTo>
                  <a:cubicBezTo>
                    <a:pt x="131" y="308"/>
                    <a:pt x="131" y="308"/>
                    <a:pt x="131" y="308"/>
                  </a:cubicBezTo>
                  <a:cubicBezTo>
                    <a:pt x="133" y="308"/>
                    <a:pt x="135" y="308"/>
                    <a:pt x="135" y="307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44" y="297"/>
                    <a:pt x="144" y="297"/>
                    <a:pt x="144" y="297"/>
                  </a:cubicBezTo>
                  <a:cubicBezTo>
                    <a:pt x="147" y="295"/>
                    <a:pt x="149" y="293"/>
                    <a:pt x="153" y="293"/>
                  </a:cubicBezTo>
                  <a:cubicBezTo>
                    <a:pt x="153" y="293"/>
                    <a:pt x="153" y="293"/>
                    <a:pt x="153" y="293"/>
                  </a:cubicBezTo>
                  <a:cubicBezTo>
                    <a:pt x="161" y="295"/>
                    <a:pt x="161" y="295"/>
                    <a:pt x="161" y="295"/>
                  </a:cubicBezTo>
                  <a:cubicBezTo>
                    <a:pt x="164" y="294"/>
                    <a:pt x="164" y="294"/>
                    <a:pt x="164" y="294"/>
                  </a:cubicBezTo>
                  <a:cubicBezTo>
                    <a:pt x="168" y="288"/>
                    <a:pt x="168" y="288"/>
                    <a:pt x="168" y="288"/>
                  </a:cubicBezTo>
                  <a:cubicBezTo>
                    <a:pt x="167" y="279"/>
                    <a:pt x="167" y="279"/>
                    <a:pt x="167" y="279"/>
                  </a:cubicBezTo>
                  <a:cubicBezTo>
                    <a:pt x="165" y="275"/>
                    <a:pt x="163" y="271"/>
                    <a:pt x="164" y="268"/>
                  </a:cubicBezTo>
                  <a:cubicBezTo>
                    <a:pt x="165" y="261"/>
                    <a:pt x="165" y="261"/>
                    <a:pt x="165" y="261"/>
                  </a:cubicBezTo>
                  <a:cubicBezTo>
                    <a:pt x="165" y="260"/>
                    <a:pt x="165" y="260"/>
                    <a:pt x="165" y="260"/>
                  </a:cubicBezTo>
                  <a:cubicBezTo>
                    <a:pt x="166" y="259"/>
                    <a:pt x="166" y="259"/>
                    <a:pt x="166" y="259"/>
                  </a:cubicBezTo>
                  <a:cubicBezTo>
                    <a:pt x="166" y="259"/>
                    <a:pt x="166" y="259"/>
                    <a:pt x="166" y="259"/>
                  </a:cubicBezTo>
                  <a:cubicBezTo>
                    <a:pt x="173" y="255"/>
                    <a:pt x="173" y="255"/>
                    <a:pt x="173" y="255"/>
                  </a:cubicBezTo>
                  <a:cubicBezTo>
                    <a:pt x="174" y="255"/>
                    <a:pt x="174" y="255"/>
                    <a:pt x="174" y="255"/>
                  </a:cubicBezTo>
                  <a:cubicBezTo>
                    <a:pt x="174" y="255"/>
                    <a:pt x="174" y="255"/>
                    <a:pt x="174" y="255"/>
                  </a:cubicBezTo>
                  <a:cubicBezTo>
                    <a:pt x="179" y="251"/>
                    <a:pt x="179" y="251"/>
                    <a:pt x="179" y="251"/>
                  </a:cubicBezTo>
                  <a:cubicBezTo>
                    <a:pt x="186" y="242"/>
                    <a:pt x="186" y="242"/>
                    <a:pt x="186" y="242"/>
                  </a:cubicBezTo>
                  <a:cubicBezTo>
                    <a:pt x="187" y="235"/>
                    <a:pt x="187" y="235"/>
                    <a:pt x="187" y="235"/>
                  </a:cubicBezTo>
                  <a:cubicBezTo>
                    <a:pt x="179" y="218"/>
                    <a:pt x="179" y="218"/>
                    <a:pt x="179" y="218"/>
                  </a:cubicBezTo>
                  <a:cubicBezTo>
                    <a:pt x="195" y="225"/>
                    <a:pt x="195" y="225"/>
                    <a:pt x="195" y="225"/>
                  </a:cubicBezTo>
                  <a:cubicBezTo>
                    <a:pt x="195" y="219"/>
                    <a:pt x="195" y="219"/>
                    <a:pt x="195" y="219"/>
                  </a:cubicBezTo>
                  <a:cubicBezTo>
                    <a:pt x="195" y="219"/>
                    <a:pt x="195" y="219"/>
                    <a:pt x="195" y="219"/>
                  </a:cubicBezTo>
                  <a:cubicBezTo>
                    <a:pt x="195" y="218"/>
                    <a:pt x="195" y="218"/>
                    <a:pt x="195" y="218"/>
                  </a:cubicBezTo>
                  <a:cubicBezTo>
                    <a:pt x="201" y="213"/>
                    <a:pt x="201" y="213"/>
                    <a:pt x="201" y="213"/>
                  </a:cubicBezTo>
                  <a:cubicBezTo>
                    <a:pt x="213" y="210"/>
                    <a:pt x="213" y="210"/>
                    <a:pt x="213" y="210"/>
                  </a:cubicBezTo>
                  <a:cubicBezTo>
                    <a:pt x="214" y="210"/>
                    <a:pt x="214" y="210"/>
                    <a:pt x="214" y="210"/>
                  </a:cubicBezTo>
                  <a:cubicBezTo>
                    <a:pt x="221" y="225"/>
                    <a:pt x="221" y="225"/>
                    <a:pt x="221" y="225"/>
                  </a:cubicBezTo>
                  <a:cubicBezTo>
                    <a:pt x="221" y="225"/>
                    <a:pt x="221" y="225"/>
                    <a:pt x="221" y="225"/>
                  </a:cubicBezTo>
                  <a:cubicBezTo>
                    <a:pt x="220" y="231"/>
                    <a:pt x="220" y="231"/>
                    <a:pt x="220" y="231"/>
                  </a:cubicBezTo>
                  <a:cubicBezTo>
                    <a:pt x="221" y="236"/>
                    <a:pt x="221" y="236"/>
                    <a:pt x="221" y="236"/>
                  </a:cubicBezTo>
                  <a:cubicBezTo>
                    <a:pt x="221" y="239"/>
                    <a:pt x="223" y="240"/>
                    <a:pt x="224" y="240"/>
                  </a:cubicBezTo>
                  <a:cubicBezTo>
                    <a:pt x="226" y="240"/>
                    <a:pt x="227" y="239"/>
                    <a:pt x="229" y="237"/>
                  </a:cubicBezTo>
                  <a:cubicBezTo>
                    <a:pt x="229" y="236"/>
                    <a:pt x="229" y="236"/>
                    <a:pt x="229" y="236"/>
                  </a:cubicBezTo>
                  <a:cubicBezTo>
                    <a:pt x="229" y="236"/>
                    <a:pt x="229" y="236"/>
                    <a:pt x="229" y="236"/>
                  </a:cubicBezTo>
                  <a:cubicBezTo>
                    <a:pt x="230" y="236"/>
                    <a:pt x="230" y="236"/>
                    <a:pt x="230" y="236"/>
                  </a:cubicBezTo>
                  <a:cubicBezTo>
                    <a:pt x="239" y="233"/>
                    <a:pt x="239" y="233"/>
                    <a:pt x="239" y="233"/>
                  </a:cubicBezTo>
                  <a:cubicBezTo>
                    <a:pt x="239" y="233"/>
                    <a:pt x="239" y="233"/>
                    <a:pt x="239" y="233"/>
                  </a:cubicBezTo>
                  <a:cubicBezTo>
                    <a:pt x="240" y="233"/>
                    <a:pt x="240" y="233"/>
                    <a:pt x="240" y="233"/>
                  </a:cubicBezTo>
                  <a:cubicBezTo>
                    <a:pt x="245" y="233"/>
                    <a:pt x="247" y="234"/>
                    <a:pt x="249" y="236"/>
                  </a:cubicBezTo>
                  <a:cubicBezTo>
                    <a:pt x="249" y="247"/>
                    <a:pt x="249" y="247"/>
                    <a:pt x="249" y="247"/>
                  </a:cubicBezTo>
                  <a:cubicBezTo>
                    <a:pt x="249" y="247"/>
                    <a:pt x="249" y="247"/>
                    <a:pt x="249" y="247"/>
                  </a:cubicBezTo>
                  <a:cubicBezTo>
                    <a:pt x="251" y="248"/>
                    <a:pt x="251" y="248"/>
                    <a:pt x="251" y="248"/>
                  </a:cubicBezTo>
                  <a:cubicBezTo>
                    <a:pt x="255" y="249"/>
                    <a:pt x="255" y="249"/>
                    <a:pt x="255" y="249"/>
                  </a:cubicBezTo>
                  <a:cubicBezTo>
                    <a:pt x="261" y="249"/>
                    <a:pt x="261" y="249"/>
                    <a:pt x="261" y="249"/>
                  </a:cubicBezTo>
                  <a:cubicBezTo>
                    <a:pt x="271" y="246"/>
                    <a:pt x="271" y="246"/>
                    <a:pt x="271" y="246"/>
                  </a:cubicBezTo>
                  <a:cubicBezTo>
                    <a:pt x="277" y="241"/>
                    <a:pt x="277" y="241"/>
                    <a:pt x="277" y="241"/>
                  </a:cubicBezTo>
                  <a:cubicBezTo>
                    <a:pt x="278" y="236"/>
                    <a:pt x="278" y="236"/>
                    <a:pt x="278" y="236"/>
                  </a:cubicBezTo>
                  <a:cubicBezTo>
                    <a:pt x="275" y="233"/>
                    <a:pt x="275" y="233"/>
                    <a:pt x="275" y="233"/>
                  </a:cubicBezTo>
                  <a:cubicBezTo>
                    <a:pt x="265" y="229"/>
                    <a:pt x="265" y="229"/>
                    <a:pt x="265" y="229"/>
                  </a:cubicBezTo>
                  <a:cubicBezTo>
                    <a:pt x="265" y="229"/>
                    <a:pt x="265" y="229"/>
                    <a:pt x="265" y="229"/>
                  </a:cubicBezTo>
                  <a:cubicBezTo>
                    <a:pt x="264" y="229"/>
                    <a:pt x="264" y="229"/>
                    <a:pt x="264" y="229"/>
                  </a:cubicBezTo>
                  <a:cubicBezTo>
                    <a:pt x="264" y="229"/>
                    <a:pt x="264" y="229"/>
                    <a:pt x="264" y="229"/>
                  </a:cubicBezTo>
                  <a:cubicBezTo>
                    <a:pt x="264" y="229"/>
                    <a:pt x="264" y="229"/>
                    <a:pt x="264" y="229"/>
                  </a:cubicBezTo>
                  <a:cubicBezTo>
                    <a:pt x="252" y="217"/>
                    <a:pt x="252" y="217"/>
                    <a:pt x="252" y="217"/>
                  </a:cubicBezTo>
                  <a:cubicBezTo>
                    <a:pt x="253" y="216"/>
                    <a:pt x="253" y="216"/>
                    <a:pt x="253" y="216"/>
                  </a:cubicBezTo>
                  <a:cubicBezTo>
                    <a:pt x="259" y="211"/>
                    <a:pt x="259" y="211"/>
                    <a:pt x="259" y="211"/>
                  </a:cubicBezTo>
                  <a:cubicBezTo>
                    <a:pt x="259" y="210"/>
                    <a:pt x="259" y="210"/>
                    <a:pt x="259" y="210"/>
                  </a:cubicBezTo>
                  <a:cubicBezTo>
                    <a:pt x="259" y="210"/>
                    <a:pt x="259" y="210"/>
                    <a:pt x="259" y="210"/>
                  </a:cubicBezTo>
                  <a:cubicBezTo>
                    <a:pt x="265" y="208"/>
                    <a:pt x="265" y="208"/>
                    <a:pt x="265" y="208"/>
                  </a:cubicBezTo>
                  <a:cubicBezTo>
                    <a:pt x="265" y="208"/>
                    <a:pt x="265" y="208"/>
                    <a:pt x="265" y="208"/>
                  </a:cubicBezTo>
                  <a:cubicBezTo>
                    <a:pt x="267" y="208"/>
                    <a:pt x="267" y="208"/>
                    <a:pt x="267" y="208"/>
                  </a:cubicBezTo>
                  <a:cubicBezTo>
                    <a:pt x="275" y="209"/>
                    <a:pt x="275" y="209"/>
                    <a:pt x="275" y="209"/>
                  </a:cubicBezTo>
                  <a:cubicBezTo>
                    <a:pt x="275" y="209"/>
                    <a:pt x="275" y="209"/>
                    <a:pt x="275" y="209"/>
                  </a:cubicBezTo>
                  <a:cubicBezTo>
                    <a:pt x="275" y="210"/>
                    <a:pt x="275" y="210"/>
                    <a:pt x="275" y="210"/>
                  </a:cubicBezTo>
                  <a:cubicBezTo>
                    <a:pt x="275" y="207"/>
                    <a:pt x="275" y="207"/>
                    <a:pt x="275" y="207"/>
                  </a:cubicBezTo>
                  <a:cubicBezTo>
                    <a:pt x="272" y="201"/>
                    <a:pt x="272" y="201"/>
                    <a:pt x="272" y="201"/>
                  </a:cubicBezTo>
                  <a:cubicBezTo>
                    <a:pt x="266" y="198"/>
                    <a:pt x="266" y="198"/>
                    <a:pt x="266" y="198"/>
                  </a:cubicBezTo>
                  <a:cubicBezTo>
                    <a:pt x="259" y="187"/>
                    <a:pt x="259" y="187"/>
                    <a:pt x="259" y="187"/>
                  </a:cubicBezTo>
                  <a:cubicBezTo>
                    <a:pt x="259" y="187"/>
                    <a:pt x="259" y="187"/>
                    <a:pt x="259" y="187"/>
                  </a:cubicBezTo>
                  <a:cubicBezTo>
                    <a:pt x="258" y="186"/>
                    <a:pt x="258" y="186"/>
                    <a:pt x="258" y="186"/>
                  </a:cubicBezTo>
                  <a:cubicBezTo>
                    <a:pt x="258" y="186"/>
                    <a:pt x="258" y="186"/>
                    <a:pt x="258" y="186"/>
                  </a:cubicBezTo>
                  <a:cubicBezTo>
                    <a:pt x="255" y="173"/>
                    <a:pt x="255" y="173"/>
                    <a:pt x="255" y="173"/>
                  </a:cubicBezTo>
                  <a:cubicBezTo>
                    <a:pt x="255" y="163"/>
                    <a:pt x="255" y="163"/>
                    <a:pt x="255" y="163"/>
                  </a:cubicBezTo>
                  <a:cubicBezTo>
                    <a:pt x="261" y="157"/>
                    <a:pt x="261" y="157"/>
                    <a:pt x="261" y="157"/>
                  </a:cubicBezTo>
                  <a:cubicBezTo>
                    <a:pt x="271" y="157"/>
                    <a:pt x="271" y="157"/>
                    <a:pt x="271" y="157"/>
                  </a:cubicBezTo>
                  <a:cubicBezTo>
                    <a:pt x="293" y="159"/>
                    <a:pt x="293" y="159"/>
                    <a:pt x="293" y="159"/>
                  </a:cubicBezTo>
                  <a:cubicBezTo>
                    <a:pt x="303" y="144"/>
                    <a:pt x="303" y="144"/>
                    <a:pt x="303" y="144"/>
                  </a:cubicBezTo>
                  <a:cubicBezTo>
                    <a:pt x="303" y="143"/>
                    <a:pt x="303" y="143"/>
                    <a:pt x="303" y="143"/>
                  </a:cubicBezTo>
                  <a:cubicBezTo>
                    <a:pt x="304" y="143"/>
                    <a:pt x="304" y="143"/>
                    <a:pt x="304" y="143"/>
                  </a:cubicBezTo>
                  <a:cubicBezTo>
                    <a:pt x="313" y="139"/>
                    <a:pt x="313" y="139"/>
                    <a:pt x="313" y="139"/>
                  </a:cubicBezTo>
                  <a:cubicBezTo>
                    <a:pt x="317" y="130"/>
                    <a:pt x="317" y="130"/>
                    <a:pt x="317" y="130"/>
                  </a:cubicBezTo>
                  <a:cubicBezTo>
                    <a:pt x="317" y="129"/>
                    <a:pt x="317" y="129"/>
                    <a:pt x="317" y="129"/>
                  </a:cubicBezTo>
                  <a:cubicBezTo>
                    <a:pt x="327" y="121"/>
                    <a:pt x="327" y="121"/>
                    <a:pt x="327" y="121"/>
                  </a:cubicBezTo>
                  <a:cubicBezTo>
                    <a:pt x="332" y="112"/>
                    <a:pt x="332" y="112"/>
                    <a:pt x="332" y="112"/>
                  </a:cubicBezTo>
                  <a:cubicBezTo>
                    <a:pt x="332" y="112"/>
                    <a:pt x="332" y="112"/>
                    <a:pt x="332" y="112"/>
                  </a:cubicBezTo>
                  <a:cubicBezTo>
                    <a:pt x="333" y="112"/>
                    <a:pt x="333" y="112"/>
                    <a:pt x="333" y="112"/>
                  </a:cubicBezTo>
                  <a:cubicBezTo>
                    <a:pt x="333" y="111"/>
                    <a:pt x="333" y="111"/>
                    <a:pt x="333" y="111"/>
                  </a:cubicBezTo>
                  <a:cubicBezTo>
                    <a:pt x="333" y="111"/>
                    <a:pt x="333" y="111"/>
                    <a:pt x="333" y="111"/>
                  </a:cubicBezTo>
                  <a:cubicBezTo>
                    <a:pt x="337" y="107"/>
                    <a:pt x="337" y="107"/>
                    <a:pt x="337" y="107"/>
                  </a:cubicBezTo>
                  <a:cubicBezTo>
                    <a:pt x="341" y="99"/>
                    <a:pt x="341" y="99"/>
                    <a:pt x="341" y="99"/>
                  </a:cubicBezTo>
                  <a:cubicBezTo>
                    <a:pt x="343" y="87"/>
                    <a:pt x="343" y="87"/>
                    <a:pt x="343" y="87"/>
                  </a:cubicBezTo>
                  <a:cubicBezTo>
                    <a:pt x="343" y="86"/>
                    <a:pt x="343" y="86"/>
                    <a:pt x="343" y="86"/>
                  </a:cubicBezTo>
                  <a:cubicBezTo>
                    <a:pt x="343" y="85"/>
                    <a:pt x="343" y="85"/>
                    <a:pt x="343" y="85"/>
                  </a:cubicBezTo>
                  <a:cubicBezTo>
                    <a:pt x="350" y="81"/>
                    <a:pt x="350" y="81"/>
                    <a:pt x="350" y="81"/>
                  </a:cubicBezTo>
                  <a:cubicBezTo>
                    <a:pt x="351" y="79"/>
                    <a:pt x="351" y="79"/>
                    <a:pt x="351" y="79"/>
                  </a:cubicBezTo>
                  <a:cubicBezTo>
                    <a:pt x="342" y="78"/>
                    <a:pt x="342" y="78"/>
                    <a:pt x="342" y="78"/>
                  </a:cubicBezTo>
                  <a:cubicBezTo>
                    <a:pt x="326" y="79"/>
                    <a:pt x="326" y="79"/>
                    <a:pt x="326" y="79"/>
                  </a:cubicBezTo>
                  <a:cubicBezTo>
                    <a:pt x="325" y="78"/>
                    <a:pt x="325" y="78"/>
                    <a:pt x="325" y="78"/>
                  </a:cubicBezTo>
                  <a:cubicBezTo>
                    <a:pt x="319" y="73"/>
                    <a:pt x="319" y="73"/>
                    <a:pt x="319" y="73"/>
                  </a:cubicBezTo>
                  <a:cubicBezTo>
                    <a:pt x="319" y="73"/>
                    <a:pt x="319" y="73"/>
                    <a:pt x="319" y="73"/>
                  </a:cubicBezTo>
                  <a:cubicBezTo>
                    <a:pt x="319" y="73"/>
                    <a:pt x="319" y="73"/>
                    <a:pt x="319" y="73"/>
                  </a:cubicBezTo>
                  <a:cubicBezTo>
                    <a:pt x="319" y="73"/>
                    <a:pt x="319" y="73"/>
                    <a:pt x="319" y="73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69"/>
                    <a:pt x="315" y="69"/>
                    <a:pt x="315" y="69"/>
                  </a:cubicBezTo>
                  <a:cubicBezTo>
                    <a:pt x="314" y="69"/>
                    <a:pt x="314" y="69"/>
                    <a:pt x="314" y="69"/>
                  </a:cubicBezTo>
                  <a:cubicBezTo>
                    <a:pt x="313" y="71"/>
                    <a:pt x="311" y="71"/>
                    <a:pt x="309" y="71"/>
                  </a:cubicBezTo>
                  <a:cubicBezTo>
                    <a:pt x="307" y="72"/>
                    <a:pt x="307" y="72"/>
                    <a:pt x="307" y="72"/>
                  </a:cubicBezTo>
                  <a:cubicBezTo>
                    <a:pt x="306" y="73"/>
                    <a:pt x="305" y="73"/>
                    <a:pt x="304" y="73"/>
                  </a:cubicBezTo>
                  <a:cubicBezTo>
                    <a:pt x="303" y="73"/>
                    <a:pt x="303" y="71"/>
                    <a:pt x="302" y="69"/>
                  </a:cubicBezTo>
                  <a:cubicBezTo>
                    <a:pt x="302" y="67"/>
                    <a:pt x="301" y="65"/>
                    <a:pt x="299" y="63"/>
                  </a:cubicBezTo>
                  <a:cubicBezTo>
                    <a:pt x="298" y="63"/>
                    <a:pt x="298" y="63"/>
                    <a:pt x="298" y="63"/>
                  </a:cubicBezTo>
                  <a:cubicBezTo>
                    <a:pt x="298" y="63"/>
                    <a:pt x="298" y="63"/>
                    <a:pt x="298" y="63"/>
                  </a:cubicBezTo>
                  <a:cubicBezTo>
                    <a:pt x="298" y="63"/>
                    <a:pt x="298" y="63"/>
                    <a:pt x="298" y="63"/>
                  </a:cubicBezTo>
                  <a:cubicBezTo>
                    <a:pt x="296" y="57"/>
                    <a:pt x="296" y="57"/>
                    <a:pt x="296" y="57"/>
                  </a:cubicBezTo>
                  <a:cubicBezTo>
                    <a:pt x="294" y="57"/>
                    <a:pt x="294" y="57"/>
                    <a:pt x="294" y="57"/>
                  </a:cubicBezTo>
                  <a:cubicBezTo>
                    <a:pt x="288" y="61"/>
                    <a:pt x="288" y="61"/>
                    <a:pt x="288" y="61"/>
                  </a:cubicBezTo>
                  <a:cubicBezTo>
                    <a:pt x="288" y="62"/>
                    <a:pt x="288" y="62"/>
                    <a:pt x="288" y="62"/>
                  </a:cubicBezTo>
                  <a:cubicBezTo>
                    <a:pt x="287" y="62"/>
                    <a:pt x="287" y="62"/>
                    <a:pt x="287" y="62"/>
                  </a:cubicBezTo>
                  <a:cubicBezTo>
                    <a:pt x="273" y="65"/>
                    <a:pt x="273" y="65"/>
                    <a:pt x="273" y="65"/>
                  </a:cubicBezTo>
                  <a:cubicBezTo>
                    <a:pt x="273" y="65"/>
                    <a:pt x="273" y="65"/>
                    <a:pt x="273" y="65"/>
                  </a:cubicBezTo>
                  <a:cubicBezTo>
                    <a:pt x="272" y="64"/>
                    <a:pt x="272" y="64"/>
                    <a:pt x="272" y="64"/>
                  </a:cubicBezTo>
                  <a:cubicBezTo>
                    <a:pt x="263" y="58"/>
                    <a:pt x="263" y="58"/>
                    <a:pt x="263" y="58"/>
                  </a:cubicBezTo>
                  <a:cubicBezTo>
                    <a:pt x="263" y="58"/>
                    <a:pt x="263" y="58"/>
                    <a:pt x="263" y="58"/>
                  </a:cubicBezTo>
                  <a:cubicBezTo>
                    <a:pt x="262" y="57"/>
                    <a:pt x="262" y="57"/>
                    <a:pt x="262" y="57"/>
                  </a:cubicBezTo>
                  <a:cubicBezTo>
                    <a:pt x="262" y="57"/>
                    <a:pt x="262" y="57"/>
                    <a:pt x="262" y="57"/>
                  </a:cubicBezTo>
                  <a:cubicBezTo>
                    <a:pt x="262" y="57"/>
                    <a:pt x="262" y="57"/>
                    <a:pt x="262" y="57"/>
                  </a:cubicBezTo>
                  <a:cubicBezTo>
                    <a:pt x="259" y="52"/>
                    <a:pt x="259" y="52"/>
                    <a:pt x="259" y="52"/>
                  </a:cubicBezTo>
                  <a:cubicBezTo>
                    <a:pt x="253" y="59"/>
                    <a:pt x="253" y="59"/>
                    <a:pt x="253" y="59"/>
                  </a:cubicBezTo>
                  <a:cubicBezTo>
                    <a:pt x="248" y="65"/>
                    <a:pt x="244" y="67"/>
                    <a:pt x="242" y="65"/>
                  </a:cubicBezTo>
                  <a:cubicBezTo>
                    <a:pt x="233" y="60"/>
                    <a:pt x="233" y="60"/>
                    <a:pt x="233" y="60"/>
                  </a:cubicBezTo>
                  <a:cubicBezTo>
                    <a:pt x="226" y="59"/>
                    <a:pt x="226" y="59"/>
                    <a:pt x="226" y="59"/>
                  </a:cubicBezTo>
                  <a:cubicBezTo>
                    <a:pt x="225" y="60"/>
                    <a:pt x="225" y="60"/>
                    <a:pt x="225" y="60"/>
                  </a:cubicBezTo>
                  <a:cubicBezTo>
                    <a:pt x="219" y="55"/>
                    <a:pt x="219" y="55"/>
                    <a:pt x="219" y="55"/>
                  </a:cubicBezTo>
                  <a:cubicBezTo>
                    <a:pt x="219" y="55"/>
                    <a:pt x="219" y="55"/>
                    <a:pt x="219" y="55"/>
                  </a:cubicBezTo>
                  <a:cubicBezTo>
                    <a:pt x="218" y="55"/>
                    <a:pt x="218" y="55"/>
                    <a:pt x="218" y="55"/>
                  </a:cubicBezTo>
                  <a:cubicBezTo>
                    <a:pt x="221" y="44"/>
                    <a:pt x="221" y="44"/>
                    <a:pt x="221" y="44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17" y="39"/>
                    <a:pt x="217" y="39"/>
                    <a:pt x="217" y="39"/>
                  </a:cubicBezTo>
                  <a:cubicBezTo>
                    <a:pt x="217" y="39"/>
                    <a:pt x="217" y="39"/>
                    <a:pt x="217" y="39"/>
                  </a:cubicBezTo>
                  <a:cubicBezTo>
                    <a:pt x="208" y="29"/>
                    <a:pt x="208" y="29"/>
                    <a:pt x="208" y="29"/>
                  </a:cubicBezTo>
                  <a:cubicBezTo>
                    <a:pt x="209" y="23"/>
                    <a:pt x="209" y="23"/>
                    <a:pt x="209" y="23"/>
                  </a:cubicBezTo>
                  <a:cubicBezTo>
                    <a:pt x="188" y="21"/>
                    <a:pt x="188" y="21"/>
                    <a:pt x="188" y="21"/>
                  </a:cubicBezTo>
                  <a:cubicBezTo>
                    <a:pt x="180" y="16"/>
                    <a:pt x="180" y="16"/>
                    <a:pt x="180" y="16"/>
                  </a:cubicBezTo>
                  <a:cubicBezTo>
                    <a:pt x="178" y="15"/>
                    <a:pt x="176" y="13"/>
                    <a:pt x="175" y="9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3" y="5"/>
                    <a:pt x="163" y="5"/>
                    <a:pt x="163" y="5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7" y="21"/>
                    <a:pt x="157" y="21"/>
                    <a:pt x="157" y="21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59" y="34"/>
                    <a:pt x="156" y="35"/>
                    <a:pt x="153" y="35"/>
                  </a:cubicBezTo>
                  <a:cubicBezTo>
                    <a:pt x="145" y="35"/>
                    <a:pt x="145" y="35"/>
                    <a:pt x="145" y="35"/>
                  </a:cubicBezTo>
                  <a:cubicBezTo>
                    <a:pt x="140" y="33"/>
                    <a:pt x="140" y="33"/>
                    <a:pt x="140" y="33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131" y="43"/>
                    <a:pt x="131" y="43"/>
                    <a:pt x="131" y="43"/>
                  </a:cubicBezTo>
                  <a:cubicBezTo>
                    <a:pt x="129" y="43"/>
                    <a:pt x="129" y="43"/>
                    <a:pt x="129" y="43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9" y="43"/>
                    <a:pt x="120" y="45"/>
                    <a:pt x="121" y="48"/>
                  </a:cubicBezTo>
                  <a:cubicBezTo>
                    <a:pt x="123" y="51"/>
                    <a:pt x="123" y="53"/>
                    <a:pt x="122" y="55"/>
                  </a:cubicBezTo>
                  <a:cubicBezTo>
                    <a:pt x="121" y="58"/>
                    <a:pt x="121" y="58"/>
                    <a:pt x="121" y="58"/>
                  </a:cubicBezTo>
                  <a:cubicBezTo>
                    <a:pt x="119" y="59"/>
                    <a:pt x="116" y="60"/>
                    <a:pt x="111" y="59"/>
                  </a:cubicBezTo>
                  <a:cubicBezTo>
                    <a:pt x="104" y="59"/>
                    <a:pt x="104" y="59"/>
                    <a:pt x="104" y="59"/>
                  </a:cubicBezTo>
                  <a:cubicBezTo>
                    <a:pt x="103" y="71"/>
                    <a:pt x="103" y="71"/>
                    <a:pt x="103" y="71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89" y="59"/>
                    <a:pt x="89" y="59"/>
                    <a:pt x="89" y="59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77" y="50"/>
                    <a:pt x="77" y="50"/>
                    <a:pt x="77" y="50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67" y="54"/>
                    <a:pt x="67" y="54"/>
                    <a:pt x="67" y="54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56" y="38"/>
                    <a:pt x="54" y="35"/>
                    <a:pt x="53" y="33"/>
                  </a:cubicBezTo>
                  <a:cubicBezTo>
                    <a:pt x="53" y="32"/>
                    <a:pt x="53" y="31"/>
                    <a:pt x="51" y="31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6" y="29"/>
                    <a:pt x="44" y="27"/>
                    <a:pt x="43" y="2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27" name="Freeform 11"/>
            <p:cNvSpPr/>
            <p:nvPr/>
          </p:nvSpPr>
          <p:spPr bwMode="auto">
            <a:xfrm>
              <a:off x="3302000" y="3254375"/>
              <a:ext cx="2363788" cy="1435100"/>
            </a:xfrm>
            <a:custGeom>
              <a:avLst/>
              <a:gdLst>
                <a:gd name="T0" fmla="*/ 67 w 629"/>
                <a:gd name="T1" fmla="*/ 18 h 382"/>
                <a:gd name="T2" fmla="*/ 34 w 629"/>
                <a:gd name="T3" fmla="*/ 29 h 382"/>
                <a:gd name="T4" fmla="*/ 21 w 629"/>
                <a:gd name="T5" fmla="*/ 54 h 382"/>
                <a:gd name="T6" fmla="*/ 10 w 629"/>
                <a:gd name="T7" fmla="*/ 105 h 382"/>
                <a:gd name="T8" fmla="*/ 9 w 629"/>
                <a:gd name="T9" fmla="*/ 119 h 382"/>
                <a:gd name="T10" fmla="*/ 31 w 629"/>
                <a:gd name="T11" fmla="*/ 166 h 382"/>
                <a:gd name="T12" fmla="*/ 65 w 629"/>
                <a:gd name="T13" fmla="*/ 204 h 382"/>
                <a:gd name="T14" fmla="*/ 92 w 629"/>
                <a:gd name="T15" fmla="*/ 196 h 382"/>
                <a:gd name="T16" fmla="*/ 118 w 629"/>
                <a:gd name="T17" fmla="*/ 230 h 382"/>
                <a:gd name="T18" fmla="*/ 145 w 629"/>
                <a:gd name="T19" fmla="*/ 250 h 382"/>
                <a:gd name="T20" fmla="*/ 157 w 629"/>
                <a:gd name="T21" fmla="*/ 271 h 382"/>
                <a:gd name="T22" fmla="*/ 189 w 629"/>
                <a:gd name="T23" fmla="*/ 293 h 382"/>
                <a:gd name="T24" fmla="*/ 204 w 629"/>
                <a:gd name="T25" fmla="*/ 302 h 382"/>
                <a:gd name="T26" fmla="*/ 236 w 629"/>
                <a:gd name="T27" fmla="*/ 314 h 382"/>
                <a:gd name="T28" fmla="*/ 299 w 629"/>
                <a:gd name="T29" fmla="*/ 324 h 382"/>
                <a:gd name="T30" fmla="*/ 297 w 629"/>
                <a:gd name="T31" fmla="*/ 350 h 382"/>
                <a:gd name="T32" fmla="*/ 387 w 629"/>
                <a:gd name="T33" fmla="*/ 339 h 382"/>
                <a:gd name="T34" fmla="*/ 397 w 629"/>
                <a:gd name="T35" fmla="*/ 369 h 382"/>
                <a:gd name="T36" fmla="*/ 479 w 629"/>
                <a:gd name="T37" fmla="*/ 357 h 382"/>
                <a:gd name="T38" fmla="*/ 513 w 629"/>
                <a:gd name="T39" fmla="*/ 340 h 382"/>
                <a:gd name="T40" fmla="*/ 569 w 629"/>
                <a:gd name="T41" fmla="*/ 360 h 382"/>
                <a:gd name="T42" fmla="*/ 570 w 629"/>
                <a:gd name="T43" fmla="*/ 358 h 382"/>
                <a:gd name="T44" fmla="*/ 597 w 629"/>
                <a:gd name="T45" fmla="*/ 348 h 382"/>
                <a:gd name="T46" fmla="*/ 608 w 629"/>
                <a:gd name="T47" fmla="*/ 332 h 382"/>
                <a:gd name="T48" fmla="*/ 624 w 629"/>
                <a:gd name="T49" fmla="*/ 281 h 382"/>
                <a:gd name="T50" fmla="*/ 617 w 629"/>
                <a:gd name="T51" fmla="*/ 248 h 382"/>
                <a:gd name="T52" fmla="*/ 601 w 629"/>
                <a:gd name="T53" fmla="*/ 207 h 382"/>
                <a:gd name="T54" fmla="*/ 593 w 629"/>
                <a:gd name="T55" fmla="*/ 192 h 382"/>
                <a:gd name="T56" fmla="*/ 583 w 629"/>
                <a:gd name="T57" fmla="*/ 197 h 382"/>
                <a:gd name="T58" fmla="*/ 558 w 629"/>
                <a:gd name="T59" fmla="*/ 203 h 382"/>
                <a:gd name="T60" fmla="*/ 532 w 629"/>
                <a:gd name="T61" fmla="*/ 214 h 382"/>
                <a:gd name="T62" fmla="*/ 513 w 629"/>
                <a:gd name="T63" fmla="*/ 190 h 382"/>
                <a:gd name="T64" fmla="*/ 496 w 629"/>
                <a:gd name="T65" fmla="*/ 172 h 382"/>
                <a:gd name="T66" fmla="*/ 443 w 629"/>
                <a:gd name="T67" fmla="*/ 166 h 382"/>
                <a:gd name="T68" fmla="*/ 403 w 629"/>
                <a:gd name="T69" fmla="*/ 150 h 382"/>
                <a:gd name="T70" fmla="*/ 389 w 629"/>
                <a:gd name="T71" fmla="*/ 134 h 382"/>
                <a:gd name="T72" fmla="*/ 369 w 629"/>
                <a:gd name="T73" fmla="*/ 136 h 382"/>
                <a:gd name="T74" fmla="*/ 347 w 629"/>
                <a:gd name="T75" fmla="*/ 98 h 382"/>
                <a:gd name="T76" fmla="*/ 356 w 629"/>
                <a:gd name="T77" fmla="*/ 74 h 382"/>
                <a:gd name="T78" fmla="*/ 357 w 629"/>
                <a:gd name="T79" fmla="*/ 40 h 382"/>
                <a:gd name="T80" fmla="*/ 357 w 629"/>
                <a:gd name="T81" fmla="*/ 22 h 382"/>
                <a:gd name="T82" fmla="*/ 355 w 629"/>
                <a:gd name="T83" fmla="*/ 20 h 382"/>
                <a:gd name="T84" fmla="*/ 347 w 629"/>
                <a:gd name="T85" fmla="*/ 15 h 382"/>
                <a:gd name="T86" fmla="*/ 305 w 629"/>
                <a:gd name="T87" fmla="*/ 2 h 382"/>
                <a:gd name="T88" fmla="*/ 260 w 629"/>
                <a:gd name="T89" fmla="*/ 12 h 382"/>
                <a:gd name="T90" fmla="*/ 221 w 629"/>
                <a:gd name="T91" fmla="*/ 18 h 382"/>
                <a:gd name="T92" fmla="*/ 206 w 629"/>
                <a:gd name="T93" fmla="*/ 20 h 382"/>
                <a:gd name="T94" fmla="*/ 171 w 629"/>
                <a:gd name="T95" fmla="*/ 18 h 382"/>
                <a:gd name="T96" fmla="*/ 152 w 629"/>
                <a:gd name="T97" fmla="*/ 0 h 382"/>
                <a:gd name="T98" fmla="*/ 135 w 629"/>
                <a:gd name="T99" fmla="*/ 10 h 382"/>
                <a:gd name="T100" fmla="*/ 92 w 629"/>
                <a:gd name="T101" fmla="*/ 6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29" h="382">
                  <a:moveTo>
                    <a:pt x="77" y="2"/>
                  </a:moveTo>
                  <a:cubicBezTo>
                    <a:pt x="77" y="2"/>
                    <a:pt x="77" y="2"/>
                    <a:pt x="77" y="2"/>
                  </a:cubicBezTo>
                  <a:cubicBezTo>
                    <a:pt x="76" y="6"/>
                    <a:pt x="73" y="8"/>
                    <a:pt x="70" y="11"/>
                  </a:cubicBezTo>
                  <a:cubicBezTo>
                    <a:pt x="67" y="12"/>
                    <a:pt x="67" y="14"/>
                    <a:pt x="67" y="16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20"/>
                    <a:pt x="65" y="23"/>
                    <a:pt x="62" y="2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1" y="31"/>
                    <a:pt x="59" y="32"/>
                    <a:pt x="57" y="32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26" y="44"/>
                    <a:pt x="22" y="50"/>
                    <a:pt x="21" y="54"/>
                  </a:cubicBezTo>
                  <a:cubicBezTo>
                    <a:pt x="21" y="56"/>
                    <a:pt x="23" y="63"/>
                    <a:pt x="29" y="75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4" y="88"/>
                    <a:pt x="33" y="92"/>
                    <a:pt x="29" y="98"/>
                  </a:cubicBezTo>
                  <a:cubicBezTo>
                    <a:pt x="22" y="105"/>
                    <a:pt x="22" y="105"/>
                    <a:pt x="22" y="105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10" y="117"/>
                    <a:pt x="10" y="118"/>
                    <a:pt x="9" y="118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7" y="120"/>
                    <a:pt x="5" y="124"/>
                    <a:pt x="2" y="131"/>
                  </a:cubicBezTo>
                  <a:cubicBezTo>
                    <a:pt x="0" y="137"/>
                    <a:pt x="1" y="143"/>
                    <a:pt x="6" y="150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9" y="150"/>
                    <a:pt x="23" y="156"/>
                    <a:pt x="30" y="165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8"/>
                    <a:pt x="32" y="170"/>
                    <a:pt x="34" y="172"/>
                  </a:cubicBezTo>
                  <a:cubicBezTo>
                    <a:pt x="55" y="192"/>
                    <a:pt x="55" y="192"/>
                    <a:pt x="55" y="192"/>
                  </a:cubicBezTo>
                  <a:cubicBezTo>
                    <a:pt x="55" y="192"/>
                    <a:pt x="55" y="192"/>
                    <a:pt x="55" y="192"/>
                  </a:cubicBezTo>
                  <a:cubicBezTo>
                    <a:pt x="65" y="204"/>
                    <a:pt x="65" y="204"/>
                    <a:pt x="65" y="204"/>
                  </a:cubicBezTo>
                  <a:cubicBezTo>
                    <a:pt x="70" y="204"/>
                    <a:pt x="70" y="204"/>
                    <a:pt x="70" y="204"/>
                  </a:cubicBezTo>
                  <a:cubicBezTo>
                    <a:pt x="76" y="193"/>
                    <a:pt x="76" y="193"/>
                    <a:pt x="76" y="193"/>
                  </a:cubicBezTo>
                  <a:cubicBezTo>
                    <a:pt x="77" y="192"/>
                    <a:pt x="77" y="192"/>
                    <a:pt x="77" y="192"/>
                  </a:cubicBezTo>
                  <a:cubicBezTo>
                    <a:pt x="77" y="192"/>
                    <a:pt x="77" y="192"/>
                    <a:pt x="77" y="192"/>
                  </a:cubicBezTo>
                  <a:cubicBezTo>
                    <a:pt x="92" y="196"/>
                    <a:pt x="92" y="196"/>
                    <a:pt x="92" y="196"/>
                  </a:cubicBezTo>
                  <a:cubicBezTo>
                    <a:pt x="92" y="196"/>
                    <a:pt x="92" y="196"/>
                    <a:pt x="92" y="196"/>
                  </a:cubicBezTo>
                  <a:cubicBezTo>
                    <a:pt x="92" y="197"/>
                    <a:pt x="92" y="197"/>
                    <a:pt x="92" y="197"/>
                  </a:cubicBezTo>
                  <a:cubicBezTo>
                    <a:pt x="94" y="207"/>
                    <a:pt x="94" y="207"/>
                    <a:pt x="94" y="207"/>
                  </a:cubicBezTo>
                  <a:cubicBezTo>
                    <a:pt x="112" y="227"/>
                    <a:pt x="112" y="227"/>
                    <a:pt x="112" y="227"/>
                  </a:cubicBezTo>
                  <a:cubicBezTo>
                    <a:pt x="118" y="230"/>
                    <a:pt x="118" y="230"/>
                    <a:pt x="118" y="230"/>
                  </a:cubicBezTo>
                  <a:cubicBezTo>
                    <a:pt x="118" y="230"/>
                    <a:pt x="118" y="230"/>
                    <a:pt x="118" y="230"/>
                  </a:cubicBezTo>
                  <a:cubicBezTo>
                    <a:pt x="121" y="232"/>
                    <a:pt x="121" y="232"/>
                    <a:pt x="121" y="232"/>
                  </a:cubicBezTo>
                  <a:cubicBezTo>
                    <a:pt x="121" y="232"/>
                    <a:pt x="121" y="232"/>
                    <a:pt x="121" y="232"/>
                  </a:cubicBezTo>
                  <a:cubicBezTo>
                    <a:pt x="135" y="252"/>
                    <a:pt x="135" y="252"/>
                    <a:pt x="135" y="252"/>
                  </a:cubicBezTo>
                  <a:cubicBezTo>
                    <a:pt x="145" y="250"/>
                    <a:pt x="145" y="250"/>
                    <a:pt x="145" y="250"/>
                  </a:cubicBezTo>
                  <a:cubicBezTo>
                    <a:pt x="146" y="250"/>
                    <a:pt x="146" y="250"/>
                    <a:pt x="146" y="250"/>
                  </a:cubicBezTo>
                  <a:cubicBezTo>
                    <a:pt x="147" y="250"/>
                    <a:pt x="147" y="250"/>
                    <a:pt x="147" y="250"/>
                  </a:cubicBezTo>
                  <a:cubicBezTo>
                    <a:pt x="147" y="251"/>
                    <a:pt x="147" y="251"/>
                    <a:pt x="147" y="251"/>
                  </a:cubicBezTo>
                  <a:cubicBezTo>
                    <a:pt x="148" y="252"/>
                    <a:pt x="148" y="252"/>
                    <a:pt x="148" y="252"/>
                  </a:cubicBezTo>
                  <a:cubicBezTo>
                    <a:pt x="157" y="271"/>
                    <a:pt x="157" y="271"/>
                    <a:pt x="157" y="271"/>
                  </a:cubicBezTo>
                  <a:cubicBezTo>
                    <a:pt x="168" y="278"/>
                    <a:pt x="168" y="278"/>
                    <a:pt x="168" y="278"/>
                  </a:cubicBezTo>
                  <a:cubicBezTo>
                    <a:pt x="177" y="280"/>
                    <a:pt x="177" y="280"/>
                    <a:pt x="177" y="280"/>
                  </a:cubicBezTo>
                  <a:cubicBezTo>
                    <a:pt x="182" y="292"/>
                    <a:pt x="182" y="292"/>
                    <a:pt x="182" y="292"/>
                  </a:cubicBezTo>
                  <a:cubicBezTo>
                    <a:pt x="189" y="292"/>
                    <a:pt x="189" y="292"/>
                    <a:pt x="189" y="292"/>
                  </a:cubicBezTo>
                  <a:cubicBezTo>
                    <a:pt x="189" y="293"/>
                    <a:pt x="189" y="293"/>
                    <a:pt x="189" y="293"/>
                  </a:cubicBezTo>
                  <a:cubicBezTo>
                    <a:pt x="189" y="293"/>
                    <a:pt x="189" y="293"/>
                    <a:pt x="189" y="293"/>
                  </a:cubicBezTo>
                  <a:cubicBezTo>
                    <a:pt x="203" y="301"/>
                    <a:pt x="203" y="301"/>
                    <a:pt x="203" y="301"/>
                  </a:cubicBezTo>
                  <a:cubicBezTo>
                    <a:pt x="203" y="301"/>
                    <a:pt x="203" y="301"/>
                    <a:pt x="203" y="301"/>
                  </a:cubicBezTo>
                  <a:cubicBezTo>
                    <a:pt x="203" y="301"/>
                    <a:pt x="203" y="301"/>
                    <a:pt x="203" y="301"/>
                  </a:cubicBezTo>
                  <a:cubicBezTo>
                    <a:pt x="204" y="302"/>
                    <a:pt x="204" y="302"/>
                    <a:pt x="204" y="302"/>
                  </a:cubicBezTo>
                  <a:cubicBezTo>
                    <a:pt x="214" y="314"/>
                    <a:pt x="214" y="314"/>
                    <a:pt x="214" y="314"/>
                  </a:cubicBezTo>
                  <a:cubicBezTo>
                    <a:pt x="229" y="312"/>
                    <a:pt x="229" y="312"/>
                    <a:pt x="229" y="312"/>
                  </a:cubicBezTo>
                  <a:cubicBezTo>
                    <a:pt x="230" y="312"/>
                    <a:pt x="230" y="312"/>
                    <a:pt x="230" y="312"/>
                  </a:cubicBezTo>
                  <a:cubicBezTo>
                    <a:pt x="236" y="314"/>
                    <a:pt x="236" y="314"/>
                    <a:pt x="236" y="314"/>
                  </a:cubicBezTo>
                  <a:cubicBezTo>
                    <a:pt x="236" y="314"/>
                    <a:pt x="236" y="314"/>
                    <a:pt x="236" y="314"/>
                  </a:cubicBezTo>
                  <a:cubicBezTo>
                    <a:pt x="246" y="322"/>
                    <a:pt x="246" y="322"/>
                    <a:pt x="246" y="322"/>
                  </a:cubicBezTo>
                  <a:cubicBezTo>
                    <a:pt x="263" y="324"/>
                    <a:pt x="263" y="324"/>
                    <a:pt x="263" y="324"/>
                  </a:cubicBezTo>
                  <a:cubicBezTo>
                    <a:pt x="273" y="322"/>
                    <a:pt x="273" y="322"/>
                    <a:pt x="273" y="322"/>
                  </a:cubicBezTo>
                  <a:cubicBezTo>
                    <a:pt x="273" y="322"/>
                    <a:pt x="273" y="322"/>
                    <a:pt x="273" y="322"/>
                  </a:cubicBezTo>
                  <a:cubicBezTo>
                    <a:pt x="287" y="320"/>
                    <a:pt x="296" y="321"/>
                    <a:pt x="299" y="324"/>
                  </a:cubicBezTo>
                  <a:cubicBezTo>
                    <a:pt x="301" y="328"/>
                    <a:pt x="300" y="331"/>
                    <a:pt x="295" y="335"/>
                  </a:cubicBezTo>
                  <a:cubicBezTo>
                    <a:pt x="291" y="339"/>
                    <a:pt x="291" y="339"/>
                    <a:pt x="291" y="339"/>
                  </a:cubicBezTo>
                  <a:cubicBezTo>
                    <a:pt x="290" y="341"/>
                    <a:pt x="292" y="344"/>
                    <a:pt x="297" y="349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300" y="352"/>
                    <a:pt x="300" y="352"/>
                    <a:pt x="300" y="352"/>
                  </a:cubicBezTo>
                  <a:cubicBezTo>
                    <a:pt x="301" y="351"/>
                    <a:pt x="301" y="351"/>
                    <a:pt x="301" y="351"/>
                  </a:cubicBezTo>
                  <a:cubicBezTo>
                    <a:pt x="311" y="332"/>
                    <a:pt x="319" y="322"/>
                    <a:pt x="325" y="320"/>
                  </a:cubicBezTo>
                  <a:cubicBezTo>
                    <a:pt x="331" y="318"/>
                    <a:pt x="343" y="323"/>
                    <a:pt x="363" y="335"/>
                  </a:cubicBezTo>
                  <a:cubicBezTo>
                    <a:pt x="387" y="339"/>
                    <a:pt x="387" y="339"/>
                    <a:pt x="387" y="339"/>
                  </a:cubicBezTo>
                  <a:cubicBezTo>
                    <a:pt x="387" y="340"/>
                    <a:pt x="387" y="340"/>
                    <a:pt x="387" y="340"/>
                  </a:cubicBezTo>
                  <a:cubicBezTo>
                    <a:pt x="387" y="341"/>
                    <a:pt x="387" y="341"/>
                    <a:pt x="387" y="341"/>
                  </a:cubicBezTo>
                  <a:cubicBezTo>
                    <a:pt x="385" y="352"/>
                    <a:pt x="385" y="352"/>
                    <a:pt x="385" y="352"/>
                  </a:cubicBezTo>
                  <a:cubicBezTo>
                    <a:pt x="397" y="354"/>
                    <a:pt x="397" y="354"/>
                    <a:pt x="397" y="354"/>
                  </a:cubicBezTo>
                  <a:cubicBezTo>
                    <a:pt x="397" y="369"/>
                    <a:pt x="397" y="369"/>
                    <a:pt x="397" y="369"/>
                  </a:cubicBezTo>
                  <a:cubicBezTo>
                    <a:pt x="401" y="376"/>
                    <a:pt x="403" y="380"/>
                    <a:pt x="405" y="381"/>
                  </a:cubicBezTo>
                  <a:cubicBezTo>
                    <a:pt x="407" y="382"/>
                    <a:pt x="419" y="382"/>
                    <a:pt x="441" y="381"/>
                  </a:cubicBezTo>
                  <a:cubicBezTo>
                    <a:pt x="453" y="374"/>
                    <a:pt x="453" y="374"/>
                    <a:pt x="453" y="374"/>
                  </a:cubicBezTo>
                  <a:cubicBezTo>
                    <a:pt x="465" y="358"/>
                    <a:pt x="465" y="358"/>
                    <a:pt x="465" y="358"/>
                  </a:cubicBezTo>
                  <a:cubicBezTo>
                    <a:pt x="479" y="357"/>
                    <a:pt x="479" y="357"/>
                    <a:pt x="479" y="357"/>
                  </a:cubicBezTo>
                  <a:cubicBezTo>
                    <a:pt x="486" y="355"/>
                    <a:pt x="486" y="355"/>
                    <a:pt x="486" y="355"/>
                  </a:cubicBezTo>
                  <a:cubicBezTo>
                    <a:pt x="512" y="340"/>
                    <a:pt x="512" y="340"/>
                    <a:pt x="512" y="340"/>
                  </a:cubicBezTo>
                  <a:cubicBezTo>
                    <a:pt x="513" y="340"/>
                    <a:pt x="513" y="340"/>
                    <a:pt x="513" y="340"/>
                  </a:cubicBezTo>
                  <a:cubicBezTo>
                    <a:pt x="513" y="340"/>
                    <a:pt x="513" y="340"/>
                    <a:pt x="513" y="340"/>
                  </a:cubicBezTo>
                  <a:cubicBezTo>
                    <a:pt x="513" y="340"/>
                    <a:pt x="513" y="340"/>
                    <a:pt x="513" y="340"/>
                  </a:cubicBezTo>
                  <a:cubicBezTo>
                    <a:pt x="528" y="338"/>
                    <a:pt x="537" y="338"/>
                    <a:pt x="539" y="340"/>
                  </a:cubicBezTo>
                  <a:cubicBezTo>
                    <a:pt x="557" y="354"/>
                    <a:pt x="557" y="354"/>
                    <a:pt x="557" y="354"/>
                  </a:cubicBezTo>
                  <a:cubicBezTo>
                    <a:pt x="562" y="356"/>
                    <a:pt x="562" y="356"/>
                    <a:pt x="562" y="356"/>
                  </a:cubicBezTo>
                  <a:cubicBezTo>
                    <a:pt x="563" y="357"/>
                    <a:pt x="563" y="357"/>
                    <a:pt x="563" y="357"/>
                  </a:cubicBezTo>
                  <a:cubicBezTo>
                    <a:pt x="569" y="360"/>
                    <a:pt x="569" y="360"/>
                    <a:pt x="569" y="360"/>
                  </a:cubicBezTo>
                  <a:cubicBezTo>
                    <a:pt x="570" y="360"/>
                    <a:pt x="570" y="360"/>
                    <a:pt x="570" y="360"/>
                  </a:cubicBezTo>
                  <a:cubicBezTo>
                    <a:pt x="570" y="359"/>
                    <a:pt x="570" y="359"/>
                    <a:pt x="570" y="359"/>
                  </a:cubicBezTo>
                  <a:cubicBezTo>
                    <a:pt x="570" y="358"/>
                    <a:pt x="570" y="358"/>
                    <a:pt x="570" y="358"/>
                  </a:cubicBezTo>
                  <a:cubicBezTo>
                    <a:pt x="570" y="358"/>
                    <a:pt x="570" y="358"/>
                    <a:pt x="570" y="358"/>
                  </a:cubicBezTo>
                  <a:cubicBezTo>
                    <a:pt x="570" y="358"/>
                    <a:pt x="570" y="358"/>
                    <a:pt x="570" y="358"/>
                  </a:cubicBezTo>
                  <a:cubicBezTo>
                    <a:pt x="573" y="346"/>
                    <a:pt x="573" y="346"/>
                    <a:pt x="573" y="346"/>
                  </a:cubicBezTo>
                  <a:cubicBezTo>
                    <a:pt x="571" y="342"/>
                    <a:pt x="571" y="339"/>
                    <a:pt x="573" y="337"/>
                  </a:cubicBezTo>
                  <a:cubicBezTo>
                    <a:pt x="573" y="335"/>
                    <a:pt x="575" y="334"/>
                    <a:pt x="579" y="333"/>
                  </a:cubicBezTo>
                  <a:cubicBezTo>
                    <a:pt x="585" y="332"/>
                    <a:pt x="590" y="337"/>
                    <a:pt x="596" y="348"/>
                  </a:cubicBezTo>
                  <a:cubicBezTo>
                    <a:pt x="597" y="348"/>
                    <a:pt x="597" y="348"/>
                    <a:pt x="597" y="348"/>
                  </a:cubicBezTo>
                  <a:cubicBezTo>
                    <a:pt x="597" y="348"/>
                    <a:pt x="597" y="348"/>
                    <a:pt x="597" y="348"/>
                  </a:cubicBezTo>
                  <a:cubicBezTo>
                    <a:pt x="607" y="344"/>
                    <a:pt x="607" y="344"/>
                    <a:pt x="607" y="344"/>
                  </a:cubicBezTo>
                  <a:cubicBezTo>
                    <a:pt x="609" y="344"/>
                    <a:pt x="610" y="342"/>
                    <a:pt x="610" y="340"/>
                  </a:cubicBezTo>
                  <a:cubicBezTo>
                    <a:pt x="608" y="332"/>
                    <a:pt x="608" y="332"/>
                    <a:pt x="608" y="332"/>
                  </a:cubicBezTo>
                  <a:cubicBezTo>
                    <a:pt x="608" y="332"/>
                    <a:pt x="608" y="332"/>
                    <a:pt x="608" y="332"/>
                  </a:cubicBezTo>
                  <a:cubicBezTo>
                    <a:pt x="607" y="329"/>
                    <a:pt x="608" y="326"/>
                    <a:pt x="611" y="325"/>
                  </a:cubicBezTo>
                  <a:cubicBezTo>
                    <a:pt x="615" y="322"/>
                    <a:pt x="615" y="322"/>
                    <a:pt x="615" y="322"/>
                  </a:cubicBezTo>
                  <a:cubicBezTo>
                    <a:pt x="623" y="312"/>
                    <a:pt x="623" y="312"/>
                    <a:pt x="623" y="312"/>
                  </a:cubicBezTo>
                  <a:cubicBezTo>
                    <a:pt x="629" y="299"/>
                    <a:pt x="629" y="299"/>
                    <a:pt x="629" y="299"/>
                  </a:cubicBezTo>
                  <a:cubicBezTo>
                    <a:pt x="624" y="291"/>
                    <a:pt x="623" y="285"/>
                    <a:pt x="624" y="281"/>
                  </a:cubicBezTo>
                  <a:cubicBezTo>
                    <a:pt x="625" y="270"/>
                    <a:pt x="625" y="270"/>
                    <a:pt x="625" y="270"/>
                  </a:cubicBezTo>
                  <a:cubicBezTo>
                    <a:pt x="623" y="265"/>
                    <a:pt x="622" y="262"/>
                    <a:pt x="622" y="259"/>
                  </a:cubicBezTo>
                  <a:cubicBezTo>
                    <a:pt x="622" y="258"/>
                    <a:pt x="620" y="254"/>
                    <a:pt x="617" y="249"/>
                  </a:cubicBezTo>
                  <a:cubicBezTo>
                    <a:pt x="617" y="249"/>
                    <a:pt x="617" y="249"/>
                    <a:pt x="617" y="249"/>
                  </a:cubicBezTo>
                  <a:cubicBezTo>
                    <a:pt x="617" y="248"/>
                    <a:pt x="617" y="248"/>
                    <a:pt x="617" y="248"/>
                  </a:cubicBezTo>
                  <a:cubicBezTo>
                    <a:pt x="615" y="234"/>
                    <a:pt x="615" y="234"/>
                    <a:pt x="615" y="234"/>
                  </a:cubicBezTo>
                  <a:cubicBezTo>
                    <a:pt x="615" y="231"/>
                    <a:pt x="615" y="228"/>
                    <a:pt x="615" y="224"/>
                  </a:cubicBezTo>
                  <a:cubicBezTo>
                    <a:pt x="612" y="221"/>
                    <a:pt x="609" y="218"/>
                    <a:pt x="608" y="216"/>
                  </a:cubicBezTo>
                  <a:cubicBezTo>
                    <a:pt x="602" y="208"/>
                    <a:pt x="602" y="208"/>
                    <a:pt x="602" y="208"/>
                  </a:cubicBezTo>
                  <a:cubicBezTo>
                    <a:pt x="601" y="207"/>
                    <a:pt x="601" y="207"/>
                    <a:pt x="601" y="207"/>
                  </a:cubicBezTo>
                  <a:cubicBezTo>
                    <a:pt x="601" y="206"/>
                    <a:pt x="601" y="206"/>
                    <a:pt x="601" y="206"/>
                  </a:cubicBezTo>
                  <a:cubicBezTo>
                    <a:pt x="601" y="206"/>
                    <a:pt x="601" y="206"/>
                    <a:pt x="601" y="206"/>
                  </a:cubicBezTo>
                  <a:cubicBezTo>
                    <a:pt x="599" y="196"/>
                    <a:pt x="599" y="196"/>
                    <a:pt x="599" y="196"/>
                  </a:cubicBezTo>
                  <a:cubicBezTo>
                    <a:pt x="593" y="191"/>
                    <a:pt x="593" y="191"/>
                    <a:pt x="593" y="191"/>
                  </a:cubicBezTo>
                  <a:cubicBezTo>
                    <a:pt x="593" y="192"/>
                    <a:pt x="593" y="192"/>
                    <a:pt x="593" y="192"/>
                  </a:cubicBezTo>
                  <a:cubicBezTo>
                    <a:pt x="582" y="182"/>
                    <a:pt x="582" y="182"/>
                    <a:pt x="582" y="182"/>
                  </a:cubicBezTo>
                  <a:cubicBezTo>
                    <a:pt x="582" y="183"/>
                    <a:pt x="582" y="183"/>
                    <a:pt x="582" y="183"/>
                  </a:cubicBezTo>
                  <a:cubicBezTo>
                    <a:pt x="583" y="196"/>
                    <a:pt x="583" y="196"/>
                    <a:pt x="583" y="196"/>
                  </a:cubicBezTo>
                  <a:cubicBezTo>
                    <a:pt x="583" y="196"/>
                    <a:pt x="583" y="196"/>
                    <a:pt x="583" y="196"/>
                  </a:cubicBezTo>
                  <a:cubicBezTo>
                    <a:pt x="583" y="197"/>
                    <a:pt x="583" y="197"/>
                    <a:pt x="583" y="197"/>
                  </a:cubicBezTo>
                  <a:cubicBezTo>
                    <a:pt x="577" y="200"/>
                    <a:pt x="577" y="200"/>
                    <a:pt x="577" y="200"/>
                  </a:cubicBezTo>
                  <a:cubicBezTo>
                    <a:pt x="577" y="208"/>
                    <a:pt x="577" y="208"/>
                    <a:pt x="577" y="208"/>
                  </a:cubicBezTo>
                  <a:cubicBezTo>
                    <a:pt x="577" y="209"/>
                    <a:pt x="577" y="209"/>
                    <a:pt x="577" y="209"/>
                  </a:cubicBezTo>
                  <a:cubicBezTo>
                    <a:pt x="563" y="214"/>
                    <a:pt x="563" y="214"/>
                    <a:pt x="563" y="214"/>
                  </a:cubicBezTo>
                  <a:cubicBezTo>
                    <a:pt x="558" y="203"/>
                    <a:pt x="558" y="203"/>
                    <a:pt x="558" y="203"/>
                  </a:cubicBezTo>
                  <a:cubicBezTo>
                    <a:pt x="555" y="202"/>
                    <a:pt x="555" y="202"/>
                    <a:pt x="555" y="202"/>
                  </a:cubicBezTo>
                  <a:cubicBezTo>
                    <a:pt x="551" y="207"/>
                    <a:pt x="551" y="207"/>
                    <a:pt x="551" y="207"/>
                  </a:cubicBezTo>
                  <a:cubicBezTo>
                    <a:pt x="548" y="215"/>
                    <a:pt x="548" y="215"/>
                    <a:pt x="548" y="215"/>
                  </a:cubicBezTo>
                  <a:cubicBezTo>
                    <a:pt x="538" y="218"/>
                    <a:pt x="538" y="218"/>
                    <a:pt x="538" y="218"/>
                  </a:cubicBezTo>
                  <a:cubicBezTo>
                    <a:pt x="532" y="214"/>
                    <a:pt x="532" y="214"/>
                    <a:pt x="532" y="214"/>
                  </a:cubicBezTo>
                  <a:cubicBezTo>
                    <a:pt x="524" y="211"/>
                    <a:pt x="524" y="211"/>
                    <a:pt x="524" y="211"/>
                  </a:cubicBezTo>
                  <a:cubicBezTo>
                    <a:pt x="522" y="200"/>
                    <a:pt x="522" y="200"/>
                    <a:pt x="522" y="200"/>
                  </a:cubicBezTo>
                  <a:cubicBezTo>
                    <a:pt x="519" y="193"/>
                    <a:pt x="519" y="193"/>
                    <a:pt x="519" y="193"/>
                  </a:cubicBezTo>
                  <a:cubicBezTo>
                    <a:pt x="514" y="191"/>
                    <a:pt x="514" y="191"/>
                    <a:pt x="514" y="191"/>
                  </a:cubicBezTo>
                  <a:cubicBezTo>
                    <a:pt x="513" y="190"/>
                    <a:pt x="513" y="190"/>
                    <a:pt x="513" y="190"/>
                  </a:cubicBezTo>
                  <a:cubicBezTo>
                    <a:pt x="510" y="186"/>
                    <a:pt x="510" y="186"/>
                    <a:pt x="510" y="186"/>
                  </a:cubicBezTo>
                  <a:cubicBezTo>
                    <a:pt x="510" y="186"/>
                    <a:pt x="510" y="186"/>
                    <a:pt x="510" y="186"/>
                  </a:cubicBezTo>
                  <a:cubicBezTo>
                    <a:pt x="506" y="180"/>
                    <a:pt x="506" y="180"/>
                    <a:pt x="506" y="180"/>
                  </a:cubicBezTo>
                  <a:cubicBezTo>
                    <a:pt x="501" y="172"/>
                    <a:pt x="501" y="172"/>
                    <a:pt x="501" y="172"/>
                  </a:cubicBezTo>
                  <a:cubicBezTo>
                    <a:pt x="496" y="172"/>
                    <a:pt x="496" y="172"/>
                    <a:pt x="496" y="172"/>
                  </a:cubicBezTo>
                  <a:cubicBezTo>
                    <a:pt x="488" y="175"/>
                    <a:pt x="488" y="175"/>
                    <a:pt x="488" y="175"/>
                  </a:cubicBezTo>
                  <a:cubicBezTo>
                    <a:pt x="487" y="176"/>
                    <a:pt x="487" y="176"/>
                    <a:pt x="487" y="176"/>
                  </a:cubicBezTo>
                  <a:cubicBezTo>
                    <a:pt x="467" y="174"/>
                    <a:pt x="467" y="174"/>
                    <a:pt x="467" y="174"/>
                  </a:cubicBezTo>
                  <a:cubicBezTo>
                    <a:pt x="451" y="171"/>
                    <a:pt x="451" y="171"/>
                    <a:pt x="451" y="171"/>
                  </a:cubicBezTo>
                  <a:cubicBezTo>
                    <a:pt x="450" y="170"/>
                    <a:pt x="447" y="169"/>
                    <a:pt x="443" y="166"/>
                  </a:cubicBezTo>
                  <a:cubicBezTo>
                    <a:pt x="431" y="162"/>
                    <a:pt x="431" y="162"/>
                    <a:pt x="431" y="162"/>
                  </a:cubicBezTo>
                  <a:cubicBezTo>
                    <a:pt x="422" y="160"/>
                    <a:pt x="417" y="158"/>
                    <a:pt x="415" y="156"/>
                  </a:cubicBezTo>
                  <a:cubicBezTo>
                    <a:pt x="413" y="154"/>
                    <a:pt x="413" y="154"/>
                    <a:pt x="413" y="154"/>
                  </a:cubicBezTo>
                  <a:cubicBezTo>
                    <a:pt x="411" y="154"/>
                    <a:pt x="411" y="154"/>
                    <a:pt x="411" y="154"/>
                  </a:cubicBezTo>
                  <a:cubicBezTo>
                    <a:pt x="403" y="150"/>
                    <a:pt x="403" y="150"/>
                    <a:pt x="403" y="150"/>
                  </a:cubicBezTo>
                  <a:cubicBezTo>
                    <a:pt x="403" y="149"/>
                    <a:pt x="403" y="149"/>
                    <a:pt x="403" y="149"/>
                  </a:cubicBezTo>
                  <a:cubicBezTo>
                    <a:pt x="401" y="148"/>
                    <a:pt x="400" y="146"/>
                    <a:pt x="399" y="145"/>
                  </a:cubicBezTo>
                  <a:cubicBezTo>
                    <a:pt x="398" y="141"/>
                    <a:pt x="398" y="141"/>
                    <a:pt x="398" y="141"/>
                  </a:cubicBezTo>
                  <a:cubicBezTo>
                    <a:pt x="395" y="136"/>
                    <a:pt x="395" y="136"/>
                    <a:pt x="395" y="136"/>
                  </a:cubicBezTo>
                  <a:cubicBezTo>
                    <a:pt x="389" y="134"/>
                    <a:pt x="389" y="134"/>
                    <a:pt x="389" y="134"/>
                  </a:cubicBezTo>
                  <a:cubicBezTo>
                    <a:pt x="387" y="135"/>
                    <a:pt x="387" y="135"/>
                    <a:pt x="387" y="135"/>
                  </a:cubicBezTo>
                  <a:cubicBezTo>
                    <a:pt x="385" y="137"/>
                    <a:pt x="385" y="137"/>
                    <a:pt x="385" y="137"/>
                  </a:cubicBezTo>
                  <a:cubicBezTo>
                    <a:pt x="384" y="138"/>
                    <a:pt x="384" y="138"/>
                    <a:pt x="384" y="138"/>
                  </a:cubicBezTo>
                  <a:cubicBezTo>
                    <a:pt x="382" y="139"/>
                    <a:pt x="380" y="140"/>
                    <a:pt x="379" y="140"/>
                  </a:cubicBezTo>
                  <a:cubicBezTo>
                    <a:pt x="375" y="141"/>
                    <a:pt x="372" y="140"/>
                    <a:pt x="369" y="136"/>
                  </a:cubicBezTo>
                  <a:cubicBezTo>
                    <a:pt x="361" y="128"/>
                    <a:pt x="361" y="128"/>
                    <a:pt x="361" y="128"/>
                  </a:cubicBezTo>
                  <a:cubicBezTo>
                    <a:pt x="358" y="124"/>
                    <a:pt x="356" y="121"/>
                    <a:pt x="355" y="119"/>
                  </a:cubicBezTo>
                  <a:cubicBezTo>
                    <a:pt x="353" y="116"/>
                    <a:pt x="353" y="116"/>
                    <a:pt x="353" y="116"/>
                  </a:cubicBezTo>
                  <a:cubicBezTo>
                    <a:pt x="351" y="113"/>
                    <a:pt x="349" y="110"/>
                    <a:pt x="347" y="108"/>
                  </a:cubicBezTo>
                  <a:cubicBezTo>
                    <a:pt x="346" y="104"/>
                    <a:pt x="346" y="101"/>
                    <a:pt x="347" y="98"/>
                  </a:cubicBezTo>
                  <a:cubicBezTo>
                    <a:pt x="347" y="98"/>
                    <a:pt x="347" y="98"/>
                    <a:pt x="347" y="98"/>
                  </a:cubicBezTo>
                  <a:cubicBezTo>
                    <a:pt x="347" y="98"/>
                    <a:pt x="347" y="98"/>
                    <a:pt x="347" y="98"/>
                  </a:cubicBezTo>
                  <a:cubicBezTo>
                    <a:pt x="352" y="89"/>
                    <a:pt x="352" y="89"/>
                    <a:pt x="352" y="89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6" y="74"/>
                    <a:pt x="356" y="74"/>
                    <a:pt x="356" y="74"/>
                  </a:cubicBezTo>
                  <a:cubicBezTo>
                    <a:pt x="354" y="64"/>
                    <a:pt x="354" y="64"/>
                    <a:pt x="354" y="64"/>
                  </a:cubicBezTo>
                  <a:cubicBezTo>
                    <a:pt x="348" y="59"/>
                    <a:pt x="348" y="59"/>
                    <a:pt x="348" y="59"/>
                  </a:cubicBezTo>
                  <a:cubicBezTo>
                    <a:pt x="349" y="52"/>
                    <a:pt x="349" y="52"/>
                    <a:pt x="349" y="52"/>
                  </a:cubicBezTo>
                  <a:cubicBezTo>
                    <a:pt x="349" y="46"/>
                    <a:pt x="351" y="43"/>
                    <a:pt x="355" y="42"/>
                  </a:cubicBezTo>
                  <a:cubicBezTo>
                    <a:pt x="357" y="42"/>
                    <a:pt x="357" y="41"/>
                    <a:pt x="357" y="40"/>
                  </a:cubicBezTo>
                  <a:cubicBezTo>
                    <a:pt x="357" y="39"/>
                    <a:pt x="357" y="39"/>
                    <a:pt x="357" y="39"/>
                  </a:cubicBezTo>
                  <a:cubicBezTo>
                    <a:pt x="357" y="31"/>
                    <a:pt x="357" y="31"/>
                    <a:pt x="357" y="31"/>
                  </a:cubicBezTo>
                  <a:cubicBezTo>
                    <a:pt x="357" y="31"/>
                    <a:pt x="357" y="31"/>
                    <a:pt x="357" y="31"/>
                  </a:cubicBezTo>
                  <a:cubicBezTo>
                    <a:pt x="357" y="31"/>
                    <a:pt x="357" y="31"/>
                    <a:pt x="357" y="31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56" y="21"/>
                    <a:pt x="356" y="21"/>
                    <a:pt x="356" y="21"/>
                  </a:cubicBezTo>
                  <a:cubicBezTo>
                    <a:pt x="356" y="21"/>
                    <a:pt x="356" y="21"/>
                    <a:pt x="356" y="21"/>
                  </a:cubicBezTo>
                  <a:cubicBezTo>
                    <a:pt x="356" y="21"/>
                    <a:pt x="356" y="21"/>
                    <a:pt x="356" y="21"/>
                  </a:cubicBezTo>
                  <a:cubicBezTo>
                    <a:pt x="355" y="20"/>
                    <a:pt x="355" y="20"/>
                    <a:pt x="355" y="20"/>
                  </a:cubicBezTo>
                  <a:cubicBezTo>
                    <a:pt x="355" y="20"/>
                    <a:pt x="355" y="20"/>
                    <a:pt x="355" y="20"/>
                  </a:cubicBezTo>
                  <a:cubicBezTo>
                    <a:pt x="354" y="20"/>
                    <a:pt x="354" y="20"/>
                    <a:pt x="354" y="20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341" y="10"/>
                    <a:pt x="341" y="10"/>
                    <a:pt x="341" y="10"/>
                  </a:cubicBezTo>
                  <a:cubicBezTo>
                    <a:pt x="322" y="7"/>
                    <a:pt x="322" y="7"/>
                    <a:pt x="322" y="7"/>
                  </a:cubicBezTo>
                  <a:cubicBezTo>
                    <a:pt x="322" y="7"/>
                    <a:pt x="322" y="7"/>
                    <a:pt x="322" y="7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05" y="2"/>
                    <a:pt x="305" y="2"/>
                    <a:pt x="305" y="2"/>
                  </a:cubicBezTo>
                  <a:cubicBezTo>
                    <a:pt x="303" y="2"/>
                    <a:pt x="301" y="4"/>
                    <a:pt x="299" y="5"/>
                  </a:cubicBezTo>
                  <a:cubicBezTo>
                    <a:pt x="298" y="5"/>
                    <a:pt x="298" y="5"/>
                    <a:pt x="298" y="5"/>
                  </a:cubicBezTo>
                  <a:cubicBezTo>
                    <a:pt x="289" y="8"/>
                    <a:pt x="289" y="8"/>
                    <a:pt x="289" y="8"/>
                  </a:cubicBezTo>
                  <a:cubicBezTo>
                    <a:pt x="267" y="8"/>
                    <a:pt x="267" y="8"/>
                    <a:pt x="267" y="8"/>
                  </a:cubicBezTo>
                  <a:cubicBezTo>
                    <a:pt x="264" y="9"/>
                    <a:pt x="261" y="10"/>
                    <a:pt x="260" y="12"/>
                  </a:cubicBezTo>
                  <a:cubicBezTo>
                    <a:pt x="257" y="14"/>
                    <a:pt x="253" y="15"/>
                    <a:pt x="247" y="17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6" y="20"/>
                    <a:pt x="236" y="20"/>
                    <a:pt x="236" y="20"/>
                  </a:cubicBezTo>
                  <a:cubicBezTo>
                    <a:pt x="221" y="18"/>
                    <a:pt x="221" y="18"/>
                    <a:pt x="221" y="18"/>
                  </a:cubicBezTo>
                  <a:cubicBezTo>
                    <a:pt x="220" y="18"/>
                    <a:pt x="220" y="18"/>
                    <a:pt x="220" y="18"/>
                  </a:cubicBezTo>
                  <a:cubicBezTo>
                    <a:pt x="220" y="18"/>
                    <a:pt x="220" y="18"/>
                    <a:pt x="220" y="18"/>
                  </a:cubicBezTo>
                  <a:cubicBezTo>
                    <a:pt x="220" y="18"/>
                    <a:pt x="220" y="18"/>
                    <a:pt x="220" y="18"/>
                  </a:cubicBezTo>
                  <a:cubicBezTo>
                    <a:pt x="215" y="18"/>
                    <a:pt x="215" y="18"/>
                    <a:pt x="215" y="18"/>
                  </a:cubicBezTo>
                  <a:cubicBezTo>
                    <a:pt x="206" y="20"/>
                    <a:pt x="206" y="20"/>
                    <a:pt x="206" y="20"/>
                  </a:cubicBezTo>
                  <a:cubicBezTo>
                    <a:pt x="188" y="22"/>
                    <a:pt x="188" y="22"/>
                    <a:pt x="188" y="22"/>
                  </a:cubicBezTo>
                  <a:cubicBezTo>
                    <a:pt x="188" y="22"/>
                    <a:pt x="188" y="22"/>
                    <a:pt x="188" y="22"/>
                  </a:cubicBezTo>
                  <a:cubicBezTo>
                    <a:pt x="187" y="22"/>
                    <a:pt x="187" y="22"/>
                    <a:pt x="187" y="22"/>
                  </a:cubicBezTo>
                  <a:cubicBezTo>
                    <a:pt x="179" y="18"/>
                    <a:pt x="179" y="18"/>
                    <a:pt x="179" y="18"/>
                  </a:cubicBezTo>
                  <a:cubicBezTo>
                    <a:pt x="171" y="18"/>
                    <a:pt x="171" y="18"/>
                    <a:pt x="171" y="18"/>
                  </a:cubicBezTo>
                  <a:cubicBezTo>
                    <a:pt x="168" y="18"/>
                    <a:pt x="165" y="15"/>
                    <a:pt x="161" y="10"/>
                  </a:cubicBezTo>
                  <a:cubicBezTo>
                    <a:pt x="160" y="10"/>
                    <a:pt x="160" y="10"/>
                    <a:pt x="160" y="10"/>
                  </a:cubicBezTo>
                  <a:cubicBezTo>
                    <a:pt x="159" y="6"/>
                    <a:pt x="158" y="4"/>
                    <a:pt x="158" y="4"/>
                  </a:cubicBezTo>
                  <a:cubicBezTo>
                    <a:pt x="156" y="2"/>
                    <a:pt x="156" y="2"/>
                    <a:pt x="156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49" y="4"/>
                    <a:pt x="149" y="4"/>
                    <a:pt x="149" y="4"/>
                  </a:cubicBezTo>
                  <a:cubicBezTo>
                    <a:pt x="149" y="4"/>
                    <a:pt x="149" y="4"/>
                    <a:pt x="149" y="4"/>
                  </a:cubicBezTo>
                  <a:cubicBezTo>
                    <a:pt x="136" y="10"/>
                    <a:pt x="136" y="10"/>
                    <a:pt x="136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7" y="11"/>
                    <a:pt x="112" y="10"/>
                    <a:pt x="106" y="8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84" y="2"/>
                    <a:pt x="84" y="2"/>
                    <a:pt x="84" y="2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28" name="Freeform 12"/>
            <p:cNvSpPr/>
            <p:nvPr/>
          </p:nvSpPr>
          <p:spPr bwMode="auto">
            <a:xfrm>
              <a:off x="5454650" y="4449763"/>
              <a:ext cx="1068388" cy="1111250"/>
            </a:xfrm>
            <a:custGeom>
              <a:avLst/>
              <a:gdLst>
                <a:gd name="T0" fmla="*/ 10 w 284"/>
                <a:gd name="T1" fmla="*/ 182 h 296"/>
                <a:gd name="T2" fmla="*/ 41 w 284"/>
                <a:gd name="T3" fmla="*/ 181 h 296"/>
                <a:gd name="T4" fmla="*/ 42 w 284"/>
                <a:gd name="T5" fmla="*/ 195 h 296"/>
                <a:gd name="T6" fmla="*/ 68 w 284"/>
                <a:gd name="T7" fmla="*/ 221 h 296"/>
                <a:gd name="T8" fmla="*/ 72 w 284"/>
                <a:gd name="T9" fmla="*/ 260 h 296"/>
                <a:gd name="T10" fmla="*/ 110 w 284"/>
                <a:gd name="T11" fmla="*/ 270 h 296"/>
                <a:gd name="T12" fmla="*/ 118 w 284"/>
                <a:gd name="T13" fmla="*/ 282 h 296"/>
                <a:gd name="T14" fmla="*/ 136 w 284"/>
                <a:gd name="T15" fmla="*/ 296 h 296"/>
                <a:gd name="T16" fmla="*/ 136 w 284"/>
                <a:gd name="T17" fmla="*/ 284 h 296"/>
                <a:gd name="T18" fmla="*/ 135 w 284"/>
                <a:gd name="T19" fmla="*/ 244 h 296"/>
                <a:gd name="T20" fmla="*/ 162 w 284"/>
                <a:gd name="T21" fmla="*/ 236 h 296"/>
                <a:gd name="T22" fmla="*/ 190 w 284"/>
                <a:gd name="T23" fmla="*/ 236 h 296"/>
                <a:gd name="T24" fmla="*/ 220 w 284"/>
                <a:gd name="T25" fmla="*/ 233 h 296"/>
                <a:gd name="T26" fmla="*/ 256 w 284"/>
                <a:gd name="T27" fmla="*/ 211 h 296"/>
                <a:gd name="T28" fmla="*/ 265 w 284"/>
                <a:gd name="T29" fmla="*/ 214 h 296"/>
                <a:gd name="T30" fmla="*/ 270 w 284"/>
                <a:gd name="T31" fmla="*/ 216 h 296"/>
                <a:gd name="T32" fmla="*/ 284 w 284"/>
                <a:gd name="T33" fmla="*/ 205 h 296"/>
                <a:gd name="T34" fmla="*/ 274 w 284"/>
                <a:gd name="T35" fmla="*/ 194 h 296"/>
                <a:gd name="T36" fmla="*/ 252 w 284"/>
                <a:gd name="T37" fmla="*/ 180 h 296"/>
                <a:gd name="T38" fmla="*/ 236 w 284"/>
                <a:gd name="T39" fmla="*/ 182 h 296"/>
                <a:gd name="T40" fmla="*/ 230 w 284"/>
                <a:gd name="T41" fmla="*/ 170 h 296"/>
                <a:gd name="T42" fmla="*/ 234 w 284"/>
                <a:gd name="T43" fmla="*/ 155 h 296"/>
                <a:gd name="T44" fmla="*/ 226 w 284"/>
                <a:gd name="T45" fmla="*/ 136 h 296"/>
                <a:gd name="T46" fmla="*/ 232 w 284"/>
                <a:gd name="T47" fmla="*/ 106 h 296"/>
                <a:gd name="T48" fmla="*/ 216 w 284"/>
                <a:gd name="T49" fmla="*/ 102 h 296"/>
                <a:gd name="T50" fmla="*/ 200 w 284"/>
                <a:gd name="T51" fmla="*/ 84 h 296"/>
                <a:gd name="T52" fmla="*/ 198 w 284"/>
                <a:gd name="T53" fmla="*/ 74 h 296"/>
                <a:gd name="T54" fmla="*/ 206 w 284"/>
                <a:gd name="T55" fmla="*/ 66 h 296"/>
                <a:gd name="T56" fmla="*/ 236 w 284"/>
                <a:gd name="T57" fmla="*/ 63 h 296"/>
                <a:gd name="T58" fmla="*/ 243 w 284"/>
                <a:gd name="T59" fmla="*/ 66 h 296"/>
                <a:gd name="T60" fmla="*/ 256 w 284"/>
                <a:gd name="T61" fmla="*/ 54 h 296"/>
                <a:gd name="T62" fmla="*/ 235 w 284"/>
                <a:gd name="T63" fmla="*/ 52 h 296"/>
                <a:gd name="T64" fmla="*/ 227 w 284"/>
                <a:gd name="T65" fmla="*/ 44 h 296"/>
                <a:gd name="T66" fmla="*/ 222 w 284"/>
                <a:gd name="T67" fmla="*/ 22 h 296"/>
                <a:gd name="T68" fmla="*/ 198 w 284"/>
                <a:gd name="T69" fmla="*/ 34 h 296"/>
                <a:gd name="T70" fmla="*/ 201 w 284"/>
                <a:gd name="T71" fmla="*/ 50 h 296"/>
                <a:gd name="T72" fmla="*/ 193 w 284"/>
                <a:gd name="T73" fmla="*/ 62 h 296"/>
                <a:gd name="T74" fmla="*/ 183 w 284"/>
                <a:gd name="T75" fmla="*/ 85 h 296"/>
                <a:gd name="T76" fmla="*/ 183 w 284"/>
                <a:gd name="T77" fmla="*/ 98 h 296"/>
                <a:gd name="T78" fmla="*/ 178 w 284"/>
                <a:gd name="T79" fmla="*/ 104 h 296"/>
                <a:gd name="T80" fmla="*/ 173 w 284"/>
                <a:gd name="T81" fmla="*/ 107 h 296"/>
                <a:gd name="T82" fmla="*/ 154 w 284"/>
                <a:gd name="T83" fmla="*/ 112 h 296"/>
                <a:gd name="T84" fmla="*/ 138 w 284"/>
                <a:gd name="T85" fmla="*/ 110 h 296"/>
                <a:gd name="T86" fmla="*/ 129 w 284"/>
                <a:gd name="T87" fmla="*/ 106 h 296"/>
                <a:gd name="T88" fmla="*/ 122 w 284"/>
                <a:gd name="T89" fmla="*/ 84 h 296"/>
                <a:gd name="T90" fmla="*/ 113 w 284"/>
                <a:gd name="T91" fmla="*/ 64 h 296"/>
                <a:gd name="T92" fmla="*/ 110 w 284"/>
                <a:gd name="T93" fmla="*/ 57 h 296"/>
                <a:gd name="T94" fmla="*/ 100 w 284"/>
                <a:gd name="T95" fmla="*/ 52 h 296"/>
                <a:gd name="T96" fmla="*/ 86 w 284"/>
                <a:gd name="T97" fmla="*/ 44 h 296"/>
                <a:gd name="T98" fmla="*/ 86 w 284"/>
                <a:gd name="T99" fmla="*/ 35 h 296"/>
                <a:gd name="T100" fmla="*/ 77 w 284"/>
                <a:gd name="T101" fmla="*/ 29 h 296"/>
                <a:gd name="T102" fmla="*/ 61 w 284"/>
                <a:gd name="T103" fmla="*/ 42 h 296"/>
                <a:gd name="T104" fmla="*/ 50 w 284"/>
                <a:gd name="T105" fmla="*/ 21 h 296"/>
                <a:gd name="T106" fmla="*/ 40 w 284"/>
                <a:gd name="T107" fmla="*/ 10 h 296"/>
                <a:gd name="T108" fmla="*/ 28 w 284"/>
                <a:gd name="T109" fmla="*/ 33 h 296"/>
                <a:gd name="T110" fmla="*/ 28 w 284"/>
                <a:gd name="T111" fmla="*/ 54 h 296"/>
                <a:gd name="T112" fmla="*/ 46 w 284"/>
                <a:gd name="T113" fmla="*/ 70 h 296"/>
                <a:gd name="T114" fmla="*/ 31 w 284"/>
                <a:gd name="T115" fmla="*/ 128 h 296"/>
                <a:gd name="T116" fmla="*/ 2 w 284"/>
                <a:gd name="T117" fmla="*/ 174 h 296"/>
                <a:gd name="T118" fmla="*/ 2 w 284"/>
                <a:gd name="T119" fmla="*/ 182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4" h="296">
                  <a:moveTo>
                    <a:pt x="2" y="182"/>
                  </a:moveTo>
                  <a:cubicBezTo>
                    <a:pt x="0" y="187"/>
                    <a:pt x="0" y="187"/>
                    <a:pt x="0" y="187"/>
                  </a:cubicBezTo>
                  <a:cubicBezTo>
                    <a:pt x="3" y="187"/>
                    <a:pt x="6" y="185"/>
                    <a:pt x="9" y="183"/>
                  </a:cubicBezTo>
                  <a:cubicBezTo>
                    <a:pt x="10" y="182"/>
                    <a:pt x="10" y="182"/>
                    <a:pt x="10" y="182"/>
                  </a:cubicBezTo>
                  <a:cubicBezTo>
                    <a:pt x="10" y="182"/>
                    <a:pt x="10" y="182"/>
                    <a:pt x="10" y="182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41" y="181"/>
                    <a:pt x="41" y="181"/>
                    <a:pt x="41" y="181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37" y="189"/>
                    <a:pt x="37" y="189"/>
                    <a:pt x="37" y="189"/>
                  </a:cubicBezTo>
                  <a:cubicBezTo>
                    <a:pt x="42" y="194"/>
                    <a:pt x="42" y="194"/>
                    <a:pt x="42" y="194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2" y="196"/>
                    <a:pt x="42" y="196"/>
                    <a:pt x="42" y="196"/>
                  </a:cubicBezTo>
                  <a:cubicBezTo>
                    <a:pt x="38" y="213"/>
                    <a:pt x="38" y="213"/>
                    <a:pt x="38" y="213"/>
                  </a:cubicBezTo>
                  <a:cubicBezTo>
                    <a:pt x="49" y="220"/>
                    <a:pt x="49" y="220"/>
                    <a:pt x="49" y="220"/>
                  </a:cubicBezTo>
                  <a:cubicBezTo>
                    <a:pt x="68" y="221"/>
                    <a:pt x="68" y="221"/>
                    <a:pt x="68" y="221"/>
                  </a:cubicBezTo>
                  <a:cubicBezTo>
                    <a:pt x="65" y="225"/>
                    <a:pt x="65" y="225"/>
                    <a:pt x="65" y="225"/>
                  </a:cubicBezTo>
                  <a:cubicBezTo>
                    <a:pt x="53" y="240"/>
                    <a:pt x="47" y="248"/>
                    <a:pt x="48" y="251"/>
                  </a:cubicBezTo>
                  <a:cubicBezTo>
                    <a:pt x="55" y="253"/>
                    <a:pt x="55" y="253"/>
                    <a:pt x="55" y="253"/>
                  </a:cubicBezTo>
                  <a:cubicBezTo>
                    <a:pt x="64" y="254"/>
                    <a:pt x="70" y="256"/>
                    <a:pt x="72" y="260"/>
                  </a:cubicBezTo>
                  <a:cubicBezTo>
                    <a:pt x="74" y="265"/>
                    <a:pt x="77" y="270"/>
                    <a:pt x="79" y="27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96" y="282"/>
                    <a:pt x="96" y="282"/>
                    <a:pt x="96" y="282"/>
                  </a:cubicBezTo>
                  <a:cubicBezTo>
                    <a:pt x="110" y="270"/>
                    <a:pt x="110" y="270"/>
                    <a:pt x="110" y="270"/>
                  </a:cubicBezTo>
                  <a:cubicBezTo>
                    <a:pt x="118" y="281"/>
                    <a:pt x="118" y="281"/>
                    <a:pt x="118" y="281"/>
                  </a:cubicBezTo>
                  <a:cubicBezTo>
                    <a:pt x="118" y="282"/>
                    <a:pt x="118" y="282"/>
                    <a:pt x="118" y="282"/>
                  </a:cubicBezTo>
                  <a:cubicBezTo>
                    <a:pt x="118" y="282"/>
                    <a:pt x="118" y="282"/>
                    <a:pt x="118" y="282"/>
                  </a:cubicBezTo>
                  <a:cubicBezTo>
                    <a:pt x="118" y="282"/>
                    <a:pt x="118" y="282"/>
                    <a:pt x="118" y="282"/>
                  </a:cubicBezTo>
                  <a:cubicBezTo>
                    <a:pt x="120" y="292"/>
                    <a:pt x="120" y="292"/>
                    <a:pt x="120" y="292"/>
                  </a:cubicBezTo>
                  <a:cubicBezTo>
                    <a:pt x="126" y="293"/>
                    <a:pt x="126" y="293"/>
                    <a:pt x="126" y="293"/>
                  </a:cubicBezTo>
                  <a:cubicBezTo>
                    <a:pt x="126" y="293"/>
                    <a:pt x="126" y="293"/>
                    <a:pt x="126" y="293"/>
                  </a:cubicBezTo>
                  <a:cubicBezTo>
                    <a:pt x="136" y="296"/>
                    <a:pt x="136" y="296"/>
                    <a:pt x="136" y="296"/>
                  </a:cubicBezTo>
                  <a:cubicBezTo>
                    <a:pt x="138" y="296"/>
                    <a:pt x="138" y="296"/>
                    <a:pt x="138" y="296"/>
                  </a:cubicBezTo>
                  <a:cubicBezTo>
                    <a:pt x="138" y="295"/>
                    <a:pt x="138" y="295"/>
                    <a:pt x="138" y="295"/>
                  </a:cubicBezTo>
                  <a:cubicBezTo>
                    <a:pt x="136" y="285"/>
                    <a:pt x="136" y="285"/>
                    <a:pt x="136" y="285"/>
                  </a:cubicBezTo>
                  <a:cubicBezTo>
                    <a:pt x="136" y="284"/>
                    <a:pt x="136" y="284"/>
                    <a:pt x="136" y="284"/>
                  </a:cubicBezTo>
                  <a:cubicBezTo>
                    <a:pt x="131" y="261"/>
                    <a:pt x="131" y="261"/>
                    <a:pt x="131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4" y="244"/>
                    <a:pt x="134" y="244"/>
                    <a:pt x="134" y="244"/>
                  </a:cubicBezTo>
                  <a:cubicBezTo>
                    <a:pt x="135" y="244"/>
                    <a:pt x="135" y="244"/>
                    <a:pt x="135" y="244"/>
                  </a:cubicBezTo>
                  <a:cubicBezTo>
                    <a:pt x="136" y="244"/>
                    <a:pt x="136" y="244"/>
                    <a:pt x="136" y="244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62" y="236"/>
                    <a:pt x="162" y="236"/>
                    <a:pt x="162" y="236"/>
                  </a:cubicBezTo>
                  <a:cubicBezTo>
                    <a:pt x="169" y="241"/>
                    <a:pt x="174" y="246"/>
                    <a:pt x="176" y="249"/>
                  </a:cubicBezTo>
                  <a:cubicBezTo>
                    <a:pt x="178" y="248"/>
                    <a:pt x="183" y="244"/>
                    <a:pt x="189" y="237"/>
                  </a:cubicBezTo>
                  <a:cubicBezTo>
                    <a:pt x="189" y="236"/>
                    <a:pt x="189" y="236"/>
                    <a:pt x="189" y="236"/>
                  </a:cubicBezTo>
                  <a:cubicBezTo>
                    <a:pt x="190" y="236"/>
                    <a:pt x="190" y="236"/>
                    <a:pt x="190" y="236"/>
                  </a:cubicBezTo>
                  <a:cubicBezTo>
                    <a:pt x="210" y="241"/>
                    <a:pt x="210" y="241"/>
                    <a:pt x="210" y="241"/>
                  </a:cubicBezTo>
                  <a:cubicBezTo>
                    <a:pt x="219" y="234"/>
                    <a:pt x="219" y="234"/>
                    <a:pt x="219" y="234"/>
                  </a:cubicBezTo>
                  <a:cubicBezTo>
                    <a:pt x="219" y="233"/>
                    <a:pt x="219" y="233"/>
                    <a:pt x="219" y="233"/>
                  </a:cubicBezTo>
                  <a:cubicBezTo>
                    <a:pt x="220" y="233"/>
                    <a:pt x="220" y="233"/>
                    <a:pt x="220" y="233"/>
                  </a:cubicBezTo>
                  <a:cubicBezTo>
                    <a:pt x="220" y="233"/>
                    <a:pt x="220" y="233"/>
                    <a:pt x="220" y="233"/>
                  </a:cubicBezTo>
                  <a:cubicBezTo>
                    <a:pt x="220" y="233"/>
                    <a:pt x="220" y="233"/>
                    <a:pt x="220" y="233"/>
                  </a:cubicBezTo>
                  <a:cubicBezTo>
                    <a:pt x="229" y="235"/>
                    <a:pt x="229" y="235"/>
                    <a:pt x="229" y="235"/>
                  </a:cubicBezTo>
                  <a:cubicBezTo>
                    <a:pt x="256" y="211"/>
                    <a:pt x="256" y="211"/>
                    <a:pt x="256" y="211"/>
                  </a:cubicBezTo>
                  <a:cubicBezTo>
                    <a:pt x="264" y="213"/>
                    <a:pt x="264" y="213"/>
                    <a:pt x="264" y="213"/>
                  </a:cubicBezTo>
                  <a:cubicBezTo>
                    <a:pt x="264" y="213"/>
                    <a:pt x="264" y="213"/>
                    <a:pt x="264" y="213"/>
                  </a:cubicBezTo>
                  <a:cubicBezTo>
                    <a:pt x="265" y="214"/>
                    <a:pt x="265" y="214"/>
                    <a:pt x="265" y="214"/>
                  </a:cubicBezTo>
                  <a:cubicBezTo>
                    <a:pt x="265" y="214"/>
                    <a:pt x="265" y="214"/>
                    <a:pt x="265" y="214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8" y="218"/>
                    <a:pt x="268" y="218"/>
                    <a:pt x="268" y="218"/>
                  </a:cubicBezTo>
                  <a:cubicBezTo>
                    <a:pt x="270" y="216"/>
                    <a:pt x="270" y="216"/>
                    <a:pt x="270" y="216"/>
                  </a:cubicBezTo>
                  <a:cubicBezTo>
                    <a:pt x="270" y="216"/>
                    <a:pt x="270" y="216"/>
                    <a:pt x="270" y="216"/>
                  </a:cubicBezTo>
                  <a:cubicBezTo>
                    <a:pt x="270" y="215"/>
                    <a:pt x="270" y="215"/>
                    <a:pt x="270" y="215"/>
                  </a:cubicBezTo>
                  <a:cubicBezTo>
                    <a:pt x="270" y="215"/>
                    <a:pt x="270" y="215"/>
                    <a:pt x="270" y="215"/>
                  </a:cubicBezTo>
                  <a:cubicBezTo>
                    <a:pt x="278" y="211"/>
                    <a:pt x="278" y="211"/>
                    <a:pt x="278" y="211"/>
                  </a:cubicBezTo>
                  <a:cubicBezTo>
                    <a:pt x="284" y="205"/>
                    <a:pt x="284" y="205"/>
                    <a:pt x="284" y="205"/>
                  </a:cubicBezTo>
                  <a:cubicBezTo>
                    <a:pt x="283" y="193"/>
                    <a:pt x="283" y="193"/>
                    <a:pt x="283" y="193"/>
                  </a:cubicBezTo>
                  <a:cubicBezTo>
                    <a:pt x="282" y="191"/>
                    <a:pt x="282" y="191"/>
                    <a:pt x="282" y="191"/>
                  </a:cubicBezTo>
                  <a:cubicBezTo>
                    <a:pt x="274" y="194"/>
                    <a:pt x="274" y="194"/>
                    <a:pt x="274" y="194"/>
                  </a:cubicBezTo>
                  <a:cubicBezTo>
                    <a:pt x="274" y="194"/>
                    <a:pt x="274" y="194"/>
                    <a:pt x="274" y="194"/>
                  </a:cubicBezTo>
                  <a:cubicBezTo>
                    <a:pt x="272" y="195"/>
                    <a:pt x="270" y="196"/>
                    <a:pt x="267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5" y="196"/>
                    <a:pt x="254" y="195"/>
                    <a:pt x="252" y="193"/>
                  </a:cubicBezTo>
                  <a:cubicBezTo>
                    <a:pt x="252" y="180"/>
                    <a:pt x="252" y="180"/>
                    <a:pt x="252" y="180"/>
                  </a:cubicBezTo>
                  <a:cubicBezTo>
                    <a:pt x="249" y="179"/>
                    <a:pt x="248" y="178"/>
                    <a:pt x="246" y="178"/>
                  </a:cubicBezTo>
                  <a:cubicBezTo>
                    <a:pt x="244" y="179"/>
                    <a:pt x="244" y="179"/>
                    <a:pt x="244" y="179"/>
                  </a:cubicBezTo>
                  <a:cubicBezTo>
                    <a:pt x="242" y="180"/>
                    <a:pt x="242" y="180"/>
                    <a:pt x="242" y="180"/>
                  </a:cubicBezTo>
                  <a:cubicBezTo>
                    <a:pt x="236" y="182"/>
                    <a:pt x="236" y="182"/>
                    <a:pt x="236" y="182"/>
                  </a:cubicBezTo>
                  <a:cubicBezTo>
                    <a:pt x="234" y="182"/>
                    <a:pt x="234" y="182"/>
                    <a:pt x="234" y="182"/>
                  </a:cubicBezTo>
                  <a:cubicBezTo>
                    <a:pt x="234" y="181"/>
                    <a:pt x="234" y="181"/>
                    <a:pt x="234" y="181"/>
                  </a:cubicBezTo>
                  <a:cubicBezTo>
                    <a:pt x="231" y="175"/>
                    <a:pt x="231" y="175"/>
                    <a:pt x="231" y="175"/>
                  </a:cubicBezTo>
                  <a:cubicBezTo>
                    <a:pt x="230" y="170"/>
                    <a:pt x="230" y="170"/>
                    <a:pt x="230" y="170"/>
                  </a:cubicBezTo>
                  <a:cubicBezTo>
                    <a:pt x="230" y="170"/>
                    <a:pt x="230" y="170"/>
                    <a:pt x="230" y="170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34" y="154"/>
                    <a:pt x="234" y="154"/>
                    <a:pt x="234" y="154"/>
                  </a:cubicBezTo>
                  <a:cubicBezTo>
                    <a:pt x="238" y="147"/>
                    <a:pt x="238" y="147"/>
                    <a:pt x="238" y="147"/>
                  </a:cubicBezTo>
                  <a:cubicBezTo>
                    <a:pt x="226" y="137"/>
                    <a:pt x="226" y="137"/>
                    <a:pt x="226" y="137"/>
                  </a:cubicBezTo>
                  <a:cubicBezTo>
                    <a:pt x="226" y="136"/>
                    <a:pt x="226" y="136"/>
                    <a:pt x="226" y="136"/>
                  </a:cubicBezTo>
                  <a:cubicBezTo>
                    <a:pt x="226" y="136"/>
                    <a:pt x="226" y="136"/>
                    <a:pt x="226" y="136"/>
                  </a:cubicBezTo>
                  <a:cubicBezTo>
                    <a:pt x="226" y="124"/>
                    <a:pt x="226" y="124"/>
                    <a:pt x="226" y="124"/>
                  </a:cubicBezTo>
                  <a:cubicBezTo>
                    <a:pt x="226" y="124"/>
                    <a:pt x="226" y="124"/>
                    <a:pt x="226" y="124"/>
                  </a:cubicBezTo>
                  <a:cubicBezTo>
                    <a:pt x="232" y="106"/>
                    <a:pt x="232" y="106"/>
                    <a:pt x="232" y="106"/>
                  </a:cubicBezTo>
                  <a:cubicBezTo>
                    <a:pt x="228" y="96"/>
                    <a:pt x="228" y="96"/>
                    <a:pt x="228" y="96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0" y="95"/>
                    <a:pt x="220" y="95"/>
                    <a:pt x="220" y="95"/>
                  </a:cubicBezTo>
                  <a:cubicBezTo>
                    <a:pt x="216" y="102"/>
                    <a:pt x="216" y="102"/>
                    <a:pt x="216" y="102"/>
                  </a:cubicBezTo>
                  <a:cubicBezTo>
                    <a:pt x="210" y="98"/>
                    <a:pt x="210" y="98"/>
                    <a:pt x="210" y="98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199" y="76"/>
                    <a:pt x="199" y="76"/>
                    <a:pt x="199" y="76"/>
                  </a:cubicBezTo>
                  <a:cubicBezTo>
                    <a:pt x="199" y="75"/>
                    <a:pt x="199" y="75"/>
                    <a:pt x="199" y="75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200" y="74"/>
                    <a:pt x="200" y="74"/>
                    <a:pt x="200" y="74"/>
                  </a:cubicBezTo>
                  <a:cubicBezTo>
                    <a:pt x="205" y="66"/>
                    <a:pt x="205" y="66"/>
                    <a:pt x="205" y="66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10" y="65"/>
                    <a:pt x="210" y="65"/>
                    <a:pt x="210" y="65"/>
                  </a:cubicBezTo>
                  <a:cubicBezTo>
                    <a:pt x="215" y="64"/>
                    <a:pt x="215" y="64"/>
                    <a:pt x="215" y="64"/>
                  </a:cubicBezTo>
                  <a:cubicBezTo>
                    <a:pt x="236" y="63"/>
                    <a:pt x="236" y="63"/>
                    <a:pt x="236" y="63"/>
                  </a:cubicBezTo>
                  <a:cubicBezTo>
                    <a:pt x="236" y="63"/>
                    <a:pt x="236" y="63"/>
                    <a:pt x="236" y="63"/>
                  </a:cubicBezTo>
                  <a:cubicBezTo>
                    <a:pt x="239" y="64"/>
                    <a:pt x="239" y="64"/>
                    <a:pt x="239" y="64"/>
                  </a:cubicBezTo>
                  <a:cubicBezTo>
                    <a:pt x="240" y="64"/>
                    <a:pt x="240" y="64"/>
                    <a:pt x="240" y="64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8" y="63"/>
                    <a:pt x="248" y="63"/>
                    <a:pt x="248" y="63"/>
                  </a:cubicBezTo>
                  <a:cubicBezTo>
                    <a:pt x="253" y="60"/>
                    <a:pt x="253" y="60"/>
                    <a:pt x="253" y="60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56" y="54"/>
                    <a:pt x="256" y="54"/>
                    <a:pt x="256" y="54"/>
                  </a:cubicBezTo>
                  <a:cubicBezTo>
                    <a:pt x="256" y="45"/>
                    <a:pt x="256" y="45"/>
                    <a:pt x="256" y="45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43" y="47"/>
                    <a:pt x="243" y="47"/>
                    <a:pt x="243" y="47"/>
                  </a:cubicBezTo>
                  <a:cubicBezTo>
                    <a:pt x="240" y="50"/>
                    <a:pt x="238" y="52"/>
                    <a:pt x="235" y="52"/>
                  </a:cubicBezTo>
                  <a:cubicBezTo>
                    <a:pt x="232" y="52"/>
                    <a:pt x="230" y="49"/>
                    <a:pt x="227" y="45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44"/>
                    <a:pt x="227" y="44"/>
                    <a:pt x="227" y="44"/>
                  </a:cubicBezTo>
                  <a:cubicBezTo>
                    <a:pt x="226" y="39"/>
                    <a:pt x="226" y="39"/>
                    <a:pt x="226" y="39"/>
                  </a:cubicBezTo>
                  <a:cubicBezTo>
                    <a:pt x="226" y="38"/>
                    <a:pt x="226" y="38"/>
                    <a:pt x="226" y="38"/>
                  </a:cubicBezTo>
                  <a:cubicBezTo>
                    <a:pt x="227" y="33"/>
                    <a:pt x="227" y="33"/>
                    <a:pt x="227" y="33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4" y="24"/>
                    <a:pt x="214" y="24"/>
                    <a:pt x="214" y="24"/>
                  </a:cubicBezTo>
                  <a:cubicBezTo>
                    <a:pt x="210" y="28"/>
                    <a:pt x="210" y="28"/>
                    <a:pt x="210" y="28"/>
                  </a:cubicBezTo>
                  <a:cubicBezTo>
                    <a:pt x="212" y="40"/>
                    <a:pt x="212" y="40"/>
                    <a:pt x="212" y="40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202" y="41"/>
                    <a:pt x="202" y="41"/>
                    <a:pt x="202" y="41"/>
                  </a:cubicBezTo>
                  <a:cubicBezTo>
                    <a:pt x="202" y="41"/>
                    <a:pt x="202" y="41"/>
                    <a:pt x="202" y="41"/>
                  </a:cubicBezTo>
                  <a:cubicBezTo>
                    <a:pt x="202" y="42"/>
                    <a:pt x="202" y="42"/>
                    <a:pt x="202" y="42"/>
                  </a:cubicBezTo>
                  <a:cubicBezTo>
                    <a:pt x="201" y="50"/>
                    <a:pt x="201" y="50"/>
                    <a:pt x="201" y="50"/>
                  </a:cubicBezTo>
                  <a:cubicBezTo>
                    <a:pt x="201" y="51"/>
                    <a:pt x="201" y="51"/>
                    <a:pt x="201" y="51"/>
                  </a:cubicBezTo>
                  <a:cubicBezTo>
                    <a:pt x="200" y="51"/>
                    <a:pt x="200" y="51"/>
                    <a:pt x="200" y="51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80" y="69"/>
                    <a:pt x="180" y="69"/>
                    <a:pt x="180" y="69"/>
                  </a:cubicBezTo>
                  <a:cubicBezTo>
                    <a:pt x="179" y="76"/>
                    <a:pt x="179" y="76"/>
                    <a:pt x="179" y="76"/>
                  </a:cubicBezTo>
                  <a:cubicBezTo>
                    <a:pt x="179" y="78"/>
                    <a:pt x="180" y="81"/>
                    <a:pt x="182" y="85"/>
                  </a:cubicBezTo>
                  <a:cubicBezTo>
                    <a:pt x="183" y="85"/>
                    <a:pt x="183" y="85"/>
                    <a:pt x="183" y="85"/>
                  </a:cubicBezTo>
                  <a:cubicBezTo>
                    <a:pt x="183" y="86"/>
                    <a:pt x="183" y="86"/>
                    <a:pt x="183" y="86"/>
                  </a:cubicBezTo>
                  <a:cubicBezTo>
                    <a:pt x="184" y="96"/>
                    <a:pt x="184" y="96"/>
                    <a:pt x="184" y="96"/>
                  </a:cubicBezTo>
                  <a:cubicBezTo>
                    <a:pt x="184" y="97"/>
                    <a:pt x="184" y="97"/>
                    <a:pt x="184" y="97"/>
                  </a:cubicBezTo>
                  <a:cubicBezTo>
                    <a:pt x="183" y="98"/>
                    <a:pt x="183" y="98"/>
                    <a:pt x="183" y="98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174" y="107"/>
                    <a:pt x="174" y="107"/>
                    <a:pt x="174" y="107"/>
                  </a:cubicBezTo>
                  <a:cubicBezTo>
                    <a:pt x="174" y="107"/>
                    <a:pt x="174" y="107"/>
                    <a:pt x="174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2" y="107"/>
                    <a:pt x="172" y="107"/>
                    <a:pt x="172" y="107"/>
                  </a:cubicBezTo>
                  <a:cubicBezTo>
                    <a:pt x="163" y="105"/>
                    <a:pt x="163" y="105"/>
                    <a:pt x="163" y="105"/>
                  </a:cubicBezTo>
                  <a:cubicBezTo>
                    <a:pt x="162" y="105"/>
                    <a:pt x="160" y="106"/>
                    <a:pt x="158" y="107"/>
                  </a:cubicBezTo>
                  <a:cubicBezTo>
                    <a:pt x="154" y="112"/>
                    <a:pt x="154" y="112"/>
                    <a:pt x="154" y="112"/>
                  </a:cubicBezTo>
                  <a:cubicBezTo>
                    <a:pt x="150" y="116"/>
                    <a:pt x="150" y="116"/>
                    <a:pt x="150" y="116"/>
                  </a:cubicBezTo>
                  <a:cubicBezTo>
                    <a:pt x="148" y="119"/>
                    <a:pt x="146" y="120"/>
                    <a:pt x="141" y="119"/>
                  </a:cubicBezTo>
                  <a:cubicBezTo>
                    <a:pt x="138" y="119"/>
                    <a:pt x="138" y="116"/>
                    <a:pt x="138" y="112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38" y="107"/>
                    <a:pt x="138" y="107"/>
                    <a:pt x="138" y="107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5" y="110"/>
                    <a:pt x="134" y="111"/>
                    <a:pt x="132" y="111"/>
                  </a:cubicBezTo>
                  <a:cubicBezTo>
                    <a:pt x="131" y="110"/>
                    <a:pt x="130" y="109"/>
                    <a:pt x="129" y="106"/>
                  </a:cubicBezTo>
                  <a:cubicBezTo>
                    <a:pt x="129" y="106"/>
                    <a:pt x="129" y="106"/>
                    <a:pt x="129" y="106"/>
                  </a:cubicBezTo>
                  <a:cubicBezTo>
                    <a:pt x="128" y="96"/>
                    <a:pt x="128" y="96"/>
                    <a:pt x="128" y="96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22" y="84"/>
                    <a:pt x="122" y="84"/>
                    <a:pt x="122" y="84"/>
                  </a:cubicBezTo>
                  <a:cubicBezTo>
                    <a:pt x="122" y="84"/>
                    <a:pt x="122" y="84"/>
                    <a:pt x="122" y="84"/>
                  </a:cubicBezTo>
                  <a:cubicBezTo>
                    <a:pt x="122" y="83"/>
                    <a:pt x="122" y="83"/>
                    <a:pt x="122" y="83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0" y="57"/>
                    <a:pt x="110" y="57"/>
                    <a:pt x="110" y="57"/>
                  </a:cubicBezTo>
                  <a:cubicBezTo>
                    <a:pt x="108" y="47"/>
                    <a:pt x="108" y="47"/>
                    <a:pt x="108" y="47"/>
                  </a:cubicBezTo>
                  <a:cubicBezTo>
                    <a:pt x="107" y="45"/>
                    <a:pt x="107" y="45"/>
                    <a:pt x="107" y="45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3" y="50"/>
                    <a:pt x="101" y="52"/>
                    <a:pt x="100" y="52"/>
                  </a:cubicBezTo>
                  <a:cubicBezTo>
                    <a:pt x="99" y="52"/>
                    <a:pt x="97" y="50"/>
                    <a:pt x="94" y="48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4" y="29"/>
                    <a:pt x="84" y="29"/>
                    <a:pt x="84" y="29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4"/>
                    <a:pt x="78" y="27"/>
                    <a:pt x="77" y="29"/>
                  </a:cubicBezTo>
                  <a:cubicBezTo>
                    <a:pt x="76" y="31"/>
                    <a:pt x="75" y="33"/>
                    <a:pt x="72" y="35"/>
                  </a:cubicBezTo>
                  <a:cubicBezTo>
                    <a:pt x="72" y="38"/>
                    <a:pt x="70" y="40"/>
                    <a:pt x="69" y="41"/>
                  </a:cubicBezTo>
                  <a:cubicBezTo>
                    <a:pt x="66" y="44"/>
                    <a:pt x="64" y="44"/>
                    <a:pt x="62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58" y="41"/>
                    <a:pt x="58" y="38"/>
                    <a:pt x="58" y="33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1" y="27"/>
                    <a:pt x="50" y="24"/>
                    <a:pt x="50" y="21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7"/>
                    <a:pt x="41" y="20"/>
                    <a:pt x="41" y="22"/>
                  </a:cubicBezTo>
                  <a:cubicBezTo>
                    <a:pt x="41" y="26"/>
                    <a:pt x="39" y="29"/>
                    <a:pt x="36" y="30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6" y="52"/>
                    <a:pt x="27" y="54"/>
                    <a:pt x="28" y="54"/>
                  </a:cubicBezTo>
                  <a:cubicBezTo>
                    <a:pt x="30" y="55"/>
                    <a:pt x="33" y="55"/>
                    <a:pt x="36" y="53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3" y="102"/>
                    <a:pt x="40" y="120"/>
                    <a:pt x="36" y="125"/>
                  </a:cubicBezTo>
                  <a:cubicBezTo>
                    <a:pt x="35" y="126"/>
                    <a:pt x="34" y="127"/>
                    <a:pt x="31" y="128"/>
                  </a:cubicBezTo>
                  <a:cubicBezTo>
                    <a:pt x="28" y="128"/>
                    <a:pt x="26" y="127"/>
                    <a:pt x="24" y="126"/>
                  </a:cubicBezTo>
                  <a:cubicBezTo>
                    <a:pt x="13" y="146"/>
                    <a:pt x="6" y="157"/>
                    <a:pt x="3" y="159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2" y="159"/>
                    <a:pt x="1" y="164"/>
                    <a:pt x="2" y="174"/>
                  </a:cubicBezTo>
                  <a:cubicBezTo>
                    <a:pt x="4" y="176"/>
                    <a:pt x="4" y="176"/>
                    <a:pt x="4" y="176"/>
                  </a:cubicBezTo>
                  <a:cubicBezTo>
                    <a:pt x="5" y="176"/>
                    <a:pt x="5" y="176"/>
                    <a:pt x="5" y="176"/>
                  </a:cubicBezTo>
                  <a:cubicBezTo>
                    <a:pt x="6" y="177"/>
                    <a:pt x="6" y="177"/>
                    <a:pt x="6" y="177"/>
                  </a:cubicBezTo>
                  <a:lnTo>
                    <a:pt x="2" y="1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29" name="Freeform 13"/>
            <p:cNvSpPr/>
            <p:nvPr/>
          </p:nvSpPr>
          <p:spPr bwMode="auto">
            <a:xfrm>
              <a:off x="6221413" y="4433888"/>
              <a:ext cx="722313" cy="623888"/>
            </a:xfrm>
            <a:custGeom>
              <a:avLst/>
              <a:gdLst>
                <a:gd name="T0" fmla="*/ 142 w 192"/>
                <a:gd name="T1" fmla="*/ 7 h 166"/>
                <a:gd name="T2" fmla="*/ 131 w 192"/>
                <a:gd name="T3" fmla="*/ 10 h 166"/>
                <a:gd name="T4" fmla="*/ 129 w 192"/>
                <a:gd name="T5" fmla="*/ 0 h 166"/>
                <a:gd name="T6" fmla="*/ 125 w 192"/>
                <a:gd name="T7" fmla="*/ 10 h 166"/>
                <a:gd name="T8" fmla="*/ 119 w 192"/>
                <a:gd name="T9" fmla="*/ 18 h 166"/>
                <a:gd name="T10" fmla="*/ 108 w 192"/>
                <a:gd name="T11" fmla="*/ 17 h 166"/>
                <a:gd name="T12" fmla="*/ 106 w 192"/>
                <a:gd name="T13" fmla="*/ 25 h 166"/>
                <a:gd name="T14" fmla="*/ 94 w 192"/>
                <a:gd name="T15" fmla="*/ 28 h 166"/>
                <a:gd name="T16" fmla="*/ 90 w 192"/>
                <a:gd name="T17" fmla="*/ 30 h 166"/>
                <a:gd name="T18" fmla="*/ 80 w 192"/>
                <a:gd name="T19" fmla="*/ 26 h 166"/>
                <a:gd name="T20" fmla="*/ 73 w 192"/>
                <a:gd name="T21" fmla="*/ 24 h 166"/>
                <a:gd name="T22" fmla="*/ 84 w 192"/>
                <a:gd name="T23" fmla="*/ 40 h 166"/>
                <a:gd name="T24" fmla="*/ 90 w 192"/>
                <a:gd name="T25" fmla="*/ 46 h 166"/>
                <a:gd name="T26" fmla="*/ 88 w 192"/>
                <a:gd name="T27" fmla="*/ 55 h 166"/>
                <a:gd name="T28" fmla="*/ 69 w 192"/>
                <a:gd name="T29" fmla="*/ 64 h 166"/>
                <a:gd name="T30" fmla="*/ 62 w 192"/>
                <a:gd name="T31" fmla="*/ 65 h 166"/>
                <a:gd name="T32" fmla="*/ 55 w 192"/>
                <a:gd name="T33" fmla="*/ 63 h 166"/>
                <a:gd name="T34" fmla="*/ 47 w 192"/>
                <a:gd name="T35" fmla="*/ 71 h 166"/>
                <a:gd name="T36" fmla="*/ 39 w 192"/>
                <a:gd name="T37" fmla="*/ 74 h 166"/>
                <a:gd name="T38" fmla="*/ 8 w 192"/>
                <a:gd name="T39" fmla="*/ 74 h 166"/>
                <a:gd name="T40" fmla="*/ 4 w 192"/>
                <a:gd name="T41" fmla="*/ 96 h 166"/>
                <a:gd name="T42" fmla="*/ 11 w 192"/>
                <a:gd name="T43" fmla="*/ 100 h 166"/>
                <a:gd name="T44" fmla="*/ 15 w 192"/>
                <a:gd name="T45" fmla="*/ 95 h 166"/>
                <a:gd name="T46" fmla="*/ 28 w 192"/>
                <a:gd name="T47" fmla="*/ 96 h 166"/>
                <a:gd name="T48" fmla="*/ 31 w 192"/>
                <a:gd name="T49" fmla="*/ 118 h 166"/>
                <a:gd name="T50" fmla="*/ 26 w 192"/>
                <a:gd name="T51" fmla="*/ 130 h 166"/>
                <a:gd name="T52" fmla="*/ 38 w 192"/>
                <a:gd name="T53" fmla="*/ 148 h 166"/>
                <a:gd name="T54" fmla="*/ 33 w 192"/>
                <a:gd name="T55" fmla="*/ 166 h 166"/>
                <a:gd name="T56" fmla="*/ 46 w 192"/>
                <a:gd name="T57" fmla="*/ 159 h 166"/>
                <a:gd name="T58" fmla="*/ 55 w 192"/>
                <a:gd name="T59" fmla="*/ 160 h 166"/>
                <a:gd name="T60" fmla="*/ 84 w 192"/>
                <a:gd name="T61" fmla="*/ 160 h 166"/>
                <a:gd name="T62" fmla="*/ 98 w 192"/>
                <a:gd name="T63" fmla="*/ 150 h 166"/>
                <a:gd name="T64" fmla="*/ 114 w 192"/>
                <a:gd name="T65" fmla="*/ 137 h 166"/>
                <a:gd name="T66" fmla="*/ 124 w 192"/>
                <a:gd name="T67" fmla="*/ 141 h 166"/>
                <a:gd name="T68" fmla="*/ 137 w 192"/>
                <a:gd name="T69" fmla="*/ 146 h 166"/>
                <a:gd name="T70" fmla="*/ 146 w 192"/>
                <a:gd name="T71" fmla="*/ 149 h 166"/>
                <a:gd name="T72" fmla="*/ 148 w 192"/>
                <a:gd name="T73" fmla="*/ 144 h 166"/>
                <a:gd name="T74" fmla="*/ 151 w 192"/>
                <a:gd name="T75" fmla="*/ 142 h 166"/>
                <a:gd name="T76" fmla="*/ 157 w 192"/>
                <a:gd name="T77" fmla="*/ 138 h 166"/>
                <a:gd name="T78" fmla="*/ 173 w 192"/>
                <a:gd name="T79" fmla="*/ 126 h 166"/>
                <a:gd name="T80" fmla="*/ 176 w 192"/>
                <a:gd name="T81" fmla="*/ 124 h 166"/>
                <a:gd name="T82" fmla="*/ 183 w 192"/>
                <a:gd name="T83" fmla="*/ 122 h 166"/>
                <a:gd name="T84" fmla="*/ 190 w 192"/>
                <a:gd name="T85" fmla="*/ 118 h 166"/>
                <a:gd name="T86" fmla="*/ 186 w 192"/>
                <a:gd name="T87" fmla="*/ 103 h 166"/>
                <a:gd name="T88" fmla="*/ 188 w 192"/>
                <a:gd name="T89" fmla="*/ 94 h 166"/>
                <a:gd name="T90" fmla="*/ 174 w 192"/>
                <a:gd name="T91" fmla="*/ 83 h 166"/>
                <a:gd name="T92" fmla="*/ 186 w 192"/>
                <a:gd name="T93" fmla="*/ 34 h 166"/>
                <a:gd name="T94" fmla="*/ 178 w 192"/>
                <a:gd name="T95" fmla="*/ 38 h 166"/>
                <a:gd name="T96" fmla="*/ 168 w 192"/>
                <a:gd name="T97" fmla="*/ 38 h 166"/>
                <a:gd name="T98" fmla="*/ 167 w 192"/>
                <a:gd name="T99" fmla="*/ 34 h 166"/>
                <a:gd name="T100" fmla="*/ 166 w 192"/>
                <a:gd name="T101" fmla="*/ 32 h 166"/>
                <a:gd name="T102" fmla="*/ 156 w 192"/>
                <a:gd name="T103" fmla="*/ 2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2" h="166">
                  <a:moveTo>
                    <a:pt x="150" y="3"/>
                  </a:moveTo>
                  <a:cubicBezTo>
                    <a:pt x="148" y="2"/>
                    <a:pt x="148" y="2"/>
                    <a:pt x="148" y="2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142" y="7"/>
                    <a:pt x="142" y="7"/>
                    <a:pt x="142" y="7"/>
                  </a:cubicBezTo>
                  <a:cubicBezTo>
                    <a:pt x="141" y="11"/>
                    <a:pt x="139" y="13"/>
                    <a:pt x="136" y="13"/>
                  </a:cubicBezTo>
                  <a:cubicBezTo>
                    <a:pt x="135" y="13"/>
                    <a:pt x="133" y="12"/>
                    <a:pt x="132" y="10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0" y="5"/>
                    <a:pt x="130" y="5"/>
                    <a:pt x="130" y="5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8" y="18"/>
                    <a:pt x="118" y="18"/>
                    <a:pt x="118" y="18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4" y="22"/>
                    <a:pt x="104" y="22"/>
                    <a:pt x="104" y="22"/>
                  </a:cubicBezTo>
                  <a:cubicBezTo>
                    <a:pt x="106" y="25"/>
                    <a:pt x="106" y="25"/>
                    <a:pt x="106" y="25"/>
                  </a:cubicBezTo>
                  <a:cubicBezTo>
                    <a:pt x="106" y="25"/>
                    <a:pt x="106" y="25"/>
                    <a:pt x="106" y="25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90" y="30"/>
                    <a:pt x="90" y="30"/>
                    <a:pt x="90" y="30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0" y="27"/>
                    <a:pt x="80" y="27"/>
                    <a:pt x="80" y="27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5" y="41"/>
                    <a:pt x="85" y="41"/>
                    <a:pt x="85" y="41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8" y="55"/>
                    <a:pt x="88" y="55"/>
                    <a:pt x="88" y="55"/>
                  </a:cubicBezTo>
                  <a:cubicBezTo>
                    <a:pt x="88" y="55"/>
                    <a:pt x="88" y="55"/>
                    <a:pt x="88" y="55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0" y="61"/>
                    <a:pt x="80" y="61"/>
                    <a:pt x="80" y="61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4" y="96"/>
                    <a:pt x="4" y="96"/>
                    <a:pt x="4" y="96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21" y="94"/>
                    <a:pt x="21" y="94"/>
                    <a:pt x="21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3" y="110"/>
                    <a:pt x="33" y="110"/>
                    <a:pt x="33" y="110"/>
                  </a:cubicBezTo>
                  <a:cubicBezTo>
                    <a:pt x="33" y="110"/>
                    <a:pt x="33" y="110"/>
                    <a:pt x="33" y="110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29" y="122"/>
                    <a:pt x="29" y="122"/>
                    <a:pt x="29" y="122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6" y="130"/>
                    <a:pt x="26" y="130"/>
                    <a:pt x="26" y="130"/>
                  </a:cubicBezTo>
                  <a:cubicBezTo>
                    <a:pt x="26" y="138"/>
                    <a:pt x="26" y="138"/>
                    <a:pt x="26" y="138"/>
                  </a:cubicBezTo>
                  <a:cubicBezTo>
                    <a:pt x="31" y="143"/>
                    <a:pt x="31" y="143"/>
                    <a:pt x="31" y="143"/>
                  </a:cubicBezTo>
                  <a:cubicBezTo>
                    <a:pt x="31" y="143"/>
                    <a:pt x="31" y="143"/>
                    <a:pt x="31" y="143"/>
                  </a:cubicBezTo>
                  <a:cubicBezTo>
                    <a:pt x="38" y="148"/>
                    <a:pt x="38" y="148"/>
                    <a:pt x="38" y="148"/>
                  </a:cubicBezTo>
                  <a:cubicBezTo>
                    <a:pt x="38" y="149"/>
                    <a:pt x="38" y="149"/>
                    <a:pt x="38" y="149"/>
                  </a:cubicBezTo>
                  <a:cubicBezTo>
                    <a:pt x="39" y="149"/>
                    <a:pt x="39" y="149"/>
                    <a:pt x="39" y="149"/>
                  </a:cubicBezTo>
                  <a:cubicBezTo>
                    <a:pt x="34" y="160"/>
                    <a:pt x="34" y="160"/>
                    <a:pt x="34" y="160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9" y="163"/>
                    <a:pt x="39" y="163"/>
                    <a:pt x="39" y="163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54" y="160"/>
                    <a:pt x="54" y="160"/>
                    <a:pt x="54" y="160"/>
                  </a:cubicBezTo>
                  <a:cubicBezTo>
                    <a:pt x="55" y="160"/>
                    <a:pt x="55" y="160"/>
                    <a:pt x="55" y="160"/>
                  </a:cubicBezTo>
                  <a:cubicBezTo>
                    <a:pt x="55" y="160"/>
                    <a:pt x="55" y="160"/>
                    <a:pt x="55" y="160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80" y="165"/>
                    <a:pt x="80" y="165"/>
                    <a:pt x="80" y="165"/>
                  </a:cubicBezTo>
                  <a:cubicBezTo>
                    <a:pt x="84" y="160"/>
                    <a:pt x="84" y="160"/>
                    <a:pt x="84" y="160"/>
                  </a:cubicBezTo>
                  <a:cubicBezTo>
                    <a:pt x="84" y="160"/>
                    <a:pt x="84" y="160"/>
                    <a:pt x="84" y="160"/>
                  </a:cubicBezTo>
                  <a:cubicBezTo>
                    <a:pt x="84" y="160"/>
                    <a:pt x="84" y="160"/>
                    <a:pt x="84" y="160"/>
                  </a:cubicBezTo>
                  <a:cubicBezTo>
                    <a:pt x="91" y="156"/>
                    <a:pt x="91" y="156"/>
                    <a:pt x="91" y="156"/>
                  </a:cubicBezTo>
                  <a:cubicBezTo>
                    <a:pt x="98" y="151"/>
                    <a:pt x="98" y="151"/>
                    <a:pt x="98" y="151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3" y="149"/>
                    <a:pt x="103" y="149"/>
                    <a:pt x="103" y="149"/>
                  </a:cubicBezTo>
                  <a:cubicBezTo>
                    <a:pt x="108" y="145"/>
                    <a:pt x="108" y="145"/>
                    <a:pt x="108" y="145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4" y="140"/>
                    <a:pt x="124" y="140"/>
                    <a:pt x="124" y="140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6" y="144"/>
                    <a:pt x="127" y="146"/>
                    <a:pt x="128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4" y="146"/>
                    <a:pt x="134" y="146"/>
                    <a:pt x="134" y="146"/>
                  </a:cubicBezTo>
                  <a:cubicBezTo>
                    <a:pt x="137" y="146"/>
                    <a:pt x="137" y="146"/>
                    <a:pt x="137" y="146"/>
                  </a:cubicBezTo>
                  <a:cubicBezTo>
                    <a:pt x="138" y="146"/>
                    <a:pt x="138" y="146"/>
                    <a:pt x="138" y="146"/>
                  </a:cubicBezTo>
                  <a:cubicBezTo>
                    <a:pt x="138" y="147"/>
                    <a:pt x="138" y="147"/>
                    <a:pt x="138" y="147"/>
                  </a:cubicBezTo>
                  <a:cubicBezTo>
                    <a:pt x="144" y="149"/>
                    <a:pt x="144" y="149"/>
                    <a:pt x="144" y="149"/>
                  </a:cubicBezTo>
                  <a:cubicBezTo>
                    <a:pt x="146" y="149"/>
                    <a:pt x="146" y="149"/>
                    <a:pt x="146" y="149"/>
                  </a:cubicBezTo>
                  <a:cubicBezTo>
                    <a:pt x="147" y="148"/>
                    <a:pt x="147" y="148"/>
                    <a:pt x="147" y="148"/>
                  </a:cubicBezTo>
                  <a:cubicBezTo>
                    <a:pt x="148" y="145"/>
                    <a:pt x="148" y="145"/>
                    <a:pt x="148" y="145"/>
                  </a:cubicBezTo>
                  <a:cubicBezTo>
                    <a:pt x="148" y="145"/>
                    <a:pt x="148" y="145"/>
                    <a:pt x="148" y="145"/>
                  </a:cubicBezTo>
                  <a:cubicBezTo>
                    <a:pt x="148" y="144"/>
                    <a:pt x="148" y="144"/>
                    <a:pt x="148" y="144"/>
                  </a:cubicBezTo>
                  <a:cubicBezTo>
                    <a:pt x="148" y="144"/>
                    <a:pt x="148" y="144"/>
                    <a:pt x="148" y="144"/>
                  </a:cubicBezTo>
                  <a:cubicBezTo>
                    <a:pt x="148" y="144"/>
                    <a:pt x="148" y="144"/>
                    <a:pt x="148" y="144"/>
                  </a:cubicBezTo>
                  <a:cubicBezTo>
                    <a:pt x="151" y="142"/>
                    <a:pt x="151" y="142"/>
                    <a:pt x="151" y="142"/>
                  </a:cubicBezTo>
                  <a:cubicBezTo>
                    <a:pt x="151" y="142"/>
                    <a:pt x="151" y="142"/>
                    <a:pt x="151" y="142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61" y="136"/>
                    <a:pt x="162" y="133"/>
                    <a:pt x="165" y="131"/>
                  </a:cubicBezTo>
                  <a:cubicBezTo>
                    <a:pt x="168" y="129"/>
                    <a:pt x="170" y="128"/>
                    <a:pt x="171" y="128"/>
                  </a:cubicBezTo>
                  <a:cubicBezTo>
                    <a:pt x="173" y="126"/>
                    <a:pt x="173" y="126"/>
                    <a:pt x="173" y="126"/>
                  </a:cubicBezTo>
                  <a:cubicBezTo>
                    <a:pt x="174" y="126"/>
                    <a:pt x="174" y="126"/>
                    <a:pt x="174" y="126"/>
                  </a:cubicBezTo>
                  <a:cubicBezTo>
                    <a:pt x="174" y="126"/>
                    <a:pt x="174" y="126"/>
                    <a:pt x="174" y="126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76" y="123"/>
                    <a:pt x="176" y="123"/>
                    <a:pt x="176" y="123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83" y="122"/>
                    <a:pt x="183" y="122"/>
                    <a:pt x="183" y="122"/>
                  </a:cubicBezTo>
                  <a:cubicBezTo>
                    <a:pt x="187" y="122"/>
                    <a:pt x="187" y="122"/>
                    <a:pt x="187" y="122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90" y="118"/>
                    <a:pt x="190" y="118"/>
                    <a:pt x="190" y="118"/>
                  </a:cubicBezTo>
                  <a:cubicBezTo>
                    <a:pt x="190" y="118"/>
                    <a:pt x="190" y="118"/>
                    <a:pt x="190" y="118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1" y="114"/>
                    <a:pt x="191" y="114"/>
                    <a:pt x="191" y="114"/>
                  </a:cubicBezTo>
                  <a:cubicBezTo>
                    <a:pt x="188" y="111"/>
                    <a:pt x="187" y="108"/>
                    <a:pt x="186" y="103"/>
                  </a:cubicBezTo>
                  <a:cubicBezTo>
                    <a:pt x="186" y="103"/>
                    <a:pt x="186" y="103"/>
                    <a:pt x="186" y="103"/>
                  </a:cubicBezTo>
                  <a:cubicBezTo>
                    <a:pt x="186" y="103"/>
                    <a:pt x="186" y="103"/>
                    <a:pt x="186" y="103"/>
                  </a:cubicBezTo>
                  <a:cubicBezTo>
                    <a:pt x="186" y="103"/>
                    <a:pt x="186" y="103"/>
                    <a:pt x="186" y="103"/>
                  </a:cubicBezTo>
                  <a:cubicBezTo>
                    <a:pt x="186" y="102"/>
                    <a:pt x="186" y="102"/>
                    <a:pt x="186" y="102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8" y="91"/>
                    <a:pt x="188" y="89"/>
                    <a:pt x="190" y="87"/>
                  </a:cubicBezTo>
                  <a:cubicBezTo>
                    <a:pt x="190" y="80"/>
                    <a:pt x="190" y="80"/>
                    <a:pt x="190" y="80"/>
                  </a:cubicBezTo>
                  <a:cubicBezTo>
                    <a:pt x="189" y="79"/>
                    <a:pt x="188" y="78"/>
                    <a:pt x="186" y="78"/>
                  </a:cubicBezTo>
                  <a:cubicBezTo>
                    <a:pt x="174" y="83"/>
                    <a:pt x="174" y="83"/>
                    <a:pt x="174" y="83"/>
                  </a:cubicBezTo>
                  <a:cubicBezTo>
                    <a:pt x="174" y="70"/>
                    <a:pt x="174" y="70"/>
                    <a:pt x="174" y="70"/>
                  </a:cubicBezTo>
                  <a:cubicBezTo>
                    <a:pt x="175" y="68"/>
                    <a:pt x="179" y="64"/>
                    <a:pt x="186" y="60"/>
                  </a:cubicBezTo>
                  <a:cubicBezTo>
                    <a:pt x="183" y="46"/>
                    <a:pt x="183" y="46"/>
                    <a:pt x="183" y="46"/>
                  </a:cubicBezTo>
                  <a:cubicBezTo>
                    <a:pt x="182" y="41"/>
                    <a:pt x="183" y="37"/>
                    <a:pt x="186" y="34"/>
                  </a:cubicBezTo>
                  <a:cubicBezTo>
                    <a:pt x="186" y="32"/>
                    <a:pt x="186" y="32"/>
                    <a:pt x="186" y="32"/>
                  </a:cubicBezTo>
                  <a:cubicBezTo>
                    <a:pt x="182" y="32"/>
                    <a:pt x="182" y="32"/>
                    <a:pt x="182" y="32"/>
                  </a:cubicBezTo>
                  <a:cubicBezTo>
                    <a:pt x="180" y="32"/>
                    <a:pt x="180" y="32"/>
                    <a:pt x="180" y="32"/>
                  </a:cubicBezTo>
                  <a:cubicBezTo>
                    <a:pt x="178" y="38"/>
                    <a:pt x="178" y="38"/>
                    <a:pt x="178" y="38"/>
                  </a:cubicBezTo>
                  <a:cubicBezTo>
                    <a:pt x="177" y="40"/>
                    <a:pt x="175" y="41"/>
                    <a:pt x="174" y="41"/>
                  </a:cubicBezTo>
                  <a:cubicBezTo>
                    <a:pt x="173" y="41"/>
                    <a:pt x="173" y="41"/>
                    <a:pt x="173" y="41"/>
                  </a:cubicBezTo>
                  <a:cubicBezTo>
                    <a:pt x="169" y="38"/>
                    <a:pt x="169" y="38"/>
                    <a:pt x="169" y="38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68" y="37"/>
                    <a:pt x="168" y="37"/>
                    <a:pt x="168" y="37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2"/>
                    <a:pt x="166" y="32"/>
                    <a:pt x="166" y="32"/>
                  </a:cubicBezTo>
                  <a:cubicBezTo>
                    <a:pt x="158" y="32"/>
                    <a:pt x="158" y="32"/>
                    <a:pt x="158" y="32"/>
                  </a:cubicBezTo>
                  <a:cubicBezTo>
                    <a:pt x="158" y="30"/>
                    <a:pt x="158" y="30"/>
                    <a:pt x="158" y="30"/>
                  </a:cubicBezTo>
                  <a:cubicBezTo>
                    <a:pt x="156" y="26"/>
                    <a:pt x="156" y="26"/>
                    <a:pt x="156" y="26"/>
                  </a:cubicBezTo>
                  <a:cubicBezTo>
                    <a:pt x="156" y="20"/>
                    <a:pt x="156" y="20"/>
                    <a:pt x="156" y="20"/>
                  </a:cubicBezTo>
                  <a:cubicBezTo>
                    <a:pt x="152" y="12"/>
                    <a:pt x="152" y="12"/>
                    <a:pt x="152" y="12"/>
                  </a:cubicBezTo>
                  <a:cubicBezTo>
                    <a:pt x="152" y="6"/>
                    <a:pt x="152" y="6"/>
                    <a:pt x="152" y="6"/>
                  </a:cubicBezTo>
                  <a:lnTo>
                    <a:pt x="1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0" name="Freeform 14"/>
            <p:cNvSpPr/>
            <p:nvPr/>
          </p:nvSpPr>
          <p:spPr bwMode="auto">
            <a:xfrm>
              <a:off x="6338888" y="4818063"/>
              <a:ext cx="942975" cy="717550"/>
            </a:xfrm>
            <a:custGeom>
              <a:avLst/>
              <a:gdLst>
                <a:gd name="T0" fmla="*/ 202 w 251"/>
                <a:gd name="T1" fmla="*/ 6 h 191"/>
                <a:gd name="T2" fmla="*/ 188 w 251"/>
                <a:gd name="T3" fmla="*/ 18 h 191"/>
                <a:gd name="T4" fmla="*/ 172 w 251"/>
                <a:gd name="T5" fmla="*/ 22 h 191"/>
                <a:gd name="T6" fmla="*/ 161 w 251"/>
                <a:gd name="T7" fmla="*/ 21 h 191"/>
                <a:gd name="T8" fmla="*/ 161 w 251"/>
                <a:gd name="T9" fmla="*/ 21 h 191"/>
                <a:gd name="T10" fmla="*/ 147 w 251"/>
                <a:gd name="T11" fmla="*/ 26 h 191"/>
                <a:gd name="T12" fmla="*/ 137 w 251"/>
                <a:gd name="T13" fmla="*/ 32 h 191"/>
                <a:gd name="T14" fmla="*/ 127 w 251"/>
                <a:gd name="T15" fmla="*/ 40 h 191"/>
                <a:gd name="T16" fmla="*/ 120 w 251"/>
                <a:gd name="T17" fmla="*/ 47 h 191"/>
                <a:gd name="T18" fmla="*/ 118 w 251"/>
                <a:gd name="T19" fmla="*/ 51 h 191"/>
                <a:gd name="T20" fmla="*/ 103 w 251"/>
                <a:gd name="T21" fmla="*/ 48 h 191"/>
                <a:gd name="T22" fmla="*/ 85 w 251"/>
                <a:gd name="T23" fmla="*/ 40 h 191"/>
                <a:gd name="T24" fmla="*/ 80 w 251"/>
                <a:gd name="T25" fmla="*/ 46 h 191"/>
                <a:gd name="T26" fmla="*/ 74 w 251"/>
                <a:gd name="T27" fmla="*/ 51 h 191"/>
                <a:gd name="T28" fmla="*/ 63 w 251"/>
                <a:gd name="T29" fmla="*/ 58 h 191"/>
                <a:gd name="T30" fmla="*/ 51 w 251"/>
                <a:gd name="T31" fmla="*/ 67 h 191"/>
                <a:gd name="T32" fmla="*/ 23 w 251"/>
                <a:gd name="T33" fmla="*/ 62 h 191"/>
                <a:gd name="T34" fmla="*/ 9 w 251"/>
                <a:gd name="T35" fmla="*/ 65 h 191"/>
                <a:gd name="T36" fmla="*/ 1 w 251"/>
                <a:gd name="T37" fmla="*/ 69 h 191"/>
                <a:gd name="T38" fmla="*/ 2 w 251"/>
                <a:gd name="T39" fmla="*/ 79 h 191"/>
                <a:gd name="T40" fmla="*/ 21 w 251"/>
                <a:gd name="T41" fmla="*/ 79 h 191"/>
                <a:gd name="T42" fmla="*/ 23 w 251"/>
                <a:gd name="T43" fmla="*/ 94 h 191"/>
                <a:gd name="T44" fmla="*/ 38 w 251"/>
                <a:gd name="T45" fmla="*/ 92 h 191"/>
                <a:gd name="T46" fmla="*/ 50 w 251"/>
                <a:gd name="T47" fmla="*/ 89 h 191"/>
                <a:gd name="T48" fmla="*/ 53 w 251"/>
                <a:gd name="T49" fmla="*/ 108 h 191"/>
                <a:gd name="T50" fmla="*/ 46 w 251"/>
                <a:gd name="T51" fmla="*/ 116 h 191"/>
                <a:gd name="T52" fmla="*/ 35 w 251"/>
                <a:gd name="T53" fmla="*/ 124 h 191"/>
                <a:gd name="T54" fmla="*/ 53 w 251"/>
                <a:gd name="T55" fmla="*/ 128 h 191"/>
                <a:gd name="T56" fmla="*/ 61 w 251"/>
                <a:gd name="T57" fmla="*/ 133 h 191"/>
                <a:gd name="T58" fmla="*/ 77 w 251"/>
                <a:gd name="T59" fmla="*/ 142 h 191"/>
                <a:gd name="T60" fmla="*/ 70 w 251"/>
                <a:gd name="T61" fmla="*/ 150 h 191"/>
                <a:gd name="T62" fmla="*/ 97 w 251"/>
                <a:gd name="T63" fmla="*/ 178 h 191"/>
                <a:gd name="T64" fmla="*/ 107 w 251"/>
                <a:gd name="T65" fmla="*/ 174 h 191"/>
                <a:gd name="T66" fmla="*/ 123 w 251"/>
                <a:gd name="T67" fmla="*/ 184 h 191"/>
                <a:gd name="T68" fmla="*/ 127 w 251"/>
                <a:gd name="T69" fmla="*/ 179 h 191"/>
                <a:gd name="T70" fmla="*/ 135 w 251"/>
                <a:gd name="T71" fmla="*/ 180 h 191"/>
                <a:gd name="T72" fmla="*/ 155 w 251"/>
                <a:gd name="T73" fmla="*/ 185 h 191"/>
                <a:gd name="T74" fmla="*/ 157 w 251"/>
                <a:gd name="T75" fmla="*/ 186 h 191"/>
                <a:gd name="T76" fmla="*/ 173 w 251"/>
                <a:gd name="T77" fmla="*/ 173 h 191"/>
                <a:gd name="T78" fmla="*/ 179 w 251"/>
                <a:gd name="T79" fmla="*/ 178 h 191"/>
                <a:gd name="T80" fmla="*/ 183 w 251"/>
                <a:gd name="T81" fmla="*/ 170 h 191"/>
                <a:gd name="T82" fmla="*/ 198 w 251"/>
                <a:gd name="T83" fmla="*/ 152 h 191"/>
                <a:gd name="T84" fmla="*/ 207 w 251"/>
                <a:gd name="T85" fmla="*/ 154 h 191"/>
                <a:gd name="T86" fmla="*/ 205 w 251"/>
                <a:gd name="T87" fmla="*/ 143 h 191"/>
                <a:gd name="T88" fmla="*/ 207 w 251"/>
                <a:gd name="T89" fmla="*/ 137 h 191"/>
                <a:gd name="T90" fmla="*/ 229 w 251"/>
                <a:gd name="T91" fmla="*/ 126 h 191"/>
                <a:gd name="T92" fmla="*/ 228 w 251"/>
                <a:gd name="T93" fmla="*/ 114 h 191"/>
                <a:gd name="T94" fmla="*/ 233 w 251"/>
                <a:gd name="T95" fmla="*/ 105 h 191"/>
                <a:gd name="T96" fmla="*/ 239 w 251"/>
                <a:gd name="T97" fmla="*/ 90 h 191"/>
                <a:gd name="T98" fmla="*/ 248 w 251"/>
                <a:gd name="T99" fmla="*/ 78 h 191"/>
                <a:gd name="T100" fmla="*/ 248 w 251"/>
                <a:gd name="T101" fmla="*/ 67 h 191"/>
                <a:gd name="T102" fmla="*/ 248 w 251"/>
                <a:gd name="T103" fmla="*/ 60 h 191"/>
                <a:gd name="T104" fmla="*/ 227 w 251"/>
                <a:gd name="T105" fmla="*/ 61 h 191"/>
                <a:gd name="T106" fmla="*/ 221 w 251"/>
                <a:gd name="T107" fmla="*/ 51 h 191"/>
                <a:gd name="T108" fmla="*/ 211 w 251"/>
                <a:gd name="T109" fmla="*/ 50 h 191"/>
                <a:gd name="T110" fmla="*/ 222 w 251"/>
                <a:gd name="T111" fmla="*/ 29 h 191"/>
                <a:gd name="T112" fmla="*/ 221 w 251"/>
                <a:gd name="T113" fmla="*/ 14 h 191"/>
                <a:gd name="T114" fmla="*/ 217 w 251"/>
                <a:gd name="T115" fmla="*/ 0 h 191"/>
                <a:gd name="T116" fmla="*/ 208 w 251"/>
                <a:gd name="T117" fmla="*/ 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1" h="191">
                  <a:moveTo>
                    <a:pt x="201" y="4"/>
                  </a:moveTo>
                  <a:cubicBezTo>
                    <a:pt x="201" y="5"/>
                    <a:pt x="201" y="5"/>
                    <a:pt x="201" y="5"/>
                  </a:cubicBezTo>
                  <a:cubicBezTo>
                    <a:pt x="202" y="6"/>
                    <a:pt x="202" y="6"/>
                    <a:pt x="202" y="6"/>
                  </a:cubicBezTo>
                  <a:cubicBezTo>
                    <a:pt x="197" y="14"/>
                    <a:pt x="197" y="14"/>
                    <a:pt x="197" y="14"/>
                  </a:cubicBezTo>
                  <a:cubicBezTo>
                    <a:pt x="195" y="16"/>
                    <a:pt x="192" y="18"/>
                    <a:pt x="189" y="18"/>
                  </a:cubicBezTo>
                  <a:cubicBezTo>
                    <a:pt x="188" y="18"/>
                    <a:pt x="188" y="18"/>
                    <a:pt x="188" y="18"/>
                  </a:cubicBezTo>
                  <a:cubicBezTo>
                    <a:pt x="184" y="15"/>
                    <a:pt x="184" y="15"/>
                    <a:pt x="184" y="15"/>
                  </a:cubicBezTo>
                  <a:cubicBezTo>
                    <a:pt x="180" y="16"/>
                    <a:pt x="180" y="16"/>
                    <a:pt x="180" y="16"/>
                  </a:cubicBezTo>
                  <a:cubicBezTo>
                    <a:pt x="172" y="22"/>
                    <a:pt x="172" y="22"/>
                    <a:pt x="172" y="22"/>
                  </a:cubicBezTo>
                  <a:cubicBezTo>
                    <a:pt x="170" y="22"/>
                    <a:pt x="167" y="20"/>
                    <a:pt x="164" y="16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53" y="24"/>
                    <a:pt x="153" y="24"/>
                    <a:pt x="153" y="24"/>
                  </a:cubicBezTo>
                  <a:cubicBezTo>
                    <a:pt x="147" y="26"/>
                    <a:pt x="147" y="26"/>
                    <a:pt x="147" y="26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39" y="30"/>
                    <a:pt x="139" y="30"/>
                    <a:pt x="139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5" y="34"/>
                    <a:pt x="134" y="36"/>
                    <a:pt x="135" y="37"/>
                  </a:cubicBezTo>
                  <a:cubicBezTo>
                    <a:pt x="138" y="41"/>
                    <a:pt x="138" y="41"/>
                    <a:pt x="138" y="41"/>
                  </a:cubicBezTo>
                  <a:cubicBezTo>
                    <a:pt x="127" y="40"/>
                    <a:pt x="127" y="40"/>
                    <a:pt x="127" y="40"/>
                  </a:cubicBezTo>
                  <a:cubicBezTo>
                    <a:pt x="121" y="45"/>
                    <a:pt x="121" y="45"/>
                    <a:pt x="121" y="45"/>
                  </a:cubicBezTo>
                  <a:cubicBezTo>
                    <a:pt x="120" y="47"/>
                    <a:pt x="120" y="47"/>
                    <a:pt x="120" y="47"/>
                  </a:cubicBezTo>
                  <a:cubicBezTo>
                    <a:pt x="120" y="47"/>
                    <a:pt x="120" y="47"/>
                    <a:pt x="120" y="47"/>
                  </a:cubicBezTo>
                  <a:cubicBezTo>
                    <a:pt x="119" y="50"/>
                    <a:pt x="119" y="50"/>
                    <a:pt x="119" y="50"/>
                  </a:cubicBezTo>
                  <a:cubicBezTo>
                    <a:pt x="118" y="51"/>
                    <a:pt x="118" y="51"/>
                    <a:pt x="118" y="51"/>
                  </a:cubicBezTo>
                  <a:cubicBezTo>
                    <a:pt x="118" y="51"/>
                    <a:pt x="118" y="51"/>
                    <a:pt x="118" y="51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5" y="49"/>
                    <a:pt x="92" y="46"/>
                    <a:pt x="89" y="42"/>
                  </a:cubicBezTo>
                  <a:cubicBezTo>
                    <a:pt x="85" y="40"/>
                    <a:pt x="85" y="40"/>
                    <a:pt x="85" y="40"/>
                  </a:cubicBezTo>
                  <a:cubicBezTo>
                    <a:pt x="81" y="46"/>
                    <a:pt x="81" y="46"/>
                    <a:pt x="81" y="46"/>
                  </a:cubicBezTo>
                  <a:cubicBezTo>
                    <a:pt x="81" y="46"/>
                    <a:pt x="81" y="46"/>
                    <a:pt x="81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5" y="50"/>
                    <a:pt x="75" y="50"/>
                    <a:pt x="75" y="50"/>
                  </a:cubicBezTo>
                  <a:cubicBezTo>
                    <a:pt x="74" y="50"/>
                    <a:pt x="74" y="50"/>
                    <a:pt x="74" y="50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69" y="52"/>
                    <a:pt x="69" y="52"/>
                    <a:pt x="69" y="52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3" y="67"/>
                    <a:pt x="2" y="68"/>
                    <a:pt x="1" y="69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3" y="76"/>
                    <a:pt x="16" y="77"/>
                    <a:pt x="20" y="79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1" y="93"/>
                    <a:pt x="21" y="93"/>
                    <a:pt x="21" y="93"/>
                  </a:cubicBezTo>
                  <a:cubicBezTo>
                    <a:pt x="23" y="94"/>
                    <a:pt x="23" y="94"/>
                    <a:pt x="23" y="94"/>
                  </a:cubicBezTo>
                  <a:cubicBezTo>
                    <a:pt x="32" y="94"/>
                    <a:pt x="32" y="94"/>
                    <a:pt x="32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41" y="90"/>
                    <a:pt x="44" y="89"/>
                    <a:pt x="47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37" y="121"/>
                    <a:pt x="37" y="121"/>
                    <a:pt x="37" y="121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6" y="126"/>
                    <a:pt x="36" y="126"/>
                    <a:pt x="36" y="126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7" y="142"/>
                    <a:pt x="77" y="142"/>
                    <a:pt x="77" y="142"/>
                  </a:cubicBezTo>
                  <a:cubicBezTo>
                    <a:pt x="77" y="143"/>
                    <a:pt x="77" y="143"/>
                    <a:pt x="77" y="143"/>
                  </a:cubicBezTo>
                  <a:cubicBezTo>
                    <a:pt x="77" y="143"/>
                    <a:pt x="77" y="143"/>
                    <a:pt x="77" y="143"/>
                  </a:cubicBezTo>
                  <a:cubicBezTo>
                    <a:pt x="70" y="150"/>
                    <a:pt x="70" y="150"/>
                    <a:pt x="70" y="150"/>
                  </a:cubicBezTo>
                  <a:cubicBezTo>
                    <a:pt x="69" y="158"/>
                    <a:pt x="71" y="164"/>
                    <a:pt x="75" y="165"/>
                  </a:cubicBezTo>
                  <a:cubicBezTo>
                    <a:pt x="87" y="172"/>
                    <a:pt x="87" y="172"/>
                    <a:pt x="87" y="172"/>
                  </a:cubicBezTo>
                  <a:cubicBezTo>
                    <a:pt x="97" y="178"/>
                    <a:pt x="97" y="178"/>
                    <a:pt x="97" y="178"/>
                  </a:cubicBezTo>
                  <a:cubicBezTo>
                    <a:pt x="106" y="174"/>
                    <a:pt x="106" y="174"/>
                    <a:pt x="106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8" y="174"/>
                    <a:pt x="108" y="174"/>
                    <a:pt x="108" y="174"/>
                  </a:cubicBezTo>
                  <a:cubicBezTo>
                    <a:pt x="121" y="184"/>
                    <a:pt x="121" y="184"/>
                    <a:pt x="121" y="184"/>
                  </a:cubicBezTo>
                  <a:cubicBezTo>
                    <a:pt x="123" y="184"/>
                    <a:pt x="123" y="184"/>
                    <a:pt x="123" y="184"/>
                  </a:cubicBezTo>
                  <a:cubicBezTo>
                    <a:pt x="126" y="180"/>
                    <a:pt x="126" y="180"/>
                    <a:pt x="126" y="180"/>
                  </a:cubicBezTo>
                  <a:cubicBezTo>
                    <a:pt x="127" y="180"/>
                    <a:pt x="127" y="180"/>
                    <a:pt x="127" y="180"/>
                  </a:cubicBezTo>
                  <a:cubicBezTo>
                    <a:pt x="127" y="179"/>
                    <a:pt x="127" y="179"/>
                    <a:pt x="127" y="179"/>
                  </a:cubicBezTo>
                  <a:cubicBezTo>
                    <a:pt x="127" y="179"/>
                    <a:pt x="127" y="179"/>
                    <a:pt x="127" y="179"/>
                  </a:cubicBezTo>
                  <a:cubicBezTo>
                    <a:pt x="128" y="179"/>
                    <a:pt x="128" y="179"/>
                    <a:pt x="128" y="179"/>
                  </a:cubicBezTo>
                  <a:cubicBezTo>
                    <a:pt x="135" y="180"/>
                    <a:pt x="135" y="180"/>
                    <a:pt x="135" y="180"/>
                  </a:cubicBezTo>
                  <a:cubicBezTo>
                    <a:pt x="137" y="167"/>
                    <a:pt x="137" y="167"/>
                    <a:pt x="137" y="167"/>
                  </a:cubicBezTo>
                  <a:cubicBezTo>
                    <a:pt x="147" y="184"/>
                    <a:pt x="147" y="184"/>
                    <a:pt x="147" y="184"/>
                  </a:cubicBezTo>
                  <a:cubicBezTo>
                    <a:pt x="155" y="185"/>
                    <a:pt x="155" y="185"/>
                    <a:pt x="155" y="185"/>
                  </a:cubicBezTo>
                  <a:cubicBezTo>
                    <a:pt x="156" y="185"/>
                    <a:pt x="156" y="185"/>
                    <a:pt x="156" y="185"/>
                  </a:cubicBezTo>
                  <a:cubicBezTo>
                    <a:pt x="157" y="185"/>
                    <a:pt x="157" y="185"/>
                    <a:pt x="157" y="185"/>
                  </a:cubicBezTo>
                  <a:cubicBezTo>
                    <a:pt x="157" y="186"/>
                    <a:pt x="157" y="186"/>
                    <a:pt x="157" y="186"/>
                  </a:cubicBezTo>
                  <a:cubicBezTo>
                    <a:pt x="157" y="191"/>
                    <a:pt x="157" y="191"/>
                    <a:pt x="157" y="191"/>
                  </a:cubicBezTo>
                  <a:cubicBezTo>
                    <a:pt x="160" y="190"/>
                    <a:pt x="160" y="190"/>
                    <a:pt x="160" y="190"/>
                  </a:cubicBezTo>
                  <a:cubicBezTo>
                    <a:pt x="173" y="173"/>
                    <a:pt x="173" y="173"/>
                    <a:pt x="173" y="173"/>
                  </a:cubicBezTo>
                  <a:cubicBezTo>
                    <a:pt x="179" y="181"/>
                    <a:pt x="179" y="181"/>
                    <a:pt x="179" y="181"/>
                  </a:cubicBezTo>
                  <a:cubicBezTo>
                    <a:pt x="179" y="178"/>
                    <a:pt x="179" y="178"/>
                    <a:pt x="179" y="178"/>
                  </a:cubicBezTo>
                  <a:cubicBezTo>
                    <a:pt x="179" y="178"/>
                    <a:pt x="179" y="178"/>
                    <a:pt x="179" y="178"/>
                  </a:cubicBezTo>
                  <a:cubicBezTo>
                    <a:pt x="179" y="178"/>
                    <a:pt x="179" y="178"/>
                    <a:pt x="179" y="178"/>
                  </a:cubicBezTo>
                  <a:cubicBezTo>
                    <a:pt x="179" y="178"/>
                    <a:pt x="179" y="178"/>
                    <a:pt x="179" y="178"/>
                  </a:cubicBezTo>
                  <a:cubicBezTo>
                    <a:pt x="183" y="170"/>
                    <a:pt x="183" y="170"/>
                    <a:pt x="183" y="170"/>
                  </a:cubicBezTo>
                  <a:cubicBezTo>
                    <a:pt x="186" y="164"/>
                    <a:pt x="186" y="164"/>
                    <a:pt x="186" y="164"/>
                  </a:cubicBezTo>
                  <a:cubicBezTo>
                    <a:pt x="196" y="164"/>
                    <a:pt x="196" y="164"/>
                    <a:pt x="196" y="164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99" y="152"/>
                    <a:pt x="199" y="152"/>
                    <a:pt x="199" y="152"/>
                  </a:cubicBezTo>
                  <a:cubicBezTo>
                    <a:pt x="200" y="153"/>
                    <a:pt x="200" y="153"/>
                    <a:pt x="200" y="153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08" y="150"/>
                    <a:pt x="208" y="150"/>
                    <a:pt x="208" y="150"/>
                  </a:cubicBezTo>
                  <a:cubicBezTo>
                    <a:pt x="205" y="144"/>
                    <a:pt x="205" y="144"/>
                    <a:pt x="205" y="144"/>
                  </a:cubicBezTo>
                  <a:cubicBezTo>
                    <a:pt x="205" y="143"/>
                    <a:pt x="205" y="143"/>
                    <a:pt x="205" y="143"/>
                  </a:cubicBezTo>
                  <a:cubicBezTo>
                    <a:pt x="207" y="138"/>
                    <a:pt x="207" y="138"/>
                    <a:pt x="207" y="138"/>
                  </a:cubicBezTo>
                  <a:cubicBezTo>
                    <a:pt x="207" y="138"/>
                    <a:pt x="207" y="138"/>
                    <a:pt x="207" y="138"/>
                  </a:cubicBezTo>
                  <a:cubicBezTo>
                    <a:pt x="207" y="137"/>
                    <a:pt x="207" y="137"/>
                    <a:pt x="207" y="137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29" y="126"/>
                    <a:pt x="229" y="126"/>
                    <a:pt x="229" y="126"/>
                  </a:cubicBezTo>
                  <a:cubicBezTo>
                    <a:pt x="228" y="115"/>
                    <a:pt x="228" y="115"/>
                    <a:pt x="228" y="115"/>
                  </a:cubicBezTo>
                  <a:cubicBezTo>
                    <a:pt x="228" y="115"/>
                    <a:pt x="228" y="115"/>
                    <a:pt x="228" y="115"/>
                  </a:cubicBezTo>
                  <a:cubicBezTo>
                    <a:pt x="228" y="114"/>
                    <a:pt x="228" y="114"/>
                    <a:pt x="228" y="114"/>
                  </a:cubicBezTo>
                  <a:cubicBezTo>
                    <a:pt x="232" y="106"/>
                    <a:pt x="232" y="106"/>
                    <a:pt x="232" y="106"/>
                  </a:cubicBezTo>
                  <a:cubicBezTo>
                    <a:pt x="233" y="105"/>
                    <a:pt x="233" y="105"/>
                    <a:pt x="233" y="105"/>
                  </a:cubicBezTo>
                  <a:cubicBezTo>
                    <a:pt x="233" y="105"/>
                    <a:pt x="233" y="105"/>
                    <a:pt x="233" y="105"/>
                  </a:cubicBezTo>
                  <a:cubicBezTo>
                    <a:pt x="239" y="90"/>
                    <a:pt x="239" y="90"/>
                    <a:pt x="239" y="90"/>
                  </a:cubicBezTo>
                  <a:cubicBezTo>
                    <a:pt x="239" y="90"/>
                    <a:pt x="239" y="90"/>
                    <a:pt x="239" y="90"/>
                  </a:cubicBezTo>
                  <a:cubicBezTo>
                    <a:pt x="239" y="90"/>
                    <a:pt x="239" y="90"/>
                    <a:pt x="239" y="90"/>
                  </a:cubicBezTo>
                  <a:cubicBezTo>
                    <a:pt x="245" y="84"/>
                    <a:pt x="245" y="84"/>
                    <a:pt x="245" y="84"/>
                  </a:cubicBezTo>
                  <a:cubicBezTo>
                    <a:pt x="248" y="78"/>
                    <a:pt x="248" y="78"/>
                    <a:pt x="248" y="78"/>
                  </a:cubicBezTo>
                  <a:cubicBezTo>
                    <a:pt x="248" y="78"/>
                    <a:pt x="248" y="78"/>
                    <a:pt x="248" y="78"/>
                  </a:cubicBezTo>
                  <a:cubicBezTo>
                    <a:pt x="248" y="78"/>
                    <a:pt x="248" y="78"/>
                    <a:pt x="248" y="78"/>
                  </a:cubicBezTo>
                  <a:cubicBezTo>
                    <a:pt x="251" y="73"/>
                    <a:pt x="251" y="73"/>
                    <a:pt x="251" y="73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6"/>
                    <a:pt x="248" y="66"/>
                    <a:pt x="248" y="66"/>
                  </a:cubicBezTo>
                  <a:cubicBezTo>
                    <a:pt x="248" y="66"/>
                    <a:pt x="248" y="66"/>
                    <a:pt x="248" y="66"/>
                  </a:cubicBezTo>
                  <a:cubicBezTo>
                    <a:pt x="248" y="60"/>
                    <a:pt x="248" y="60"/>
                    <a:pt x="248" y="60"/>
                  </a:cubicBezTo>
                  <a:cubicBezTo>
                    <a:pt x="245" y="60"/>
                    <a:pt x="245" y="60"/>
                    <a:pt x="245" y="60"/>
                  </a:cubicBezTo>
                  <a:cubicBezTo>
                    <a:pt x="239" y="63"/>
                    <a:pt x="239" y="63"/>
                    <a:pt x="239" y="63"/>
                  </a:cubicBezTo>
                  <a:cubicBezTo>
                    <a:pt x="236" y="65"/>
                    <a:pt x="232" y="64"/>
                    <a:pt x="227" y="61"/>
                  </a:cubicBezTo>
                  <a:cubicBezTo>
                    <a:pt x="225" y="59"/>
                    <a:pt x="225" y="55"/>
                    <a:pt x="226" y="49"/>
                  </a:cubicBezTo>
                  <a:cubicBezTo>
                    <a:pt x="223" y="49"/>
                    <a:pt x="223" y="49"/>
                    <a:pt x="223" y="49"/>
                  </a:cubicBezTo>
                  <a:cubicBezTo>
                    <a:pt x="221" y="51"/>
                    <a:pt x="221" y="51"/>
                    <a:pt x="221" y="51"/>
                  </a:cubicBezTo>
                  <a:cubicBezTo>
                    <a:pt x="217" y="55"/>
                    <a:pt x="215" y="57"/>
                    <a:pt x="214" y="57"/>
                  </a:cubicBezTo>
                  <a:cubicBezTo>
                    <a:pt x="213" y="57"/>
                    <a:pt x="213" y="57"/>
                    <a:pt x="212" y="57"/>
                  </a:cubicBezTo>
                  <a:cubicBezTo>
                    <a:pt x="211" y="56"/>
                    <a:pt x="211" y="54"/>
                    <a:pt x="211" y="50"/>
                  </a:cubicBezTo>
                  <a:cubicBezTo>
                    <a:pt x="211" y="47"/>
                    <a:pt x="211" y="44"/>
                    <a:pt x="212" y="44"/>
                  </a:cubicBezTo>
                  <a:cubicBezTo>
                    <a:pt x="213" y="42"/>
                    <a:pt x="213" y="42"/>
                    <a:pt x="214" y="43"/>
                  </a:cubicBezTo>
                  <a:cubicBezTo>
                    <a:pt x="222" y="29"/>
                    <a:pt x="222" y="29"/>
                    <a:pt x="222" y="29"/>
                  </a:cubicBezTo>
                  <a:cubicBezTo>
                    <a:pt x="224" y="24"/>
                    <a:pt x="224" y="24"/>
                    <a:pt x="224" y="24"/>
                  </a:cubicBezTo>
                  <a:cubicBezTo>
                    <a:pt x="225" y="18"/>
                    <a:pt x="225" y="18"/>
                    <a:pt x="225" y="18"/>
                  </a:cubicBezTo>
                  <a:cubicBezTo>
                    <a:pt x="221" y="14"/>
                    <a:pt x="221" y="14"/>
                    <a:pt x="221" y="14"/>
                  </a:cubicBezTo>
                  <a:cubicBezTo>
                    <a:pt x="219" y="13"/>
                    <a:pt x="219" y="10"/>
                    <a:pt x="220" y="6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2"/>
                    <a:pt x="219" y="1"/>
                    <a:pt x="217" y="0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5" y="4"/>
                    <a:pt x="212" y="6"/>
                    <a:pt x="208" y="4"/>
                  </a:cubicBezTo>
                  <a:cubicBezTo>
                    <a:pt x="206" y="4"/>
                    <a:pt x="203" y="4"/>
                    <a:pt x="20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1" name="Freeform 15"/>
            <p:cNvSpPr/>
            <p:nvPr/>
          </p:nvSpPr>
          <p:spPr bwMode="auto">
            <a:xfrm>
              <a:off x="6469063" y="4029075"/>
              <a:ext cx="534988" cy="539750"/>
            </a:xfrm>
            <a:custGeom>
              <a:avLst/>
              <a:gdLst>
                <a:gd name="T0" fmla="*/ 134 w 142"/>
                <a:gd name="T1" fmla="*/ 16 h 144"/>
                <a:gd name="T2" fmla="*/ 129 w 142"/>
                <a:gd name="T3" fmla="*/ 14 h 144"/>
                <a:gd name="T4" fmla="*/ 125 w 142"/>
                <a:gd name="T5" fmla="*/ 12 h 144"/>
                <a:gd name="T6" fmla="*/ 117 w 142"/>
                <a:gd name="T7" fmla="*/ 14 h 144"/>
                <a:gd name="T8" fmla="*/ 111 w 142"/>
                <a:gd name="T9" fmla="*/ 11 h 144"/>
                <a:gd name="T10" fmla="*/ 110 w 142"/>
                <a:gd name="T11" fmla="*/ 10 h 144"/>
                <a:gd name="T12" fmla="*/ 102 w 142"/>
                <a:gd name="T13" fmla="*/ 2 h 144"/>
                <a:gd name="T14" fmla="*/ 88 w 142"/>
                <a:gd name="T15" fmla="*/ 8 h 144"/>
                <a:gd name="T16" fmla="*/ 86 w 142"/>
                <a:gd name="T17" fmla="*/ 20 h 144"/>
                <a:gd name="T18" fmla="*/ 81 w 142"/>
                <a:gd name="T19" fmla="*/ 30 h 144"/>
                <a:gd name="T20" fmla="*/ 72 w 142"/>
                <a:gd name="T21" fmla="*/ 43 h 144"/>
                <a:gd name="T22" fmla="*/ 58 w 142"/>
                <a:gd name="T23" fmla="*/ 59 h 144"/>
                <a:gd name="T24" fmla="*/ 44 w 142"/>
                <a:gd name="T25" fmla="*/ 72 h 144"/>
                <a:gd name="T26" fmla="*/ 36 w 142"/>
                <a:gd name="T27" fmla="*/ 82 h 144"/>
                <a:gd name="T28" fmla="*/ 0 w 142"/>
                <a:gd name="T29" fmla="*/ 84 h 144"/>
                <a:gd name="T30" fmla="*/ 10 w 142"/>
                <a:gd name="T31" fmla="*/ 113 h 144"/>
                <a:gd name="T32" fmla="*/ 16 w 142"/>
                <a:gd name="T33" fmla="*/ 117 h 144"/>
                <a:gd name="T34" fmla="*/ 21 w 142"/>
                <a:gd name="T35" fmla="*/ 131 h 144"/>
                <a:gd name="T36" fmla="*/ 22 w 142"/>
                <a:gd name="T37" fmla="*/ 134 h 144"/>
                <a:gd name="T38" fmla="*/ 31 w 142"/>
                <a:gd name="T39" fmla="*/ 131 h 144"/>
                <a:gd name="T40" fmla="*/ 35 w 142"/>
                <a:gd name="T41" fmla="*/ 133 h 144"/>
                <a:gd name="T42" fmla="*/ 38 w 142"/>
                <a:gd name="T43" fmla="*/ 123 h 144"/>
                <a:gd name="T44" fmla="*/ 55 w 142"/>
                <a:gd name="T45" fmla="*/ 116 h 144"/>
                <a:gd name="T46" fmla="*/ 56 w 142"/>
                <a:gd name="T47" fmla="*/ 106 h 144"/>
                <a:gd name="T48" fmla="*/ 60 w 142"/>
                <a:gd name="T49" fmla="*/ 103 h 144"/>
                <a:gd name="T50" fmla="*/ 61 w 142"/>
                <a:gd name="T51" fmla="*/ 103 h 144"/>
                <a:gd name="T52" fmla="*/ 68 w 142"/>
                <a:gd name="T53" fmla="*/ 110 h 144"/>
                <a:gd name="T54" fmla="*/ 70 w 142"/>
                <a:gd name="T55" fmla="*/ 116 h 144"/>
                <a:gd name="T56" fmla="*/ 76 w 142"/>
                <a:gd name="T57" fmla="*/ 108 h 144"/>
                <a:gd name="T58" fmla="*/ 81 w 142"/>
                <a:gd name="T59" fmla="*/ 106 h 144"/>
                <a:gd name="T60" fmla="*/ 87 w 142"/>
                <a:gd name="T61" fmla="*/ 107 h 144"/>
                <a:gd name="T62" fmla="*/ 90 w 142"/>
                <a:gd name="T63" fmla="*/ 118 h 144"/>
                <a:gd name="T64" fmla="*/ 94 w 142"/>
                <a:gd name="T65" fmla="*/ 127 h 144"/>
                <a:gd name="T66" fmla="*/ 97 w 142"/>
                <a:gd name="T67" fmla="*/ 135 h 144"/>
                <a:gd name="T68" fmla="*/ 104 w 142"/>
                <a:gd name="T69" fmla="*/ 135 h 144"/>
                <a:gd name="T70" fmla="*/ 104 w 142"/>
                <a:gd name="T71" fmla="*/ 136 h 144"/>
                <a:gd name="T72" fmla="*/ 108 w 142"/>
                <a:gd name="T73" fmla="*/ 144 h 144"/>
                <a:gd name="T74" fmla="*/ 110 w 142"/>
                <a:gd name="T75" fmla="*/ 138 h 144"/>
                <a:gd name="T76" fmla="*/ 112 w 142"/>
                <a:gd name="T77" fmla="*/ 137 h 144"/>
                <a:gd name="T78" fmla="*/ 115 w 142"/>
                <a:gd name="T79" fmla="*/ 135 h 144"/>
                <a:gd name="T80" fmla="*/ 118 w 142"/>
                <a:gd name="T81" fmla="*/ 132 h 144"/>
                <a:gd name="T82" fmla="*/ 94 w 142"/>
                <a:gd name="T83" fmla="*/ 84 h 144"/>
                <a:gd name="T84" fmla="*/ 88 w 142"/>
                <a:gd name="T85" fmla="*/ 64 h 144"/>
                <a:gd name="T86" fmla="*/ 87 w 142"/>
                <a:gd name="T87" fmla="*/ 64 h 144"/>
                <a:gd name="T88" fmla="*/ 91 w 142"/>
                <a:gd name="T89" fmla="*/ 52 h 144"/>
                <a:gd name="T90" fmla="*/ 130 w 142"/>
                <a:gd name="T91" fmla="*/ 44 h 144"/>
                <a:gd name="T92" fmla="*/ 140 w 142"/>
                <a:gd name="T93" fmla="*/ 3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2" h="144">
                  <a:moveTo>
                    <a:pt x="142" y="29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0" y="15"/>
                    <a:pt x="130" y="15"/>
                    <a:pt x="130" y="15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9" y="14"/>
                    <a:pt x="129" y="14"/>
                    <a:pt x="129" y="14"/>
                  </a:cubicBezTo>
                  <a:cubicBezTo>
                    <a:pt x="129" y="14"/>
                    <a:pt x="129" y="14"/>
                    <a:pt x="129" y="14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2" y="13"/>
                    <a:pt x="122" y="13"/>
                    <a:pt x="122" y="13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6" y="13"/>
                    <a:pt x="116" y="13"/>
                    <a:pt x="116" y="13"/>
                  </a:cubicBezTo>
                  <a:cubicBezTo>
                    <a:pt x="111" y="11"/>
                    <a:pt x="111" y="11"/>
                    <a:pt x="111" y="11"/>
                  </a:cubicBezTo>
                  <a:cubicBezTo>
                    <a:pt x="111" y="11"/>
                    <a:pt x="111" y="11"/>
                    <a:pt x="111" y="11"/>
                  </a:cubicBezTo>
                  <a:cubicBezTo>
                    <a:pt x="110" y="11"/>
                    <a:pt x="110" y="11"/>
                    <a:pt x="110" y="11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06" y="6"/>
                    <a:pt x="106" y="6"/>
                    <a:pt x="106" y="6"/>
                  </a:cubicBezTo>
                  <a:cubicBezTo>
                    <a:pt x="102" y="2"/>
                    <a:pt x="102" y="2"/>
                    <a:pt x="102" y="2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68" y="46"/>
                    <a:pt x="65" y="49"/>
                    <a:pt x="62" y="52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7" y="61"/>
                    <a:pt x="54" y="63"/>
                    <a:pt x="48" y="66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9" y="121"/>
                    <a:pt x="21" y="124"/>
                    <a:pt x="21" y="126"/>
                  </a:cubicBezTo>
                  <a:cubicBezTo>
                    <a:pt x="21" y="131"/>
                    <a:pt x="21" y="131"/>
                    <a:pt x="21" y="131"/>
                  </a:cubicBezTo>
                  <a:cubicBezTo>
                    <a:pt x="19" y="133"/>
                    <a:pt x="19" y="133"/>
                    <a:pt x="19" y="133"/>
                  </a:cubicBezTo>
                  <a:cubicBezTo>
                    <a:pt x="20" y="134"/>
                    <a:pt x="20" y="134"/>
                    <a:pt x="20" y="134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2" y="133"/>
                    <a:pt x="32" y="133"/>
                    <a:pt x="32" y="133"/>
                  </a:cubicBezTo>
                  <a:cubicBezTo>
                    <a:pt x="35" y="133"/>
                    <a:pt x="35" y="133"/>
                    <a:pt x="35" y="133"/>
                  </a:cubicBezTo>
                  <a:cubicBezTo>
                    <a:pt x="35" y="133"/>
                    <a:pt x="35" y="133"/>
                    <a:pt x="35" y="133"/>
                  </a:cubicBezTo>
                  <a:cubicBezTo>
                    <a:pt x="34" y="130"/>
                    <a:pt x="34" y="130"/>
                    <a:pt x="34" y="130"/>
                  </a:cubicBezTo>
                  <a:cubicBezTo>
                    <a:pt x="34" y="130"/>
                    <a:pt x="34" y="130"/>
                    <a:pt x="34" y="130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39" y="121"/>
                    <a:pt x="41" y="120"/>
                    <a:pt x="44" y="121"/>
                  </a:cubicBezTo>
                  <a:cubicBezTo>
                    <a:pt x="51" y="121"/>
                    <a:pt x="51" y="121"/>
                    <a:pt x="51" y="121"/>
                  </a:cubicBezTo>
                  <a:cubicBezTo>
                    <a:pt x="55" y="116"/>
                    <a:pt x="55" y="116"/>
                    <a:pt x="55" y="116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7" y="105"/>
                    <a:pt x="57" y="105"/>
                    <a:pt x="57" y="105"/>
                  </a:cubicBezTo>
                  <a:cubicBezTo>
                    <a:pt x="57" y="105"/>
                    <a:pt x="57" y="105"/>
                    <a:pt x="57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7" y="105"/>
                    <a:pt x="67" y="105"/>
                    <a:pt x="67" y="105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1" y="105"/>
                    <a:pt x="81" y="105"/>
                    <a:pt x="81" y="105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8" y="107"/>
                    <a:pt x="88" y="107"/>
                    <a:pt x="88" y="107"/>
                  </a:cubicBezTo>
                  <a:cubicBezTo>
                    <a:pt x="90" y="113"/>
                    <a:pt x="90" y="113"/>
                    <a:pt x="90" y="113"/>
                  </a:cubicBezTo>
                  <a:cubicBezTo>
                    <a:pt x="90" y="118"/>
                    <a:pt x="90" y="118"/>
                    <a:pt x="90" y="118"/>
                  </a:cubicBezTo>
                  <a:cubicBezTo>
                    <a:pt x="94" y="126"/>
                    <a:pt x="94" y="126"/>
                    <a:pt x="94" y="126"/>
                  </a:cubicBezTo>
                  <a:cubicBezTo>
                    <a:pt x="94" y="126"/>
                    <a:pt x="94" y="126"/>
                    <a:pt x="94" y="126"/>
                  </a:cubicBezTo>
                  <a:cubicBezTo>
                    <a:pt x="94" y="127"/>
                    <a:pt x="94" y="127"/>
                    <a:pt x="94" y="127"/>
                  </a:cubicBezTo>
                  <a:cubicBezTo>
                    <a:pt x="94" y="132"/>
                    <a:pt x="94" y="132"/>
                    <a:pt x="94" y="132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7" y="135"/>
                    <a:pt x="97" y="135"/>
                    <a:pt x="97" y="135"/>
                  </a:cubicBezTo>
                  <a:cubicBezTo>
                    <a:pt x="98" y="133"/>
                    <a:pt x="98" y="133"/>
                    <a:pt x="98" y="133"/>
                  </a:cubicBezTo>
                  <a:cubicBezTo>
                    <a:pt x="99" y="132"/>
                    <a:pt x="99" y="132"/>
                    <a:pt x="99" y="132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8" y="144"/>
                    <a:pt x="108" y="144"/>
                    <a:pt x="108" y="144"/>
                  </a:cubicBezTo>
                  <a:cubicBezTo>
                    <a:pt x="108" y="143"/>
                    <a:pt x="108" y="143"/>
                    <a:pt x="108" y="143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111" y="137"/>
                    <a:pt x="111" y="137"/>
                    <a:pt x="111" y="137"/>
                  </a:cubicBezTo>
                  <a:cubicBezTo>
                    <a:pt x="111" y="137"/>
                    <a:pt x="111" y="137"/>
                    <a:pt x="111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4" y="135"/>
                    <a:pt x="114" y="135"/>
                    <a:pt x="114" y="135"/>
                  </a:cubicBezTo>
                  <a:cubicBezTo>
                    <a:pt x="115" y="135"/>
                    <a:pt x="115" y="135"/>
                    <a:pt x="115" y="135"/>
                  </a:cubicBezTo>
                  <a:cubicBezTo>
                    <a:pt x="115" y="135"/>
                    <a:pt x="115" y="135"/>
                    <a:pt x="115" y="135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18" y="132"/>
                    <a:pt x="118" y="132"/>
                    <a:pt x="118" y="132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94" y="84"/>
                    <a:pt x="94" y="84"/>
                    <a:pt x="94" y="84"/>
                  </a:cubicBezTo>
                  <a:cubicBezTo>
                    <a:pt x="93" y="84"/>
                    <a:pt x="93" y="84"/>
                    <a:pt x="93" y="84"/>
                  </a:cubicBezTo>
                  <a:cubicBezTo>
                    <a:pt x="92" y="73"/>
                    <a:pt x="92" y="73"/>
                    <a:pt x="92" y="73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8" y="63"/>
                    <a:pt x="88" y="63"/>
                    <a:pt x="88" y="63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2" y="52"/>
                    <a:pt x="92" y="52"/>
                    <a:pt x="92" y="52"/>
                  </a:cubicBezTo>
                  <a:cubicBezTo>
                    <a:pt x="117" y="51"/>
                    <a:pt x="117" y="51"/>
                    <a:pt x="117" y="51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1" y="43"/>
                    <a:pt x="131" y="43"/>
                    <a:pt x="131" y="43"/>
                  </a:cubicBezTo>
                  <a:cubicBezTo>
                    <a:pt x="136" y="42"/>
                    <a:pt x="139" y="40"/>
                    <a:pt x="140" y="38"/>
                  </a:cubicBezTo>
                  <a:cubicBezTo>
                    <a:pt x="141" y="36"/>
                    <a:pt x="142" y="33"/>
                    <a:pt x="142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2" name="Freeform 16"/>
            <p:cNvSpPr/>
            <p:nvPr/>
          </p:nvSpPr>
          <p:spPr bwMode="auto">
            <a:xfrm>
              <a:off x="6469063" y="2976563"/>
              <a:ext cx="609600" cy="1085850"/>
            </a:xfrm>
            <a:custGeom>
              <a:avLst/>
              <a:gdLst>
                <a:gd name="T0" fmla="*/ 48 w 162"/>
                <a:gd name="T1" fmla="*/ 90 h 289"/>
                <a:gd name="T2" fmla="*/ 61 w 162"/>
                <a:gd name="T3" fmla="*/ 100 h 289"/>
                <a:gd name="T4" fmla="*/ 70 w 162"/>
                <a:gd name="T5" fmla="*/ 108 h 289"/>
                <a:gd name="T6" fmla="*/ 88 w 162"/>
                <a:gd name="T7" fmla="*/ 114 h 289"/>
                <a:gd name="T8" fmla="*/ 88 w 162"/>
                <a:gd name="T9" fmla="*/ 115 h 289"/>
                <a:gd name="T10" fmla="*/ 93 w 162"/>
                <a:gd name="T11" fmla="*/ 123 h 289"/>
                <a:gd name="T12" fmla="*/ 89 w 162"/>
                <a:gd name="T13" fmla="*/ 136 h 289"/>
                <a:gd name="T14" fmla="*/ 88 w 162"/>
                <a:gd name="T15" fmla="*/ 144 h 289"/>
                <a:gd name="T16" fmla="*/ 84 w 162"/>
                <a:gd name="T17" fmla="*/ 158 h 289"/>
                <a:gd name="T18" fmla="*/ 70 w 162"/>
                <a:gd name="T19" fmla="*/ 156 h 289"/>
                <a:gd name="T20" fmla="*/ 56 w 162"/>
                <a:gd name="T21" fmla="*/ 166 h 289"/>
                <a:gd name="T22" fmla="*/ 58 w 162"/>
                <a:gd name="T23" fmla="*/ 177 h 289"/>
                <a:gd name="T24" fmla="*/ 44 w 162"/>
                <a:gd name="T25" fmla="*/ 174 h 289"/>
                <a:gd name="T26" fmla="*/ 32 w 162"/>
                <a:gd name="T27" fmla="*/ 169 h 289"/>
                <a:gd name="T28" fmla="*/ 20 w 162"/>
                <a:gd name="T29" fmla="*/ 196 h 289"/>
                <a:gd name="T30" fmla="*/ 24 w 162"/>
                <a:gd name="T31" fmla="*/ 204 h 289"/>
                <a:gd name="T32" fmla="*/ 26 w 162"/>
                <a:gd name="T33" fmla="*/ 211 h 289"/>
                <a:gd name="T34" fmla="*/ 27 w 162"/>
                <a:gd name="T35" fmla="*/ 222 h 289"/>
                <a:gd name="T36" fmla="*/ 3 w 162"/>
                <a:gd name="T37" fmla="*/ 227 h 289"/>
                <a:gd name="T38" fmla="*/ 3 w 162"/>
                <a:gd name="T39" fmla="*/ 243 h 289"/>
                <a:gd name="T40" fmla="*/ 6 w 162"/>
                <a:gd name="T41" fmla="*/ 254 h 289"/>
                <a:gd name="T42" fmla="*/ 33 w 162"/>
                <a:gd name="T43" fmla="*/ 252 h 289"/>
                <a:gd name="T44" fmla="*/ 43 w 162"/>
                <a:gd name="T45" fmla="*/ 260 h 289"/>
                <a:gd name="T46" fmla="*/ 51 w 162"/>
                <a:gd name="T47" fmla="*/ 266 h 289"/>
                <a:gd name="T48" fmla="*/ 58 w 162"/>
                <a:gd name="T49" fmla="*/ 260 h 289"/>
                <a:gd name="T50" fmla="*/ 76 w 162"/>
                <a:gd name="T51" fmla="*/ 273 h 289"/>
                <a:gd name="T52" fmla="*/ 98 w 162"/>
                <a:gd name="T53" fmla="*/ 274 h 289"/>
                <a:gd name="T54" fmla="*/ 104 w 162"/>
                <a:gd name="T55" fmla="*/ 278 h 289"/>
                <a:gd name="T56" fmla="*/ 104 w 162"/>
                <a:gd name="T57" fmla="*/ 279 h 289"/>
                <a:gd name="T58" fmla="*/ 113 w 162"/>
                <a:gd name="T59" fmla="*/ 287 h 289"/>
                <a:gd name="T60" fmla="*/ 124 w 162"/>
                <a:gd name="T61" fmla="*/ 280 h 289"/>
                <a:gd name="T62" fmla="*/ 120 w 162"/>
                <a:gd name="T63" fmla="*/ 274 h 289"/>
                <a:gd name="T64" fmla="*/ 124 w 162"/>
                <a:gd name="T65" fmla="*/ 257 h 289"/>
                <a:gd name="T66" fmla="*/ 134 w 162"/>
                <a:gd name="T67" fmla="*/ 256 h 289"/>
                <a:gd name="T68" fmla="*/ 121 w 162"/>
                <a:gd name="T69" fmla="*/ 242 h 289"/>
                <a:gd name="T70" fmla="*/ 117 w 162"/>
                <a:gd name="T71" fmla="*/ 237 h 289"/>
                <a:gd name="T72" fmla="*/ 122 w 162"/>
                <a:gd name="T73" fmla="*/ 231 h 289"/>
                <a:gd name="T74" fmla="*/ 151 w 162"/>
                <a:gd name="T75" fmla="*/ 233 h 289"/>
                <a:gd name="T76" fmla="*/ 162 w 162"/>
                <a:gd name="T77" fmla="*/ 231 h 289"/>
                <a:gd name="T78" fmla="*/ 145 w 162"/>
                <a:gd name="T79" fmla="*/ 187 h 289"/>
                <a:gd name="T80" fmla="*/ 137 w 162"/>
                <a:gd name="T81" fmla="*/ 184 h 289"/>
                <a:gd name="T82" fmla="*/ 136 w 162"/>
                <a:gd name="T83" fmla="*/ 172 h 289"/>
                <a:gd name="T84" fmla="*/ 138 w 162"/>
                <a:gd name="T85" fmla="*/ 95 h 289"/>
                <a:gd name="T86" fmla="*/ 140 w 162"/>
                <a:gd name="T87" fmla="*/ 80 h 289"/>
                <a:gd name="T88" fmla="*/ 148 w 162"/>
                <a:gd name="T89" fmla="*/ 68 h 289"/>
                <a:gd name="T90" fmla="*/ 139 w 162"/>
                <a:gd name="T91" fmla="*/ 55 h 289"/>
                <a:gd name="T92" fmla="*/ 138 w 162"/>
                <a:gd name="T93" fmla="*/ 44 h 289"/>
                <a:gd name="T94" fmla="*/ 138 w 162"/>
                <a:gd name="T95" fmla="*/ 43 h 289"/>
                <a:gd name="T96" fmla="*/ 146 w 162"/>
                <a:gd name="T97" fmla="*/ 18 h 289"/>
                <a:gd name="T98" fmla="*/ 150 w 162"/>
                <a:gd name="T99" fmla="*/ 10 h 289"/>
                <a:gd name="T100" fmla="*/ 156 w 162"/>
                <a:gd name="T101" fmla="*/ 6 h 289"/>
                <a:gd name="T102" fmla="*/ 148 w 162"/>
                <a:gd name="T103" fmla="*/ 0 h 289"/>
                <a:gd name="T104" fmla="*/ 134 w 162"/>
                <a:gd name="T105" fmla="*/ 5 h 289"/>
                <a:gd name="T106" fmla="*/ 122 w 162"/>
                <a:gd name="T107" fmla="*/ 16 h 289"/>
                <a:gd name="T108" fmla="*/ 105 w 162"/>
                <a:gd name="T109" fmla="*/ 28 h 289"/>
                <a:gd name="T110" fmla="*/ 98 w 162"/>
                <a:gd name="T111" fmla="*/ 35 h 289"/>
                <a:gd name="T112" fmla="*/ 93 w 162"/>
                <a:gd name="T113" fmla="*/ 59 h 289"/>
                <a:gd name="T114" fmla="*/ 92 w 162"/>
                <a:gd name="T115" fmla="*/ 66 h 289"/>
                <a:gd name="T116" fmla="*/ 87 w 162"/>
                <a:gd name="T117" fmla="*/ 72 h 289"/>
                <a:gd name="T118" fmla="*/ 86 w 162"/>
                <a:gd name="T119" fmla="*/ 73 h 289"/>
                <a:gd name="T120" fmla="*/ 76 w 162"/>
                <a:gd name="T121" fmla="*/ 74 h 289"/>
                <a:gd name="T122" fmla="*/ 76 w 162"/>
                <a:gd name="T123" fmla="*/ 74 h 289"/>
                <a:gd name="T124" fmla="*/ 54 w 162"/>
                <a:gd name="T125" fmla="*/ 6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2" h="289">
                  <a:moveTo>
                    <a:pt x="54" y="66"/>
                  </a:moveTo>
                  <a:cubicBezTo>
                    <a:pt x="52" y="65"/>
                    <a:pt x="52" y="65"/>
                    <a:pt x="52" y="65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70" y="108"/>
                    <a:pt x="70" y="108"/>
                    <a:pt x="70" y="108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93" y="122"/>
                    <a:pt x="93" y="122"/>
                    <a:pt x="93" y="122"/>
                  </a:cubicBezTo>
                  <a:cubicBezTo>
                    <a:pt x="94" y="122"/>
                    <a:pt x="94" y="122"/>
                    <a:pt x="94" y="122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89" y="130"/>
                    <a:pt x="89" y="130"/>
                    <a:pt x="89" y="130"/>
                  </a:cubicBezTo>
                  <a:cubicBezTo>
                    <a:pt x="88" y="130"/>
                    <a:pt x="88" y="132"/>
                    <a:pt x="88" y="136"/>
                  </a:cubicBezTo>
                  <a:cubicBezTo>
                    <a:pt x="89" y="136"/>
                    <a:pt x="89" y="136"/>
                    <a:pt x="89" y="136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8" y="144"/>
                    <a:pt x="88" y="144"/>
                    <a:pt x="88" y="144"/>
                  </a:cubicBezTo>
                  <a:cubicBezTo>
                    <a:pt x="88" y="144"/>
                    <a:pt x="88" y="144"/>
                    <a:pt x="88" y="144"/>
                  </a:cubicBezTo>
                  <a:cubicBezTo>
                    <a:pt x="85" y="156"/>
                    <a:pt x="85" y="156"/>
                    <a:pt x="85" y="156"/>
                  </a:cubicBezTo>
                  <a:cubicBezTo>
                    <a:pt x="84" y="158"/>
                    <a:pt x="84" y="158"/>
                    <a:pt x="84" y="158"/>
                  </a:cubicBezTo>
                  <a:cubicBezTo>
                    <a:pt x="84" y="158"/>
                    <a:pt x="84" y="158"/>
                    <a:pt x="84" y="158"/>
                  </a:cubicBezTo>
                  <a:cubicBezTo>
                    <a:pt x="82" y="157"/>
                    <a:pt x="82" y="157"/>
                    <a:pt x="82" y="157"/>
                  </a:cubicBezTo>
                  <a:cubicBezTo>
                    <a:pt x="77" y="156"/>
                    <a:pt x="77" y="156"/>
                    <a:pt x="77" y="156"/>
                  </a:cubicBezTo>
                  <a:cubicBezTo>
                    <a:pt x="70" y="156"/>
                    <a:pt x="70" y="156"/>
                    <a:pt x="70" y="156"/>
                  </a:cubicBezTo>
                  <a:cubicBezTo>
                    <a:pt x="64" y="158"/>
                    <a:pt x="64" y="158"/>
                    <a:pt x="64" y="158"/>
                  </a:cubicBezTo>
                  <a:cubicBezTo>
                    <a:pt x="58" y="164"/>
                    <a:pt x="58" y="164"/>
                    <a:pt x="58" y="164"/>
                  </a:cubicBezTo>
                  <a:cubicBezTo>
                    <a:pt x="56" y="166"/>
                    <a:pt x="56" y="166"/>
                    <a:pt x="56" y="166"/>
                  </a:cubicBezTo>
                  <a:cubicBezTo>
                    <a:pt x="65" y="170"/>
                    <a:pt x="65" y="170"/>
                    <a:pt x="65" y="170"/>
                  </a:cubicBezTo>
                  <a:cubicBezTo>
                    <a:pt x="64" y="172"/>
                    <a:pt x="64" y="172"/>
                    <a:pt x="64" y="172"/>
                  </a:cubicBezTo>
                  <a:cubicBezTo>
                    <a:pt x="64" y="174"/>
                    <a:pt x="62" y="176"/>
                    <a:pt x="58" y="177"/>
                  </a:cubicBezTo>
                  <a:cubicBezTo>
                    <a:pt x="53" y="177"/>
                    <a:pt x="53" y="177"/>
                    <a:pt x="53" y="177"/>
                  </a:cubicBezTo>
                  <a:cubicBezTo>
                    <a:pt x="44" y="174"/>
                    <a:pt x="44" y="174"/>
                    <a:pt x="44" y="174"/>
                  </a:cubicBezTo>
                  <a:cubicBezTo>
                    <a:pt x="44" y="174"/>
                    <a:pt x="44" y="174"/>
                    <a:pt x="44" y="174"/>
                  </a:cubicBezTo>
                  <a:cubicBezTo>
                    <a:pt x="44" y="174"/>
                    <a:pt x="44" y="174"/>
                    <a:pt x="44" y="174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32" y="169"/>
                    <a:pt x="32" y="169"/>
                    <a:pt x="32" y="169"/>
                  </a:cubicBezTo>
                  <a:cubicBezTo>
                    <a:pt x="22" y="183"/>
                    <a:pt x="22" y="183"/>
                    <a:pt x="22" y="183"/>
                  </a:cubicBezTo>
                  <a:cubicBezTo>
                    <a:pt x="20" y="188"/>
                    <a:pt x="20" y="188"/>
                    <a:pt x="20" y="188"/>
                  </a:cubicBezTo>
                  <a:cubicBezTo>
                    <a:pt x="20" y="196"/>
                    <a:pt x="20" y="196"/>
                    <a:pt x="20" y="196"/>
                  </a:cubicBezTo>
                  <a:cubicBezTo>
                    <a:pt x="24" y="203"/>
                    <a:pt x="24" y="203"/>
                    <a:pt x="24" y="203"/>
                  </a:cubicBezTo>
                  <a:cubicBezTo>
                    <a:pt x="24" y="204"/>
                    <a:pt x="24" y="204"/>
                    <a:pt x="24" y="204"/>
                  </a:cubicBezTo>
                  <a:cubicBezTo>
                    <a:pt x="24" y="204"/>
                    <a:pt x="24" y="204"/>
                    <a:pt x="24" y="204"/>
                  </a:cubicBezTo>
                  <a:cubicBezTo>
                    <a:pt x="24" y="204"/>
                    <a:pt x="24" y="204"/>
                    <a:pt x="24" y="204"/>
                  </a:cubicBezTo>
                  <a:cubicBezTo>
                    <a:pt x="26" y="210"/>
                    <a:pt x="26" y="210"/>
                    <a:pt x="26" y="210"/>
                  </a:cubicBezTo>
                  <a:cubicBezTo>
                    <a:pt x="26" y="211"/>
                    <a:pt x="26" y="211"/>
                    <a:pt x="26" y="211"/>
                  </a:cubicBezTo>
                  <a:cubicBezTo>
                    <a:pt x="26" y="220"/>
                    <a:pt x="26" y="220"/>
                    <a:pt x="26" y="220"/>
                  </a:cubicBezTo>
                  <a:cubicBezTo>
                    <a:pt x="26" y="221"/>
                    <a:pt x="26" y="221"/>
                    <a:pt x="26" y="221"/>
                  </a:cubicBezTo>
                  <a:cubicBezTo>
                    <a:pt x="27" y="222"/>
                    <a:pt x="27" y="222"/>
                    <a:pt x="27" y="222"/>
                  </a:cubicBezTo>
                  <a:cubicBezTo>
                    <a:pt x="20" y="223"/>
                    <a:pt x="20" y="223"/>
                    <a:pt x="20" y="223"/>
                  </a:cubicBezTo>
                  <a:cubicBezTo>
                    <a:pt x="8" y="223"/>
                    <a:pt x="8" y="223"/>
                    <a:pt x="8" y="223"/>
                  </a:cubicBezTo>
                  <a:cubicBezTo>
                    <a:pt x="3" y="227"/>
                    <a:pt x="3" y="227"/>
                    <a:pt x="3" y="227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1" y="231"/>
                    <a:pt x="1" y="231"/>
                    <a:pt x="1" y="231"/>
                  </a:cubicBezTo>
                  <a:cubicBezTo>
                    <a:pt x="3" y="243"/>
                    <a:pt x="3" y="243"/>
                    <a:pt x="3" y="243"/>
                  </a:cubicBezTo>
                  <a:cubicBezTo>
                    <a:pt x="4" y="243"/>
                    <a:pt x="4" y="243"/>
                    <a:pt x="4" y="243"/>
                  </a:cubicBezTo>
                  <a:cubicBezTo>
                    <a:pt x="4" y="248"/>
                    <a:pt x="4" y="248"/>
                    <a:pt x="4" y="248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27" y="256"/>
                    <a:pt x="27" y="256"/>
                    <a:pt x="27" y="256"/>
                  </a:cubicBezTo>
                  <a:cubicBezTo>
                    <a:pt x="33" y="252"/>
                    <a:pt x="33" y="252"/>
                    <a:pt x="33" y="252"/>
                  </a:cubicBezTo>
                  <a:cubicBezTo>
                    <a:pt x="34" y="252"/>
                    <a:pt x="34" y="252"/>
                    <a:pt x="34" y="252"/>
                  </a:cubicBezTo>
                  <a:cubicBezTo>
                    <a:pt x="40" y="252"/>
                    <a:pt x="40" y="252"/>
                    <a:pt x="40" y="252"/>
                  </a:cubicBezTo>
                  <a:cubicBezTo>
                    <a:pt x="43" y="260"/>
                    <a:pt x="43" y="260"/>
                    <a:pt x="43" y="260"/>
                  </a:cubicBezTo>
                  <a:cubicBezTo>
                    <a:pt x="45" y="262"/>
                    <a:pt x="46" y="264"/>
                    <a:pt x="47" y="266"/>
                  </a:cubicBezTo>
                  <a:cubicBezTo>
                    <a:pt x="50" y="266"/>
                    <a:pt x="50" y="266"/>
                    <a:pt x="50" y="266"/>
                  </a:cubicBezTo>
                  <a:cubicBezTo>
                    <a:pt x="51" y="266"/>
                    <a:pt x="51" y="266"/>
                    <a:pt x="51" y="266"/>
                  </a:cubicBezTo>
                  <a:cubicBezTo>
                    <a:pt x="52" y="266"/>
                    <a:pt x="52" y="266"/>
                    <a:pt x="52" y="266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58" y="260"/>
                    <a:pt x="58" y="260"/>
                    <a:pt x="58" y="260"/>
                  </a:cubicBezTo>
                  <a:cubicBezTo>
                    <a:pt x="63" y="270"/>
                    <a:pt x="63" y="270"/>
                    <a:pt x="63" y="270"/>
                  </a:cubicBezTo>
                  <a:cubicBezTo>
                    <a:pt x="68" y="273"/>
                    <a:pt x="68" y="273"/>
                    <a:pt x="68" y="273"/>
                  </a:cubicBezTo>
                  <a:cubicBezTo>
                    <a:pt x="76" y="273"/>
                    <a:pt x="76" y="273"/>
                    <a:pt x="76" y="273"/>
                  </a:cubicBezTo>
                  <a:cubicBezTo>
                    <a:pt x="82" y="272"/>
                    <a:pt x="82" y="272"/>
                    <a:pt x="82" y="272"/>
                  </a:cubicBezTo>
                  <a:cubicBezTo>
                    <a:pt x="84" y="272"/>
                    <a:pt x="84" y="272"/>
                    <a:pt x="84" y="272"/>
                  </a:cubicBezTo>
                  <a:cubicBezTo>
                    <a:pt x="98" y="274"/>
                    <a:pt x="98" y="274"/>
                    <a:pt x="98" y="274"/>
                  </a:cubicBezTo>
                  <a:cubicBezTo>
                    <a:pt x="98" y="274"/>
                    <a:pt x="98" y="274"/>
                    <a:pt x="98" y="274"/>
                  </a:cubicBezTo>
                  <a:cubicBezTo>
                    <a:pt x="98" y="275"/>
                    <a:pt x="98" y="275"/>
                    <a:pt x="98" y="275"/>
                  </a:cubicBezTo>
                  <a:cubicBezTo>
                    <a:pt x="104" y="278"/>
                    <a:pt x="104" y="278"/>
                    <a:pt x="104" y="278"/>
                  </a:cubicBezTo>
                  <a:cubicBezTo>
                    <a:pt x="104" y="278"/>
                    <a:pt x="104" y="278"/>
                    <a:pt x="104" y="278"/>
                  </a:cubicBezTo>
                  <a:cubicBezTo>
                    <a:pt x="104" y="278"/>
                    <a:pt x="104" y="278"/>
                    <a:pt x="104" y="278"/>
                  </a:cubicBezTo>
                  <a:cubicBezTo>
                    <a:pt x="104" y="279"/>
                    <a:pt x="104" y="279"/>
                    <a:pt x="104" y="279"/>
                  </a:cubicBezTo>
                  <a:cubicBezTo>
                    <a:pt x="110" y="283"/>
                    <a:pt x="110" y="283"/>
                    <a:pt x="110" y="283"/>
                  </a:cubicBezTo>
                  <a:cubicBezTo>
                    <a:pt x="110" y="283"/>
                    <a:pt x="110" y="283"/>
                    <a:pt x="110" y="283"/>
                  </a:cubicBezTo>
                  <a:cubicBezTo>
                    <a:pt x="113" y="287"/>
                    <a:pt x="113" y="287"/>
                    <a:pt x="113" y="287"/>
                  </a:cubicBezTo>
                  <a:cubicBezTo>
                    <a:pt x="117" y="289"/>
                    <a:pt x="117" y="289"/>
                    <a:pt x="117" y="289"/>
                  </a:cubicBezTo>
                  <a:cubicBezTo>
                    <a:pt x="124" y="288"/>
                    <a:pt x="124" y="288"/>
                    <a:pt x="124" y="288"/>
                  </a:cubicBezTo>
                  <a:cubicBezTo>
                    <a:pt x="124" y="280"/>
                    <a:pt x="124" y="280"/>
                    <a:pt x="124" y="280"/>
                  </a:cubicBezTo>
                  <a:cubicBezTo>
                    <a:pt x="120" y="274"/>
                    <a:pt x="120" y="274"/>
                    <a:pt x="120" y="274"/>
                  </a:cubicBezTo>
                  <a:cubicBezTo>
                    <a:pt x="120" y="274"/>
                    <a:pt x="120" y="274"/>
                    <a:pt x="120" y="274"/>
                  </a:cubicBezTo>
                  <a:cubicBezTo>
                    <a:pt x="120" y="274"/>
                    <a:pt x="120" y="274"/>
                    <a:pt x="120" y="274"/>
                  </a:cubicBezTo>
                  <a:cubicBezTo>
                    <a:pt x="118" y="263"/>
                    <a:pt x="118" y="263"/>
                    <a:pt x="118" y="263"/>
                  </a:cubicBezTo>
                  <a:cubicBezTo>
                    <a:pt x="123" y="258"/>
                    <a:pt x="123" y="258"/>
                    <a:pt x="123" y="258"/>
                  </a:cubicBezTo>
                  <a:cubicBezTo>
                    <a:pt x="124" y="257"/>
                    <a:pt x="124" y="257"/>
                    <a:pt x="124" y="257"/>
                  </a:cubicBezTo>
                  <a:cubicBezTo>
                    <a:pt x="124" y="257"/>
                    <a:pt x="124" y="257"/>
                    <a:pt x="124" y="257"/>
                  </a:cubicBezTo>
                  <a:cubicBezTo>
                    <a:pt x="129" y="256"/>
                    <a:pt x="129" y="256"/>
                    <a:pt x="129" y="256"/>
                  </a:cubicBezTo>
                  <a:cubicBezTo>
                    <a:pt x="134" y="256"/>
                    <a:pt x="134" y="256"/>
                    <a:pt x="134" y="256"/>
                  </a:cubicBezTo>
                  <a:cubicBezTo>
                    <a:pt x="136" y="254"/>
                    <a:pt x="136" y="254"/>
                    <a:pt x="136" y="254"/>
                  </a:cubicBezTo>
                  <a:cubicBezTo>
                    <a:pt x="132" y="250"/>
                    <a:pt x="132" y="250"/>
                    <a:pt x="132" y="250"/>
                  </a:cubicBezTo>
                  <a:cubicBezTo>
                    <a:pt x="121" y="242"/>
                    <a:pt x="121" y="242"/>
                    <a:pt x="121" y="242"/>
                  </a:cubicBezTo>
                  <a:cubicBezTo>
                    <a:pt x="118" y="238"/>
                    <a:pt x="118" y="238"/>
                    <a:pt x="118" y="238"/>
                  </a:cubicBezTo>
                  <a:cubicBezTo>
                    <a:pt x="118" y="238"/>
                    <a:pt x="118" y="238"/>
                    <a:pt x="118" y="238"/>
                  </a:cubicBezTo>
                  <a:cubicBezTo>
                    <a:pt x="117" y="237"/>
                    <a:pt x="117" y="237"/>
                    <a:pt x="117" y="237"/>
                  </a:cubicBezTo>
                  <a:cubicBezTo>
                    <a:pt x="118" y="236"/>
                    <a:pt x="118" y="236"/>
                    <a:pt x="118" y="236"/>
                  </a:cubicBezTo>
                  <a:cubicBezTo>
                    <a:pt x="121" y="230"/>
                    <a:pt x="121" y="230"/>
                    <a:pt x="121" y="230"/>
                  </a:cubicBezTo>
                  <a:cubicBezTo>
                    <a:pt x="122" y="231"/>
                    <a:pt x="122" y="231"/>
                    <a:pt x="122" y="231"/>
                  </a:cubicBezTo>
                  <a:cubicBezTo>
                    <a:pt x="130" y="233"/>
                    <a:pt x="130" y="233"/>
                    <a:pt x="130" y="23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1" y="233"/>
                    <a:pt x="151" y="233"/>
                    <a:pt x="151" y="233"/>
                  </a:cubicBezTo>
                  <a:cubicBezTo>
                    <a:pt x="152" y="233"/>
                    <a:pt x="152" y="233"/>
                    <a:pt x="152" y="233"/>
                  </a:cubicBezTo>
                  <a:cubicBezTo>
                    <a:pt x="158" y="235"/>
                    <a:pt x="158" y="235"/>
                    <a:pt x="158" y="235"/>
                  </a:cubicBezTo>
                  <a:cubicBezTo>
                    <a:pt x="162" y="231"/>
                    <a:pt x="162" y="231"/>
                    <a:pt x="162" y="231"/>
                  </a:cubicBezTo>
                  <a:cubicBezTo>
                    <a:pt x="160" y="219"/>
                    <a:pt x="160" y="219"/>
                    <a:pt x="160" y="219"/>
                  </a:cubicBezTo>
                  <a:cubicBezTo>
                    <a:pt x="152" y="214"/>
                    <a:pt x="152" y="214"/>
                    <a:pt x="152" y="214"/>
                  </a:cubicBezTo>
                  <a:cubicBezTo>
                    <a:pt x="146" y="210"/>
                    <a:pt x="144" y="202"/>
                    <a:pt x="145" y="187"/>
                  </a:cubicBezTo>
                  <a:cubicBezTo>
                    <a:pt x="138" y="184"/>
                    <a:pt x="138" y="184"/>
                    <a:pt x="138" y="184"/>
                  </a:cubicBezTo>
                  <a:cubicBezTo>
                    <a:pt x="138" y="184"/>
                    <a:pt x="138" y="184"/>
                    <a:pt x="138" y="184"/>
                  </a:cubicBezTo>
                  <a:cubicBezTo>
                    <a:pt x="137" y="184"/>
                    <a:pt x="137" y="184"/>
                    <a:pt x="137" y="184"/>
                  </a:cubicBezTo>
                  <a:cubicBezTo>
                    <a:pt x="137" y="183"/>
                    <a:pt x="137" y="183"/>
                    <a:pt x="137" y="183"/>
                  </a:cubicBezTo>
                  <a:cubicBezTo>
                    <a:pt x="137" y="182"/>
                    <a:pt x="137" y="182"/>
                    <a:pt x="137" y="182"/>
                  </a:cubicBezTo>
                  <a:cubicBezTo>
                    <a:pt x="136" y="172"/>
                    <a:pt x="136" y="172"/>
                    <a:pt x="136" y="172"/>
                  </a:cubicBezTo>
                  <a:cubicBezTo>
                    <a:pt x="144" y="131"/>
                    <a:pt x="144" y="131"/>
                    <a:pt x="144" y="131"/>
                  </a:cubicBezTo>
                  <a:cubicBezTo>
                    <a:pt x="141" y="119"/>
                    <a:pt x="139" y="111"/>
                    <a:pt x="139" y="107"/>
                  </a:cubicBezTo>
                  <a:cubicBezTo>
                    <a:pt x="138" y="95"/>
                    <a:pt x="138" y="95"/>
                    <a:pt x="138" y="95"/>
                  </a:cubicBezTo>
                  <a:cubicBezTo>
                    <a:pt x="139" y="82"/>
                    <a:pt x="139" y="82"/>
                    <a:pt x="139" y="82"/>
                  </a:cubicBezTo>
                  <a:cubicBezTo>
                    <a:pt x="139" y="81"/>
                    <a:pt x="139" y="81"/>
                    <a:pt x="139" y="81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8" y="74"/>
                    <a:pt x="148" y="74"/>
                    <a:pt x="148" y="74"/>
                  </a:cubicBezTo>
                  <a:cubicBezTo>
                    <a:pt x="148" y="68"/>
                    <a:pt x="148" y="68"/>
                    <a:pt x="148" y="68"/>
                  </a:cubicBezTo>
                  <a:cubicBezTo>
                    <a:pt x="148" y="66"/>
                    <a:pt x="147" y="64"/>
                    <a:pt x="145" y="61"/>
                  </a:cubicBezTo>
                  <a:cubicBezTo>
                    <a:pt x="140" y="55"/>
                    <a:pt x="140" y="55"/>
                    <a:pt x="140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9" y="24"/>
                    <a:pt x="149" y="24"/>
                    <a:pt x="149" y="24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50" y="10"/>
                    <a:pt x="150" y="10"/>
                    <a:pt x="150" y="10"/>
                  </a:cubicBezTo>
                  <a:cubicBezTo>
                    <a:pt x="150" y="10"/>
                    <a:pt x="150" y="10"/>
                    <a:pt x="150" y="10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6" y="9"/>
                    <a:pt x="146" y="9"/>
                    <a:pt x="146" y="9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34" y="5"/>
                    <a:pt x="134" y="5"/>
                    <a:pt x="134" y="5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09" y="23"/>
                    <a:pt x="109" y="23"/>
                    <a:pt x="109" y="23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96" y="44"/>
                    <a:pt x="96" y="44"/>
                    <a:pt x="96" y="44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2" y="65"/>
                    <a:pt x="92" y="65"/>
                    <a:pt x="92" y="65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1" y="66"/>
                    <a:pt x="91" y="66"/>
                    <a:pt x="91" y="66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6" y="72"/>
                    <a:pt x="86" y="72"/>
                    <a:pt x="86" y="72"/>
                  </a:cubicBezTo>
                  <a:cubicBezTo>
                    <a:pt x="86" y="72"/>
                    <a:pt x="86" y="72"/>
                    <a:pt x="86" y="72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61" y="69"/>
                    <a:pt x="61" y="69"/>
                    <a:pt x="61" y="69"/>
                  </a:cubicBezTo>
                  <a:cubicBezTo>
                    <a:pt x="61" y="69"/>
                    <a:pt x="61" y="69"/>
                    <a:pt x="61" y="69"/>
                  </a:cubicBezTo>
                  <a:lnTo>
                    <a:pt x="54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3" name="Freeform 17"/>
            <p:cNvSpPr/>
            <p:nvPr/>
          </p:nvSpPr>
          <p:spPr bwMode="auto">
            <a:xfrm>
              <a:off x="6996113" y="2773363"/>
              <a:ext cx="406400" cy="890588"/>
            </a:xfrm>
            <a:custGeom>
              <a:avLst/>
              <a:gdLst>
                <a:gd name="T0" fmla="*/ 100 w 108"/>
                <a:gd name="T1" fmla="*/ 4 h 237"/>
                <a:gd name="T2" fmla="*/ 94 w 108"/>
                <a:gd name="T3" fmla="*/ 6 h 237"/>
                <a:gd name="T4" fmla="*/ 88 w 108"/>
                <a:gd name="T5" fmla="*/ 12 h 237"/>
                <a:gd name="T6" fmla="*/ 87 w 108"/>
                <a:gd name="T7" fmla="*/ 12 h 237"/>
                <a:gd name="T8" fmla="*/ 68 w 108"/>
                <a:gd name="T9" fmla="*/ 14 h 237"/>
                <a:gd name="T10" fmla="*/ 61 w 108"/>
                <a:gd name="T11" fmla="*/ 20 h 237"/>
                <a:gd name="T12" fmla="*/ 56 w 108"/>
                <a:gd name="T13" fmla="*/ 24 h 237"/>
                <a:gd name="T14" fmla="*/ 46 w 108"/>
                <a:gd name="T15" fmla="*/ 24 h 237"/>
                <a:gd name="T16" fmla="*/ 42 w 108"/>
                <a:gd name="T17" fmla="*/ 38 h 237"/>
                <a:gd name="T18" fmla="*/ 41 w 108"/>
                <a:gd name="T19" fmla="*/ 38 h 237"/>
                <a:gd name="T20" fmla="*/ 33 w 108"/>
                <a:gd name="T21" fmla="*/ 46 h 237"/>
                <a:gd name="T22" fmla="*/ 21 w 108"/>
                <a:gd name="T23" fmla="*/ 60 h 237"/>
                <a:gd name="T24" fmla="*/ 14 w 108"/>
                <a:gd name="T25" fmla="*/ 68 h 237"/>
                <a:gd name="T26" fmla="*/ 13 w 108"/>
                <a:gd name="T27" fmla="*/ 77 h 237"/>
                <a:gd name="T28" fmla="*/ 13 w 108"/>
                <a:gd name="T29" fmla="*/ 85 h 237"/>
                <a:gd name="T30" fmla="*/ 8 w 108"/>
                <a:gd name="T31" fmla="*/ 92 h 237"/>
                <a:gd name="T32" fmla="*/ 8 w 108"/>
                <a:gd name="T33" fmla="*/ 112 h 237"/>
                <a:gd name="T34" fmla="*/ 12 w 108"/>
                <a:gd name="T35" fmla="*/ 122 h 237"/>
                <a:gd name="T36" fmla="*/ 11 w 108"/>
                <a:gd name="T37" fmla="*/ 132 h 237"/>
                <a:gd name="T38" fmla="*/ 3 w 108"/>
                <a:gd name="T39" fmla="*/ 162 h 237"/>
                <a:gd name="T40" fmla="*/ 9 w 108"/>
                <a:gd name="T41" fmla="*/ 186 h 237"/>
                <a:gd name="T42" fmla="*/ 7 w 108"/>
                <a:gd name="T43" fmla="*/ 237 h 237"/>
                <a:gd name="T44" fmla="*/ 17 w 108"/>
                <a:gd name="T45" fmla="*/ 228 h 237"/>
                <a:gd name="T46" fmla="*/ 56 w 108"/>
                <a:gd name="T47" fmla="*/ 208 h 237"/>
                <a:gd name="T48" fmla="*/ 75 w 108"/>
                <a:gd name="T49" fmla="*/ 210 h 237"/>
                <a:gd name="T50" fmla="*/ 91 w 108"/>
                <a:gd name="T51" fmla="*/ 196 h 237"/>
                <a:gd name="T52" fmla="*/ 95 w 108"/>
                <a:gd name="T53" fmla="*/ 186 h 237"/>
                <a:gd name="T54" fmla="*/ 95 w 108"/>
                <a:gd name="T55" fmla="*/ 184 h 237"/>
                <a:gd name="T56" fmla="*/ 97 w 108"/>
                <a:gd name="T57" fmla="*/ 170 h 237"/>
                <a:gd name="T58" fmla="*/ 98 w 108"/>
                <a:gd name="T59" fmla="*/ 162 h 237"/>
                <a:gd name="T60" fmla="*/ 95 w 108"/>
                <a:gd name="T61" fmla="*/ 140 h 237"/>
                <a:gd name="T62" fmla="*/ 96 w 108"/>
                <a:gd name="T63" fmla="*/ 134 h 237"/>
                <a:gd name="T64" fmla="*/ 108 w 108"/>
                <a:gd name="T65" fmla="*/ 108 h 237"/>
                <a:gd name="T66" fmla="*/ 91 w 108"/>
                <a:gd name="T67" fmla="*/ 92 h 237"/>
                <a:gd name="T68" fmla="*/ 88 w 108"/>
                <a:gd name="T69" fmla="*/ 85 h 237"/>
                <a:gd name="T70" fmla="*/ 90 w 108"/>
                <a:gd name="T71" fmla="*/ 73 h 237"/>
                <a:gd name="T72" fmla="*/ 92 w 108"/>
                <a:gd name="T73" fmla="*/ 65 h 237"/>
                <a:gd name="T74" fmla="*/ 104 w 108"/>
                <a:gd name="T75" fmla="*/ 56 h 237"/>
                <a:gd name="T76" fmla="*/ 107 w 108"/>
                <a:gd name="T77" fmla="*/ 33 h 237"/>
                <a:gd name="T78" fmla="*/ 100 w 108"/>
                <a:gd name="T79" fmla="*/ 32 h 237"/>
                <a:gd name="T80" fmla="*/ 91 w 108"/>
                <a:gd name="T81" fmla="*/ 26 h 237"/>
                <a:gd name="T82" fmla="*/ 90 w 108"/>
                <a:gd name="T83" fmla="*/ 16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" h="237">
                  <a:moveTo>
                    <a:pt x="101" y="12"/>
                  </a:moveTo>
                  <a:cubicBezTo>
                    <a:pt x="102" y="10"/>
                    <a:pt x="102" y="10"/>
                    <a:pt x="102" y="10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11" y="116"/>
                    <a:pt x="12" y="120"/>
                    <a:pt x="12" y="122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11" y="132"/>
                    <a:pt x="11" y="132"/>
                    <a:pt x="11" y="132"/>
                  </a:cubicBezTo>
                  <a:cubicBezTo>
                    <a:pt x="3" y="138"/>
                    <a:pt x="3" y="138"/>
                    <a:pt x="3" y="138"/>
                  </a:cubicBezTo>
                  <a:cubicBezTo>
                    <a:pt x="2" y="150"/>
                    <a:pt x="2" y="150"/>
                    <a:pt x="2" y="150"/>
                  </a:cubicBezTo>
                  <a:cubicBezTo>
                    <a:pt x="3" y="162"/>
                    <a:pt x="3" y="162"/>
                    <a:pt x="3" y="162"/>
                  </a:cubicBezTo>
                  <a:cubicBezTo>
                    <a:pt x="3" y="166"/>
                    <a:pt x="5" y="173"/>
                    <a:pt x="9" y="184"/>
                  </a:cubicBezTo>
                  <a:cubicBezTo>
                    <a:pt x="9" y="185"/>
                    <a:pt x="9" y="185"/>
                    <a:pt x="9" y="185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1" y="234"/>
                    <a:pt x="1" y="234"/>
                    <a:pt x="1" y="234"/>
                  </a:cubicBezTo>
                  <a:cubicBezTo>
                    <a:pt x="7" y="237"/>
                    <a:pt x="7" y="237"/>
                    <a:pt x="7" y="237"/>
                  </a:cubicBezTo>
                  <a:cubicBezTo>
                    <a:pt x="16" y="228"/>
                    <a:pt x="16" y="228"/>
                    <a:pt x="16" y="228"/>
                  </a:cubicBezTo>
                  <a:cubicBezTo>
                    <a:pt x="16" y="228"/>
                    <a:pt x="16" y="228"/>
                    <a:pt x="16" y="228"/>
                  </a:cubicBezTo>
                  <a:cubicBezTo>
                    <a:pt x="17" y="228"/>
                    <a:pt x="17" y="228"/>
                    <a:pt x="17" y="228"/>
                  </a:cubicBezTo>
                  <a:cubicBezTo>
                    <a:pt x="48" y="216"/>
                    <a:pt x="48" y="216"/>
                    <a:pt x="48" y="216"/>
                  </a:cubicBezTo>
                  <a:cubicBezTo>
                    <a:pt x="56" y="208"/>
                    <a:pt x="56" y="208"/>
                    <a:pt x="56" y="208"/>
                  </a:cubicBezTo>
                  <a:cubicBezTo>
                    <a:pt x="56" y="208"/>
                    <a:pt x="56" y="208"/>
                    <a:pt x="56" y="208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75" y="210"/>
                    <a:pt x="75" y="210"/>
                    <a:pt x="75" y="210"/>
                  </a:cubicBezTo>
                  <a:cubicBezTo>
                    <a:pt x="78" y="210"/>
                    <a:pt x="83" y="208"/>
                    <a:pt x="90" y="204"/>
                  </a:cubicBezTo>
                  <a:cubicBezTo>
                    <a:pt x="90" y="196"/>
                    <a:pt x="90" y="196"/>
                    <a:pt x="90" y="196"/>
                  </a:cubicBezTo>
                  <a:cubicBezTo>
                    <a:pt x="91" y="196"/>
                    <a:pt x="91" y="196"/>
                    <a:pt x="91" y="196"/>
                  </a:cubicBezTo>
                  <a:cubicBezTo>
                    <a:pt x="91" y="196"/>
                    <a:pt x="91" y="196"/>
                    <a:pt x="91" y="196"/>
                  </a:cubicBezTo>
                  <a:cubicBezTo>
                    <a:pt x="96" y="191"/>
                    <a:pt x="96" y="191"/>
                    <a:pt x="96" y="191"/>
                  </a:cubicBezTo>
                  <a:cubicBezTo>
                    <a:pt x="95" y="186"/>
                    <a:pt x="95" y="186"/>
                    <a:pt x="95" y="186"/>
                  </a:cubicBezTo>
                  <a:cubicBezTo>
                    <a:pt x="95" y="186"/>
                    <a:pt x="95" y="186"/>
                    <a:pt x="95" y="186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4"/>
                    <a:pt x="95" y="184"/>
                    <a:pt x="95" y="184"/>
                  </a:cubicBezTo>
                  <a:cubicBezTo>
                    <a:pt x="95" y="184"/>
                    <a:pt x="95" y="184"/>
                    <a:pt x="95" y="184"/>
                  </a:cubicBezTo>
                  <a:cubicBezTo>
                    <a:pt x="97" y="182"/>
                    <a:pt x="97" y="181"/>
                    <a:pt x="96" y="180"/>
                  </a:cubicBezTo>
                  <a:cubicBezTo>
                    <a:pt x="94" y="177"/>
                    <a:pt x="95" y="174"/>
                    <a:pt x="97" y="170"/>
                  </a:cubicBezTo>
                  <a:cubicBezTo>
                    <a:pt x="99" y="168"/>
                    <a:pt x="99" y="168"/>
                    <a:pt x="99" y="168"/>
                  </a:cubicBezTo>
                  <a:cubicBezTo>
                    <a:pt x="99" y="168"/>
                    <a:pt x="99" y="168"/>
                    <a:pt x="99" y="168"/>
                  </a:cubicBezTo>
                  <a:cubicBezTo>
                    <a:pt x="98" y="162"/>
                    <a:pt x="98" y="162"/>
                    <a:pt x="98" y="162"/>
                  </a:cubicBezTo>
                  <a:cubicBezTo>
                    <a:pt x="92" y="155"/>
                    <a:pt x="92" y="155"/>
                    <a:pt x="92" y="155"/>
                  </a:cubicBezTo>
                  <a:cubicBezTo>
                    <a:pt x="90" y="153"/>
                    <a:pt x="89" y="150"/>
                    <a:pt x="91" y="147"/>
                  </a:cubicBezTo>
                  <a:cubicBezTo>
                    <a:pt x="92" y="145"/>
                    <a:pt x="93" y="142"/>
                    <a:pt x="95" y="140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102" y="120"/>
                    <a:pt x="102" y="120"/>
                    <a:pt x="102" y="120"/>
                  </a:cubicBezTo>
                  <a:cubicBezTo>
                    <a:pt x="108" y="108"/>
                    <a:pt x="108" y="108"/>
                    <a:pt x="108" y="108"/>
                  </a:cubicBezTo>
                  <a:cubicBezTo>
                    <a:pt x="104" y="100"/>
                    <a:pt x="104" y="100"/>
                    <a:pt x="104" y="100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2" y="65"/>
                    <a:pt x="92" y="65"/>
                    <a:pt x="92" y="65"/>
                  </a:cubicBezTo>
                  <a:cubicBezTo>
                    <a:pt x="92" y="62"/>
                    <a:pt x="92" y="60"/>
                    <a:pt x="94" y="58"/>
                  </a:cubicBezTo>
                  <a:cubicBezTo>
                    <a:pt x="94" y="58"/>
                    <a:pt x="96" y="57"/>
                    <a:pt x="97" y="57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92" y="28"/>
                    <a:pt x="92" y="28"/>
                    <a:pt x="92" y="28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90" y="14"/>
                    <a:pt x="90" y="14"/>
                    <a:pt x="90" y="14"/>
                  </a:cubicBezTo>
                  <a:lnTo>
                    <a:pt x="101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4" name="Freeform 18"/>
            <p:cNvSpPr/>
            <p:nvPr/>
          </p:nvSpPr>
          <p:spPr bwMode="auto">
            <a:xfrm>
              <a:off x="6891338" y="4291013"/>
              <a:ext cx="649288" cy="752475"/>
            </a:xfrm>
            <a:custGeom>
              <a:avLst/>
              <a:gdLst>
                <a:gd name="T0" fmla="*/ 150 w 173"/>
                <a:gd name="T1" fmla="*/ 34 h 200"/>
                <a:gd name="T2" fmla="*/ 146 w 173"/>
                <a:gd name="T3" fmla="*/ 26 h 200"/>
                <a:gd name="T4" fmla="*/ 143 w 173"/>
                <a:gd name="T5" fmla="*/ 12 h 200"/>
                <a:gd name="T6" fmla="*/ 136 w 173"/>
                <a:gd name="T7" fmla="*/ 17 h 200"/>
                <a:gd name="T8" fmla="*/ 125 w 173"/>
                <a:gd name="T9" fmla="*/ 15 h 200"/>
                <a:gd name="T10" fmla="*/ 125 w 173"/>
                <a:gd name="T11" fmla="*/ 7 h 200"/>
                <a:gd name="T12" fmla="*/ 122 w 173"/>
                <a:gd name="T13" fmla="*/ 10 h 200"/>
                <a:gd name="T14" fmla="*/ 109 w 173"/>
                <a:gd name="T15" fmla="*/ 22 h 200"/>
                <a:gd name="T16" fmla="*/ 107 w 173"/>
                <a:gd name="T17" fmla="*/ 22 h 200"/>
                <a:gd name="T18" fmla="*/ 99 w 173"/>
                <a:gd name="T19" fmla="*/ 16 h 200"/>
                <a:gd name="T20" fmla="*/ 92 w 173"/>
                <a:gd name="T21" fmla="*/ 13 h 200"/>
                <a:gd name="T22" fmla="*/ 75 w 173"/>
                <a:gd name="T23" fmla="*/ 8 h 200"/>
                <a:gd name="T24" fmla="*/ 66 w 173"/>
                <a:gd name="T25" fmla="*/ 4 h 200"/>
                <a:gd name="T26" fmla="*/ 47 w 173"/>
                <a:gd name="T27" fmla="*/ 0 h 200"/>
                <a:gd name="T28" fmla="*/ 40 w 173"/>
                <a:gd name="T29" fmla="*/ 16 h 200"/>
                <a:gd name="T30" fmla="*/ 34 w 173"/>
                <a:gd name="T31" fmla="*/ 16 h 200"/>
                <a:gd name="T32" fmla="*/ 14 w 173"/>
                <a:gd name="T33" fmla="*/ 26 h 200"/>
                <a:gd name="T34" fmla="*/ 13 w 173"/>
                <a:gd name="T35" fmla="*/ 72 h 200"/>
                <a:gd name="T36" fmla="*/ 9 w 173"/>
                <a:gd name="T37" fmla="*/ 83 h 200"/>
                <a:gd name="T38" fmla="*/ 1 w 173"/>
                <a:gd name="T39" fmla="*/ 109 h 200"/>
                <a:gd name="T40" fmla="*/ 7 w 173"/>
                <a:gd name="T41" fmla="*/ 111 h 200"/>
                <a:gd name="T42" fmla="*/ 17 w 173"/>
                <a:gd name="T43" fmla="*/ 126 h 200"/>
                <a:gd name="T44" fmla="*/ 14 w 173"/>
                <a:gd name="T45" fmla="*/ 132 h 200"/>
                <a:gd name="T46" fmla="*/ 24 w 173"/>
                <a:gd name="T47" fmla="*/ 158 h 200"/>
                <a:gd name="T48" fmla="*/ 38 w 173"/>
                <a:gd name="T49" fmla="*/ 151 h 200"/>
                <a:gd name="T50" fmla="*/ 46 w 173"/>
                <a:gd name="T51" fmla="*/ 151 h 200"/>
                <a:gd name="T52" fmla="*/ 52 w 173"/>
                <a:gd name="T53" fmla="*/ 140 h 200"/>
                <a:gd name="T54" fmla="*/ 68 w 173"/>
                <a:gd name="T55" fmla="*/ 135 h 200"/>
                <a:gd name="T56" fmla="*/ 77 w 173"/>
                <a:gd name="T57" fmla="*/ 151 h 200"/>
                <a:gd name="T58" fmla="*/ 81 w 173"/>
                <a:gd name="T59" fmla="*/ 165 h 200"/>
                <a:gd name="T60" fmla="*/ 71 w 173"/>
                <a:gd name="T61" fmla="*/ 185 h 200"/>
                <a:gd name="T62" fmla="*/ 84 w 173"/>
                <a:gd name="T63" fmla="*/ 187 h 200"/>
                <a:gd name="T64" fmla="*/ 89 w 173"/>
                <a:gd name="T65" fmla="*/ 199 h 200"/>
                <a:gd name="T66" fmla="*/ 102 w 173"/>
                <a:gd name="T67" fmla="*/ 196 h 200"/>
                <a:gd name="T68" fmla="*/ 108 w 173"/>
                <a:gd name="T69" fmla="*/ 178 h 200"/>
                <a:gd name="T70" fmla="*/ 135 w 173"/>
                <a:gd name="T71" fmla="*/ 189 h 200"/>
                <a:gd name="T72" fmla="*/ 128 w 173"/>
                <a:gd name="T73" fmla="*/ 172 h 200"/>
                <a:gd name="T74" fmla="*/ 128 w 173"/>
                <a:gd name="T75" fmla="*/ 170 h 200"/>
                <a:gd name="T76" fmla="*/ 166 w 173"/>
                <a:gd name="T77" fmla="*/ 166 h 200"/>
                <a:gd name="T78" fmla="*/ 167 w 173"/>
                <a:gd name="T79" fmla="*/ 165 h 200"/>
                <a:gd name="T80" fmla="*/ 167 w 173"/>
                <a:gd name="T81" fmla="*/ 163 h 200"/>
                <a:gd name="T82" fmla="*/ 166 w 173"/>
                <a:gd name="T83" fmla="*/ 142 h 200"/>
                <a:gd name="T84" fmla="*/ 170 w 173"/>
                <a:gd name="T85" fmla="*/ 134 h 200"/>
                <a:gd name="T86" fmla="*/ 163 w 173"/>
                <a:gd name="T87" fmla="*/ 126 h 200"/>
                <a:gd name="T88" fmla="*/ 158 w 173"/>
                <a:gd name="T89" fmla="*/ 98 h 200"/>
                <a:gd name="T90" fmla="*/ 151 w 173"/>
                <a:gd name="T91" fmla="*/ 102 h 200"/>
                <a:gd name="T92" fmla="*/ 150 w 173"/>
                <a:gd name="T93" fmla="*/ 84 h 200"/>
                <a:gd name="T94" fmla="*/ 163 w 173"/>
                <a:gd name="T95" fmla="*/ 50 h 200"/>
                <a:gd name="T96" fmla="*/ 150 w 173"/>
                <a:gd name="T97" fmla="*/ 3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3" h="200">
                  <a:moveTo>
                    <a:pt x="150" y="34"/>
                  </a:moveTo>
                  <a:cubicBezTo>
                    <a:pt x="150" y="34"/>
                    <a:pt x="150" y="34"/>
                    <a:pt x="150" y="34"/>
                  </a:cubicBezTo>
                  <a:cubicBezTo>
                    <a:pt x="150" y="34"/>
                    <a:pt x="150" y="34"/>
                    <a:pt x="150" y="34"/>
                  </a:cubicBezTo>
                  <a:cubicBezTo>
                    <a:pt x="150" y="33"/>
                    <a:pt x="150" y="33"/>
                    <a:pt x="150" y="3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47" y="15"/>
                    <a:pt x="146" y="14"/>
                    <a:pt x="143" y="12"/>
                  </a:cubicBezTo>
                  <a:cubicBezTo>
                    <a:pt x="141" y="12"/>
                    <a:pt x="141" y="12"/>
                    <a:pt x="141" y="12"/>
                  </a:cubicBezTo>
                  <a:cubicBezTo>
                    <a:pt x="137" y="17"/>
                    <a:pt x="137" y="17"/>
                    <a:pt x="137" y="17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26" y="22"/>
                    <a:pt x="126" y="22"/>
                    <a:pt x="126" y="22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5" y="7"/>
                    <a:pt x="125" y="7"/>
                    <a:pt x="125" y="7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09" y="21"/>
                    <a:pt x="109" y="21"/>
                    <a:pt x="109" y="21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0" y="76"/>
                    <a:pt x="9" y="79"/>
                    <a:pt x="9" y="83"/>
                  </a:cubicBezTo>
                  <a:cubicBezTo>
                    <a:pt x="13" y="99"/>
                    <a:pt x="13" y="99"/>
                    <a:pt x="13" y="99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5" y="104"/>
                    <a:pt x="1" y="107"/>
                    <a:pt x="1" y="109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12" y="111"/>
                    <a:pt x="15" y="113"/>
                    <a:pt x="16" y="117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16" y="128"/>
                    <a:pt x="16" y="128"/>
                    <a:pt x="16" y="128"/>
                  </a:cubicBezTo>
                  <a:cubicBezTo>
                    <a:pt x="14" y="129"/>
                    <a:pt x="14" y="130"/>
                    <a:pt x="14" y="132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13" y="144"/>
                    <a:pt x="14" y="146"/>
                    <a:pt x="16" y="148"/>
                  </a:cubicBezTo>
                  <a:cubicBezTo>
                    <a:pt x="24" y="158"/>
                    <a:pt x="24" y="158"/>
                    <a:pt x="24" y="158"/>
                  </a:cubicBezTo>
                  <a:cubicBezTo>
                    <a:pt x="32" y="152"/>
                    <a:pt x="32" y="152"/>
                    <a:pt x="32" y="152"/>
                  </a:cubicBezTo>
                  <a:cubicBezTo>
                    <a:pt x="38" y="151"/>
                    <a:pt x="38" y="151"/>
                    <a:pt x="38" y="151"/>
                  </a:cubicBezTo>
                  <a:cubicBezTo>
                    <a:pt x="38" y="151"/>
                    <a:pt x="38" y="151"/>
                    <a:pt x="38" y="151"/>
                  </a:cubicBezTo>
                  <a:cubicBezTo>
                    <a:pt x="38" y="152"/>
                    <a:pt x="38" y="152"/>
                    <a:pt x="38" y="152"/>
                  </a:cubicBezTo>
                  <a:cubicBezTo>
                    <a:pt x="42" y="153"/>
                    <a:pt x="42" y="153"/>
                    <a:pt x="42" y="153"/>
                  </a:cubicBezTo>
                  <a:cubicBezTo>
                    <a:pt x="44" y="153"/>
                    <a:pt x="45" y="152"/>
                    <a:pt x="46" y="151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50" y="142"/>
                    <a:pt x="51" y="141"/>
                    <a:pt x="52" y="140"/>
                  </a:cubicBezTo>
                  <a:cubicBezTo>
                    <a:pt x="62" y="140"/>
                    <a:pt x="62" y="140"/>
                    <a:pt x="62" y="140"/>
                  </a:cubicBezTo>
                  <a:cubicBezTo>
                    <a:pt x="64" y="141"/>
                    <a:pt x="65" y="140"/>
                    <a:pt x="65" y="140"/>
                  </a:cubicBezTo>
                  <a:cubicBezTo>
                    <a:pt x="66" y="137"/>
                    <a:pt x="67" y="136"/>
                    <a:pt x="68" y="135"/>
                  </a:cubicBezTo>
                  <a:cubicBezTo>
                    <a:pt x="70" y="135"/>
                    <a:pt x="72" y="135"/>
                    <a:pt x="73" y="136"/>
                  </a:cubicBezTo>
                  <a:cubicBezTo>
                    <a:pt x="76" y="139"/>
                    <a:pt x="78" y="141"/>
                    <a:pt x="78" y="144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1" y="154"/>
                    <a:pt x="82" y="156"/>
                    <a:pt x="82" y="158"/>
                  </a:cubicBezTo>
                  <a:cubicBezTo>
                    <a:pt x="81" y="165"/>
                    <a:pt x="81" y="165"/>
                    <a:pt x="81" y="165"/>
                  </a:cubicBezTo>
                  <a:cubicBezTo>
                    <a:pt x="80" y="169"/>
                    <a:pt x="78" y="172"/>
                    <a:pt x="77" y="172"/>
                  </a:cubicBezTo>
                  <a:cubicBezTo>
                    <a:pt x="77" y="172"/>
                    <a:pt x="77" y="172"/>
                    <a:pt x="77" y="172"/>
                  </a:cubicBezTo>
                  <a:cubicBezTo>
                    <a:pt x="71" y="185"/>
                    <a:pt x="71" y="185"/>
                    <a:pt x="71" y="185"/>
                  </a:cubicBezTo>
                  <a:cubicBezTo>
                    <a:pt x="73" y="186"/>
                    <a:pt x="73" y="186"/>
                    <a:pt x="73" y="186"/>
                  </a:cubicBezTo>
                  <a:cubicBezTo>
                    <a:pt x="82" y="186"/>
                    <a:pt x="82" y="186"/>
                    <a:pt x="82" y="186"/>
                  </a:cubicBezTo>
                  <a:cubicBezTo>
                    <a:pt x="84" y="187"/>
                    <a:pt x="84" y="187"/>
                    <a:pt x="84" y="187"/>
                  </a:cubicBezTo>
                  <a:cubicBezTo>
                    <a:pt x="84" y="188"/>
                    <a:pt x="84" y="188"/>
                    <a:pt x="84" y="188"/>
                  </a:cubicBezTo>
                  <a:cubicBezTo>
                    <a:pt x="82" y="192"/>
                    <a:pt x="82" y="195"/>
                    <a:pt x="82" y="197"/>
                  </a:cubicBezTo>
                  <a:cubicBezTo>
                    <a:pt x="86" y="199"/>
                    <a:pt x="88" y="200"/>
                    <a:pt x="89" y="199"/>
                  </a:cubicBezTo>
                  <a:cubicBezTo>
                    <a:pt x="94" y="197"/>
                    <a:pt x="94" y="197"/>
                    <a:pt x="94" y="197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2" y="196"/>
                    <a:pt x="102" y="196"/>
                    <a:pt x="102" y="196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8" y="183"/>
                    <a:pt x="108" y="183"/>
                    <a:pt x="108" y="183"/>
                  </a:cubicBezTo>
                  <a:cubicBezTo>
                    <a:pt x="107" y="181"/>
                    <a:pt x="108" y="179"/>
                    <a:pt x="108" y="178"/>
                  </a:cubicBezTo>
                  <a:cubicBezTo>
                    <a:pt x="110" y="177"/>
                    <a:pt x="113" y="177"/>
                    <a:pt x="118" y="180"/>
                  </a:cubicBezTo>
                  <a:cubicBezTo>
                    <a:pt x="128" y="186"/>
                    <a:pt x="128" y="186"/>
                    <a:pt x="128" y="186"/>
                  </a:cubicBezTo>
                  <a:cubicBezTo>
                    <a:pt x="131" y="188"/>
                    <a:pt x="133" y="189"/>
                    <a:pt x="135" y="189"/>
                  </a:cubicBezTo>
                  <a:cubicBezTo>
                    <a:pt x="135" y="188"/>
                    <a:pt x="135" y="188"/>
                    <a:pt x="135" y="188"/>
                  </a:cubicBezTo>
                  <a:cubicBezTo>
                    <a:pt x="136" y="187"/>
                    <a:pt x="135" y="184"/>
                    <a:pt x="133" y="180"/>
                  </a:cubicBezTo>
                  <a:cubicBezTo>
                    <a:pt x="128" y="172"/>
                    <a:pt x="128" y="172"/>
                    <a:pt x="128" y="172"/>
                  </a:cubicBezTo>
                  <a:cubicBezTo>
                    <a:pt x="128" y="171"/>
                    <a:pt x="128" y="171"/>
                    <a:pt x="128" y="171"/>
                  </a:cubicBezTo>
                  <a:cubicBezTo>
                    <a:pt x="128" y="171"/>
                    <a:pt x="128" y="171"/>
                    <a:pt x="128" y="171"/>
                  </a:cubicBezTo>
                  <a:cubicBezTo>
                    <a:pt x="128" y="170"/>
                    <a:pt x="128" y="170"/>
                    <a:pt x="128" y="170"/>
                  </a:cubicBezTo>
                  <a:cubicBezTo>
                    <a:pt x="134" y="163"/>
                    <a:pt x="139" y="160"/>
                    <a:pt x="146" y="163"/>
                  </a:cubicBezTo>
                  <a:cubicBezTo>
                    <a:pt x="160" y="170"/>
                    <a:pt x="160" y="170"/>
                    <a:pt x="160" y="170"/>
                  </a:cubicBezTo>
                  <a:cubicBezTo>
                    <a:pt x="166" y="166"/>
                    <a:pt x="166" y="166"/>
                    <a:pt x="166" y="166"/>
                  </a:cubicBezTo>
                  <a:cubicBezTo>
                    <a:pt x="167" y="166"/>
                    <a:pt x="167" y="166"/>
                    <a:pt x="167" y="166"/>
                  </a:cubicBezTo>
                  <a:cubicBezTo>
                    <a:pt x="167" y="165"/>
                    <a:pt x="167" y="165"/>
                    <a:pt x="167" y="165"/>
                  </a:cubicBezTo>
                  <a:cubicBezTo>
                    <a:pt x="167" y="165"/>
                    <a:pt x="167" y="165"/>
                    <a:pt x="167" y="165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67" y="163"/>
                    <a:pt x="167" y="163"/>
                    <a:pt x="167" y="163"/>
                  </a:cubicBezTo>
                  <a:cubicBezTo>
                    <a:pt x="172" y="155"/>
                    <a:pt x="173" y="149"/>
                    <a:pt x="172" y="146"/>
                  </a:cubicBezTo>
                  <a:cubicBezTo>
                    <a:pt x="170" y="143"/>
                    <a:pt x="168" y="142"/>
                    <a:pt x="167" y="142"/>
                  </a:cubicBezTo>
                  <a:cubicBezTo>
                    <a:pt x="166" y="142"/>
                    <a:pt x="166" y="142"/>
                    <a:pt x="166" y="142"/>
                  </a:cubicBezTo>
                  <a:cubicBezTo>
                    <a:pt x="165" y="138"/>
                    <a:pt x="165" y="138"/>
                    <a:pt x="165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8" y="136"/>
                    <a:pt x="170" y="135"/>
                    <a:pt x="170" y="134"/>
                  </a:cubicBezTo>
                  <a:cubicBezTo>
                    <a:pt x="169" y="132"/>
                    <a:pt x="169" y="132"/>
                    <a:pt x="169" y="132"/>
                  </a:cubicBezTo>
                  <a:cubicBezTo>
                    <a:pt x="163" y="126"/>
                    <a:pt x="163" y="126"/>
                    <a:pt x="163" y="126"/>
                  </a:cubicBezTo>
                  <a:cubicBezTo>
                    <a:pt x="163" y="126"/>
                    <a:pt x="163" y="126"/>
                    <a:pt x="163" y="126"/>
                  </a:cubicBezTo>
                  <a:cubicBezTo>
                    <a:pt x="163" y="125"/>
                    <a:pt x="163" y="125"/>
                    <a:pt x="163" y="125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58" y="110"/>
                    <a:pt x="158" y="104"/>
                    <a:pt x="158" y="98"/>
                  </a:cubicBezTo>
                  <a:cubicBezTo>
                    <a:pt x="158" y="94"/>
                    <a:pt x="158" y="94"/>
                    <a:pt x="158" y="94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1" y="102"/>
                    <a:pt x="151" y="102"/>
                    <a:pt x="151" y="102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9" y="71"/>
                    <a:pt x="165" y="64"/>
                    <a:pt x="167" y="62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2" y="44"/>
                    <a:pt x="161" y="40"/>
                    <a:pt x="161" y="38"/>
                  </a:cubicBezTo>
                  <a:cubicBezTo>
                    <a:pt x="154" y="35"/>
                    <a:pt x="154" y="35"/>
                    <a:pt x="154" y="35"/>
                  </a:cubicBezTo>
                  <a:lnTo>
                    <a:pt x="150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5" name="Freeform 19"/>
            <p:cNvSpPr/>
            <p:nvPr/>
          </p:nvSpPr>
          <p:spPr bwMode="auto">
            <a:xfrm>
              <a:off x="6815138" y="3859213"/>
              <a:ext cx="917575" cy="574675"/>
            </a:xfrm>
            <a:custGeom>
              <a:avLst/>
              <a:gdLst>
                <a:gd name="T0" fmla="*/ 32 w 244"/>
                <a:gd name="T1" fmla="*/ 5 h 153"/>
                <a:gd name="T2" fmla="*/ 43 w 244"/>
                <a:gd name="T3" fmla="*/ 12 h 153"/>
                <a:gd name="T4" fmla="*/ 49 w 244"/>
                <a:gd name="T5" fmla="*/ 20 h 153"/>
                <a:gd name="T6" fmla="*/ 44 w 244"/>
                <a:gd name="T7" fmla="*/ 26 h 153"/>
                <a:gd name="T8" fmla="*/ 30 w 244"/>
                <a:gd name="T9" fmla="*/ 29 h 153"/>
                <a:gd name="T10" fmla="*/ 32 w 244"/>
                <a:gd name="T11" fmla="*/ 37 h 153"/>
                <a:gd name="T12" fmla="*/ 36 w 244"/>
                <a:gd name="T13" fmla="*/ 54 h 153"/>
                <a:gd name="T14" fmla="*/ 45 w 244"/>
                <a:gd name="T15" fmla="*/ 57 h 153"/>
                <a:gd name="T16" fmla="*/ 46 w 244"/>
                <a:gd name="T17" fmla="*/ 58 h 153"/>
                <a:gd name="T18" fmla="*/ 51 w 244"/>
                <a:gd name="T19" fmla="*/ 65 h 153"/>
                <a:gd name="T20" fmla="*/ 54 w 244"/>
                <a:gd name="T21" fmla="*/ 73 h 153"/>
                <a:gd name="T22" fmla="*/ 40 w 244"/>
                <a:gd name="T23" fmla="*/ 92 h 153"/>
                <a:gd name="T24" fmla="*/ 2 w 244"/>
                <a:gd name="T25" fmla="*/ 102 h 153"/>
                <a:gd name="T26" fmla="*/ 4 w 244"/>
                <a:gd name="T27" fmla="*/ 116 h 153"/>
                <a:gd name="T28" fmla="*/ 19 w 244"/>
                <a:gd name="T29" fmla="*/ 143 h 153"/>
                <a:gd name="T30" fmla="*/ 20 w 244"/>
                <a:gd name="T31" fmla="*/ 143 h 153"/>
                <a:gd name="T32" fmla="*/ 26 w 244"/>
                <a:gd name="T33" fmla="*/ 151 h 153"/>
                <a:gd name="T34" fmla="*/ 30 w 244"/>
                <a:gd name="T35" fmla="*/ 138 h 153"/>
                <a:gd name="T36" fmla="*/ 39 w 244"/>
                <a:gd name="T37" fmla="*/ 127 h 153"/>
                <a:gd name="T38" fmla="*/ 56 w 244"/>
                <a:gd name="T39" fmla="*/ 127 h 153"/>
                <a:gd name="T40" fmla="*/ 63 w 244"/>
                <a:gd name="T41" fmla="*/ 111 h 153"/>
                <a:gd name="T42" fmla="*/ 80 w 244"/>
                <a:gd name="T43" fmla="*/ 111 h 153"/>
                <a:gd name="T44" fmla="*/ 109 w 244"/>
                <a:gd name="T45" fmla="*/ 121 h 153"/>
                <a:gd name="T46" fmla="*/ 110 w 244"/>
                <a:gd name="T47" fmla="*/ 121 h 153"/>
                <a:gd name="T48" fmla="*/ 121 w 244"/>
                <a:gd name="T49" fmla="*/ 127 h 153"/>
                <a:gd name="T50" fmla="*/ 121 w 244"/>
                <a:gd name="T51" fmla="*/ 127 h 153"/>
                <a:gd name="T52" fmla="*/ 132 w 244"/>
                <a:gd name="T53" fmla="*/ 128 h 153"/>
                <a:gd name="T54" fmla="*/ 142 w 244"/>
                <a:gd name="T55" fmla="*/ 115 h 153"/>
                <a:gd name="T56" fmla="*/ 148 w 244"/>
                <a:gd name="T57" fmla="*/ 120 h 153"/>
                <a:gd name="T58" fmla="*/ 149 w 244"/>
                <a:gd name="T59" fmla="*/ 129 h 153"/>
                <a:gd name="T60" fmla="*/ 159 w 244"/>
                <a:gd name="T61" fmla="*/ 123 h 153"/>
                <a:gd name="T62" fmla="*/ 165 w 244"/>
                <a:gd name="T63" fmla="*/ 123 h 153"/>
                <a:gd name="T64" fmla="*/ 170 w 244"/>
                <a:gd name="T65" fmla="*/ 141 h 153"/>
                <a:gd name="T66" fmla="*/ 194 w 244"/>
                <a:gd name="T67" fmla="*/ 130 h 153"/>
                <a:gd name="T68" fmla="*/ 215 w 244"/>
                <a:gd name="T69" fmla="*/ 121 h 153"/>
                <a:gd name="T70" fmla="*/ 237 w 244"/>
                <a:gd name="T71" fmla="*/ 114 h 153"/>
                <a:gd name="T72" fmla="*/ 242 w 244"/>
                <a:gd name="T73" fmla="*/ 111 h 153"/>
                <a:gd name="T74" fmla="*/ 230 w 244"/>
                <a:gd name="T75" fmla="*/ 77 h 153"/>
                <a:gd name="T76" fmla="*/ 236 w 244"/>
                <a:gd name="T77" fmla="*/ 67 h 153"/>
                <a:gd name="T78" fmla="*/ 222 w 244"/>
                <a:gd name="T79" fmla="*/ 63 h 153"/>
                <a:gd name="T80" fmla="*/ 215 w 244"/>
                <a:gd name="T81" fmla="*/ 55 h 153"/>
                <a:gd name="T82" fmla="*/ 214 w 244"/>
                <a:gd name="T83" fmla="*/ 54 h 153"/>
                <a:gd name="T84" fmla="*/ 186 w 244"/>
                <a:gd name="T85" fmla="*/ 47 h 153"/>
                <a:gd name="T86" fmla="*/ 162 w 244"/>
                <a:gd name="T87" fmla="*/ 47 h 153"/>
                <a:gd name="T88" fmla="*/ 108 w 244"/>
                <a:gd name="T89" fmla="*/ 25 h 153"/>
                <a:gd name="T90" fmla="*/ 72 w 244"/>
                <a:gd name="T91" fmla="*/ 0 h 153"/>
                <a:gd name="T92" fmla="*/ 37 w 244"/>
                <a:gd name="T93" fmla="*/ 3 h 153"/>
                <a:gd name="T94" fmla="*/ 31 w 244"/>
                <a:gd name="T95" fmla="*/ 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4" h="153">
                  <a:moveTo>
                    <a:pt x="31" y="1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8"/>
                    <a:pt x="54" y="78"/>
                    <a:pt x="54" y="78"/>
                  </a:cubicBezTo>
                  <a:cubicBezTo>
                    <a:pt x="53" y="81"/>
                    <a:pt x="52" y="83"/>
                    <a:pt x="52" y="85"/>
                  </a:cubicBezTo>
                  <a:cubicBezTo>
                    <a:pt x="50" y="87"/>
                    <a:pt x="46" y="90"/>
                    <a:pt x="40" y="92"/>
                  </a:cubicBezTo>
                  <a:cubicBezTo>
                    <a:pt x="27" y="100"/>
                    <a:pt x="27" y="100"/>
                    <a:pt x="27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4" y="117"/>
                    <a:pt x="4" y="117"/>
                    <a:pt x="4" y="117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19" y="143"/>
                    <a:pt x="19" y="143"/>
                    <a:pt x="19" y="143"/>
                  </a:cubicBezTo>
                  <a:cubicBezTo>
                    <a:pt x="20" y="143"/>
                    <a:pt x="20" y="143"/>
                    <a:pt x="20" y="143"/>
                  </a:cubicBezTo>
                  <a:cubicBezTo>
                    <a:pt x="20" y="143"/>
                    <a:pt x="20" y="143"/>
                    <a:pt x="20" y="143"/>
                  </a:cubicBezTo>
                  <a:cubicBezTo>
                    <a:pt x="20" y="143"/>
                    <a:pt x="20" y="143"/>
                    <a:pt x="20" y="143"/>
                  </a:cubicBezTo>
                  <a:cubicBezTo>
                    <a:pt x="25" y="153"/>
                    <a:pt x="25" y="153"/>
                    <a:pt x="25" y="153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30" y="139"/>
                    <a:pt x="30" y="139"/>
                    <a:pt x="30" y="139"/>
                  </a:cubicBezTo>
                  <a:cubicBezTo>
                    <a:pt x="30" y="139"/>
                    <a:pt x="30" y="139"/>
                    <a:pt x="30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50" y="123"/>
                    <a:pt x="50" y="123"/>
                    <a:pt x="50" y="123"/>
                  </a:cubicBezTo>
                  <a:cubicBezTo>
                    <a:pt x="56" y="127"/>
                    <a:pt x="56" y="127"/>
                    <a:pt x="56" y="127"/>
                  </a:cubicBezTo>
                  <a:cubicBezTo>
                    <a:pt x="64" y="126"/>
                    <a:pt x="64" y="126"/>
                    <a:pt x="64" y="126"/>
                  </a:cubicBezTo>
                  <a:cubicBezTo>
                    <a:pt x="62" y="112"/>
                    <a:pt x="62" y="112"/>
                    <a:pt x="62" y="112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71" y="111"/>
                    <a:pt x="71" y="111"/>
                    <a:pt x="71" y="111"/>
                  </a:cubicBezTo>
                  <a:cubicBezTo>
                    <a:pt x="79" y="111"/>
                    <a:pt x="79" y="111"/>
                    <a:pt x="79" y="111"/>
                  </a:cubicBezTo>
                  <a:cubicBezTo>
                    <a:pt x="80" y="111"/>
                    <a:pt x="80" y="111"/>
                    <a:pt x="80" y="111"/>
                  </a:cubicBezTo>
                  <a:cubicBezTo>
                    <a:pt x="80" y="111"/>
                    <a:pt x="80" y="111"/>
                    <a:pt x="80" y="111"/>
                  </a:cubicBezTo>
                  <a:cubicBezTo>
                    <a:pt x="96" y="119"/>
                    <a:pt x="96" y="119"/>
                    <a:pt x="96" y="119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10" y="121"/>
                    <a:pt x="110" y="121"/>
                    <a:pt x="110" y="121"/>
                  </a:cubicBezTo>
                  <a:cubicBezTo>
                    <a:pt x="110" y="121"/>
                    <a:pt x="110" y="121"/>
                    <a:pt x="110" y="121"/>
                  </a:cubicBezTo>
                  <a:cubicBezTo>
                    <a:pt x="110" y="121"/>
                    <a:pt x="110" y="121"/>
                    <a:pt x="110" y="121"/>
                  </a:cubicBezTo>
                  <a:cubicBezTo>
                    <a:pt x="114" y="125"/>
                    <a:pt x="114" y="125"/>
                    <a:pt x="114" y="125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5" y="131"/>
                    <a:pt x="125" y="131"/>
                    <a:pt x="125" y="131"/>
                  </a:cubicBezTo>
                  <a:cubicBezTo>
                    <a:pt x="127" y="132"/>
                    <a:pt x="127" y="132"/>
                    <a:pt x="127" y="132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27"/>
                    <a:pt x="132" y="127"/>
                    <a:pt x="132" y="127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42" y="115"/>
                    <a:pt x="142" y="115"/>
                    <a:pt x="142" y="115"/>
                  </a:cubicBezTo>
                  <a:cubicBezTo>
                    <a:pt x="148" y="119"/>
                    <a:pt x="148" y="119"/>
                    <a:pt x="148" y="119"/>
                  </a:cubicBezTo>
                  <a:cubicBezTo>
                    <a:pt x="148" y="119"/>
                    <a:pt x="148" y="119"/>
                    <a:pt x="148" y="119"/>
                  </a:cubicBezTo>
                  <a:cubicBezTo>
                    <a:pt x="148" y="120"/>
                    <a:pt x="148" y="120"/>
                    <a:pt x="148" y="120"/>
                  </a:cubicBezTo>
                  <a:cubicBezTo>
                    <a:pt x="150" y="125"/>
                    <a:pt x="150" y="125"/>
                    <a:pt x="150" y="125"/>
                  </a:cubicBezTo>
                  <a:cubicBezTo>
                    <a:pt x="150" y="126"/>
                    <a:pt x="150" y="126"/>
                    <a:pt x="150" y="126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50" y="130"/>
                    <a:pt x="150" y="130"/>
                    <a:pt x="150" y="130"/>
                  </a:cubicBezTo>
                  <a:cubicBezTo>
                    <a:pt x="154" y="128"/>
                    <a:pt x="154" y="128"/>
                    <a:pt x="154" y="128"/>
                  </a:cubicBezTo>
                  <a:cubicBezTo>
                    <a:pt x="159" y="123"/>
                    <a:pt x="159" y="123"/>
                    <a:pt x="159" y="123"/>
                  </a:cubicBezTo>
                  <a:cubicBezTo>
                    <a:pt x="164" y="123"/>
                    <a:pt x="164" y="123"/>
                    <a:pt x="164" y="123"/>
                  </a:cubicBezTo>
                  <a:cubicBezTo>
                    <a:pt x="164" y="123"/>
                    <a:pt x="164" y="123"/>
                    <a:pt x="164" y="123"/>
                  </a:cubicBezTo>
                  <a:cubicBezTo>
                    <a:pt x="165" y="123"/>
                    <a:pt x="165" y="123"/>
                    <a:pt x="165" y="123"/>
                  </a:cubicBezTo>
                  <a:cubicBezTo>
                    <a:pt x="168" y="125"/>
                    <a:pt x="168" y="125"/>
                    <a:pt x="168" y="125"/>
                  </a:cubicBezTo>
                  <a:cubicBezTo>
                    <a:pt x="171" y="128"/>
                    <a:pt x="172" y="130"/>
                    <a:pt x="171" y="132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73" y="145"/>
                    <a:pt x="173" y="145"/>
                    <a:pt x="173" y="145"/>
                  </a:cubicBezTo>
                  <a:cubicBezTo>
                    <a:pt x="174" y="145"/>
                    <a:pt x="174" y="145"/>
                    <a:pt x="174" y="145"/>
                  </a:cubicBezTo>
                  <a:cubicBezTo>
                    <a:pt x="183" y="135"/>
                    <a:pt x="190" y="130"/>
                    <a:pt x="194" y="130"/>
                  </a:cubicBezTo>
                  <a:cubicBezTo>
                    <a:pt x="204" y="130"/>
                    <a:pt x="204" y="130"/>
                    <a:pt x="204" y="130"/>
                  </a:cubicBezTo>
                  <a:cubicBezTo>
                    <a:pt x="207" y="125"/>
                    <a:pt x="207" y="125"/>
                    <a:pt x="207" y="125"/>
                  </a:cubicBezTo>
                  <a:cubicBezTo>
                    <a:pt x="215" y="121"/>
                    <a:pt x="215" y="121"/>
                    <a:pt x="215" y="121"/>
                  </a:cubicBezTo>
                  <a:cubicBezTo>
                    <a:pt x="216" y="121"/>
                    <a:pt x="216" y="121"/>
                    <a:pt x="216" y="121"/>
                  </a:cubicBezTo>
                  <a:cubicBezTo>
                    <a:pt x="226" y="120"/>
                    <a:pt x="226" y="120"/>
                    <a:pt x="226" y="120"/>
                  </a:cubicBezTo>
                  <a:cubicBezTo>
                    <a:pt x="237" y="114"/>
                    <a:pt x="237" y="114"/>
                    <a:pt x="237" y="114"/>
                  </a:cubicBezTo>
                  <a:cubicBezTo>
                    <a:pt x="237" y="114"/>
                    <a:pt x="237" y="114"/>
                    <a:pt x="237" y="114"/>
                  </a:cubicBezTo>
                  <a:cubicBezTo>
                    <a:pt x="244" y="114"/>
                    <a:pt x="244" y="114"/>
                    <a:pt x="244" y="114"/>
                  </a:cubicBezTo>
                  <a:cubicBezTo>
                    <a:pt x="242" y="111"/>
                    <a:pt x="242" y="111"/>
                    <a:pt x="242" y="111"/>
                  </a:cubicBezTo>
                  <a:cubicBezTo>
                    <a:pt x="243" y="110"/>
                    <a:pt x="243" y="110"/>
                    <a:pt x="243" y="110"/>
                  </a:cubicBezTo>
                  <a:cubicBezTo>
                    <a:pt x="244" y="108"/>
                    <a:pt x="244" y="108"/>
                    <a:pt x="244" y="108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0" y="76"/>
                    <a:pt x="230" y="76"/>
                    <a:pt x="230" y="76"/>
                  </a:cubicBezTo>
                  <a:cubicBezTo>
                    <a:pt x="229" y="75"/>
                    <a:pt x="229" y="75"/>
                    <a:pt x="229" y="75"/>
                  </a:cubicBezTo>
                  <a:cubicBezTo>
                    <a:pt x="236" y="67"/>
                    <a:pt x="236" y="67"/>
                    <a:pt x="236" y="67"/>
                  </a:cubicBezTo>
                  <a:cubicBezTo>
                    <a:pt x="234" y="65"/>
                    <a:pt x="234" y="65"/>
                    <a:pt x="234" y="65"/>
                  </a:cubicBezTo>
                  <a:cubicBezTo>
                    <a:pt x="223" y="63"/>
                    <a:pt x="223" y="63"/>
                    <a:pt x="223" y="63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62"/>
                    <a:pt x="222" y="62"/>
                    <a:pt x="222" y="62"/>
                  </a:cubicBezTo>
                  <a:cubicBezTo>
                    <a:pt x="215" y="55"/>
                    <a:pt x="215" y="55"/>
                    <a:pt x="215" y="55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4" y="54"/>
                    <a:pt x="214" y="54"/>
                    <a:pt x="214" y="54"/>
                  </a:cubicBezTo>
                  <a:cubicBezTo>
                    <a:pt x="208" y="50"/>
                    <a:pt x="208" y="50"/>
                    <a:pt x="208" y="50"/>
                  </a:cubicBezTo>
                  <a:cubicBezTo>
                    <a:pt x="206" y="53"/>
                    <a:pt x="203" y="56"/>
                    <a:pt x="200" y="57"/>
                  </a:cubicBezTo>
                  <a:cubicBezTo>
                    <a:pt x="197" y="58"/>
                    <a:pt x="192" y="55"/>
                    <a:pt x="186" y="47"/>
                  </a:cubicBezTo>
                  <a:cubicBezTo>
                    <a:pt x="183" y="43"/>
                    <a:pt x="183" y="43"/>
                    <a:pt x="183" y="43"/>
                  </a:cubicBezTo>
                  <a:cubicBezTo>
                    <a:pt x="183" y="43"/>
                    <a:pt x="180" y="43"/>
                    <a:pt x="176" y="45"/>
                  </a:cubicBezTo>
                  <a:cubicBezTo>
                    <a:pt x="169" y="47"/>
                    <a:pt x="164" y="48"/>
                    <a:pt x="162" y="47"/>
                  </a:cubicBezTo>
                  <a:cubicBezTo>
                    <a:pt x="160" y="45"/>
                    <a:pt x="160" y="41"/>
                    <a:pt x="160" y="35"/>
                  </a:cubicBezTo>
                  <a:cubicBezTo>
                    <a:pt x="161" y="31"/>
                    <a:pt x="160" y="29"/>
                    <a:pt x="160" y="27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3" y="23"/>
                    <a:pt x="99" y="21"/>
                    <a:pt x="97" y="19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86" y="15"/>
                    <a:pt x="80" y="10"/>
                    <a:pt x="72" y="0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lnTo>
                    <a:pt x="3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6" name="Freeform 20"/>
            <p:cNvSpPr/>
            <p:nvPr/>
          </p:nvSpPr>
          <p:spPr bwMode="auto">
            <a:xfrm>
              <a:off x="7018338" y="4914900"/>
              <a:ext cx="954088" cy="755650"/>
            </a:xfrm>
            <a:custGeom>
              <a:avLst/>
              <a:gdLst>
                <a:gd name="T0" fmla="*/ 244 w 254"/>
                <a:gd name="T1" fmla="*/ 64 h 201"/>
                <a:gd name="T2" fmla="*/ 254 w 254"/>
                <a:gd name="T3" fmla="*/ 63 h 201"/>
                <a:gd name="T4" fmla="*/ 236 w 254"/>
                <a:gd name="T5" fmla="*/ 44 h 201"/>
                <a:gd name="T6" fmla="*/ 223 w 254"/>
                <a:gd name="T7" fmla="*/ 22 h 201"/>
                <a:gd name="T8" fmla="*/ 202 w 254"/>
                <a:gd name="T9" fmla="*/ 27 h 201"/>
                <a:gd name="T10" fmla="*/ 200 w 254"/>
                <a:gd name="T11" fmla="*/ 29 h 201"/>
                <a:gd name="T12" fmla="*/ 182 w 254"/>
                <a:gd name="T13" fmla="*/ 25 h 201"/>
                <a:gd name="T14" fmla="*/ 150 w 254"/>
                <a:gd name="T15" fmla="*/ 40 h 201"/>
                <a:gd name="T16" fmla="*/ 150 w 254"/>
                <a:gd name="T17" fmla="*/ 19 h 201"/>
                <a:gd name="T18" fmla="*/ 149 w 254"/>
                <a:gd name="T19" fmla="*/ 10 h 201"/>
                <a:gd name="T20" fmla="*/ 138 w 254"/>
                <a:gd name="T21" fmla="*/ 10 h 201"/>
                <a:gd name="T22" fmla="*/ 126 w 254"/>
                <a:gd name="T23" fmla="*/ 9 h 201"/>
                <a:gd name="T24" fmla="*/ 110 w 254"/>
                <a:gd name="T25" fmla="*/ 1 h 201"/>
                <a:gd name="T26" fmla="*/ 105 w 254"/>
                <a:gd name="T27" fmla="*/ 24 h 201"/>
                <a:gd name="T28" fmla="*/ 82 w 254"/>
                <a:gd name="T29" fmla="*/ 18 h 201"/>
                <a:gd name="T30" fmla="*/ 78 w 254"/>
                <a:gd name="T31" fmla="*/ 16 h 201"/>
                <a:gd name="T32" fmla="*/ 72 w 254"/>
                <a:gd name="T33" fmla="*/ 33 h 201"/>
                <a:gd name="T34" fmla="*/ 75 w 254"/>
                <a:gd name="T35" fmla="*/ 47 h 201"/>
                <a:gd name="T36" fmla="*/ 68 w 254"/>
                <a:gd name="T37" fmla="*/ 61 h 201"/>
                <a:gd name="T38" fmla="*/ 52 w 254"/>
                <a:gd name="T39" fmla="*/ 102 h 201"/>
                <a:gd name="T40" fmla="*/ 29 w 254"/>
                <a:gd name="T41" fmla="*/ 117 h 201"/>
                <a:gd name="T42" fmla="*/ 32 w 254"/>
                <a:gd name="T43" fmla="*/ 124 h 201"/>
                <a:gd name="T44" fmla="*/ 19 w 254"/>
                <a:gd name="T45" fmla="*/ 142 h 201"/>
                <a:gd name="T46" fmla="*/ 5 w 254"/>
                <a:gd name="T47" fmla="*/ 146 h 201"/>
                <a:gd name="T48" fmla="*/ 2 w 254"/>
                <a:gd name="T49" fmla="*/ 184 h 201"/>
                <a:gd name="T50" fmla="*/ 8 w 254"/>
                <a:gd name="T51" fmla="*/ 196 h 201"/>
                <a:gd name="T52" fmla="*/ 21 w 254"/>
                <a:gd name="T53" fmla="*/ 200 h 201"/>
                <a:gd name="T54" fmla="*/ 22 w 254"/>
                <a:gd name="T55" fmla="*/ 199 h 201"/>
                <a:gd name="T56" fmla="*/ 18 w 254"/>
                <a:gd name="T57" fmla="*/ 186 h 201"/>
                <a:gd name="T58" fmla="*/ 12 w 254"/>
                <a:gd name="T59" fmla="*/ 182 h 201"/>
                <a:gd name="T60" fmla="*/ 18 w 254"/>
                <a:gd name="T61" fmla="*/ 173 h 201"/>
                <a:gd name="T62" fmla="*/ 32 w 254"/>
                <a:gd name="T63" fmla="*/ 162 h 201"/>
                <a:gd name="T64" fmla="*/ 64 w 254"/>
                <a:gd name="T65" fmla="*/ 141 h 201"/>
                <a:gd name="T66" fmla="*/ 70 w 254"/>
                <a:gd name="T67" fmla="*/ 145 h 201"/>
                <a:gd name="T68" fmla="*/ 75 w 254"/>
                <a:gd name="T69" fmla="*/ 141 h 201"/>
                <a:gd name="T70" fmla="*/ 96 w 254"/>
                <a:gd name="T71" fmla="*/ 137 h 201"/>
                <a:gd name="T72" fmla="*/ 98 w 254"/>
                <a:gd name="T73" fmla="*/ 136 h 201"/>
                <a:gd name="T74" fmla="*/ 119 w 254"/>
                <a:gd name="T75" fmla="*/ 128 h 201"/>
                <a:gd name="T76" fmla="*/ 124 w 254"/>
                <a:gd name="T77" fmla="*/ 96 h 201"/>
                <a:gd name="T78" fmla="*/ 130 w 254"/>
                <a:gd name="T79" fmla="*/ 94 h 201"/>
                <a:gd name="T80" fmla="*/ 132 w 254"/>
                <a:gd name="T81" fmla="*/ 95 h 201"/>
                <a:gd name="T82" fmla="*/ 159 w 254"/>
                <a:gd name="T83" fmla="*/ 112 h 201"/>
                <a:gd name="T84" fmla="*/ 156 w 254"/>
                <a:gd name="T85" fmla="*/ 103 h 201"/>
                <a:gd name="T86" fmla="*/ 166 w 254"/>
                <a:gd name="T87" fmla="*/ 99 h 201"/>
                <a:gd name="T88" fmla="*/ 173 w 254"/>
                <a:gd name="T89" fmla="*/ 95 h 201"/>
                <a:gd name="T90" fmla="*/ 193 w 254"/>
                <a:gd name="T91" fmla="*/ 101 h 201"/>
                <a:gd name="T92" fmla="*/ 206 w 254"/>
                <a:gd name="T93" fmla="*/ 92 h 201"/>
                <a:gd name="T94" fmla="*/ 207 w 254"/>
                <a:gd name="T95" fmla="*/ 94 h 201"/>
                <a:gd name="T96" fmla="*/ 238 w 254"/>
                <a:gd name="T97" fmla="*/ 6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" h="201">
                  <a:moveTo>
                    <a:pt x="238" y="69"/>
                  </a:moveTo>
                  <a:cubicBezTo>
                    <a:pt x="242" y="68"/>
                    <a:pt x="244" y="67"/>
                    <a:pt x="244" y="65"/>
                  </a:cubicBezTo>
                  <a:cubicBezTo>
                    <a:pt x="244" y="64"/>
                    <a:pt x="244" y="64"/>
                    <a:pt x="244" y="64"/>
                  </a:cubicBezTo>
                  <a:cubicBezTo>
                    <a:pt x="245" y="63"/>
                    <a:pt x="245" y="63"/>
                    <a:pt x="245" y="63"/>
                  </a:cubicBezTo>
                  <a:cubicBezTo>
                    <a:pt x="246" y="63"/>
                    <a:pt x="246" y="63"/>
                    <a:pt x="246" y="63"/>
                  </a:cubicBezTo>
                  <a:cubicBezTo>
                    <a:pt x="254" y="63"/>
                    <a:pt x="254" y="63"/>
                    <a:pt x="254" y="63"/>
                  </a:cubicBezTo>
                  <a:cubicBezTo>
                    <a:pt x="254" y="58"/>
                    <a:pt x="254" y="58"/>
                    <a:pt x="254" y="58"/>
                  </a:cubicBezTo>
                  <a:cubicBezTo>
                    <a:pt x="252" y="58"/>
                    <a:pt x="250" y="57"/>
                    <a:pt x="248" y="55"/>
                  </a:cubicBezTo>
                  <a:cubicBezTo>
                    <a:pt x="236" y="44"/>
                    <a:pt x="236" y="44"/>
                    <a:pt x="236" y="44"/>
                  </a:cubicBezTo>
                  <a:cubicBezTo>
                    <a:pt x="236" y="44"/>
                    <a:pt x="236" y="44"/>
                    <a:pt x="236" y="44"/>
                  </a:cubicBezTo>
                  <a:cubicBezTo>
                    <a:pt x="230" y="29"/>
                    <a:pt x="230" y="29"/>
                    <a:pt x="230" y="29"/>
                  </a:cubicBezTo>
                  <a:cubicBezTo>
                    <a:pt x="223" y="22"/>
                    <a:pt x="223" y="22"/>
                    <a:pt x="223" y="22"/>
                  </a:cubicBezTo>
                  <a:cubicBezTo>
                    <a:pt x="214" y="21"/>
                    <a:pt x="208" y="21"/>
                    <a:pt x="203" y="22"/>
                  </a:cubicBezTo>
                  <a:cubicBezTo>
                    <a:pt x="201" y="22"/>
                    <a:pt x="201" y="22"/>
                    <a:pt x="201" y="22"/>
                  </a:cubicBezTo>
                  <a:cubicBezTo>
                    <a:pt x="202" y="27"/>
                    <a:pt x="202" y="27"/>
                    <a:pt x="202" y="27"/>
                  </a:cubicBezTo>
                  <a:cubicBezTo>
                    <a:pt x="202" y="28"/>
                    <a:pt x="202" y="28"/>
                    <a:pt x="202" y="28"/>
                  </a:cubicBezTo>
                  <a:cubicBezTo>
                    <a:pt x="202" y="29"/>
                    <a:pt x="202" y="29"/>
                    <a:pt x="202" y="29"/>
                  </a:cubicBezTo>
                  <a:cubicBezTo>
                    <a:pt x="200" y="29"/>
                    <a:pt x="200" y="29"/>
                    <a:pt x="200" y="29"/>
                  </a:cubicBezTo>
                  <a:cubicBezTo>
                    <a:pt x="194" y="32"/>
                    <a:pt x="194" y="32"/>
                    <a:pt x="194" y="32"/>
                  </a:cubicBezTo>
                  <a:cubicBezTo>
                    <a:pt x="193" y="31"/>
                    <a:pt x="193" y="31"/>
                    <a:pt x="193" y="31"/>
                  </a:cubicBezTo>
                  <a:cubicBezTo>
                    <a:pt x="188" y="26"/>
                    <a:pt x="184" y="24"/>
                    <a:pt x="182" y="25"/>
                  </a:cubicBezTo>
                  <a:cubicBezTo>
                    <a:pt x="168" y="32"/>
                    <a:pt x="160" y="35"/>
                    <a:pt x="158" y="33"/>
                  </a:cubicBezTo>
                  <a:cubicBezTo>
                    <a:pt x="156" y="34"/>
                    <a:pt x="154" y="35"/>
                    <a:pt x="152" y="38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5" y="34"/>
                    <a:pt x="143" y="31"/>
                    <a:pt x="143" y="29"/>
                  </a:cubicBezTo>
                  <a:cubicBezTo>
                    <a:pt x="143" y="27"/>
                    <a:pt x="146" y="24"/>
                    <a:pt x="150" y="19"/>
                  </a:cubicBezTo>
                  <a:cubicBezTo>
                    <a:pt x="156" y="12"/>
                    <a:pt x="159" y="9"/>
                    <a:pt x="159" y="8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6" y="5"/>
                    <a:pt x="153" y="7"/>
                    <a:pt x="149" y="10"/>
                  </a:cubicBezTo>
                  <a:cubicBezTo>
                    <a:pt x="145" y="13"/>
                    <a:pt x="142" y="14"/>
                    <a:pt x="141" y="14"/>
                  </a:cubicBezTo>
                  <a:cubicBezTo>
                    <a:pt x="140" y="14"/>
                    <a:pt x="139" y="12"/>
                    <a:pt x="139" y="10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27" y="8"/>
                    <a:pt x="127" y="8"/>
                    <a:pt x="127" y="8"/>
                  </a:cubicBezTo>
                  <a:cubicBezTo>
                    <a:pt x="126" y="9"/>
                    <a:pt x="126" y="9"/>
                    <a:pt x="126" y="9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0" y="5"/>
                    <a:pt x="115" y="3"/>
                    <a:pt x="110" y="1"/>
                  </a:cubicBezTo>
                  <a:cubicBezTo>
                    <a:pt x="106" y="0"/>
                    <a:pt x="102" y="1"/>
                    <a:pt x="99" y="6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5" y="18"/>
                    <a:pt x="106" y="22"/>
                    <a:pt x="105" y="24"/>
                  </a:cubicBezTo>
                  <a:cubicBezTo>
                    <a:pt x="104" y="26"/>
                    <a:pt x="103" y="27"/>
                    <a:pt x="102" y="27"/>
                  </a:cubicBezTo>
                  <a:cubicBezTo>
                    <a:pt x="99" y="28"/>
                    <a:pt x="96" y="27"/>
                    <a:pt x="91" y="23"/>
                  </a:cubicBezTo>
                  <a:cubicBezTo>
                    <a:pt x="88" y="21"/>
                    <a:pt x="85" y="19"/>
                    <a:pt x="82" y="18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2" y="67"/>
                    <a:pt x="62" y="67"/>
                    <a:pt x="62" y="67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30" y="115"/>
                    <a:pt x="30" y="115"/>
                    <a:pt x="30" y="115"/>
                  </a:cubicBezTo>
                  <a:cubicBezTo>
                    <a:pt x="29" y="117"/>
                    <a:pt x="29" y="117"/>
                    <a:pt x="29" y="117"/>
                  </a:cubicBezTo>
                  <a:cubicBezTo>
                    <a:pt x="32" y="124"/>
                    <a:pt x="32" y="124"/>
                    <a:pt x="32" y="124"/>
                  </a:cubicBezTo>
                  <a:cubicBezTo>
                    <a:pt x="32" y="124"/>
                    <a:pt x="32" y="124"/>
                    <a:pt x="32" y="124"/>
                  </a:cubicBezTo>
                  <a:cubicBezTo>
                    <a:pt x="32" y="124"/>
                    <a:pt x="32" y="124"/>
                    <a:pt x="32" y="124"/>
                  </a:cubicBezTo>
                  <a:cubicBezTo>
                    <a:pt x="30" y="133"/>
                    <a:pt x="30" y="133"/>
                    <a:pt x="30" y="133"/>
                  </a:cubicBezTo>
                  <a:cubicBezTo>
                    <a:pt x="21" y="132"/>
                    <a:pt x="21" y="132"/>
                    <a:pt x="21" y="132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5" y="146"/>
                    <a:pt x="5" y="146"/>
                    <a:pt x="5" y="146"/>
                  </a:cubicBezTo>
                  <a:cubicBezTo>
                    <a:pt x="5" y="146"/>
                    <a:pt x="5" y="146"/>
                    <a:pt x="5" y="146"/>
                  </a:cubicBezTo>
                  <a:cubicBezTo>
                    <a:pt x="2" y="153"/>
                    <a:pt x="2" y="153"/>
                    <a:pt x="2" y="15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2" y="184"/>
                    <a:pt x="2" y="184"/>
                    <a:pt x="2" y="184"/>
                  </a:cubicBezTo>
                  <a:cubicBezTo>
                    <a:pt x="3" y="184"/>
                    <a:pt x="3" y="184"/>
                    <a:pt x="3" y="184"/>
                  </a:cubicBezTo>
                  <a:cubicBezTo>
                    <a:pt x="3" y="190"/>
                    <a:pt x="3" y="190"/>
                    <a:pt x="3" y="190"/>
                  </a:cubicBezTo>
                  <a:cubicBezTo>
                    <a:pt x="8" y="196"/>
                    <a:pt x="8" y="196"/>
                    <a:pt x="8" y="196"/>
                  </a:cubicBezTo>
                  <a:cubicBezTo>
                    <a:pt x="8" y="196"/>
                    <a:pt x="8" y="196"/>
                    <a:pt x="8" y="196"/>
                  </a:cubicBezTo>
                  <a:cubicBezTo>
                    <a:pt x="8" y="201"/>
                    <a:pt x="8" y="201"/>
                    <a:pt x="8" y="201"/>
                  </a:cubicBezTo>
                  <a:cubicBezTo>
                    <a:pt x="21" y="200"/>
                    <a:pt x="21" y="200"/>
                    <a:pt x="21" y="200"/>
                  </a:cubicBezTo>
                  <a:cubicBezTo>
                    <a:pt x="22" y="199"/>
                    <a:pt x="22" y="199"/>
                    <a:pt x="22" y="199"/>
                  </a:cubicBezTo>
                  <a:cubicBezTo>
                    <a:pt x="22" y="199"/>
                    <a:pt x="22" y="199"/>
                    <a:pt x="22" y="199"/>
                  </a:cubicBezTo>
                  <a:cubicBezTo>
                    <a:pt x="22" y="199"/>
                    <a:pt x="22" y="199"/>
                    <a:pt x="22" y="199"/>
                  </a:cubicBezTo>
                  <a:cubicBezTo>
                    <a:pt x="22" y="198"/>
                    <a:pt x="22" y="198"/>
                    <a:pt x="22" y="198"/>
                  </a:cubicBezTo>
                  <a:cubicBezTo>
                    <a:pt x="26" y="194"/>
                    <a:pt x="26" y="194"/>
                    <a:pt x="26" y="194"/>
                  </a:cubicBezTo>
                  <a:cubicBezTo>
                    <a:pt x="18" y="186"/>
                    <a:pt x="18" y="186"/>
                    <a:pt x="18" y="186"/>
                  </a:cubicBezTo>
                  <a:cubicBezTo>
                    <a:pt x="17" y="186"/>
                    <a:pt x="17" y="186"/>
                    <a:pt x="17" y="186"/>
                  </a:cubicBezTo>
                  <a:cubicBezTo>
                    <a:pt x="12" y="182"/>
                    <a:pt x="12" y="182"/>
                    <a:pt x="12" y="182"/>
                  </a:cubicBezTo>
                  <a:cubicBezTo>
                    <a:pt x="12" y="182"/>
                    <a:pt x="12" y="182"/>
                    <a:pt x="12" y="182"/>
                  </a:cubicBezTo>
                  <a:cubicBezTo>
                    <a:pt x="12" y="181"/>
                    <a:pt x="12" y="181"/>
                    <a:pt x="12" y="181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9" y="170"/>
                    <a:pt x="19" y="170"/>
                    <a:pt x="19" y="170"/>
                  </a:cubicBezTo>
                  <a:cubicBezTo>
                    <a:pt x="16" y="162"/>
                    <a:pt x="16" y="162"/>
                    <a:pt x="16" y="162"/>
                  </a:cubicBezTo>
                  <a:cubicBezTo>
                    <a:pt x="32" y="162"/>
                    <a:pt x="32" y="162"/>
                    <a:pt x="32" y="162"/>
                  </a:cubicBezTo>
                  <a:cubicBezTo>
                    <a:pt x="60" y="149"/>
                    <a:pt x="60" y="149"/>
                    <a:pt x="60" y="149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73" y="148"/>
                    <a:pt x="73" y="148"/>
                    <a:pt x="73" y="148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75" y="141"/>
                    <a:pt x="75" y="141"/>
                    <a:pt x="75" y="141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93" y="143"/>
                    <a:pt x="93" y="143"/>
                    <a:pt x="93" y="143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8" y="136"/>
                    <a:pt x="98" y="136"/>
                    <a:pt x="98" y="136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9" y="119"/>
                    <a:pt x="109" y="119"/>
                    <a:pt x="109" y="119"/>
                  </a:cubicBezTo>
                  <a:cubicBezTo>
                    <a:pt x="119" y="128"/>
                    <a:pt x="119" y="128"/>
                    <a:pt x="119" y="128"/>
                  </a:cubicBezTo>
                  <a:cubicBezTo>
                    <a:pt x="123" y="128"/>
                    <a:pt x="123" y="128"/>
                    <a:pt x="123" y="128"/>
                  </a:cubicBezTo>
                  <a:cubicBezTo>
                    <a:pt x="125" y="126"/>
                    <a:pt x="125" y="126"/>
                    <a:pt x="125" y="126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95"/>
                    <a:pt x="124" y="95"/>
                    <a:pt x="124" y="95"/>
                  </a:cubicBezTo>
                  <a:cubicBezTo>
                    <a:pt x="124" y="93"/>
                    <a:pt x="124" y="93"/>
                    <a:pt x="124" y="93"/>
                  </a:cubicBezTo>
                  <a:cubicBezTo>
                    <a:pt x="130" y="94"/>
                    <a:pt x="130" y="94"/>
                    <a:pt x="130" y="94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32" y="95"/>
                    <a:pt x="132" y="95"/>
                    <a:pt x="132" y="95"/>
                  </a:cubicBezTo>
                  <a:cubicBezTo>
                    <a:pt x="132" y="95"/>
                    <a:pt x="132" y="95"/>
                    <a:pt x="132" y="95"/>
                  </a:cubicBezTo>
                  <a:cubicBezTo>
                    <a:pt x="143" y="115"/>
                    <a:pt x="143" y="115"/>
                    <a:pt x="143" y="115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9" y="112"/>
                    <a:pt x="159" y="112"/>
                    <a:pt x="159" y="112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57" y="104"/>
                    <a:pt x="157" y="104"/>
                    <a:pt x="157" y="104"/>
                  </a:cubicBezTo>
                  <a:cubicBezTo>
                    <a:pt x="156" y="103"/>
                    <a:pt x="156" y="103"/>
                    <a:pt x="156" y="103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6" y="99"/>
                    <a:pt x="166" y="99"/>
                    <a:pt x="166" y="99"/>
                  </a:cubicBezTo>
                  <a:cubicBezTo>
                    <a:pt x="166" y="99"/>
                    <a:pt x="166" y="99"/>
                    <a:pt x="166" y="99"/>
                  </a:cubicBezTo>
                  <a:cubicBezTo>
                    <a:pt x="170" y="103"/>
                    <a:pt x="170" y="103"/>
                    <a:pt x="170" y="103"/>
                  </a:cubicBezTo>
                  <a:cubicBezTo>
                    <a:pt x="173" y="101"/>
                    <a:pt x="173" y="101"/>
                    <a:pt x="173" y="101"/>
                  </a:cubicBezTo>
                  <a:cubicBezTo>
                    <a:pt x="173" y="95"/>
                    <a:pt x="173" y="95"/>
                    <a:pt x="173" y="95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82" y="95"/>
                    <a:pt x="182" y="95"/>
                    <a:pt x="182" y="95"/>
                  </a:cubicBezTo>
                  <a:cubicBezTo>
                    <a:pt x="186" y="95"/>
                    <a:pt x="190" y="98"/>
                    <a:pt x="193" y="101"/>
                  </a:cubicBezTo>
                  <a:cubicBezTo>
                    <a:pt x="194" y="103"/>
                    <a:pt x="194" y="103"/>
                    <a:pt x="194" y="103"/>
                  </a:cubicBezTo>
                  <a:cubicBezTo>
                    <a:pt x="196" y="93"/>
                    <a:pt x="196" y="93"/>
                    <a:pt x="196" y="93"/>
                  </a:cubicBezTo>
                  <a:cubicBezTo>
                    <a:pt x="198" y="91"/>
                    <a:pt x="201" y="90"/>
                    <a:pt x="206" y="92"/>
                  </a:cubicBezTo>
                  <a:cubicBezTo>
                    <a:pt x="207" y="93"/>
                    <a:pt x="207" y="93"/>
                    <a:pt x="207" y="93"/>
                  </a:cubicBezTo>
                  <a:cubicBezTo>
                    <a:pt x="207" y="93"/>
                    <a:pt x="207" y="93"/>
                    <a:pt x="207" y="93"/>
                  </a:cubicBezTo>
                  <a:cubicBezTo>
                    <a:pt x="207" y="94"/>
                    <a:pt x="207" y="94"/>
                    <a:pt x="207" y="94"/>
                  </a:cubicBezTo>
                  <a:cubicBezTo>
                    <a:pt x="208" y="94"/>
                    <a:pt x="208" y="94"/>
                    <a:pt x="209" y="94"/>
                  </a:cubicBezTo>
                  <a:cubicBezTo>
                    <a:pt x="211" y="94"/>
                    <a:pt x="218" y="89"/>
                    <a:pt x="230" y="80"/>
                  </a:cubicBezTo>
                  <a:cubicBezTo>
                    <a:pt x="230" y="74"/>
                    <a:pt x="233" y="70"/>
                    <a:pt x="238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7" name="Freeform 21"/>
            <p:cNvSpPr/>
            <p:nvPr/>
          </p:nvSpPr>
          <p:spPr bwMode="auto">
            <a:xfrm>
              <a:off x="7469188" y="4260850"/>
              <a:ext cx="571500" cy="777875"/>
            </a:xfrm>
            <a:custGeom>
              <a:avLst/>
              <a:gdLst>
                <a:gd name="T0" fmla="*/ 119 w 152"/>
                <a:gd name="T1" fmla="*/ 8 h 207"/>
                <a:gd name="T2" fmla="*/ 106 w 152"/>
                <a:gd name="T3" fmla="*/ 3 h 207"/>
                <a:gd name="T4" fmla="*/ 88 w 152"/>
                <a:gd name="T5" fmla="*/ 16 h 207"/>
                <a:gd name="T6" fmla="*/ 76 w 152"/>
                <a:gd name="T7" fmla="*/ 11 h 207"/>
                <a:gd name="T8" fmla="*/ 76 w 152"/>
                <a:gd name="T9" fmla="*/ 12 h 207"/>
                <a:gd name="T10" fmla="*/ 54 w 152"/>
                <a:gd name="T11" fmla="*/ 17 h 207"/>
                <a:gd name="T12" fmla="*/ 42 w 152"/>
                <a:gd name="T13" fmla="*/ 18 h 207"/>
                <a:gd name="T14" fmla="*/ 34 w 152"/>
                <a:gd name="T15" fmla="*/ 27 h 207"/>
                <a:gd name="T16" fmla="*/ 20 w 152"/>
                <a:gd name="T17" fmla="*/ 28 h 207"/>
                <a:gd name="T18" fmla="*/ 10 w 152"/>
                <a:gd name="T19" fmla="*/ 44 h 207"/>
                <a:gd name="T20" fmla="*/ 11 w 152"/>
                <a:gd name="T21" fmla="*/ 46 h 207"/>
                <a:gd name="T22" fmla="*/ 17 w 152"/>
                <a:gd name="T23" fmla="*/ 69 h 207"/>
                <a:gd name="T24" fmla="*/ 17 w 152"/>
                <a:gd name="T25" fmla="*/ 72 h 207"/>
                <a:gd name="T26" fmla="*/ 16 w 152"/>
                <a:gd name="T27" fmla="*/ 72 h 207"/>
                <a:gd name="T28" fmla="*/ 0 w 152"/>
                <a:gd name="T29" fmla="*/ 94 h 207"/>
                <a:gd name="T30" fmla="*/ 6 w 152"/>
                <a:gd name="T31" fmla="*/ 98 h 207"/>
                <a:gd name="T32" fmla="*/ 12 w 152"/>
                <a:gd name="T33" fmla="*/ 131 h 207"/>
                <a:gd name="T34" fmla="*/ 20 w 152"/>
                <a:gd name="T35" fmla="*/ 143 h 207"/>
                <a:gd name="T36" fmla="*/ 21 w 152"/>
                <a:gd name="T37" fmla="*/ 152 h 207"/>
                <a:gd name="T38" fmla="*/ 22 w 152"/>
                <a:gd name="T39" fmla="*/ 181 h 207"/>
                <a:gd name="T40" fmla="*/ 26 w 152"/>
                <a:gd name="T41" fmla="*/ 181 h 207"/>
                <a:gd name="T42" fmla="*/ 43 w 152"/>
                <a:gd name="T43" fmla="*/ 181 h 207"/>
                <a:gd name="T44" fmla="*/ 28 w 152"/>
                <a:gd name="T45" fmla="*/ 203 h 207"/>
                <a:gd name="T46" fmla="*/ 40 w 152"/>
                <a:gd name="T47" fmla="*/ 203 h 207"/>
                <a:gd name="T48" fmla="*/ 75 w 152"/>
                <a:gd name="T49" fmla="*/ 201 h 207"/>
                <a:gd name="T50" fmla="*/ 77 w 152"/>
                <a:gd name="T51" fmla="*/ 195 h 207"/>
                <a:gd name="T52" fmla="*/ 77 w 152"/>
                <a:gd name="T53" fmla="*/ 190 h 207"/>
                <a:gd name="T54" fmla="*/ 75 w 152"/>
                <a:gd name="T55" fmla="*/ 179 h 207"/>
                <a:gd name="T56" fmla="*/ 83 w 152"/>
                <a:gd name="T57" fmla="*/ 173 h 207"/>
                <a:gd name="T58" fmla="*/ 81 w 152"/>
                <a:gd name="T59" fmla="*/ 168 h 207"/>
                <a:gd name="T60" fmla="*/ 81 w 152"/>
                <a:gd name="T61" fmla="*/ 167 h 207"/>
                <a:gd name="T62" fmla="*/ 85 w 152"/>
                <a:gd name="T63" fmla="*/ 154 h 207"/>
                <a:gd name="T64" fmla="*/ 89 w 152"/>
                <a:gd name="T65" fmla="*/ 149 h 207"/>
                <a:gd name="T66" fmla="*/ 93 w 152"/>
                <a:gd name="T67" fmla="*/ 146 h 207"/>
                <a:gd name="T68" fmla="*/ 100 w 152"/>
                <a:gd name="T69" fmla="*/ 130 h 207"/>
                <a:gd name="T70" fmla="*/ 103 w 152"/>
                <a:gd name="T71" fmla="*/ 128 h 207"/>
                <a:gd name="T72" fmla="*/ 99 w 152"/>
                <a:gd name="T73" fmla="*/ 111 h 207"/>
                <a:gd name="T74" fmla="*/ 112 w 152"/>
                <a:gd name="T75" fmla="*/ 100 h 207"/>
                <a:gd name="T76" fmla="*/ 110 w 152"/>
                <a:gd name="T77" fmla="*/ 85 h 207"/>
                <a:gd name="T78" fmla="*/ 125 w 152"/>
                <a:gd name="T79" fmla="*/ 68 h 207"/>
                <a:gd name="T80" fmla="*/ 131 w 152"/>
                <a:gd name="T81" fmla="*/ 70 h 207"/>
                <a:gd name="T82" fmla="*/ 142 w 152"/>
                <a:gd name="T83" fmla="*/ 64 h 207"/>
                <a:gd name="T84" fmla="*/ 142 w 152"/>
                <a:gd name="T85" fmla="*/ 64 h 207"/>
                <a:gd name="T86" fmla="*/ 148 w 152"/>
                <a:gd name="T87" fmla="*/ 60 h 207"/>
                <a:gd name="T88" fmla="*/ 148 w 152"/>
                <a:gd name="T89" fmla="*/ 53 h 207"/>
                <a:gd name="T90" fmla="*/ 150 w 152"/>
                <a:gd name="T91" fmla="*/ 51 h 207"/>
                <a:gd name="T92" fmla="*/ 152 w 152"/>
                <a:gd name="T93" fmla="*/ 48 h 207"/>
                <a:gd name="T94" fmla="*/ 138 w 152"/>
                <a:gd name="T95" fmla="*/ 26 h 207"/>
                <a:gd name="T96" fmla="*/ 132 w 152"/>
                <a:gd name="T97" fmla="*/ 1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2" h="207">
                  <a:moveTo>
                    <a:pt x="120" y="8"/>
                  </a:moveTo>
                  <a:cubicBezTo>
                    <a:pt x="119" y="8"/>
                    <a:pt x="119" y="8"/>
                    <a:pt x="119" y="8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102" y="10"/>
                    <a:pt x="98" y="14"/>
                    <a:pt x="92" y="16"/>
                  </a:cubicBezTo>
                  <a:cubicBezTo>
                    <a:pt x="91" y="17"/>
                    <a:pt x="89" y="17"/>
                    <a:pt x="88" y="16"/>
                  </a:cubicBezTo>
                  <a:cubicBezTo>
                    <a:pt x="86" y="14"/>
                    <a:pt x="87" y="9"/>
                    <a:pt x="90" y="2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7" y="28"/>
                    <a:pt x="12" y="32"/>
                    <a:pt x="4" y="40"/>
                  </a:cubicBezTo>
                  <a:cubicBezTo>
                    <a:pt x="8" y="42"/>
                    <a:pt x="10" y="43"/>
                    <a:pt x="10" y="44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" y="98"/>
                    <a:pt x="5" y="97"/>
                    <a:pt x="6" y="98"/>
                  </a:cubicBezTo>
                  <a:cubicBezTo>
                    <a:pt x="8" y="99"/>
                    <a:pt x="9" y="102"/>
                    <a:pt x="8" y="107"/>
                  </a:cubicBezTo>
                  <a:cubicBezTo>
                    <a:pt x="8" y="114"/>
                    <a:pt x="9" y="123"/>
                    <a:pt x="12" y="131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20" y="139"/>
                    <a:pt x="21" y="141"/>
                    <a:pt x="20" y="143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21" y="152"/>
                    <a:pt x="21" y="152"/>
                    <a:pt x="21" y="152"/>
                  </a:cubicBezTo>
                  <a:cubicBezTo>
                    <a:pt x="23" y="156"/>
                    <a:pt x="22" y="162"/>
                    <a:pt x="17" y="172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3" y="183"/>
                    <a:pt x="23" y="183"/>
                    <a:pt x="23" y="183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31" y="176"/>
                    <a:pt x="36" y="175"/>
                    <a:pt x="39" y="176"/>
                  </a:cubicBezTo>
                  <a:cubicBezTo>
                    <a:pt x="42" y="177"/>
                    <a:pt x="43" y="179"/>
                    <a:pt x="43" y="181"/>
                  </a:cubicBezTo>
                  <a:cubicBezTo>
                    <a:pt x="44" y="184"/>
                    <a:pt x="40" y="188"/>
                    <a:pt x="33" y="196"/>
                  </a:cubicBezTo>
                  <a:cubicBezTo>
                    <a:pt x="28" y="203"/>
                    <a:pt x="28" y="203"/>
                    <a:pt x="28" y="203"/>
                  </a:cubicBezTo>
                  <a:cubicBezTo>
                    <a:pt x="30" y="207"/>
                    <a:pt x="30" y="207"/>
                    <a:pt x="30" y="207"/>
                  </a:cubicBezTo>
                  <a:cubicBezTo>
                    <a:pt x="34" y="204"/>
                    <a:pt x="38" y="202"/>
                    <a:pt x="40" y="203"/>
                  </a:cubicBezTo>
                  <a:cubicBezTo>
                    <a:pt x="42" y="203"/>
                    <a:pt x="49" y="201"/>
                    <a:pt x="60" y="195"/>
                  </a:cubicBezTo>
                  <a:cubicBezTo>
                    <a:pt x="64" y="193"/>
                    <a:pt x="69" y="195"/>
                    <a:pt x="75" y="201"/>
                  </a:cubicBezTo>
                  <a:cubicBezTo>
                    <a:pt x="77" y="200"/>
                    <a:pt x="77" y="200"/>
                    <a:pt x="77" y="200"/>
                  </a:cubicBezTo>
                  <a:cubicBezTo>
                    <a:pt x="77" y="195"/>
                    <a:pt x="77" y="195"/>
                    <a:pt x="77" y="195"/>
                  </a:cubicBezTo>
                  <a:cubicBezTo>
                    <a:pt x="76" y="194"/>
                    <a:pt x="76" y="194"/>
                    <a:pt x="76" y="194"/>
                  </a:cubicBezTo>
                  <a:cubicBezTo>
                    <a:pt x="75" y="193"/>
                    <a:pt x="76" y="192"/>
                    <a:pt x="77" y="190"/>
                  </a:cubicBezTo>
                  <a:cubicBezTo>
                    <a:pt x="75" y="183"/>
                    <a:pt x="75" y="183"/>
                    <a:pt x="75" y="183"/>
                  </a:cubicBezTo>
                  <a:cubicBezTo>
                    <a:pt x="74" y="182"/>
                    <a:pt x="74" y="180"/>
                    <a:pt x="75" y="179"/>
                  </a:cubicBezTo>
                  <a:cubicBezTo>
                    <a:pt x="76" y="178"/>
                    <a:pt x="78" y="177"/>
                    <a:pt x="79" y="176"/>
                  </a:cubicBezTo>
                  <a:cubicBezTo>
                    <a:pt x="83" y="173"/>
                    <a:pt x="83" y="173"/>
                    <a:pt x="83" y="173"/>
                  </a:cubicBezTo>
                  <a:cubicBezTo>
                    <a:pt x="81" y="168"/>
                    <a:pt x="81" y="168"/>
                    <a:pt x="81" y="168"/>
                  </a:cubicBezTo>
                  <a:cubicBezTo>
                    <a:pt x="81" y="168"/>
                    <a:pt x="81" y="168"/>
                    <a:pt x="81" y="168"/>
                  </a:cubicBezTo>
                  <a:cubicBezTo>
                    <a:pt x="81" y="168"/>
                    <a:pt x="81" y="168"/>
                    <a:pt x="81" y="168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83" y="165"/>
                    <a:pt x="83" y="163"/>
                    <a:pt x="82" y="162"/>
                  </a:cubicBezTo>
                  <a:cubicBezTo>
                    <a:pt x="81" y="159"/>
                    <a:pt x="82" y="157"/>
                    <a:pt x="85" y="154"/>
                  </a:cubicBezTo>
                  <a:cubicBezTo>
                    <a:pt x="90" y="150"/>
                    <a:pt x="90" y="150"/>
                    <a:pt x="90" y="150"/>
                  </a:cubicBezTo>
                  <a:cubicBezTo>
                    <a:pt x="89" y="149"/>
                    <a:pt x="89" y="149"/>
                    <a:pt x="89" y="149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3" y="139"/>
                    <a:pt x="93" y="139"/>
                    <a:pt x="93" y="139"/>
                  </a:cubicBezTo>
                  <a:cubicBezTo>
                    <a:pt x="93" y="137"/>
                    <a:pt x="95" y="134"/>
                    <a:pt x="100" y="130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97" y="121"/>
                    <a:pt x="97" y="121"/>
                    <a:pt x="97" y="121"/>
                  </a:cubicBezTo>
                  <a:cubicBezTo>
                    <a:pt x="95" y="118"/>
                    <a:pt x="96" y="114"/>
                    <a:pt x="99" y="111"/>
                  </a:cubicBezTo>
                  <a:cubicBezTo>
                    <a:pt x="99" y="110"/>
                    <a:pt x="99" y="110"/>
                    <a:pt x="99" y="110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2" y="97"/>
                    <a:pt x="112" y="97"/>
                    <a:pt x="112" y="97"/>
                  </a:cubicBezTo>
                  <a:cubicBezTo>
                    <a:pt x="110" y="96"/>
                    <a:pt x="109" y="92"/>
                    <a:pt x="110" y="85"/>
                  </a:cubicBezTo>
                  <a:cubicBezTo>
                    <a:pt x="112" y="74"/>
                    <a:pt x="116" y="69"/>
                    <a:pt x="125" y="68"/>
                  </a:cubicBezTo>
                  <a:cubicBezTo>
                    <a:pt x="125" y="68"/>
                    <a:pt x="125" y="68"/>
                    <a:pt x="125" y="68"/>
                  </a:cubicBezTo>
                  <a:cubicBezTo>
                    <a:pt x="126" y="68"/>
                    <a:pt x="126" y="68"/>
                    <a:pt x="126" y="68"/>
                  </a:cubicBezTo>
                  <a:cubicBezTo>
                    <a:pt x="131" y="70"/>
                    <a:pt x="131" y="70"/>
                    <a:pt x="131" y="70"/>
                  </a:cubicBezTo>
                  <a:cubicBezTo>
                    <a:pt x="136" y="70"/>
                    <a:pt x="136" y="70"/>
                    <a:pt x="136" y="70"/>
                  </a:cubicBezTo>
                  <a:cubicBezTo>
                    <a:pt x="142" y="64"/>
                    <a:pt x="142" y="64"/>
                    <a:pt x="142" y="64"/>
                  </a:cubicBezTo>
                  <a:cubicBezTo>
                    <a:pt x="142" y="64"/>
                    <a:pt x="142" y="64"/>
                    <a:pt x="142" y="64"/>
                  </a:cubicBezTo>
                  <a:cubicBezTo>
                    <a:pt x="142" y="64"/>
                    <a:pt x="142" y="64"/>
                    <a:pt x="142" y="64"/>
                  </a:cubicBezTo>
                  <a:cubicBezTo>
                    <a:pt x="142" y="64"/>
                    <a:pt x="142" y="64"/>
                    <a:pt x="142" y="64"/>
                  </a:cubicBezTo>
                  <a:cubicBezTo>
                    <a:pt x="148" y="60"/>
                    <a:pt x="148" y="60"/>
                    <a:pt x="148" y="60"/>
                  </a:cubicBezTo>
                  <a:cubicBezTo>
                    <a:pt x="148" y="54"/>
                    <a:pt x="148" y="54"/>
                    <a:pt x="148" y="54"/>
                  </a:cubicBezTo>
                  <a:cubicBezTo>
                    <a:pt x="148" y="53"/>
                    <a:pt x="148" y="53"/>
                    <a:pt x="148" y="53"/>
                  </a:cubicBezTo>
                  <a:cubicBezTo>
                    <a:pt x="148" y="52"/>
                    <a:pt x="148" y="52"/>
                    <a:pt x="148" y="52"/>
                  </a:cubicBezTo>
                  <a:cubicBezTo>
                    <a:pt x="150" y="51"/>
                    <a:pt x="150" y="51"/>
                    <a:pt x="150" y="51"/>
                  </a:cubicBezTo>
                  <a:cubicBezTo>
                    <a:pt x="152" y="49"/>
                    <a:pt x="152" y="49"/>
                    <a:pt x="152" y="49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4" y="36"/>
                    <a:pt x="141" y="32"/>
                    <a:pt x="138" y="26"/>
                  </a:cubicBezTo>
                  <a:cubicBezTo>
                    <a:pt x="136" y="22"/>
                    <a:pt x="137" y="18"/>
                    <a:pt x="140" y="14"/>
                  </a:cubicBezTo>
                  <a:cubicBezTo>
                    <a:pt x="132" y="10"/>
                    <a:pt x="132" y="10"/>
                    <a:pt x="132" y="10"/>
                  </a:cubicBezTo>
                  <a:lnTo>
                    <a:pt x="12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8" name="Freeform 22"/>
            <p:cNvSpPr/>
            <p:nvPr/>
          </p:nvSpPr>
          <p:spPr bwMode="auto">
            <a:xfrm>
              <a:off x="7766050" y="4464050"/>
              <a:ext cx="530225" cy="650875"/>
            </a:xfrm>
            <a:custGeom>
              <a:avLst/>
              <a:gdLst>
                <a:gd name="T0" fmla="*/ 73 w 141"/>
                <a:gd name="T1" fmla="*/ 8 h 173"/>
                <a:gd name="T2" fmla="*/ 60 w 141"/>
                <a:gd name="T3" fmla="*/ 20 h 173"/>
                <a:gd name="T4" fmla="*/ 59 w 141"/>
                <a:gd name="T5" fmla="*/ 21 h 173"/>
                <a:gd name="T6" fmla="*/ 51 w 141"/>
                <a:gd name="T7" fmla="*/ 21 h 173"/>
                <a:gd name="T8" fmla="*/ 35 w 141"/>
                <a:gd name="T9" fmla="*/ 31 h 173"/>
                <a:gd name="T10" fmla="*/ 40 w 141"/>
                <a:gd name="T11" fmla="*/ 34 h 173"/>
                <a:gd name="T12" fmla="*/ 37 w 141"/>
                <a:gd name="T13" fmla="*/ 47 h 173"/>
                <a:gd name="T14" fmla="*/ 23 w 141"/>
                <a:gd name="T15" fmla="*/ 59 h 173"/>
                <a:gd name="T16" fmla="*/ 24 w 141"/>
                <a:gd name="T17" fmla="*/ 68 h 173"/>
                <a:gd name="T18" fmla="*/ 27 w 141"/>
                <a:gd name="T19" fmla="*/ 77 h 173"/>
                <a:gd name="T20" fmla="*/ 18 w 141"/>
                <a:gd name="T21" fmla="*/ 93 h 173"/>
                <a:gd name="T22" fmla="*/ 18 w 141"/>
                <a:gd name="T23" fmla="*/ 94 h 173"/>
                <a:gd name="T24" fmla="*/ 12 w 141"/>
                <a:gd name="T25" fmla="*/ 101 h 173"/>
                <a:gd name="T26" fmla="*/ 7 w 141"/>
                <a:gd name="T27" fmla="*/ 106 h 173"/>
                <a:gd name="T28" fmla="*/ 7 w 141"/>
                <a:gd name="T29" fmla="*/ 122 h 173"/>
                <a:gd name="T30" fmla="*/ 2 w 141"/>
                <a:gd name="T31" fmla="*/ 126 h 173"/>
                <a:gd name="T32" fmla="*/ 0 w 141"/>
                <a:gd name="T33" fmla="*/ 128 h 173"/>
                <a:gd name="T34" fmla="*/ 3 w 141"/>
                <a:gd name="T35" fmla="*/ 137 h 173"/>
                <a:gd name="T36" fmla="*/ 26 w 141"/>
                <a:gd name="T37" fmla="*/ 137 h 173"/>
                <a:gd name="T38" fmla="*/ 35 w 141"/>
                <a:gd name="T39" fmla="*/ 146 h 173"/>
                <a:gd name="T40" fmla="*/ 35 w 141"/>
                <a:gd name="T41" fmla="*/ 147 h 173"/>
                <a:gd name="T42" fmla="*/ 51 w 141"/>
                <a:gd name="T43" fmla="*/ 172 h 173"/>
                <a:gd name="T44" fmla="*/ 56 w 141"/>
                <a:gd name="T45" fmla="*/ 161 h 173"/>
                <a:gd name="T46" fmla="*/ 68 w 141"/>
                <a:gd name="T47" fmla="*/ 169 h 173"/>
                <a:gd name="T48" fmla="*/ 76 w 141"/>
                <a:gd name="T49" fmla="*/ 146 h 173"/>
                <a:gd name="T50" fmla="*/ 78 w 141"/>
                <a:gd name="T51" fmla="*/ 146 h 173"/>
                <a:gd name="T52" fmla="*/ 85 w 141"/>
                <a:gd name="T53" fmla="*/ 141 h 173"/>
                <a:gd name="T54" fmla="*/ 85 w 141"/>
                <a:gd name="T55" fmla="*/ 139 h 173"/>
                <a:gd name="T56" fmla="*/ 97 w 141"/>
                <a:gd name="T57" fmla="*/ 139 h 173"/>
                <a:gd name="T58" fmla="*/ 103 w 141"/>
                <a:gd name="T59" fmla="*/ 112 h 173"/>
                <a:gd name="T60" fmla="*/ 114 w 141"/>
                <a:gd name="T61" fmla="*/ 110 h 173"/>
                <a:gd name="T62" fmla="*/ 109 w 141"/>
                <a:gd name="T63" fmla="*/ 105 h 173"/>
                <a:gd name="T64" fmla="*/ 117 w 141"/>
                <a:gd name="T65" fmla="*/ 98 h 173"/>
                <a:gd name="T66" fmla="*/ 123 w 141"/>
                <a:gd name="T67" fmla="*/ 100 h 173"/>
                <a:gd name="T68" fmla="*/ 119 w 141"/>
                <a:gd name="T69" fmla="*/ 92 h 173"/>
                <a:gd name="T70" fmla="*/ 123 w 141"/>
                <a:gd name="T71" fmla="*/ 90 h 173"/>
                <a:gd name="T72" fmla="*/ 118 w 141"/>
                <a:gd name="T73" fmla="*/ 79 h 173"/>
                <a:gd name="T74" fmla="*/ 119 w 141"/>
                <a:gd name="T75" fmla="*/ 78 h 173"/>
                <a:gd name="T76" fmla="*/ 131 w 141"/>
                <a:gd name="T77" fmla="*/ 68 h 173"/>
                <a:gd name="T78" fmla="*/ 121 w 141"/>
                <a:gd name="T79" fmla="*/ 55 h 173"/>
                <a:gd name="T80" fmla="*/ 133 w 141"/>
                <a:gd name="T81" fmla="*/ 50 h 173"/>
                <a:gd name="T82" fmla="*/ 139 w 141"/>
                <a:gd name="T83" fmla="*/ 43 h 173"/>
                <a:gd name="T84" fmla="*/ 135 w 141"/>
                <a:gd name="T85" fmla="*/ 34 h 173"/>
                <a:gd name="T86" fmla="*/ 135 w 141"/>
                <a:gd name="T87" fmla="*/ 33 h 173"/>
                <a:gd name="T88" fmla="*/ 135 w 141"/>
                <a:gd name="T89" fmla="*/ 30 h 173"/>
                <a:gd name="T90" fmla="*/ 133 w 141"/>
                <a:gd name="T91" fmla="*/ 30 h 173"/>
                <a:gd name="T92" fmla="*/ 117 w 141"/>
                <a:gd name="T93" fmla="*/ 28 h 173"/>
                <a:gd name="T94" fmla="*/ 117 w 141"/>
                <a:gd name="T95" fmla="*/ 28 h 173"/>
                <a:gd name="T96" fmla="*/ 113 w 141"/>
                <a:gd name="T97" fmla="*/ 23 h 173"/>
                <a:gd name="T98" fmla="*/ 93 w 141"/>
                <a:gd name="T99" fmla="*/ 31 h 173"/>
                <a:gd name="T100" fmla="*/ 85 w 141"/>
                <a:gd name="T101" fmla="*/ 16 h 173"/>
                <a:gd name="T102" fmla="*/ 73 w 141"/>
                <a:gd name="T103" fmla="*/ 1 h 173"/>
                <a:gd name="T104" fmla="*/ 73 w 141"/>
                <a:gd name="T105" fmla="*/ 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1" h="173">
                  <a:moveTo>
                    <a:pt x="73" y="8"/>
                  </a:moveTo>
                  <a:cubicBezTo>
                    <a:pt x="73" y="8"/>
                    <a:pt x="73" y="8"/>
                    <a:pt x="73" y="8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0" y="20"/>
                    <a:pt x="37" y="24"/>
                    <a:pt x="35" y="31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62"/>
                    <a:pt x="21" y="64"/>
                    <a:pt x="21" y="65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7" y="70"/>
                    <a:pt x="28" y="72"/>
                    <a:pt x="28" y="74"/>
                  </a:cubicBezTo>
                  <a:cubicBezTo>
                    <a:pt x="28" y="75"/>
                    <a:pt x="27" y="76"/>
                    <a:pt x="27" y="77"/>
                  </a:cubicBezTo>
                  <a:cubicBezTo>
                    <a:pt x="18" y="84"/>
                    <a:pt x="18" y="84"/>
                    <a:pt x="18" y="84"/>
                  </a:cubicBezTo>
                  <a:cubicBezTo>
                    <a:pt x="19" y="86"/>
                    <a:pt x="19" y="89"/>
                    <a:pt x="18" y="93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98"/>
                    <a:pt x="14" y="99"/>
                    <a:pt x="12" y="101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8" y="108"/>
                    <a:pt x="8" y="110"/>
                    <a:pt x="7" y="114"/>
                  </a:cubicBezTo>
                  <a:cubicBezTo>
                    <a:pt x="9" y="118"/>
                    <a:pt x="9" y="120"/>
                    <a:pt x="7" y="122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2" y="126"/>
                    <a:pt x="2" y="126"/>
                    <a:pt x="2" y="126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10" y="136"/>
                    <a:pt x="17" y="136"/>
                    <a:pt x="25" y="137"/>
                  </a:cubicBezTo>
                  <a:cubicBezTo>
                    <a:pt x="26" y="137"/>
                    <a:pt x="26" y="137"/>
                    <a:pt x="26" y="137"/>
                  </a:cubicBezTo>
                  <a:cubicBezTo>
                    <a:pt x="26" y="138"/>
                    <a:pt x="26" y="138"/>
                    <a:pt x="26" y="138"/>
                  </a:cubicBezTo>
                  <a:cubicBezTo>
                    <a:pt x="35" y="146"/>
                    <a:pt x="35" y="146"/>
                    <a:pt x="35" y="146"/>
                  </a:cubicBezTo>
                  <a:cubicBezTo>
                    <a:pt x="35" y="147"/>
                    <a:pt x="35" y="147"/>
                    <a:pt x="35" y="147"/>
                  </a:cubicBezTo>
                  <a:cubicBezTo>
                    <a:pt x="35" y="147"/>
                    <a:pt x="35" y="147"/>
                    <a:pt x="35" y="147"/>
                  </a:cubicBezTo>
                  <a:cubicBezTo>
                    <a:pt x="41" y="162"/>
                    <a:pt x="41" y="162"/>
                    <a:pt x="41" y="162"/>
                  </a:cubicBezTo>
                  <a:cubicBezTo>
                    <a:pt x="51" y="172"/>
                    <a:pt x="51" y="172"/>
                    <a:pt x="51" y="172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6" y="161"/>
                    <a:pt x="56" y="161"/>
                    <a:pt x="56" y="161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6" y="146"/>
                    <a:pt x="76" y="146"/>
                    <a:pt x="76" y="146"/>
                  </a:cubicBezTo>
                  <a:cubicBezTo>
                    <a:pt x="77" y="146"/>
                    <a:pt x="77" y="146"/>
                    <a:pt x="77" y="146"/>
                  </a:cubicBezTo>
                  <a:cubicBezTo>
                    <a:pt x="78" y="146"/>
                    <a:pt x="78" y="146"/>
                    <a:pt x="78" y="146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5" y="141"/>
                    <a:pt x="85" y="141"/>
                    <a:pt x="85" y="141"/>
                  </a:cubicBezTo>
                  <a:cubicBezTo>
                    <a:pt x="85" y="140"/>
                    <a:pt x="85" y="140"/>
                    <a:pt x="85" y="140"/>
                  </a:cubicBezTo>
                  <a:cubicBezTo>
                    <a:pt x="85" y="139"/>
                    <a:pt x="85" y="139"/>
                    <a:pt x="85" y="139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102" y="134"/>
                    <a:pt x="104" y="130"/>
                    <a:pt x="104" y="126"/>
                  </a:cubicBezTo>
                  <a:cubicBezTo>
                    <a:pt x="103" y="112"/>
                    <a:pt x="103" y="112"/>
                    <a:pt x="103" y="112"/>
                  </a:cubicBezTo>
                  <a:cubicBezTo>
                    <a:pt x="111" y="114"/>
                    <a:pt x="111" y="114"/>
                    <a:pt x="111" y="114"/>
                  </a:cubicBezTo>
                  <a:cubicBezTo>
                    <a:pt x="114" y="110"/>
                    <a:pt x="114" y="110"/>
                    <a:pt x="114" y="110"/>
                  </a:cubicBezTo>
                  <a:cubicBezTo>
                    <a:pt x="110" y="106"/>
                    <a:pt x="110" y="106"/>
                    <a:pt x="110" y="106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17" y="97"/>
                    <a:pt x="117" y="97"/>
                    <a:pt x="117" y="97"/>
                  </a:cubicBezTo>
                  <a:cubicBezTo>
                    <a:pt x="117" y="98"/>
                    <a:pt x="117" y="98"/>
                    <a:pt x="117" y="98"/>
                  </a:cubicBezTo>
                  <a:cubicBezTo>
                    <a:pt x="118" y="98"/>
                    <a:pt x="118" y="98"/>
                    <a:pt x="118" y="98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23" y="99"/>
                    <a:pt x="123" y="99"/>
                    <a:pt x="123" y="99"/>
                  </a:cubicBezTo>
                  <a:cubicBezTo>
                    <a:pt x="119" y="92"/>
                    <a:pt x="119" y="92"/>
                    <a:pt x="119" y="92"/>
                  </a:cubicBezTo>
                  <a:cubicBezTo>
                    <a:pt x="121" y="91"/>
                    <a:pt x="121" y="91"/>
                    <a:pt x="121" y="91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2" y="87"/>
                    <a:pt x="122" y="87"/>
                    <a:pt x="122" y="87"/>
                  </a:cubicBezTo>
                  <a:cubicBezTo>
                    <a:pt x="118" y="79"/>
                    <a:pt x="118" y="79"/>
                    <a:pt x="118" y="79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19" y="78"/>
                    <a:pt x="119" y="78"/>
                    <a:pt x="119" y="78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1" y="68"/>
                    <a:pt x="131" y="68"/>
                    <a:pt x="131" y="68"/>
                  </a:cubicBezTo>
                  <a:cubicBezTo>
                    <a:pt x="121" y="63"/>
                    <a:pt x="117" y="59"/>
                    <a:pt x="117" y="57"/>
                  </a:cubicBezTo>
                  <a:cubicBezTo>
                    <a:pt x="118" y="55"/>
                    <a:pt x="119" y="55"/>
                    <a:pt x="121" y="55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50"/>
                    <a:pt x="133" y="50"/>
                    <a:pt x="133" y="50"/>
                  </a:cubicBezTo>
                  <a:cubicBezTo>
                    <a:pt x="133" y="49"/>
                    <a:pt x="133" y="49"/>
                    <a:pt x="133" y="49"/>
                  </a:cubicBezTo>
                  <a:cubicBezTo>
                    <a:pt x="139" y="43"/>
                    <a:pt x="139" y="43"/>
                    <a:pt x="139" y="43"/>
                  </a:cubicBezTo>
                  <a:cubicBezTo>
                    <a:pt x="141" y="38"/>
                    <a:pt x="141" y="38"/>
                    <a:pt x="141" y="38"/>
                  </a:cubicBezTo>
                  <a:cubicBezTo>
                    <a:pt x="138" y="38"/>
                    <a:pt x="137" y="36"/>
                    <a:pt x="135" y="34"/>
                  </a:cubicBezTo>
                  <a:cubicBezTo>
                    <a:pt x="135" y="34"/>
                    <a:pt x="135" y="34"/>
                    <a:pt x="135" y="34"/>
                  </a:cubicBezTo>
                  <a:cubicBezTo>
                    <a:pt x="135" y="33"/>
                    <a:pt x="135" y="33"/>
                    <a:pt x="135" y="33"/>
                  </a:cubicBezTo>
                  <a:cubicBezTo>
                    <a:pt x="135" y="31"/>
                    <a:pt x="135" y="31"/>
                    <a:pt x="135" y="31"/>
                  </a:cubicBezTo>
                  <a:cubicBezTo>
                    <a:pt x="135" y="30"/>
                    <a:pt x="135" y="30"/>
                    <a:pt x="135" y="30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3" y="32"/>
                    <a:pt x="131" y="33"/>
                    <a:pt x="128" y="33"/>
                  </a:cubicBezTo>
                  <a:cubicBezTo>
                    <a:pt x="123" y="33"/>
                    <a:pt x="120" y="31"/>
                    <a:pt x="117" y="28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2" y="25"/>
                    <a:pt x="111" y="28"/>
                    <a:pt x="108" y="30"/>
                  </a:cubicBezTo>
                  <a:cubicBezTo>
                    <a:pt x="103" y="32"/>
                    <a:pt x="98" y="33"/>
                    <a:pt x="93" y="31"/>
                  </a:cubicBezTo>
                  <a:cubicBezTo>
                    <a:pt x="90" y="30"/>
                    <a:pt x="88" y="27"/>
                    <a:pt x="87" y="24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4" y="8"/>
                    <a:pt x="83" y="4"/>
                    <a:pt x="80" y="2"/>
                  </a:cubicBezTo>
                  <a:cubicBezTo>
                    <a:pt x="78" y="1"/>
                    <a:pt x="75" y="0"/>
                    <a:pt x="73" y="1"/>
                  </a:cubicBezTo>
                  <a:cubicBezTo>
                    <a:pt x="74" y="8"/>
                    <a:pt x="74" y="8"/>
                    <a:pt x="74" y="8"/>
                  </a:cubicBezTo>
                  <a:lnTo>
                    <a:pt x="7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9" name="Freeform 23"/>
            <p:cNvSpPr/>
            <p:nvPr/>
          </p:nvSpPr>
          <p:spPr bwMode="auto">
            <a:xfrm>
              <a:off x="7999413" y="4059238"/>
              <a:ext cx="458788" cy="525463"/>
            </a:xfrm>
            <a:custGeom>
              <a:avLst/>
              <a:gdLst>
                <a:gd name="T0" fmla="*/ 64 w 122"/>
                <a:gd name="T1" fmla="*/ 6 h 140"/>
                <a:gd name="T2" fmla="*/ 43 w 122"/>
                <a:gd name="T3" fmla="*/ 2 h 140"/>
                <a:gd name="T4" fmla="*/ 38 w 122"/>
                <a:gd name="T5" fmla="*/ 26 h 140"/>
                <a:gd name="T6" fmla="*/ 28 w 122"/>
                <a:gd name="T7" fmla="*/ 32 h 140"/>
                <a:gd name="T8" fmla="*/ 23 w 122"/>
                <a:gd name="T9" fmla="*/ 41 h 140"/>
                <a:gd name="T10" fmla="*/ 17 w 122"/>
                <a:gd name="T11" fmla="*/ 53 h 140"/>
                <a:gd name="T12" fmla="*/ 6 w 122"/>
                <a:gd name="T13" fmla="*/ 68 h 140"/>
                <a:gd name="T14" fmla="*/ 1 w 122"/>
                <a:gd name="T15" fmla="*/ 78 h 140"/>
                <a:gd name="T16" fmla="*/ 11 w 122"/>
                <a:gd name="T17" fmla="*/ 93 h 140"/>
                <a:gd name="T18" fmla="*/ 16 w 122"/>
                <a:gd name="T19" fmla="*/ 101 h 140"/>
                <a:gd name="T20" fmla="*/ 16 w 122"/>
                <a:gd name="T21" fmla="*/ 102 h 140"/>
                <a:gd name="T22" fmla="*/ 16 w 122"/>
                <a:gd name="T23" fmla="*/ 104 h 140"/>
                <a:gd name="T24" fmla="*/ 15 w 122"/>
                <a:gd name="T25" fmla="*/ 105 h 140"/>
                <a:gd name="T26" fmla="*/ 27 w 122"/>
                <a:gd name="T27" fmla="*/ 123 h 140"/>
                <a:gd name="T28" fmla="*/ 33 w 122"/>
                <a:gd name="T29" fmla="*/ 135 h 140"/>
                <a:gd name="T30" fmla="*/ 46 w 122"/>
                <a:gd name="T31" fmla="*/ 130 h 140"/>
                <a:gd name="T32" fmla="*/ 46 w 122"/>
                <a:gd name="T33" fmla="*/ 129 h 140"/>
                <a:gd name="T34" fmla="*/ 53 w 122"/>
                <a:gd name="T35" fmla="*/ 125 h 140"/>
                <a:gd name="T36" fmla="*/ 66 w 122"/>
                <a:gd name="T37" fmla="*/ 136 h 140"/>
                <a:gd name="T38" fmla="*/ 68 w 122"/>
                <a:gd name="T39" fmla="*/ 136 h 140"/>
                <a:gd name="T40" fmla="*/ 74 w 122"/>
                <a:gd name="T41" fmla="*/ 134 h 140"/>
                <a:gd name="T42" fmla="*/ 76 w 122"/>
                <a:gd name="T43" fmla="*/ 134 h 140"/>
                <a:gd name="T44" fmla="*/ 84 w 122"/>
                <a:gd name="T45" fmla="*/ 140 h 140"/>
                <a:gd name="T46" fmla="*/ 85 w 122"/>
                <a:gd name="T47" fmla="*/ 124 h 140"/>
                <a:gd name="T48" fmla="*/ 86 w 122"/>
                <a:gd name="T49" fmla="*/ 123 h 140"/>
                <a:gd name="T50" fmla="*/ 89 w 122"/>
                <a:gd name="T51" fmla="*/ 113 h 140"/>
                <a:gd name="T52" fmla="*/ 88 w 122"/>
                <a:gd name="T53" fmla="*/ 111 h 140"/>
                <a:gd name="T54" fmla="*/ 90 w 122"/>
                <a:gd name="T55" fmla="*/ 110 h 140"/>
                <a:gd name="T56" fmla="*/ 101 w 122"/>
                <a:gd name="T57" fmla="*/ 94 h 140"/>
                <a:gd name="T58" fmla="*/ 103 w 122"/>
                <a:gd name="T59" fmla="*/ 94 h 140"/>
                <a:gd name="T60" fmla="*/ 103 w 122"/>
                <a:gd name="T61" fmla="*/ 102 h 140"/>
                <a:gd name="T62" fmla="*/ 115 w 122"/>
                <a:gd name="T63" fmla="*/ 92 h 140"/>
                <a:gd name="T64" fmla="*/ 112 w 122"/>
                <a:gd name="T65" fmla="*/ 86 h 140"/>
                <a:gd name="T66" fmla="*/ 115 w 122"/>
                <a:gd name="T67" fmla="*/ 68 h 140"/>
                <a:gd name="T68" fmla="*/ 109 w 122"/>
                <a:gd name="T69" fmla="*/ 68 h 140"/>
                <a:gd name="T70" fmla="*/ 108 w 122"/>
                <a:gd name="T71" fmla="*/ 67 h 140"/>
                <a:gd name="T72" fmla="*/ 106 w 122"/>
                <a:gd name="T73" fmla="*/ 58 h 140"/>
                <a:gd name="T74" fmla="*/ 122 w 122"/>
                <a:gd name="T75" fmla="*/ 58 h 140"/>
                <a:gd name="T76" fmla="*/ 109 w 122"/>
                <a:gd name="T77" fmla="*/ 43 h 140"/>
                <a:gd name="T78" fmla="*/ 117 w 122"/>
                <a:gd name="T79" fmla="*/ 33 h 140"/>
                <a:gd name="T80" fmla="*/ 111 w 122"/>
                <a:gd name="T81" fmla="*/ 34 h 140"/>
                <a:gd name="T82" fmla="*/ 111 w 122"/>
                <a:gd name="T83" fmla="*/ 33 h 140"/>
                <a:gd name="T84" fmla="*/ 103 w 122"/>
                <a:gd name="T85" fmla="*/ 24 h 140"/>
                <a:gd name="T86" fmla="*/ 81 w 122"/>
                <a:gd name="T87" fmla="*/ 32 h 140"/>
                <a:gd name="T88" fmla="*/ 79 w 122"/>
                <a:gd name="T89" fmla="*/ 32 h 140"/>
                <a:gd name="T90" fmla="*/ 78 w 122"/>
                <a:gd name="T91" fmla="*/ 18 h 140"/>
                <a:gd name="T92" fmla="*/ 82 w 122"/>
                <a:gd name="T9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2" h="140">
                  <a:moveTo>
                    <a:pt x="75" y="2"/>
                  </a:moveTo>
                  <a:cubicBezTo>
                    <a:pt x="70" y="4"/>
                    <a:pt x="67" y="5"/>
                    <a:pt x="64" y="6"/>
                  </a:cubicBezTo>
                  <a:cubicBezTo>
                    <a:pt x="61" y="6"/>
                    <a:pt x="57" y="5"/>
                    <a:pt x="52" y="3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3"/>
                    <a:pt x="37" y="7"/>
                    <a:pt x="32" y="14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3" y="36"/>
                    <a:pt x="24" y="39"/>
                    <a:pt x="23" y="41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0" y="49"/>
                    <a:pt x="18" y="52"/>
                    <a:pt x="17" y="53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1" y="72"/>
                    <a:pt x="0" y="76"/>
                    <a:pt x="1" y="78"/>
                  </a:cubicBezTo>
                  <a:cubicBezTo>
                    <a:pt x="11" y="93"/>
                    <a:pt x="11" y="93"/>
                    <a:pt x="11" y="93"/>
                  </a:cubicBezTo>
                  <a:cubicBezTo>
                    <a:pt x="11" y="93"/>
                    <a:pt x="11" y="93"/>
                    <a:pt x="11" y="93"/>
                  </a:cubicBezTo>
                  <a:cubicBezTo>
                    <a:pt x="11" y="93"/>
                    <a:pt x="11" y="93"/>
                    <a:pt x="11" y="93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3"/>
                    <a:pt x="16" y="103"/>
                    <a:pt x="16" y="103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5" y="105"/>
                    <a:pt x="15" y="105"/>
                    <a:pt x="15" y="105"/>
                  </a:cubicBezTo>
                  <a:cubicBezTo>
                    <a:pt x="17" y="105"/>
                    <a:pt x="19" y="106"/>
                    <a:pt x="21" y="107"/>
                  </a:cubicBezTo>
                  <a:cubicBezTo>
                    <a:pt x="24" y="109"/>
                    <a:pt x="26" y="114"/>
                    <a:pt x="27" y="123"/>
                  </a:cubicBezTo>
                  <a:cubicBezTo>
                    <a:pt x="29" y="131"/>
                    <a:pt x="29" y="131"/>
                    <a:pt x="29" y="131"/>
                  </a:cubicBezTo>
                  <a:cubicBezTo>
                    <a:pt x="30" y="133"/>
                    <a:pt x="31" y="134"/>
                    <a:pt x="33" y="135"/>
                  </a:cubicBezTo>
                  <a:cubicBezTo>
                    <a:pt x="36" y="136"/>
                    <a:pt x="40" y="136"/>
                    <a:pt x="43" y="134"/>
                  </a:cubicBezTo>
                  <a:cubicBezTo>
                    <a:pt x="45" y="132"/>
                    <a:pt x="47" y="131"/>
                    <a:pt x="46" y="130"/>
                  </a:cubicBezTo>
                  <a:cubicBezTo>
                    <a:pt x="46" y="130"/>
                    <a:pt x="46" y="130"/>
                    <a:pt x="46" y="130"/>
                  </a:cubicBezTo>
                  <a:cubicBezTo>
                    <a:pt x="46" y="129"/>
                    <a:pt x="46" y="129"/>
                    <a:pt x="46" y="129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61" y="135"/>
                    <a:pt x="63" y="136"/>
                    <a:pt x="66" y="136"/>
                  </a:cubicBezTo>
                  <a:cubicBezTo>
                    <a:pt x="68" y="136"/>
                    <a:pt x="68" y="136"/>
                    <a:pt x="68" y="136"/>
                  </a:cubicBezTo>
                  <a:cubicBezTo>
                    <a:pt x="68" y="136"/>
                    <a:pt x="68" y="136"/>
                    <a:pt x="68" y="136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74" y="134"/>
                    <a:pt x="74" y="134"/>
                    <a:pt x="74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7" y="135"/>
                    <a:pt x="77" y="135"/>
                    <a:pt x="77" y="135"/>
                  </a:cubicBezTo>
                  <a:cubicBezTo>
                    <a:pt x="84" y="140"/>
                    <a:pt x="84" y="140"/>
                    <a:pt x="84" y="140"/>
                  </a:cubicBezTo>
                  <a:cubicBezTo>
                    <a:pt x="86" y="137"/>
                    <a:pt x="86" y="137"/>
                    <a:pt x="86" y="137"/>
                  </a:cubicBezTo>
                  <a:cubicBezTo>
                    <a:pt x="85" y="124"/>
                    <a:pt x="85" y="124"/>
                    <a:pt x="85" y="124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91" y="117"/>
                    <a:pt x="91" y="117"/>
                    <a:pt x="91" y="117"/>
                  </a:cubicBezTo>
                  <a:cubicBezTo>
                    <a:pt x="91" y="116"/>
                    <a:pt x="91" y="115"/>
                    <a:pt x="89" y="113"/>
                  </a:cubicBezTo>
                  <a:cubicBezTo>
                    <a:pt x="87" y="112"/>
                    <a:pt x="87" y="112"/>
                    <a:pt x="87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100" y="93"/>
                    <a:pt x="100" y="93"/>
                    <a:pt x="100" y="93"/>
                  </a:cubicBezTo>
                  <a:cubicBezTo>
                    <a:pt x="101" y="94"/>
                    <a:pt x="101" y="94"/>
                    <a:pt x="101" y="94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3" y="95"/>
                    <a:pt x="103" y="95"/>
                    <a:pt x="103" y="95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15" y="92"/>
                    <a:pt x="115" y="92"/>
                    <a:pt x="115" y="92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2" y="86"/>
                    <a:pt x="112" y="86"/>
                    <a:pt x="112" y="86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08" y="68"/>
                    <a:pt x="108" y="68"/>
                    <a:pt x="108" y="68"/>
                  </a:cubicBezTo>
                  <a:cubicBezTo>
                    <a:pt x="108" y="67"/>
                    <a:pt x="108" y="67"/>
                    <a:pt x="108" y="67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105" y="62"/>
                    <a:pt x="105" y="60"/>
                    <a:pt x="106" y="58"/>
                  </a:cubicBezTo>
                  <a:cubicBezTo>
                    <a:pt x="116" y="58"/>
                    <a:pt x="116" y="58"/>
                    <a:pt x="116" y="58"/>
                  </a:cubicBezTo>
                  <a:cubicBezTo>
                    <a:pt x="122" y="58"/>
                    <a:pt x="122" y="58"/>
                    <a:pt x="122" y="58"/>
                  </a:cubicBezTo>
                  <a:cubicBezTo>
                    <a:pt x="122" y="56"/>
                    <a:pt x="121" y="52"/>
                    <a:pt x="117" y="46"/>
                  </a:cubicBezTo>
                  <a:cubicBezTo>
                    <a:pt x="109" y="43"/>
                    <a:pt x="109" y="43"/>
                    <a:pt x="109" y="43"/>
                  </a:cubicBezTo>
                  <a:cubicBezTo>
                    <a:pt x="117" y="35"/>
                    <a:pt x="117" y="35"/>
                    <a:pt x="117" y="35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09" y="28"/>
                    <a:pt x="107" y="25"/>
                    <a:pt x="103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79" y="32"/>
                    <a:pt x="79" y="32"/>
                    <a:pt x="79" y="32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9" y="18"/>
                    <a:pt x="83" y="14"/>
                    <a:pt x="90" y="6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75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40" name="Freeform 24"/>
            <p:cNvSpPr/>
            <p:nvPr/>
          </p:nvSpPr>
          <p:spPr bwMode="auto">
            <a:xfrm>
              <a:off x="7559675" y="3603625"/>
              <a:ext cx="574675" cy="703263"/>
            </a:xfrm>
            <a:custGeom>
              <a:avLst/>
              <a:gdLst>
                <a:gd name="T0" fmla="*/ 96 w 153"/>
                <a:gd name="T1" fmla="*/ 53 h 187"/>
                <a:gd name="T2" fmla="*/ 85 w 153"/>
                <a:gd name="T3" fmla="*/ 28 h 187"/>
                <a:gd name="T4" fmla="*/ 55 w 153"/>
                <a:gd name="T5" fmla="*/ 17 h 187"/>
                <a:gd name="T6" fmla="*/ 37 w 153"/>
                <a:gd name="T7" fmla="*/ 0 h 187"/>
                <a:gd name="T8" fmla="*/ 48 w 153"/>
                <a:gd name="T9" fmla="*/ 17 h 187"/>
                <a:gd name="T10" fmla="*/ 49 w 153"/>
                <a:gd name="T11" fmla="*/ 19 h 187"/>
                <a:gd name="T12" fmla="*/ 36 w 153"/>
                <a:gd name="T13" fmla="*/ 36 h 187"/>
                <a:gd name="T14" fmla="*/ 19 w 153"/>
                <a:gd name="T15" fmla="*/ 23 h 187"/>
                <a:gd name="T16" fmla="*/ 23 w 153"/>
                <a:gd name="T17" fmla="*/ 35 h 187"/>
                <a:gd name="T18" fmla="*/ 23 w 153"/>
                <a:gd name="T19" fmla="*/ 36 h 187"/>
                <a:gd name="T20" fmla="*/ 22 w 153"/>
                <a:gd name="T21" fmla="*/ 41 h 187"/>
                <a:gd name="T22" fmla="*/ 14 w 153"/>
                <a:gd name="T23" fmla="*/ 44 h 187"/>
                <a:gd name="T24" fmla="*/ 11 w 153"/>
                <a:gd name="T25" fmla="*/ 51 h 187"/>
                <a:gd name="T26" fmla="*/ 8 w 153"/>
                <a:gd name="T27" fmla="*/ 63 h 187"/>
                <a:gd name="T28" fmla="*/ 8 w 153"/>
                <a:gd name="T29" fmla="*/ 63 h 187"/>
                <a:gd name="T30" fmla="*/ 4 w 153"/>
                <a:gd name="T31" fmla="*/ 65 h 187"/>
                <a:gd name="T32" fmla="*/ 14 w 153"/>
                <a:gd name="T33" fmla="*/ 81 h 187"/>
                <a:gd name="T34" fmla="*/ 18 w 153"/>
                <a:gd name="T35" fmla="*/ 81 h 187"/>
                <a:gd name="T36" fmla="*/ 35 w 153"/>
                <a:gd name="T37" fmla="*/ 89 h 187"/>
                <a:gd name="T38" fmla="*/ 35 w 153"/>
                <a:gd name="T39" fmla="*/ 89 h 187"/>
                <a:gd name="T40" fmla="*/ 34 w 153"/>
                <a:gd name="T41" fmla="*/ 100 h 187"/>
                <a:gd name="T42" fmla="*/ 30 w 153"/>
                <a:gd name="T43" fmla="*/ 109 h 187"/>
                <a:gd name="T44" fmla="*/ 25 w 153"/>
                <a:gd name="T45" fmla="*/ 115 h 187"/>
                <a:gd name="T46" fmla="*/ 25 w 153"/>
                <a:gd name="T47" fmla="*/ 115 h 187"/>
                <a:gd name="T48" fmla="*/ 26 w 153"/>
                <a:gd name="T49" fmla="*/ 127 h 187"/>
                <a:gd name="T50" fmla="*/ 38 w 153"/>
                <a:gd name="T51" fmla="*/ 129 h 187"/>
                <a:gd name="T52" fmla="*/ 43 w 153"/>
                <a:gd name="T53" fmla="*/ 134 h 187"/>
                <a:gd name="T54" fmla="*/ 51 w 153"/>
                <a:gd name="T55" fmla="*/ 176 h 187"/>
                <a:gd name="T56" fmla="*/ 49 w 153"/>
                <a:gd name="T57" fmla="*/ 179 h 187"/>
                <a:gd name="T58" fmla="*/ 50 w 153"/>
                <a:gd name="T59" fmla="*/ 182 h 187"/>
                <a:gd name="T60" fmla="*/ 73 w 153"/>
                <a:gd name="T61" fmla="*/ 173 h 187"/>
                <a:gd name="T62" fmla="*/ 78 w 153"/>
                <a:gd name="T63" fmla="*/ 175 h 187"/>
                <a:gd name="T64" fmla="*/ 79 w 153"/>
                <a:gd name="T65" fmla="*/ 175 h 187"/>
                <a:gd name="T66" fmla="*/ 87 w 153"/>
                <a:gd name="T67" fmla="*/ 170 h 187"/>
                <a:gd name="T68" fmla="*/ 110 w 153"/>
                <a:gd name="T69" fmla="*/ 180 h 187"/>
                <a:gd name="T70" fmla="*/ 116 w 153"/>
                <a:gd name="T71" fmla="*/ 184 h 187"/>
                <a:gd name="T72" fmla="*/ 134 w 153"/>
                <a:gd name="T73" fmla="*/ 163 h 187"/>
                <a:gd name="T74" fmla="*/ 130 w 153"/>
                <a:gd name="T75" fmla="*/ 148 h 187"/>
                <a:gd name="T76" fmla="*/ 144 w 153"/>
                <a:gd name="T77" fmla="*/ 149 h 187"/>
                <a:gd name="T78" fmla="*/ 144 w 153"/>
                <a:gd name="T79" fmla="*/ 135 h 187"/>
                <a:gd name="T80" fmla="*/ 153 w 153"/>
                <a:gd name="T81" fmla="*/ 123 h 187"/>
                <a:gd name="T82" fmla="*/ 142 w 153"/>
                <a:gd name="T83" fmla="*/ 111 h 187"/>
                <a:gd name="T84" fmla="*/ 136 w 153"/>
                <a:gd name="T85" fmla="*/ 116 h 187"/>
                <a:gd name="T86" fmla="*/ 135 w 153"/>
                <a:gd name="T87" fmla="*/ 115 h 187"/>
                <a:gd name="T88" fmla="*/ 126 w 153"/>
                <a:gd name="T89" fmla="*/ 107 h 187"/>
                <a:gd name="T90" fmla="*/ 113 w 153"/>
                <a:gd name="T91" fmla="*/ 99 h 187"/>
                <a:gd name="T92" fmla="*/ 110 w 153"/>
                <a:gd name="T93" fmla="*/ 85 h 187"/>
                <a:gd name="T94" fmla="*/ 117 w 153"/>
                <a:gd name="T95" fmla="*/ 64 h 187"/>
                <a:gd name="T96" fmla="*/ 129 w 153"/>
                <a:gd name="T97" fmla="*/ 65 h 187"/>
                <a:gd name="T98" fmla="*/ 130 w 153"/>
                <a:gd name="T99" fmla="*/ 52 h 187"/>
                <a:gd name="T100" fmla="*/ 97 w 153"/>
                <a:gd name="T101" fmla="*/ 54 h 187"/>
                <a:gd name="T102" fmla="*/ 96 w 153"/>
                <a:gd name="T103" fmla="*/ 5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3" h="187">
                  <a:moveTo>
                    <a:pt x="96" y="53"/>
                  </a:moveTo>
                  <a:cubicBezTo>
                    <a:pt x="96" y="53"/>
                    <a:pt x="96" y="53"/>
                    <a:pt x="96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2" y="37"/>
                    <a:pt x="88" y="29"/>
                    <a:pt x="85" y="28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63" y="21"/>
                    <a:pt x="57" y="19"/>
                    <a:pt x="55" y="17"/>
                  </a:cubicBezTo>
                  <a:cubicBezTo>
                    <a:pt x="51" y="15"/>
                    <a:pt x="46" y="9"/>
                    <a:pt x="4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4"/>
                    <a:pt x="42" y="9"/>
                    <a:pt x="48" y="17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0" y="35"/>
                    <a:pt x="38" y="37"/>
                    <a:pt x="36" y="36"/>
                  </a:cubicBezTo>
                  <a:cubicBezTo>
                    <a:pt x="34" y="35"/>
                    <a:pt x="31" y="31"/>
                    <a:pt x="26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5"/>
                    <a:pt x="20" y="29"/>
                    <a:pt x="23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6"/>
                    <a:pt x="11" y="48"/>
                    <a:pt x="11" y="51"/>
                  </a:cubicBezTo>
                  <a:cubicBezTo>
                    <a:pt x="12" y="57"/>
                    <a:pt x="12" y="60"/>
                    <a:pt x="10" y="62"/>
                  </a:cubicBezTo>
                  <a:cubicBezTo>
                    <a:pt x="10" y="63"/>
                    <a:pt x="9" y="63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3"/>
                    <a:pt x="2" y="64"/>
                    <a:pt x="4" y="65"/>
                  </a:cubicBezTo>
                  <a:cubicBezTo>
                    <a:pt x="8" y="69"/>
                    <a:pt x="11" y="74"/>
                    <a:pt x="14" y="80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22" y="80"/>
                    <a:pt x="26" y="81"/>
                    <a:pt x="30" y="83"/>
                  </a:cubicBezTo>
                  <a:cubicBezTo>
                    <a:pt x="35" y="89"/>
                    <a:pt x="35" y="89"/>
                    <a:pt x="35" y="89"/>
                  </a:cubicBezTo>
                  <a:cubicBezTo>
                    <a:pt x="35" y="89"/>
                    <a:pt x="35" y="89"/>
                    <a:pt x="35" y="89"/>
                  </a:cubicBezTo>
                  <a:cubicBezTo>
                    <a:pt x="35" y="89"/>
                    <a:pt x="35" y="89"/>
                    <a:pt x="35" y="89"/>
                  </a:cubicBezTo>
                  <a:cubicBezTo>
                    <a:pt x="35" y="89"/>
                    <a:pt x="35" y="89"/>
                    <a:pt x="35" y="89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6" y="101"/>
                    <a:pt x="36" y="103"/>
                    <a:pt x="36" y="105"/>
                  </a:cubicBezTo>
                  <a:cubicBezTo>
                    <a:pt x="35" y="107"/>
                    <a:pt x="33" y="108"/>
                    <a:pt x="30" y="109"/>
                  </a:cubicBezTo>
                  <a:cubicBezTo>
                    <a:pt x="27" y="109"/>
                    <a:pt x="26" y="111"/>
                    <a:pt x="25" y="115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6" y="127"/>
                    <a:pt x="26" y="127"/>
                    <a:pt x="26" y="127"/>
                  </a:cubicBezTo>
                  <a:cubicBezTo>
                    <a:pt x="37" y="129"/>
                    <a:pt x="37" y="129"/>
                    <a:pt x="37" y="129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43" y="134"/>
                    <a:pt x="43" y="134"/>
                    <a:pt x="43" y="134"/>
                  </a:cubicBezTo>
                  <a:cubicBezTo>
                    <a:pt x="36" y="144"/>
                    <a:pt x="36" y="144"/>
                    <a:pt x="36" y="144"/>
                  </a:cubicBezTo>
                  <a:cubicBezTo>
                    <a:pt x="51" y="176"/>
                    <a:pt x="51" y="176"/>
                    <a:pt x="51" y="176"/>
                  </a:cubicBezTo>
                  <a:cubicBezTo>
                    <a:pt x="52" y="177"/>
                    <a:pt x="52" y="177"/>
                    <a:pt x="52" y="177"/>
                  </a:cubicBezTo>
                  <a:cubicBezTo>
                    <a:pt x="49" y="179"/>
                    <a:pt x="49" y="179"/>
                    <a:pt x="49" y="179"/>
                  </a:cubicBezTo>
                  <a:cubicBezTo>
                    <a:pt x="50" y="182"/>
                    <a:pt x="50" y="182"/>
                    <a:pt x="50" y="182"/>
                  </a:cubicBezTo>
                  <a:cubicBezTo>
                    <a:pt x="50" y="182"/>
                    <a:pt x="50" y="182"/>
                    <a:pt x="50" y="182"/>
                  </a:cubicBezTo>
                  <a:cubicBezTo>
                    <a:pt x="78" y="165"/>
                    <a:pt x="78" y="165"/>
                    <a:pt x="78" y="165"/>
                  </a:cubicBezTo>
                  <a:cubicBezTo>
                    <a:pt x="73" y="173"/>
                    <a:pt x="73" y="173"/>
                    <a:pt x="73" y="173"/>
                  </a:cubicBezTo>
                  <a:cubicBezTo>
                    <a:pt x="70" y="179"/>
                    <a:pt x="68" y="184"/>
                    <a:pt x="67" y="187"/>
                  </a:cubicBezTo>
                  <a:cubicBezTo>
                    <a:pt x="72" y="185"/>
                    <a:pt x="76" y="182"/>
                    <a:pt x="78" y="175"/>
                  </a:cubicBezTo>
                  <a:cubicBezTo>
                    <a:pt x="78" y="175"/>
                    <a:pt x="78" y="175"/>
                    <a:pt x="78" y="175"/>
                  </a:cubicBezTo>
                  <a:cubicBezTo>
                    <a:pt x="79" y="175"/>
                    <a:pt x="79" y="175"/>
                    <a:pt x="79" y="175"/>
                  </a:cubicBezTo>
                  <a:cubicBezTo>
                    <a:pt x="86" y="171"/>
                    <a:pt x="86" y="171"/>
                    <a:pt x="86" y="171"/>
                  </a:cubicBezTo>
                  <a:cubicBezTo>
                    <a:pt x="87" y="170"/>
                    <a:pt x="87" y="170"/>
                    <a:pt x="87" y="170"/>
                  </a:cubicBezTo>
                  <a:cubicBezTo>
                    <a:pt x="98" y="179"/>
                    <a:pt x="98" y="179"/>
                    <a:pt x="98" y="179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6" y="184"/>
                    <a:pt x="116" y="184"/>
                    <a:pt x="116" y="184"/>
                  </a:cubicBezTo>
                  <a:cubicBezTo>
                    <a:pt x="130" y="171"/>
                    <a:pt x="130" y="171"/>
                    <a:pt x="130" y="171"/>
                  </a:cubicBezTo>
                  <a:cubicBezTo>
                    <a:pt x="132" y="170"/>
                    <a:pt x="133" y="167"/>
                    <a:pt x="134" y="163"/>
                  </a:cubicBezTo>
                  <a:cubicBezTo>
                    <a:pt x="136" y="160"/>
                    <a:pt x="136" y="160"/>
                    <a:pt x="136" y="160"/>
                  </a:cubicBezTo>
                  <a:cubicBezTo>
                    <a:pt x="136" y="159"/>
                    <a:pt x="134" y="155"/>
                    <a:pt x="130" y="148"/>
                  </a:cubicBezTo>
                  <a:cubicBezTo>
                    <a:pt x="127" y="143"/>
                    <a:pt x="127" y="143"/>
                    <a:pt x="127" y="143"/>
                  </a:cubicBezTo>
                  <a:cubicBezTo>
                    <a:pt x="144" y="149"/>
                    <a:pt x="144" y="149"/>
                    <a:pt x="144" y="149"/>
                  </a:cubicBezTo>
                  <a:cubicBezTo>
                    <a:pt x="150" y="146"/>
                    <a:pt x="150" y="146"/>
                    <a:pt x="150" y="146"/>
                  </a:cubicBezTo>
                  <a:cubicBezTo>
                    <a:pt x="144" y="135"/>
                    <a:pt x="144" y="135"/>
                    <a:pt x="144" y="135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53" y="123"/>
                    <a:pt x="153" y="123"/>
                    <a:pt x="153" y="123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46" y="113"/>
                    <a:pt x="143" y="111"/>
                    <a:pt x="142" y="111"/>
                  </a:cubicBezTo>
                  <a:cubicBezTo>
                    <a:pt x="141" y="111"/>
                    <a:pt x="141" y="111"/>
                    <a:pt x="141" y="111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6" y="107"/>
                    <a:pt x="126" y="107"/>
                    <a:pt x="126" y="107"/>
                  </a:cubicBezTo>
                  <a:cubicBezTo>
                    <a:pt x="123" y="106"/>
                    <a:pt x="120" y="105"/>
                    <a:pt x="118" y="102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0" y="97"/>
                    <a:pt x="108" y="95"/>
                    <a:pt x="108" y="93"/>
                  </a:cubicBezTo>
                  <a:cubicBezTo>
                    <a:pt x="107" y="91"/>
                    <a:pt x="108" y="88"/>
                    <a:pt x="110" y="85"/>
                  </a:cubicBezTo>
                  <a:cubicBezTo>
                    <a:pt x="114" y="78"/>
                    <a:pt x="117" y="73"/>
                    <a:pt x="117" y="69"/>
                  </a:cubicBezTo>
                  <a:cubicBezTo>
                    <a:pt x="117" y="64"/>
                    <a:pt x="117" y="64"/>
                    <a:pt x="117" y="64"/>
                  </a:cubicBezTo>
                  <a:cubicBezTo>
                    <a:pt x="120" y="64"/>
                    <a:pt x="120" y="64"/>
                    <a:pt x="120" y="64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30" y="64"/>
                    <a:pt x="131" y="60"/>
                    <a:pt x="132" y="53"/>
                  </a:cubicBezTo>
                  <a:cubicBezTo>
                    <a:pt x="130" y="52"/>
                    <a:pt x="130" y="52"/>
                    <a:pt x="130" y="52"/>
                  </a:cubicBezTo>
                  <a:cubicBezTo>
                    <a:pt x="123" y="57"/>
                    <a:pt x="118" y="59"/>
                    <a:pt x="115" y="61"/>
                  </a:cubicBezTo>
                  <a:cubicBezTo>
                    <a:pt x="110" y="62"/>
                    <a:pt x="105" y="59"/>
                    <a:pt x="97" y="54"/>
                  </a:cubicBezTo>
                  <a:cubicBezTo>
                    <a:pt x="97" y="53"/>
                    <a:pt x="97" y="53"/>
                    <a:pt x="97" y="53"/>
                  </a:cubicBezTo>
                  <a:lnTo>
                    <a:pt x="96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41" name="Freeform 25"/>
            <p:cNvSpPr/>
            <p:nvPr/>
          </p:nvSpPr>
          <p:spPr bwMode="auto">
            <a:xfrm>
              <a:off x="7669213" y="2792413"/>
              <a:ext cx="153988" cy="217488"/>
            </a:xfrm>
            <a:custGeom>
              <a:avLst/>
              <a:gdLst>
                <a:gd name="T0" fmla="*/ 24 w 41"/>
                <a:gd name="T1" fmla="*/ 1 h 58"/>
                <a:gd name="T2" fmla="*/ 23 w 41"/>
                <a:gd name="T3" fmla="*/ 0 h 58"/>
                <a:gd name="T4" fmla="*/ 17 w 41"/>
                <a:gd name="T5" fmla="*/ 7 h 58"/>
                <a:gd name="T6" fmla="*/ 15 w 41"/>
                <a:gd name="T7" fmla="*/ 6 h 58"/>
                <a:gd name="T8" fmla="*/ 15 w 41"/>
                <a:gd name="T9" fmla="*/ 6 h 58"/>
                <a:gd name="T10" fmla="*/ 15 w 41"/>
                <a:gd name="T11" fmla="*/ 7 h 58"/>
                <a:gd name="T12" fmla="*/ 12 w 41"/>
                <a:gd name="T13" fmla="*/ 10 h 58"/>
                <a:gd name="T14" fmla="*/ 10 w 41"/>
                <a:gd name="T15" fmla="*/ 11 h 58"/>
                <a:gd name="T16" fmla="*/ 6 w 41"/>
                <a:gd name="T17" fmla="*/ 13 h 58"/>
                <a:gd name="T18" fmla="*/ 5 w 41"/>
                <a:gd name="T19" fmla="*/ 16 h 58"/>
                <a:gd name="T20" fmla="*/ 3 w 41"/>
                <a:gd name="T21" fmla="*/ 25 h 58"/>
                <a:gd name="T22" fmla="*/ 1 w 41"/>
                <a:gd name="T23" fmla="*/ 30 h 58"/>
                <a:gd name="T24" fmla="*/ 1 w 41"/>
                <a:gd name="T25" fmla="*/ 39 h 58"/>
                <a:gd name="T26" fmla="*/ 3 w 41"/>
                <a:gd name="T27" fmla="*/ 51 h 58"/>
                <a:gd name="T28" fmla="*/ 10 w 41"/>
                <a:gd name="T29" fmla="*/ 56 h 58"/>
                <a:gd name="T30" fmla="*/ 19 w 41"/>
                <a:gd name="T31" fmla="*/ 58 h 58"/>
                <a:gd name="T32" fmla="*/ 28 w 41"/>
                <a:gd name="T33" fmla="*/ 55 h 58"/>
                <a:gd name="T34" fmla="*/ 26 w 41"/>
                <a:gd name="T35" fmla="*/ 50 h 58"/>
                <a:gd name="T36" fmla="*/ 26 w 41"/>
                <a:gd name="T37" fmla="*/ 49 h 58"/>
                <a:gd name="T38" fmla="*/ 26 w 41"/>
                <a:gd name="T39" fmla="*/ 49 h 58"/>
                <a:gd name="T40" fmla="*/ 27 w 41"/>
                <a:gd name="T41" fmla="*/ 45 h 58"/>
                <a:gd name="T42" fmla="*/ 27 w 41"/>
                <a:gd name="T43" fmla="*/ 45 h 58"/>
                <a:gd name="T44" fmla="*/ 31 w 41"/>
                <a:gd name="T45" fmla="*/ 37 h 58"/>
                <a:gd name="T46" fmla="*/ 39 w 41"/>
                <a:gd name="T47" fmla="*/ 37 h 58"/>
                <a:gd name="T48" fmla="*/ 41 w 41"/>
                <a:gd name="T49" fmla="*/ 37 h 58"/>
                <a:gd name="T50" fmla="*/ 33 w 41"/>
                <a:gd name="T51" fmla="*/ 24 h 58"/>
                <a:gd name="T52" fmla="*/ 30 w 41"/>
                <a:gd name="T53" fmla="*/ 20 h 58"/>
                <a:gd name="T54" fmla="*/ 27 w 41"/>
                <a:gd name="T55" fmla="*/ 9 h 58"/>
                <a:gd name="T56" fmla="*/ 24 w 41"/>
                <a:gd name="T57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" h="58">
                  <a:moveTo>
                    <a:pt x="24" y="1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7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21"/>
                    <a:pt x="5" y="24"/>
                    <a:pt x="3" y="25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1"/>
                    <a:pt x="0" y="34"/>
                    <a:pt x="1" y="39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4" y="52"/>
                    <a:pt x="6" y="54"/>
                    <a:pt x="10" y="56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1" y="58"/>
                    <a:pt x="25" y="57"/>
                    <a:pt x="28" y="55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0" y="34"/>
                    <a:pt x="37" y="30"/>
                    <a:pt x="33" y="24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17"/>
                    <a:pt x="27" y="13"/>
                    <a:pt x="27" y="9"/>
                  </a:cubicBezTo>
                  <a:cubicBezTo>
                    <a:pt x="26" y="5"/>
                    <a:pt x="25" y="3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42" name="Freeform 26"/>
            <p:cNvSpPr/>
            <p:nvPr/>
          </p:nvSpPr>
          <p:spPr bwMode="auto">
            <a:xfrm>
              <a:off x="7521575" y="2693988"/>
              <a:ext cx="200025" cy="214313"/>
            </a:xfrm>
            <a:custGeom>
              <a:avLst/>
              <a:gdLst>
                <a:gd name="T0" fmla="*/ 26 w 53"/>
                <a:gd name="T1" fmla="*/ 12 h 57"/>
                <a:gd name="T2" fmla="*/ 26 w 53"/>
                <a:gd name="T3" fmla="*/ 13 h 57"/>
                <a:gd name="T4" fmla="*/ 24 w 53"/>
                <a:gd name="T5" fmla="*/ 13 h 57"/>
                <a:gd name="T6" fmla="*/ 19 w 53"/>
                <a:gd name="T7" fmla="*/ 12 h 57"/>
                <a:gd name="T8" fmla="*/ 19 w 53"/>
                <a:gd name="T9" fmla="*/ 14 h 57"/>
                <a:gd name="T10" fmla="*/ 19 w 53"/>
                <a:gd name="T11" fmla="*/ 15 h 57"/>
                <a:gd name="T12" fmla="*/ 18 w 53"/>
                <a:gd name="T13" fmla="*/ 15 h 57"/>
                <a:gd name="T14" fmla="*/ 9 w 53"/>
                <a:gd name="T15" fmla="*/ 19 h 57"/>
                <a:gd name="T16" fmla="*/ 9 w 53"/>
                <a:gd name="T17" fmla="*/ 20 h 57"/>
                <a:gd name="T18" fmla="*/ 12 w 53"/>
                <a:gd name="T19" fmla="*/ 28 h 57"/>
                <a:gd name="T20" fmla="*/ 12 w 53"/>
                <a:gd name="T21" fmla="*/ 29 h 57"/>
                <a:gd name="T22" fmla="*/ 12 w 53"/>
                <a:gd name="T23" fmla="*/ 30 h 57"/>
                <a:gd name="T24" fmla="*/ 2 w 53"/>
                <a:gd name="T25" fmla="*/ 41 h 57"/>
                <a:gd name="T26" fmla="*/ 0 w 53"/>
                <a:gd name="T27" fmla="*/ 45 h 57"/>
                <a:gd name="T28" fmla="*/ 2 w 53"/>
                <a:gd name="T29" fmla="*/ 48 h 57"/>
                <a:gd name="T30" fmla="*/ 7 w 53"/>
                <a:gd name="T31" fmla="*/ 50 h 57"/>
                <a:gd name="T32" fmla="*/ 10 w 53"/>
                <a:gd name="T33" fmla="*/ 50 h 57"/>
                <a:gd name="T34" fmla="*/ 20 w 53"/>
                <a:gd name="T35" fmla="*/ 53 h 57"/>
                <a:gd name="T36" fmla="*/ 24 w 53"/>
                <a:gd name="T37" fmla="*/ 55 h 57"/>
                <a:gd name="T38" fmla="*/ 31 w 53"/>
                <a:gd name="T39" fmla="*/ 57 h 57"/>
                <a:gd name="T40" fmla="*/ 36 w 53"/>
                <a:gd name="T41" fmla="*/ 53 h 57"/>
                <a:gd name="T42" fmla="*/ 39 w 53"/>
                <a:gd name="T43" fmla="*/ 49 h 57"/>
                <a:gd name="T44" fmla="*/ 42 w 53"/>
                <a:gd name="T45" fmla="*/ 42 h 57"/>
                <a:gd name="T46" fmla="*/ 40 w 53"/>
                <a:gd name="T47" fmla="*/ 33 h 57"/>
                <a:gd name="T48" fmla="*/ 43 w 53"/>
                <a:gd name="T49" fmla="*/ 34 h 57"/>
                <a:gd name="T50" fmla="*/ 48 w 53"/>
                <a:gd name="T51" fmla="*/ 34 h 57"/>
                <a:gd name="T52" fmla="*/ 50 w 53"/>
                <a:gd name="T53" fmla="*/ 33 h 57"/>
                <a:gd name="T54" fmla="*/ 51 w 53"/>
                <a:gd name="T55" fmla="*/ 31 h 57"/>
                <a:gd name="T56" fmla="*/ 47 w 53"/>
                <a:gd name="T57" fmla="*/ 19 h 57"/>
                <a:gd name="T58" fmla="*/ 48 w 53"/>
                <a:gd name="T59" fmla="*/ 15 h 57"/>
                <a:gd name="T60" fmla="*/ 53 w 53"/>
                <a:gd name="T61" fmla="*/ 11 h 57"/>
                <a:gd name="T62" fmla="*/ 53 w 53"/>
                <a:gd name="T63" fmla="*/ 11 h 57"/>
                <a:gd name="T64" fmla="*/ 52 w 53"/>
                <a:gd name="T65" fmla="*/ 9 h 57"/>
                <a:gd name="T66" fmla="*/ 43 w 53"/>
                <a:gd name="T67" fmla="*/ 9 h 57"/>
                <a:gd name="T68" fmla="*/ 43 w 53"/>
                <a:gd name="T69" fmla="*/ 9 h 57"/>
                <a:gd name="T70" fmla="*/ 34 w 53"/>
                <a:gd name="T71" fmla="*/ 3 h 57"/>
                <a:gd name="T72" fmla="*/ 24 w 53"/>
                <a:gd name="T73" fmla="*/ 1 h 57"/>
                <a:gd name="T74" fmla="*/ 22 w 53"/>
                <a:gd name="T75" fmla="*/ 1 h 57"/>
                <a:gd name="T76" fmla="*/ 25 w 53"/>
                <a:gd name="T77" fmla="*/ 5 h 57"/>
                <a:gd name="T78" fmla="*/ 26 w 53"/>
                <a:gd name="T7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3" h="57">
                  <a:moveTo>
                    <a:pt x="26" y="12"/>
                  </a:moveTo>
                  <a:cubicBezTo>
                    <a:pt x="26" y="13"/>
                    <a:pt x="26" y="13"/>
                    <a:pt x="26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3"/>
                    <a:pt x="9" y="25"/>
                    <a:pt x="12" y="2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9" y="34"/>
                    <a:pt x="6" y="38"/>
                    <a:pt x="2" y="41"/>
                  </a:cubicBezTo>
                  <a:cubicBezTo>
                    <a:pt x="0" y="42"/>
                    <a:pt x="0" y="43"/>
                    <a:pt x="0" y="45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5" y="50"/>
                    <a:pt x="18" y="51"/>
                    <a:pt x="20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7"/>
                    <a:pt x="29" y="57"/>
                    <a:pt x="31" y="57"/>
                  </a:cubicBezTo>
                  <a:cubicBezTo>
                    <a:pt x="32" y="57"/>
                    <a:pt x="34" y="56"/>
                    <a:pt x="36" y="53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50" y="13"/>
                    <a:pt x="51" y="12"/>
                    <a:pt x="53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0" y="0"/>
                    <a:pt x="27" y="0"/>
                    <a:pt x="24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3"/>
                    <a:pt x="22" y="5"/>
                    <a:pt x="25" y="5"/>
                  </a:cubicBezTo>
                  <a:cubicBezTo>
                    <a:pt x="27" y="7"/>
                    <a:pt x="28" y="9"/>
                    <a:pt x="2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43" name="Freeform 27"/>
            <p:cNvSpPr/>
            <p:nvPr/>
          </p:nvSpPr>
          <p:spPr bwMode="auto">
            <a:xfrm>
              <a:off x="7859713" y="2270125"/>
              <a:ext cx="706438" cy="673100"/>
            </a:xfrm>
            <a:custGeom>
              <a:avLst/>
              <a:gdLst>
                <a:gd name="T0" fmla="*/ 80 w 188"/>
                <a:gd name="T1" fmla="*/ 37 h 179"/>
                <a:gd name="T2" fmla="*/ 70 w 188"/>
                <a:gd name="T3" fmla="*/ 40 h 179"/>
                <a:gd name="T4" fmla="*/ 58 w 188"/>
                <a:gd name="T5" fmla="*/ 46 h 179"/>
                <a:gd name="T6" fmla="*/ 46 w 188"/>
                <a:gd name="T7" fmla="*/ 56 h 179"/>
                <a:gd name="T8" fmla="*/ 45 w 188"/>
                <a:gd name="T9" fmla="*/ 58 h 179"/>
                <a:gd name="T10" fmla="*/ 34 w 188"/>
                <a:gd name="T11" fmla="*/ 70 h 179"/>
                <a:gd name="T12" fmla="*/ 21 w 188"/>
                <a:gd name="T13" fmla="*/ 69 h 179"/>
                <a:gd name="T14" fmla="*/ 15 w 188"/>
                <a:gd name="T15" fmla="*/ 63 h 179"/>
                <a:gd name="T16" fmla="*/ 17 w 188"/>
                <a:gd name="T17" fmla="*/ 86 h 179"/>
                <a:gd name="T18" fmla="*/ 2 w 188"/>
                <a:gd name="T19" fmla="*/ 110 h 179"/>
                <a:gd name="T20" fmla="*/ 0 w 188"/>
                <a:gd name="T21" fmla="*/ 113 h 179"/>
                <a:gd name="T22" fmla="*/ 16 w 188"/>
                <a:gd name="T23" fmla="*/ 119 h 179"/>
                <a:gd name="T24" fmla="*/ 17 w 188"/>
                <a:gd name="T25" fmla="*/ 120 h 179"/>
                <a:gd name="T26" fmla="*/ 23 w 188"/>
                <a:gd name="T27" fmla="*/ 124 h 179"/>
                <a:gd name="T28" fmla="*/ 24 w 188"/>
                <a:gd name="T29" fmla="*/ 124 h 179"/>
                <a:gd name="T30" fmla="*/ 39 w 188"/>
                <a:gd name="T31" fmla="*/ 136 h 179"/>
                <a:gd name="T32" fmla="*/ 56 w 188"/>
                <a:gd name="T33" fmla="*/ 112 h 179"/>
                <a:gd name="T34" fmla="*/ 61 w 188"/>
                <a:gd name="T35" fmla="*/ 106 h 179"/>
                <a:gd name="T36" fmla="*/ 74 w 188"/>
                <a:gd name="T37" fmla="*/ 101 h 179"/>
                <a:gd name="T38" fmla="*/ 87 w 188"/>
                <a:gd name="T39" fmla="*/ 99 h 179"/>
                <a:gd name="T40" fmla="*/ 94 w 188"/>
                <a:gd name="T41" fmla="*/ 110 h 179"/>
                <a:gd name="T42" fmla="*/ 95 w 188"/>
                <a:gd name="T43" fmla="*/ 119 h 179"/>
                <a:gd name="T44" fmla="*/ 92 w 188"/>
                <a:gd name="T45" fmla="*/ 134 h 179"/>
                <a:gd name="T46" fmla="*/ 92 w 188"/>
                <a:gd name="T47" fmla="*/ 135 h 179"/>
                <a:gd name="T48" fmla="*/ 85 w 188"/>
                <a:gd name="T49" fmla="*/ 156 h 179"/>
                <a:gd name="T50" fmla="*/ 92 w 188"/>
                <a:gd name="T51" fmla="*/ 152 h 179"/>
                <a:gd name="T52" fmla="*/ 97 w 188"/>
                <a:gd name="T53" fmla="*/ 154 h 179"/>
                <a:gd name="T54" fmla="*/ 96 w 188"/>
                <a:gd name="T55" fmla="*/ 160 h 179"/>
                <a:gd name="T56" fmla="*/ 92 w 188"/>
                <a:gd name="T57" fmla="*/ 167 h 179"/>
                <a:gd name="T58" fmla="*/ 89 w 188"/>
                <a:gd name="T59" fmla="*/ 172 h 179"/>
                <a:gd name="T60" fmla="*/ 84 w 188"/>
                <a:gd name="T61" fmla="*/ 173 h 179"/>
                <a:gd name="T62" fmla="*/ 79 w 188"/>
                <a:gd name="T63" fmla="*/ 179 h 179"/>
                <a:gd name="T64" fmla="*/ 99 w 188"/>
                <a:gd name="T65" fmla="*/ 164 h 179"/>
                <a:gd name="T66" fmla="*/ 130 w 188"/>
                <a:gd name="T67" fmla="*/ 133 h 179"/>
                <a:gd name="T68" fmla="*/ 136 w 188"/>
                <a:gd name="T69" fmla="*/ 130 h 179"/>
                <a:gd name="T70" fmla="*/ 152 w 188"/>
                <a:gd name="T71" fmla="*/ 126 h 179"/>
                <a:gd name="T72" fmla="*/ 163 w 188"/>
                <a:gd name="T73" fmla="*/ 104 h 179"/>
                <a:gd name="T74" fmla="*/ 188 w 188"/>
                <a:gd name="T75" fmla="*/ 78 h 179"/>
                <a:gd name="T76" fmla="*/ 182 w 188"/>
                <a:gd name="T77" fmla="*/ 60 h 179"/>
                <a:gd name="T78" fmla="*/ 173 w 188"/>
                <a:gd name="T79" fmla="*/ 58 h 179"/>
                <a:gd name="T80" fmla="*/ 171 w 188"/>
                <a:gd name="T81" fmla="*/ 54 h 179"/>
                <a:gd name="T82" fmla="*/ 158 w 188"/>
                <a:gd name="T83" fmla="*/ 22 h 179"/>
                <a:gd name="T84" fmla="*/ 154 w 188"/>
                <a:gd name="T85" fmla="*/ 6 h 179"/>
                <a:gd name="T86" fmla="*/ 147 w 188"/>
                <a:gd name="T87" fmla="*/ 12 h 179"/>
                <a:gd name="T88" fmla="*/ 134 w 188"/>
                <a:gd name="T89" fmla="*/ 5 h 179"/>
                <a:gd name="T90" fmla="*/ 124 w 188"/>
                <a:gd name="T91" fmla="*/ 6 h 179"/>
                <a:gd name="T92" fmla="*/ 114 w 188"/>
                <a:gd name="T93" fmla="*/ 2 h 179"/>
                <a:gd name="T94" fmla="*/ 114 w 188"/>
                <a:gd name="T95" fmla="*/ 15 h 179"/>
                <a:gd name="T96" fmla="*/ 113 w 188"/>
                <a:gd name="T97" fmla="*/ 16 h 179"/>
                <a:gd name="T98" fmla="*/ 104 w 188"/>
                <a:gd name="T99" fmla="*/ 2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8" h="179">
                  <a:moveTo>
                    <a:pt x="86" y="23"/>
                  </a:moveTo>
                  <a:cubicBezTo>
                    <a:pt x="81" y="30"/>
                    <a:pt x="81" y="30"/>
                    <a:pt x="81" y="30"/>
                  </a:cubicBezTo>
                  <a:cubicBezTo>
                    <a:pt x="80" y="31"/>
                    <a:pt x="80" y="33"/>
                    <a:pt x="80" y="37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10"/>
                    <a:pt x="2" y="110"/>
                    <a:pt x="2" y="110"/>
                  </a:cubicBezTo>
                  <a:cubicBezTo>
                    <a:pt x="2" y="110"/>
                    <a:pt x="2" y="110"/>
                    <a:pt x="2" y="110"/>
                  </a:cubicBezTo>
                  <a:cubicBezTo>
                    <a:pt x="2" y="110"/>
                    <a:pt x="2" y="110"/>
                    <a:pt x="2" y="110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16" y="119"/>
                    <a:pt x="16" y="119"/>
                    <a:pt x="16" y="119"/>
                  </a:cubicBezTo>
                  <a:cubicBezTo>
                    <a:pt x="16" y="119"/>
                    <a:pt x="16" y="119"/>
                    <a:pt x="16" y="119"/>
                  </a:cubicBezTo>
                  <a:cubicBezTo>
                    <a:pt x="17" y="119"/>
                    <a:pt x="17" y="119"/>
                    <a:pt x="17" y="119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3" y="124"/>
                    <a:pt x="23" y="124"/>
                    <a:pt x="23" y="124"/>
                  </a:cubicBezTo>
                  <a:cubicBezTo>
                    <a:pt x="23" y="124"/>
                    <a:pt x="23" y="124"/>
                    <a:pt x="23" y="12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5" y="126"/>
                    <a:pt x="26" y="127"/>
                    <a:pt x="26" y="129"/>
                  </a:cubicBezTo>
                  <a:cubicBezTo>
                    <a:pt x="27" y="132"/>
                    <a:pt x="27" y="132"/>
                    <a:pt x="27" y="132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43" y="135"/>
                    <a:pt x="43" y="135"/>
                    <a:pt x="43" y="135"/>
                  </a:cubicBezTo>
                  <a:cubicBezTo>
                    <a:pt x="46" y="130"/>
                    <a:pt x="46" y="130"/>
                    <a:pt x="46" y="130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6" y="98"/>
                    <a:pt x="78" y="96"/>
                    <a:pt x="80" y="96"/>
                  </a:cubicBezTo>
                  <a:cubicBezTo>
                    <a:pt x="81" y="96"/>
                    <a:pt x="83" y="97"/>
                    <a:pt x="86" y="99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87" y="100"/>
                    <a:pt x="87" y="100"/>
                    <a:pt x="87" y="10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4" y="111"/>
                    <a:pt x="94" y="111"/>
                    <a:pt x="94" y="111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4" y="127"/>
                    <a:pt x="94" y="127"/>
                    <a:pt x="94" y="127"/>
                  </a:cubicBezTo>
                  <a:cubicBezTo>
                    <a:pt x="94" y="127"/>
                    <a:pt x="94" y="127"/>
                    <a:pt x="94" y="127"/>
                  </a:cubicBezTo>
                  <a:cubicBezTo>
                    <a:pt x="92" y="134"/>
                    <a:pt x="92" y="134"/>
                    <a:pt x="92" y="134"/>
                  </a:cubicBezTo>
                  <a:cubicBezTo>
                    <a:pt x="92" y="134"/>
                    <a:pt x="92" y="134"/>
                    <a:pt x="92" y="134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87" y="142"/>
                    <a:pt x="87" y="142"/>
                    <a:pt x="87" y="142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5" y="156"/>
                    <a:pt x="85" y="156"/>
                    <a:pt x="85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2" y="151"/>
                    <a:pt x="92" y="151"/>
                    <a:pt x="9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7" y="154"/>
                    <a:pt x="97" y="154"/>
                    <a:pt x="97" y="154"/>
                  </a:cubicBezTo>
                  <a:cubicBezTo>
                    <a:pt x="97" y="154"/>
                    <a:pt x="97" y="154"/>
                    <a:pt x="97" y="154"/>
                  </a:cubicBezTo>
                  <a:cubicBezTo>
                    <a:pt x="97" y="160"/>
                    <a:pt x="97" y="160"/>
                    <a:pt x="97" y="160"/>
                  </a:cubicBezTo>
                  <a:cubicBezTo>
                    <a:pt x="96" y="160"/>
                    <a:pt x="96" y="160"/>
                    <a:pt x="96" y="160"/>
                  </a:cubicBezTo>
                  <a:cubicBezTo>
                    <a:pt x="93" y="162"/>
                    <a:pt x="93" y="162"/>
                    <a:pt x="93" y="162"/>
                  </a:cubicBezTo>
                  <a:cubicBezTo>
                    <a:pt x="92" y="164"/>
                    <a:pt x="92" y="164"/>
                    <a:pt x="92" y="164"/>
                  </a:cubicBezTo>
                  <a:cubicBezTo>
                    <a:pt x="92" y="167"/>
                    <a:pt x="92" y="167"/>
                    <a:pt x="92" y="167"/>
                  </a:cubicBezTo>
                  <a:cubicBezTo>
                    <a:pt x="91" y="168"/>
                    <a:pt x="91" y="168"/>
                    <a:pt x="91" y="168"/>
                  </a:cubicBezTo>
                  <a:cubicBezTo>
                    <a:pt x="91" y="168"/>
                    <a:pt x="91" y="168"/>
                    <a:pt x="91" y="168"/>
                  </a:cubicBezTo>
                  <a:cubicBezTo>
                    <a:pt x="89" y="172"/>
                    <a:pt x="89" y="172"/>
                    <a:pt x="89" y="172"/>
                  </a:cubicBezTo>
                  <a:cubicBezTo>
                    <a:pt x="88" y="172"/>
                    <a:pt x="88" y="172"/>
                    <a:pt x="88" y="172"/>
                  </a:cubicBezTo>
                  <a:cubicBezTo>
                    <a:pt x="88" y="172"/>
                    <a:pt x="88" y="172"/>
                    <a:pt x="88" y="172"/>
                  </a:cubicBezTo>
                  <a:cubicBezTo>
                    <a:pt x="84" y="173"/>
                    <a:pt x="84" y="173"/>
                    <a:pt x="84" y="173"/>
                  </a:cubicBezTo>
                  <a:cubicBezTo>
                    <a:pt x="81" y="174"/>
                    <a:pt x="81" y="174"/>
                    <a:pt x="81" y="174"/>
                  </a:cubicBezTo>
                  <a:cubicBezTo>
                    <a:pt x="79" y="178"/>
                    <a:pt x="79" y="178"/>
                    <a:pt x="79" y="178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92" y="177"/>
                    <a:pt x="92" y="177"/>
                    <a:pt x="92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9" y="164"/>
                    <a:pt x="99" y="164"/>
                    <a:pt x="99" y="164"/>
                  </a:cubicBezTo>
                  <a:cubicBezTo>
                    <a:pt x="99" y="164"/>
                    <a:pt x="99" y="164"/>
                    <a:pt x="99" y="164"/>
                  </a:cubicBezTo>
                  <a:cubicBezTo>
                    <a:pt x="129" y="133"/>
                    <a:pt x="129" y="133"/>
                    <a:pt x="129" y="133"/>
                  </a:cubicBezTo>
                  <a:cubicBezTo>
                    <a:pt x="130" y="133"/>
                    <a:pt x="130" y="133"/>
                    <a:pt x="130" y="133"/>
                  </a:cubicBezTo>
                  <a:cubicBezTo>
                    <a:pt x="136" y="130"/>
                    <a:pt x="136" y="130"/>
                    <a:pt x="136" y="130"/>
                  </a:cubicBezTo>
                  <a:cubicBezTo>
                    <a:pt x="136" y="130"/>
                    <a:pt x="136" y="130"/>
                    <a:pt x="136" y="130"/>
                  </a:cubicBezTo>
                  <a:cubicBezTo>
                    <a:pt x="136" y="130"/>
                    <a:pt x="136" y="130"/>
                    <a:pt x="136" y="130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7" y="129"/>
                    <a:pt x="147" y="129"/>
                    <a:pt x="147" y="129"/>
                  </a:cubicBezTo>
                  <a:cubicBezTo>
                    <a:pt x="152" y="126"/>
                    <a:pt x="152" y="126"/>
                    <a:pt x="152" y="126"/>
                  </a:cubicBezTo>
                  <a:cubicBezTo>
                    <a:pt x="156" y="122"/>
                    <a:pt x="156" y="122"/>
                    <a:pt x="156" y="122"/>
                  </a:cubicBezTo>
                  <a:cubicBezTo>
                    <a:pt x="163" y="104"/>
                    <a:pt x="163" y="104"/>
                    <a:pt x="163" y="104"/>
                  </a:cubicBezTo>
                  <a:cubicBezTo>
                    <a:pt x="163" y="104"/>
                    <a:pt x="163" y="104"/>
                    <a:pt x="163" y="104"/>
                  </a:cubicBezTo>
                  <a:cubicBezTo>
                    <a:pt x="163" y="104"/>
                    <a:pt x="163" y="104"/>
                    <a:pt x="163" y="104"/>
                  </a:cubicBezTo>
                  <a:cubicBezTo>
                    <a:pt x="188" y="78"/>
                    <a:pt x="188" y="78"/>
                    <a:pt x="188" y="78"/>
                  </a:cubicBezTo>
                  <a:cubicBezTo>
                    <a:pt x="188" y="78"/>
                    <a:pt x="188" y="78"/>
                    <a:pt x="188" y="78"/>
                  </a:cubicBezTo>
                  <a:cubicBezTo>
                    <a:pt x="186" y="64"/>
                    <a:pt x="186" y="64"/>
                    <a:pt x="186" y="64"/>
                  </a:cubicBezTo>
                  <a:cubicBezTo>
                    <a:pt x="185" y="63"/>
                    <a:pt x="183" y="62"/>
                    <a:pt x="182" y="61"/>
                  </a:cubicBezTo>
                  <a:cubicBezTo>
                    <a:pt x="182" y="60"/>
                    <a:pt x="182" y="60"/>
                    <a:pt x="182" y="60"/>
                  </a:cubicBezTo>
                  <a:cubicBezTo>
                    <a:pt x="182" y="61"/>
                    <a:pt x="182" y="61"/>
                    <a:pt x="182" y="61"/>
                  </a:cubicBezTo>
                  <a:cubicBezTo>
                    <a:pt x="178" y="61"/>
                    <a:pt x="178" y="61"/>
                    <a:pt x="178" y="61"/>
                  </a:cubicBezTo>
                  <a:cubicBezTo>
                    <a:pt x="176" y="60"/>
                    <a:pt x="174" y="60"/>
                    <a:pt x="173" y="58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1" y="33"/>
                    <a:pt x="171" y="33"/>
                    <a:pt x="171" y="33"/>
                  </a:cubicBezTo>
                  <a:cubicBezTo>
                    <a:pt x="169" y="32"/>
                    <a:pt x="166" y="30"/>
                    <a:pt x="164" y="28"/>
                  </a:cubicBezTo>
                  <a:cubicBezTo>
                    <a:pt x="158" y="22"/>
                    <a:pt x="158" y="22"/>
                    <a:pt x="158" y="22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3" y="14"/>
                    <a:pt x="153" y="11"/>
                    <a:pt x="153" y="8"/>
                  </a:cubicBezTo>
                  <a:cubicBezTo>
                    <a:pt x="154" y="6"/>
                    <a:pt x="154" y="6"/>
                    <a:pt x="154" y="6"/>
                  </a:cubicBezTo>
                  <a:cubicBezTo>
                    <a:pt x="151" y="2"/>
                    <a:pt x="151" y="2"/>
                    <a:pt x="151" y="2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147" y="12"/>
                    <a:pt x="147" y="12"/>
                    <a:pt x="147" y="12"/>
                  </a:cubicBezTo>
                  <a:cubicBezTo>
                    <a:pt x="146" y="12"/>
                    <a:pt x="146" y="12"/>
                    <a:pt x="146" y="12"/>
                  </a:cubicBezTo>
                  <a:cubicBezTo>
                    <a:pt x="143" y="12"/>
                    <a:pt x="140" y="12"/>
                    <a:pt x="137" y="10"/>
                  </a:cubicBezTo>
                  <a:cubicBezTo>
                    <a:pt x="135" y="10"/>
                    <a:pt x="134" y="8"/>
                    <a:pt x="134" y="5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32" y="4"/>
                    <a:pt x="132" y="4"/>
                    <a:pt x="132" y="4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4" y="15"/>
                    <a:pt x="114" y="15"/>
                    <a:pt x="114" y="15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93" y="25"/>
                    <a:pt x="93" y="25"/>
                    <a:pt x="93" y="25"/>
                  </a:cubicBezTo>
                  <a:lnTo>
                    <a:pt x="86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44" name="Freeform 28"/>
            <p:cNvSpPr/>
            <p:nvPr/>
          </p:nvSpPr>
          <p:spPr bwMode="auto">
            <a:xfrm>
              <a:off x="8018463" y="1863725"/>
              <a:ext cx="1006475" cy="684213"/>
            </a:xfrm>
            <a:custGeom>
              <a:avLst/>
              <a:gdLst>
                <a:gd name="T0" fmla="*/ 47 w 268"/>
                <a:gd name="T1" fmla="*/ 3 h 182"/>
                <a:gd name="T2" fmla="*/ 36 w 268"/>
                <a:gd name="T3" fmla="*/ 6 h 182"/>
                <a:gd name="T4" fmla="*/ 34 w 268"/>
                <a:gd name="T5" fmla="*/ 10 h 182"/>
                <a:gd name="T6" fmla="*/ 29 w 268"/>
                <a:gd name="T7" fmla="*/ 18 h 182"/>
                <a:gd name="T8" fmla="*/ 21 w 268"/>
                <a:gd name="T9" fmla="*/ 24 h 182"/>
                <a:gd name="T10" fmla="*/ 11 w 268"/>
                <a:gd name="T11" fmla="*/ 17 h 182"/>
                <a:gd name="T12" fmla="*/ 0 w 268"/>
                <a:gd name="T13" fmla="*/ 20 h 182"/>
                <a:gd name="T14" fmla="*/ 16 w 268"/>
                <a:gd name="T15" fmla="*/ 30 h 182"/>
                <a:gd name="T16" fmla="*/ 17 w 268"/>
                <a:gd name="T17" fmla="*/ 32 h 182"/>
                <a:gd name="T18" fmla="*/ 18 w 268"/>
                <a:gd name="T19" fmla="*/ 52 h 182"/>
                <a:gd name="T20" fmla="*/ 30 w 268"/>
                <a:gd name="T21" fmla="*/ 76 h 182"/>
                <a:gd name="T22" fmla="*/ 38 w 268"/>
                <a:gd name="T23" fmla="*/ 68 h 182"/>
                <a:gd name="T24" fmla="*/ 49 w 268"/>
                <a:gd name="T25" fmla="*/ 66 h 182"/>
                <a:gd name="T26" fmla="*/ 49 w 268"/>
                <a:gd name="T27" fmla="*/ 66 h 182"/>
                <a:gd name="T28" fmla="*/ 60 w 268"/>
                <a:gd name="T29" fmla="*/ 78 h 182"/>
                <a:gd name="T30" fmla="*/ 63 w 268"/>
                <a:gd name="T31" fmla="*/ 88 h 182"/>
                <a:gd name="T32" fmla="*/ 62 w 268"/>
                <a:gd name="T33" fmla="*/ 98 h 182"/>
                <a:gd name="T34" fmla="*/ 69 w 268"/>
                <a:gd name="T35" fmla="*/ 107 h 182"/>
                <a:gd name="T36" fmla="*/ 79 w 268"/>
                <a:gd name="T37" fmla="*/ 104 h 182"/>
                <a:gd name="T38" fmla="*/ 84 w 268"/>
                <a:gd name="T39" fmla="*/ 109 h 182"/>
                <a:gd name="T40" fmla="*/ 96 w 268"/>
                <a:gd name="T41" fmla="*/ 114 h 182"/>
                <a:gd name="T42" fmla="*/ 105 w 268"/>
                <a:gd name="T43" fmla="*/ 111 h 182"/>
                <a:gd name="T44" fmla="*/ 110 w 268"/>
                <a:gd name="T45" fmla="*/ 106 h 182"/>
                <a:gd name="T46" fmla="*/ 116 w 268"/>
                <a:gd name="T47" fmla="*/ 121 h 182"/>
                <a:gd name="T48" fmla="*/ 131 w 268"/>
                <a:gd name="T49" fmla="*/ 137 h 182"/>
                <a:gd name="T50" fmla="*/ 134 w 268"/>
                <a:gd name="T51" fmla="*/ 162 h 182"/>
                <a:gd name="T52" fmla="*/ 144 w 268"/>
                <a:gd name="T53" fmla="*/ 166 h 182"/>
                <a:gd name="T54" fmla="*/ 150 w 268"/>
                <a:gd name="T55" fmla="*/ 182 h 182"/>
                <a:gd name="T56" fmla="*/ 186 w 268"/>
                <a:gd name="T57" fmla="*/ 152 h 182"/>
                <a:gd name="T58" fmla="*/ 200 w 268"/>
                <a:gd name="T59" fmla="*/ 136 h 182"/>
                <a:gd name="T60" fmla="*/ 226 w 268"/>
                <a:gd name="T61" fmla="*/ 114 h 182"/>
                <a:gd name="T62" fmla="*/ 236 w 268"/>
                <a:gd name="T63" fmla="*/ 106 h 182"/>
                <a:gd name="T64" fmla="*/ 238 w 268"/>
                <a:gd name="T65" fmla="*/ 85 h 182"/>
                <a:gd name="T66" fmla="*/ 247 w 268"/>
                <a:gd name="T67" fmla="*/ 84 h 182"/>
                <a:gd name="T68" fmla="*/ 262 w 268"/>
                <a:gd name="T69" fmla="*/ 99 h 182"/>
                <a:gd name="T70" fmla="*/ 259 w 268"/>
                <a:gd name="T71" fmla="*/ 88 h 182"/>
                <a:gd name="T72" fmla="*/ 268 w 268"/>
                <a:gd name="T73" fmla="*/ 79 h 182"/>
                <a:gd name="T74" fmla="*/ 263 w 268"/>
                <a:gd name="T75" fmla="*/ 63 h 182"/>
                <a:gd name="T76" fmla="*/ 246 w 268"/>
                <a:gd name="T77" fmla="*/ 55 h 182"/>
                <a:gd name="T78" fmla="*/ 240 w 268"/>
                <a:gd name="T79" fmla="*/ 54 h 182"/>
                <a:gd name="T80" fmla="*/ 234 w 268"/>
                <a:gd name="T81" fmla="*/ 55 h 182"/>
                <a:gd name="T82" fmla="*/ 223 w 268"/>
                <a:gd name="T83" fmla="*/ 55 h 182"/>
                <a:gd name="T84" fmla="*/ 222 w 268"/>
                <a:gd name="T85" fmla="*/ 69 h 182"/>
                <a:gd name="T86" fmla="*/ 208 w 268"/>
                <a:gd name="T87" fmla="*/ 72 h 182"/>
                <a:gd name="T88" fmla="*/ 188 w 268"/>
                <a:gd name="T89" fmla="*/ 54 h 182"/>
                <a:gd name="T90" fmla="*/ 183 w 268"/>
                <a:gd name="T91" fmla="*/ 44 h 182"/>
                <a:gd name="T92" fmla="*/ 184 w 268"/>
                <a:gd name="T93" fmla="*/ 50 h 182"/>
                <a:gd name="T94" fmla="*/ 179 w 268"/>
                <a:gd name="T95" fmla="*/ 60 h 182"/>
                <a:gd name="T96" fmla="*/ 168 w 268"/>
                <a:gd name="T97" fmla="*/ 57 h 182"/>
                <a:gd name="T98" fmla="*/ 166 w 268"/>
                <a:gd name="T99" fmla="*/ 47 h 182"/>
                <a:gd name="T100" fmla="*/ 156 w 268"/>
                <a:gd name="T101" fmla="*/ 43 h 182"/>
                <a:gd name="T102" fmla="*/ 144 w 268"/>
                <a:gd name="T103" fmla="*/ 35 h 182"/>
                <a:gd name="T104" fmla="*/ 128 w 268"/>
                <a:gd name="T105" fmla="*/ 29 h 182"/>
                <a:gd name="T106" fmla="*/ 117 w 268"/>
                <a:gd name="T107" fmla="*/ 34 h 182"/>
                <a:gd name="T108" fmla="*/ 112 w 268"/>
                <a:gd name="T109" fmla="*/ 24 h 182"/>
                <a:gd name="T110" fmla="*/ 98 w 268"/>
                <a:gd name="T111" fmla="*/ 24 h 182"/>
                <a:gd name="T112" fmla="*/ 82 w 268"/>
                <a:gd name="T113" fmla="*/ 27 h 182"/>
                <a:gd name="T114" fmla="*/ 67 w 268"/>
                <a:gd name="T115" fmla="*/ 26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8" h="182">
                  <a:moveTo>
                    <a:pt x="52" y="9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15" y="22"/>
                    <a:pt x="12" y="19"/>
                    <a:pt x="11" y="17"/>
                  </a:cubicBezTo>
                  <a:cubicBezTo>
                    <a:pt x="10" y="16"/>
                    <a:pt x="10" y="16"/>
                    <a:pt x="9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30" y="76"/>
                    <a:pt x="30" y="76"/>
                    <a:pt x="30" y="76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60" y="78"/>
                    <a:pt x="60" y="78"/>
                    <a:pt x="60" y="78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2" y="97"/>
                    <a:pt x="62" y="97"/>
                    <a:pt x="62" y="97"/>
                  </a:cubicBezTo>
                  <a:cubicBezTo>
                    <a:pt x="62" y="98"/>
                    <a:pt x="62" y="98"/>
                    <a:pt x="62" y="98"/>
                  </a:cubicBezTo>
                  <a:cubicBezTo>
                    <a:pt x="62" y="98"/>
                    <a:pt x="62" y="98"/>
                    <a:pt x="62" y="98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9" y="107"/>
                    <a:pt x="69" y="107"/>
                    <a:pt x="69" y="107"/>
                  </a:cubicBezTo>
                  <a:cubicBezTo>
                    <a:pt x="74" y="102"/>
                    <a:pt x="74" y="102"/>
                    <a:pt x="74" y="102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9" y="108"/>
                    <a:pt x="89" y="108"/>
                    <a:pt x="89" y="108"/>
                  </a:cubicBezTo>
                  <a:cubicBezTo>
                    <a:pt x="93" y="106"/>
                    <a:pt x="95" y="108"/>
                    <a:pt x="96" y="110"/>
                  </a:cubicBezTo>
                  <a:cubicBezTo>
                    <a:pt x="96" y="114"/>
                    <a:pt x="96" y="114"/>
                    <a:pt x="96" y="114"/>
                  </a:cubicBezTo>
                  <a:cubicBezTo>
                    <a:pt x="97" y="114"/>
                    <a:pt x="97" y="114"/>
                    <a:pt x="97" y="114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5" y="111"/>
                    <a:pt x="105" y="111"/>
                    <a:pt x="105" y="111"/>
                  </a:cubicBezTo>
                  <a:cubicBezTo>
                    <a:pt x="105" y="109"/>
                    <a:pt x="105" y="109"/>
                    <a:pt x="105" y="109"/>
                  </a:cubicBezTo>
                  <a:cubicBezTo>
                    <a:pt x="105" y="107"/>
                    <a:pt x="105" y="106"/>
                    <a:pt x="106" y="105"/>
                  </a:cubicBezTo>
                  <a:cubicBezTo>
                    <a:pt x="110" y="106"/>
                    <a:pt x="110" y="106"/>
                    <a:pt x="110" y="106"/>
                  </a:cubicBezTo>
                  <a:cubicBezTo>
                    <a:pt x="114" y="108"/>
                    <a:pt x="116" y="110"/>
                    <a:pt x="116" y="114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16" y="121"/>
                    <a:pt x="116" y="121"/>
                    <a:pt x="116" y="121"/>
                  </a:cubicBezTo>
                  <a:cubicBezTo>
                    <a:pt x="120" y="128"/>
                    <a:pt x="120" y="128"/>
                    <a:pt x="120" y="128"/>
                  </a:cubicBezTo>
                  <a:cubicBezTo>
                    <a:pt x="125" y="133"/>
                    <a:pt x="125" y="133"/>
                    <a:pt x="125" y="133"/>
                  </a:cubicBezTo>
                  <a:cubicBezTo>
                    <a:pt x="127" y="135"/>
                    <a:pt x="129" y="136"/>
                    <a:pt x="131" y="137"/>
                  </a:cubicBezTo>
                  <a:cubicBezTo>
                    <a:pt x="132" y="137"/>
                    <a:pt x="132" y="137"/>
                    <a:pt x="132" y="137"/>
                  </a:cubicBezTo>
                  <a:cubicBezTo>
                    <a:pt x="133" y="138"/>
                    <a:pt x="134" y="140"/>
                    <a:pt x="134" y="144"/>
                  </a:cubicBezTo>
                  <a:cubicBezTo>
                    <a:pt x="134" y="162"/>
                    <a:pt x="134" y="162"/>
                    <a:pt x="134" y="162"/>
                  </a:cubicBezTo>
                  <a:cubicBezTo>
                    <a:pt x="134" y="164"/>
                    <a:pt x="136" y="165"/>
                    <a:pt x="137" y="165"/>
                  </a:cubicBezTo>
                  <a:cubicBezTo>
                    <a:pt x="138" y="165"/>
                    <a:pt x="138" y="165"/>
                    <a:pt x="138" y="165"/>
                  </a:cubicBezTo>
                  <a:cubicBezTo>
                    <a:pt x="140" y="164"/>
                    <a:pt x="142" y="164"/>
                    <a:pt x="144" y="166"/>
                  </a:cubicBezTo>
                  <a:cubicBezTo>
                    <a:pt x="145" y="167"/>
                    <a:pt x="145" y="167"/>
                    <a:pt x="145" y="167"/>
                  </a:cubicBezTo>
                  <a:cubicBezTo>
                    <a:pt x="147" y="168"/>
                    <a:pt x="148" y="169"/>
                    <a:pt x="149" y="172"/>
                  </a:cubicBezTo>
                  <a:cubicBezTo>
                    <a:pt x="150" y="182"/>
                    <a:pt x="150" y="182"/>
                    <a:pt x="150" y="182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62" y="154"/>
                    <a:pt x="165" y="148"/>
                    <a:pt x="169" y="147"/>
                  </a:cubicBezTo>
                  <a:cubicBezTo>
                    <a:pt x="173" y="146"/>
                    <a:pt x="178" y="148"/>
                    <a:pt x="186" y="152"/>
                  </a:cubicBezTo>
                  <a:cubicBezTo>
                    <a:pt x="212" y="154"/>
                    <a:pt x="212" y="154"/>
                    <a:pt x="212" y="154"/>
                  </a:cubicBezTo>
                  <a:cubicBezTo>
                    <a:pt x="212" y="148"/>
                    <a:pt x="212" y="148"/>
                    <a:pt x="212" y="148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5" y="133"/>
                    <a:pt x="192" y="131"/>
                    <a:pt x="193" y="129"/>
                  </a:cubicBezTo>
                  <a:cubicBezTo>
                    <a:pt x="202" y="130"/>
                    <a:pt x="202" y="130"/>
                    <a:pt x="202" y="130"/>
                  </a:cubicBezTo>
                  <a:cubicBezTo>
                    <a:pt x="211" y="132"/>
                    <a:pt x="219" y="128"/>
                    <a:pt x="226" y="114"/>
                  </a:cubicBezTo>
                  <a:cubicBezTo>
                    <a:pt x="226" y="114"/>
                    <a:pt x="226" y="114"/>
                    <a:pt x="226" y="114"/>
                  </a:cubicBezTo>
                  <a:cubicBezTo>
                    <a:pt x="227" y="114"/>
                    <a:pt x="227" y="114"/>
                    <a:pt x="227" y="114"/>
                  </a:cubicBezTo>
                  <a:cubicBezTo>
                    <a:pt x="236" y="106"/>
                    <a:pt x="236" y="106"/>
                    <a:pt x="236" y="106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37" y="85"/>
                    <a:pt x="237" y="85"/>
                    <a:pt x="237" y="85"/>
                  </a:cubicBezTo>
                  <a:cubicBezTo>
                    <a:pt x="238" y="85"/>
                    <a:pt x="238" y="85"/>
                    <a:pt x="238" y="85"/>
                  </a:cubicBezTo>
                  <a:cubicBezTo>
                    <a:pt x="239" y="85"/>
                    <a:pt x="239" y="85"/>
                    <a:pt x="239" y="85"/>
                  </a:cubicBezTo>
                  <a:cubicBezTo>
                    <a:pt x="246" y="84"/>
                    <a:pt x="246" y="84"/>
                    <a:pt x="246" y="84"/>
                  </a:cubicBezTo>
                  <a:cubicBezTo>
                    <a:pt x="247" y="84"/>
                    <a:pt x="247" y="84"/>
                    <a:pt x="247" y="84"/>
                  </a:cubicBezTo>
                  <a:cubicBezTo>
                    <a:pt x="248" y="84"/>
                    <a:pt x="248" y="84"/>
                    <a:pt x="248" y="84"/>
                  </a:cubicBezTo>
                  <a:cubicBezTo>
                    <a:pt x="248" y="84"/>
                    <a:pt x="248" y="84"/>
                    <a:pt x="248" y="84"/>
                  </a:cubicBezTo>
                  <a:cubicBezTo>
                    <a:pt x="262" y="99"/>
                    <a:pt x="262" y="99"/>
                    <a:pt x="262" y="99"/>
                  </a:cubicBezTo>
                  <a:cubicBezTo>
                    <a:pt x="266" y="98"/>
                    <a:pt x="266" y="98"/>
                    <a:pt x="266" y="98"/>
                  </a:cubicBezTo>
                  <a:cubicBezTo>
                    <a:pt x="266" y="95"/>
                    <a:pt x="266" y="95"/>
                    <a:pt x="266" y="95"/>
                  </a:cubicBezTo>
                  <a:cubicBezTo>
                    <a:pt x="259" y="88"/>
                    <a:pt x="259" y="88"/>
                    <a:pt x="259" y="88"/>
                  </a:cubicBezTo>
                  <a:cubicBezTo>
                    <a:pt x="258" y="87"/>
                    <a:pt x="258" y="87"/>
                    <a:pt x="258" y="87"/>
                  </a:cubicBezTo>
                  <a:cubicBezTo>
                    <a:pt x="257" y="86"/>
                    <a:pt x="257" y="86"/>
                    <a:pt x="257" y="86"/>
                  </a:cubicBezTo>
                  <a:cubicBezTo>
                    <a:pt x="268" y="79"/>
                    <a:pt x="268" y="79"/>
                    <a:pt x="268" y="79"/>
                  </a:cubicBezTo>
                  <a:cubicBezTo>
                    <a:pt x="268" y="62"/>
                    <a:pt x="268" y="62"/>
                    <a:pt x="268" y="62"/>
                  </a:cubicBezTo>
                  <a:cubicBezTo>
                    <a:pt x="263" y="63"/>
                    <a:pt x="263" y="63"/>
                    <a:pt x="263" y="63"/>
                  </a:cubicBezTo>
                  <a:cubicBezTo>
                    <a:pt x="263" y="63"/>
                    <a:pt x="263" y="63"/>
                    <a:pt x="263" y="63"/>
                  </a:cubicBezTo>
                  <a:cubicBezTo>
                    <a:pt x="262" y="63"/>
                    <a:pt x="262" y="63"/>
                    <a:pt x="262" y="63"/>
                  </a:cubicBezTo>
                  <a:cubicBezTo>
                    <a:pt x="256" y="60"/>
                    <a:pt x="256" y="60"/>
                    <a:pt x="256" y="60"/>
                  </a:cubicBezTo>
                  <a:cubicBezTo>
                    <a:pt x="254" y="60"/>
                    <a:pt x="250" y="58"/>
                    <a:pt x="246" y="55"/>
                  </a:cubicBezTo>
                  <a:cubicBezTo>
                    <a:pt x="243" y="54"/>
                    <a:pt x="242" y="53"/>
                    <a:pt x="242" y="51"/>
                  </a:cubicBezTo>
                  <a:cubicBezTo>
                    <a:pt x="242" y="52"/>
                    <a:pt x="242" y="52"/>
                    <a:pt x="242" y="52"/>
                  </a:cubicBezTo>
                  <a:cubicBezTo>
                    <a:pt x="242" y="53"/>
                    <a:pt x="241" y="54"/>
                    <a:pt x="240" y="54"/>
                  </a:cubicBezTo>
                  <a:cubicBezTo>
                    <a:pt x="239" y="55"/>
                    <a:pt x="238" y="56"/>
                    <a:pt x="235" y="56"/>
                  </a:cubicBezTo>
                  <a:cubicBezTo>
                    <a:pt x="234" y="56"/>
                    <a:pt x="234" y="56"/>
                    <a:pt x="234" y="56"/>
                  </a:cubicBezTo>
                  <a:cubicBezTo>
                    <a:pt x="234" y="55"/>
                    <a:pt x="234" y="55"/>
                    <a:pt x="234" y="55"/>
                  </a:cubicBezTo>
                  <a:cubicBezTo>
                    <a:pt x="234" y="55"/>
                    <a:pt x="234" y="55"/>
                    <a:pt x="234" y="55"/>
                  </a:cubicBezTo>
                  <a:cubicBezTo>
                    <a:pt x="228" y="51"/>
                    <a:pt x="228" y="51"/>
                    <a:pt x="228" y="51"/>
                  </a:cubicBezTo>
                  <a:cubicBezTo>
                    <a:pt x="223" y="55"/>
                    <a:pt x="223" y="55"/>
                    <a:pt x="223" y="55"/>
                  </a:cubicBezTo>
                  <a:cubicBezTo>
                    <a:pt x="221" y="57"/>
                    <a:pt x="219" y="59"/>
                    <a:pt x="219" y="60"/>
                  </a:cubicBezTo>
                  <a:cubicBezTo>
                    <a:pt x="222" y="66"/>
                    <a:pt x="222" y="66"/>
                    <a:pt x="222" y="66"/>
                  </a:cubicBezTo>
                  <a:cubicBezTo>
                    <a:pt x="223" y="67"/>
                    <a:pt x="223" y="68"/>
                    <a:pt x="222" y="69"/>
                  </a:cubicBezTo>
                  <a:cubicBezTo>
                    <a:pt x="222" y="70"/>
                    <a:pt x="220" y="72"/>
                    <a:pt x="217" y="72"/>
                  </a:cubicBezTo>
                  <a:cubicBezTo>
                    <a:pt x="214" y="73"/>
                    <a:pt x="214" y="73"/>
                    <a:pt x="214" y="73"/>
                  </a:cubicBezTo>
                  <a:cubicBezTo>
                    <a:pt x="212" y="74"/>
                    <a:pt x="209" y="74"/>
                    <a:pt x="208" y="72"/>
                  </a:cubicBezTo>
                  <a:cubicBezTo>
                    <a:pt x="207" y="70"/>
                    <a:pt x="207" y="70"/>
                    <a:pt x="207" y="70"/>
                  </a:cubicBezTo>
                  <a:cubicBezTo>
                    <a:pt x="196" y="60"/>
                    <a:pt x="196" y="60"/>
                    <a:pt x="196" y="60"/>
                  </a:cubicBezTo>
                  <a:cubicBezTo>
                    <a:pt x="192" y="58"/>
                    <a:pt x="189" y="56"/>
                    <a:pt x="188" y="54"/>
                  </a:cubicBezTo>
                  <a:cubicBezTo>
                    <a:pt x="187" y="52"/>
                    <a:pt x="186" y="51"/>
                    <a:pt x="187" y="50"/>
                  </a:cubicBezTo>
                  <a:cubicBezTo>
                    <a:pt x="186" y="47"/>
                    <a:pt x="186" y="44"/>
                    <a:pt x="185" y="43"/>
                  </a:cubicBezTo>
                  <a:cubicBezTo>
                    <a:pt x="183" y="44"/>
                    <a:pt x="183" y="44"/>
                    <a:pt x="183" y="44"/>
                  </a:cubicBezTo>
                  <a:cubicBezTo>
                    <a:pt x="182" y="45"/>
                    <a:pt x="182" y="45"/>
                    <a:pt x="182" y="45"/>
                  </a:cubicBezTo>
                  <a:cubicBezTo>
                    <a:pt x="182" y="46"/>
                    <a:pt x="183" y="48"/>
                    <a:pt x="184" y="49"/>
                  </a:cubicBezTo>
                  <a:cubicBezTo>
                    <a:pt x="184" y="50"/>
                    <a:pt x="184" y="50"/>
                    <a:pt x="184" y="50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4" y="51"/>
                    <a:pt x="184" y="51"/>
                    <a:pt x="184" y="51"/>
                  </a:cubicBezTo>
                  <a:cubicBezTo>
                    <a:pt x="179" y="60"/>
                    <a:pt x="179" y="60"/>
                    <a:pt x="179" y="60"/>
                  </a:cubicBezTo>
                  <a:cubicBezTo>
                    <a:pt x="170" y="58"/>
                    <a:pt x="170" y="58"/>
                    <a:pt x="170" y="58"/>
                  </a:cubicBezTo>
                  <a:cubicBezTo>
                    <a:pt x="168" y="57"/>
                    <a:pt x="168" y="57"/>
                    <a:pt x="168" y="57"/>
                  </a:cubicBezTo>
                  <a:cubicBezTo>
                    <a:pt x="168" y="57"/>
                    <a:pt x="168" y="57"/>
                    <a:pt x="168" y="57"/>
                  </a:cubicBezTo>
                  <a:cubicBezTo>
                    <a:pt x="168" y="56"/>
                    <a:pt x="168" y="56"/>
                    <a:pt x="168" y="56"/>
                  </a:cubicBezTo>
                  <a:cubicBezTo>
                    <a:pt x="168" y="54"/>
                    <a:pt x="168" y="52"/>
                    <a:pt x="168" y="50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59" y="42"/>
                    <a:pt x="159" y="42"/>
                    <a:pt x="159" y="42"/>
                  </a:cubicBezTo>
                  <a:cubicBezTo>
                    <a:pt x="158" y="41"/>
                    <a:pt x="158" y="41"/>
                    <a:pt x="158" y="41"/>
                  </a:cubicBezTo>
                  <a:cubicBezTo>
                    <a:pt x="158" y="42"/>
                    <a:pt x="157" y="42"/>
                    <a:pt x="156" y="43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46" y="42"/>
                    <a:pt x="145" y="41"/>
                    <a:pt x="144" y="40"/>
                  </a:cubicBezTo>
                  <a:cubicBezTo>
                    <a:pt x="144" y="39"/>
                    <a:pt x="144" y="37"/>
                    <a:pt x="144" y="35"/>
                  </a:cubicBezTo>
                  <a:cubicBezTo>
                    <a:pt x="145" y="34"/>
                    <a:pt x="145" y="34"/>
                    <a:pt x="145" y="34"/>
                  </a:cubicBezTo>
                  <a:cubicBezTo>
                    <a:pt x="142" y="28"/>
                    <a:pt x="142" y="28"/>
                    <a:pt x="142" y="28"/>
                  </a:cubicBezTo>
                  <a:cubicBezTo>
                    <a:pt x="128" y="29"/>
                    <a:pt x="128" y="29"/>
                    <a:pt x="128" y="29"/>
                  </a:cubicBezTo>
                  <a:cubicBezTo>
                    <a:pt x="128" y="31"/>
                    <a:pt x="128" y="32"/>
                    <a:pt x="127" y="34"/>
                  </a:cubicBezTo>
                  <a:cubicBezTo>
                    <a:pt x="126" y="35"/>
                    <a:pt x="125" y="36"/>
                    <a:pt x="124" y="36"/>
                  </a:cubicBezTo>
                  <a:cubicBezTo>
                    <a:pt x="122" y="36"/>
                    <a:pt x="119" y="36"/>
                    <a:pt x="117" y="34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4" y="30"/>
                    <a:pt x="112" y="27"/>
                    <a:pt x="112" y="24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2" y="25"/>
                    <a:pt x="100" y="25"/>
                    <a:pt x="98" y="24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3" y="24"/>
                    <a:pt x="93" y="24"/>
                    <a:pt x="93" y="24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0" y="29"/>
                    <a:pt x="78" y="29"/>
                    <a:pt x="76" y="29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1" y="29"/>
                    <a:pt x="68" y="28"/>
                    <a:pt x="67" y="26"/>
                  </a:cubicBezTo>
                  <a:cubicBezTo>
                    <a:pt x="60" y="21"/>
                    <a:pt x="60" y="21"/>
                    <a:pt x="60" y="21"/>
                  </a:cubicBezTo>
                  <a:lnTo>
                    <a:pt x="5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45" name="Freeform 29"/>
            <p:cNvSpPr/>
            <p:nvPr/>
          </p:nvSpPr>
          <p:spPr bwMode="auto">
            <a:xfrm>
              <a:off x="7804150" y="890588"/>
              <a:ext cx="1352550" cy="1233488"/>
            </a:xfrm>
            <a:custGeom>
              <a:avLst/>
              <a:gdLst>
                <a:gd name="T0" fmla="*/ 353 w 360"/>
                <a:gd name="T1" fmla="*/ 153 h 328"/>
                <a:gd name="T2" fmla="*/ 346 w 360"/>
                <a:gd name="T3" fmla="*/ 119 h 328"/>
                <a:gd name="T4" fmla="*/ 314 w 360"/>
                <a:gd name="T5" fmla="*/ 153 h 328"/>
                <a:gd name="T6" fmla="*/ 309 w 360"/>
                <a:gd name="T7" fmla="*/ 162 h 328"/>
                <a:gd name="T8" fmla="*/ 268 w 360"/>
                <a:gd name="T9" fmla="*/ 169 h 328"/>
                <a:gd name="T10" fmla="*/ 259 w 360"/>
                <a:gd name="T11" fmla="*/ 153 h 328"/>
                <a:gd name="T12" fmla="*/ 248 w 360"/>
                <a:gd name="T13" fmla="*/ 142 h 328"/>
                <a:gd name="T14" fmla="*/ 235 w 360"/>
                <a:gd name="T15" fmla="*/ 131 h 328"/>
                <a:gd name="T16" fmla="*/ 168 w 360"/>
                <a:gd name="T17" fmla="*/ 119 h 328"/>
                <a:gd name="T18" fmla="*/ 129 w 360"/>
                <a:gd name="T19" fmla="*/ 57 h 328"/>
                <a:gd name="T20" fmla="*/ 54 w 360"/>
                <a:gd name="T21" fmla="*/ 8 h 328"/>
                <a:gd name="T22" fmla="*/ 4 w 360"/>
                <a:gd name="T23" fmla="*/ 14 h 328"/>
                <a:gd name="T24" fmla="*/ 4 w 360"/>
                <a:gd name="T25" fmla="*/ 21 h 328"/>
                <a:gd name="T26" fmla="*/ 1 w 360"/>
                <a:gd name="T27" fmla="*/ 28 h 328"/>
                <a:gd name="T28" fmla="*/ 5 w 360"/>
                <a:gd name="T29" fmla="*/ 45 h 328"/>
                <a:gd name="T30" fmla="*/ 21 w 360"/>
                <a:gd name="T31" fmla="*/ 37 h 328"/>
                <a:gd name="T32" fmla="*/ 37 w 360"/>
                <a:gd name="T33" fmla="*/ 49 h 328"/>
                <a:gd name="T34" fmla="*/ 60 w 360"/>
                <a:gd name="T35" fmla="*/ 77 h 328"/>
                <a:gd name="T36" fmla="*/ 74 w 360"/>
                <a:gd name="T37" fmla="*/ 66 h 328"/>
                <a:gd name="T38" fmla="*/ 97 w 360"/>
                <a:gd name="T39" fmla="*/ 52 h 328"/>
                <a:gd name="T40" fmla="*/ 115 w 360"/>
                <a:gd name="T41" fmla="*/ 71 h 328"/>
                <a:gd name="T42" fmla="*/ 119 w 360"/>
                <a:gd name="T43" fmla="*/ 100 h 328"/>
                <a:gd name="T44" fmla="*/ 121 w 360"/>
                <a:gd name="T45" fmla="*/ 131 h 328"/>
                <a:gd name="T46" fmla="*/ 116 w 360"/>
                <a:gd name="T47" fmla="*/ 144 h 328"/>
                <a:gd name="T48" fmla="*/ 112 w 360"/>
                <a:gd name="T49" fmla="*/ 149 h 328"/>
                <a:gd name="T50" fmla="*/ 114 w 360"/>
                <a:gd name="T51" fmla="*/ 168 h 328"/>
                <a:gd name="T52" fmla="*/ 109 w 360"/>
                <a:gd name="T53" fmla="*/ 184 h 328"/>
                <a:gd name="T54" fmla="*/ 95 w 360"/>
                <a:gd name="T55" fmla="*/ 181 h 328"/>
                <a:gd name="T56" fmla="*/ 84 w 360"/>
                <a:gd name="T57" fmla="*/ 204 h 328"/>
                <a:gd name="T58" fmla="*/ 68 w 360"/>
                <a:gd name="T59" fmla="*/ 219 h 328"/>
                <a:gd name="T60" fmla="*/ 80 w 360"/>
                <a:gd name="T61" fmla="*/ 236 h 328"/>
                <a:gd name="T62" fmla="*/ 90 w 360"/>
                <a:gd name="T63" fmla="*/ 249 h 328"/>
                <a:gd name="T64" fmla="*/ 109 w 360"/>
                <a:gd name="T65" fmla="*/ 253 h 328"/>
                <a:gd name="T66" fmla="*/ 118 w 360"/>
                <a:gd name="T67" fmla="*/ 272 h 328"/>
                <a:gd name="T68" fmla="*/ 133 w 360"/>
                <a:gd name="T69" fmla="*/ 284 h 328"/>
                <a:gd name="T70" fmla="*/ 154 w 360"/>
                <a:gd name="T71" fmla="*/ 278 h 328"/>
                <a:gd name="T72" fmla="*/ 167 w 360"/>
                <a:gd name="T73" fmla="*/ 275 h 328"/>
                <a:gd name="T74" fmla="*/ 177 w 360"/>
                <a:gd name="T75" fmla="*/ 289 h 328"/>
                <a:gd name="T76" fmla="*/ 180 w 360"/>
                <a:gd name="T77" fmla="*/ 289 h 328"/>
                <a:gd name="T78" fmla="*/ 200 w 360"/>
                <a:gd name="T79" fmla="*/ 283 h 328"/>
                <a:gd name="T80" fmla="*/ 206 w 360"/>
                <a:gd name="T81" fmla="*/ 292 h 328"/>
                <a:gd name="T82" fmla="*/ 211 w 360"/>
                <a:gd name="T83" fmla="*/ 297 h 328"/>
                <a:gd name="T84" fmla="*/ 229 w 360"/>
                <a:gd name="T85" fmla="*/ 308 h 328"/>
                <a:gd name="T86" fmla="*/ 235 w 360"/>
                <a:gd name="T87" fmla="*/ 303 h 328"/>
                <a:gd name="T88" fmla="*/ 243 w 360"/>
                <a:gd name="T89" fmla="*/ 297 h 328"/>
                <a:gd name="T90" fmla="*/ 255 w 360"/>
                <a:gd name="T91" fmla="*/ 315 h 328"/>
                <a:gd name="T92" fmla="*/ 269 w 360"/>
                <a:gd name="T93" fmla="*/ 328 h 328"/>
                <a:gd name="T94" fmla="*/ 278 w 360"/>
                <a:gd name="T95" fmla="*/ 311 h 328"/>
                <a:gd name="T96" fmla="*/ 296 w 360"/>
                <a:gd name="T97" fmla="*/ 301 h 328"/>
                <a:gd name="T98" fmla="*/ 306 w 360"/>
                <a:gd name="T99" fmla="*/ 305 h 328"/>
                <a:gd name="T100" fmla="*/ 315 w 360"/>
                <a:gd name="T101" fmla="*/ 315 h 328"/>
                <a:gd name="T102" fmla="*/ 318 w 360"/>
                <a:gd name="T103" fmla="*/ 288 h 328"/>
                <a:gd name="T104" fmla="*/ 325 w 360"/>
                <a:gd name="T105" fmla="*/ 243 h 328"/>
                <a:gd name="T106" fmla="*/ 336 w 360"/>
                <a:gd name="T107" fmla="*/ 24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0" h="328">
                  <a:moveTo>
                    <a:pt x="358" y="193"/>
                  </a:moveTo>
                  <a:cubicBezTo>
                    <a:pt x="352" y="153"/>
                    <a:pt x="352" y="153"/>
                    <a:pt x="352" y="153"/>
                  </a:cubicBezTo>
                  <a:cubicBezTo>
                    <a:pt x="353" y="153"/>
                    <a:pt x="353" y="153"/>
                    <a:pt x="353" y="153"/>
                  </a:cubicBezTo>
                  <a:cubicBezTo>
                    <a:pt x="353" y="153"/>
                    <a:pt x="353" y="153"/>
                    <a:pt x="353" y="153"/>
                  </a:cubicBezTo>
                  <a:cubicBezTo>
                    <a:pt x="356" y="148"/>
                    <a:pt x="357" y="145"/>
                    <a:pt x="357" y="142"/>
                  </a:cubicBezTo>
                  <a:cubicBezTo>
                    <a:pt x="355" y="139"/>
                    <a:pt x="355" y="139"/>
                    <a:pt x="355" y="139"/>
                  </a:cubicBezTo>
                  <a:cubicBezTo>
                    <a:pt x="351" y="137"/>
                    <a:pt x="349" y="130"/>
                    <a:pt x="350" y="119"/>
                  </a:cubicBezTo>
                  <a:cubicBezTo>
                    <a:pt x="346" y="119"/>
                    <a:pt x="346" y="119"/>
                    <a:pt x="346" y="119"/>
                  </a:cubicBezTo>
                  <a:cubicBezTo>
                    <a:pt x="343" y="119"/>
                    <a:pt x="340" y="120"/>
                    <a:pt x="337" y="122"/>
                  </a:cubicBezTo>
                  <a:cubicBezTo>
                    <a:pt x="334" y="125"/>
                    <a:pt x="332" y="127"/>
                    <a:pt x="331" y="129"/>
                  </a:cubicBezTo>
                  <a:cubicBezTo>
                    <a:pt x="330" y="134"/>
                    <a:pt x="325" y="137"/>
                    <a:pt x="316" y="140"/>
                  </a:cubicBezTo>
                  <a:cubicBezTo>
                    <a:pt x="314" y="153"/>
                    <a:pt x="314" y="153"/>
                    <a:pt x="314" y="153"/>
                  </a:cubicBezTo>
                  <a:cubicBezTo>
                    <a:pt x="314" y="153"/>
                    <a:pt x="314" y="153"/>
                    <a:pt x="314" y="153"/>
                  </a:cubicBezTo>
                  <a:cubicBezTo>
                    <a:pt x="313" y="153"/>
                    <a:pt x="313" y="153"/>
                    <a:pt x="313" y="153"/>
                  </a:cubicBezTo>
                  <a:cubicBezTo>
                    <a:pt x="309" y="161"/>
                    <a:pt x="309" y="161"/>
                    <a:pt x="309" y="161"/>
                  </a:cubicBezTo>
                  <a:cubicBezTo>
                    <a:pt x="309" y="162"/>
                    <a:pt x="309" y="162"/>
                    <a:pt x="309" y="162"/>
                  </a:cubicBezTo>
                  <a:cubicBezTo>
                    <a:pt x="308" y="162"/>
                    <a:pt x="308" y="162"/>
                    <a:pt x="308" y="162"/>
                  </a:cubicBezTo>
                  <a:cubicBezTo>
                    <a:pt x="308" y="162"/>
                    <a:pt x="308" y="162"/>
                    <a:pt x="308" y="162"/>
                  </a:cubicBezTo>
                  <a:cubicBezTo>
                    <a:pt x="268" y="169"/>
                    <a:pt x="268" y="169"/>
                    <a:pt x="268" y="169"/>
                  </a:cubicBezTo>
                  <a:cubicBezTo>
                    <a:pt x="268" y="169"/>
                    <a:pt x="268" y="169"/>
                    <a:pt x="268" y="169"/>
                  </a:cubicBezTo>
                  <a:cubicBezTo>
                    <a:pt x="267" y="169"/>
                    <a:pt x="267" y="169"/>
                    <a:pt x="267" y="169"/>
                  </a:cubicBezTo>
                  <a:cubicBezTo>
                    <a:pt x="267" y="169"/>
                    <a:pt x="267" y="169"/>
                    <a:pt x="267" y="169"/>
                  </a:cubicBezTo>
                  <a:cubicBezTo>
                    <a:pt x="255" y="156"/>
                    <a:pt x="255" y="156"/>
                    <a:pt x="255" y="156"/>
                  </a:cubicBezTo>
                  <a:cubicBezTo>
                    <a:pt x="259" y="153"/>
                    <a:pt x="259" y="153"/>
                    <a:pt x="259" y="153"/>
                  </a:cubicBezTo>
                  <a:cubicBezTo>
                    <a:pt x="254" y="147"/>
                    <a:pt x="254" y="147"/>
                    <a:pt x="254" y="147"/>
                  </a:cubicBezTo>
                  <a:cubicBezTo>
                    <a:pt x="249" y="143"/>
                    <a:pt x="249" y="143"/>
                    <a:pt x="249" y="143"/>
                  </a:cubicBezTo>
                  <a:cubicBezTo>
                    <a:pt x="248" y="142"/>
                    <a:pt x="248" y="142"/>
                    <a:pt x="248" y="142"/>
                  </a:cubicBezTo>
                  <a:cubicBezTo>
                    <a:pt x="248" y="142"/>
                    <a:pt x="248" y="142"/>
                    <a:pt x="248" y="142"/>
                  </a:cubicBezTo>
                  <a:cubicBezTo>
                    <a:pt x="248" y="142"/>
                    <a:pt x="248" y="142"/>
                    <a:pt x="248" y="142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6" y="131"/>
                    <a:pt x="246" y="131"/>
                    <a:pt x="246" y="131"/>
                  </a:cubicBezTo>
                  <a:cubicBezTo>
                    <a:pt x="235" y="131"/>
                    <a:pt x="235" y="131"/>
                    <a:pt x="235" y="131"/>
                  </a:cubicBezTo>
                  <a:cubicBezTo>
                    <a:pt x="235" y="131"/>
                    <a:pt x="235" y="131"/>
                    <a:pt x="235" y="131"/>
                  </a:cubicBezTo>
                  <a:cubicBezTo>
                    <a:pt x="226" y="125"/>
                    <a:pt x="226" y="125"/>
                    <a:pt x="226" y="125"/>
                  </a:cubicBezTo>
                  <a:cubicBezTo>
                    <a:pt x="194" y="120"/>
                    <a:pt x="194" y="120"/>
                    <a:pt x="194" y="120"/>
                  </a:cubicBezTo>
                  <a:cubicBezTo>
                    <a:pt x="168" y="119"/>
                    <a:pt x="168" y="119"/>
                    <a:pt x="168" y="119"/>
                  </a:cubicBezTo>
                  <a:cubicBezTo>
                    <a:pt x="167" y="119"/>
                    <a:pt x="167" y="119"/>
                    <a:pt x="167" y="119"/>
                  </a:cubicBezTo>
                  <a:cubicBezTo>
                    <a:pt x="166" y="119"/>
                    <a:pt x="165" y="119"/>
                    <a:pt x="165" y="118"/>
                  </a:cubicBezTo>
                  <a:cubicBezTo>
                    <a:pt x="149" y="84"/>
                    <a:pt x="149" y="84"/>
                    <a:pt x="149" y="84"/>
                  </a:cubicBezTo>
                  <a:cubicBezTo>
                    <a:pt x="148" y="81"/>
                    <a:pt x="141" y="72"/>
                    <a:pt x="129" y="57"/>
                  </a:cubicBezTo>
                  <a:cubicBezTo>
                    <a:pt x="117" y="42"/>
                    <a:pt x="110" y="34"/>
                    <a:pt x="108" y="3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0" y="5"/>
                    <a:pt x="46" y="3"/>
                    <a:pt x="40" y="2"/>
                  </a:cubicBezTo>
                  <a:cubicBezTo>
                    <a:pt x="35" y="0"/>
                    <a:pt x="23" y="4"/>
                    <a:pt x="4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1" y="40"/>
                    <a:pt x="2" y="43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41"/>
                    <a:pt x="19" y="38"/>
                    <a:pt x="21" y="37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7" y="61"/>
                    <a:pt x="41" y="65"/>
                    <a:pt x="48" y="72"/>
                  </a:cubicBezTo>
                  <a:cubicBezTo>
                    <a:pt x="53" y="75"/>
                    <a:pt x="55" y="77"/>
                    <a:pt x="58" y="77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62" y="76"/>
                    <a:pt x="62" y="76"/>
                    <a:pt x="62" y="76"/>
                  </a:cubicBezTo>
                  <a:cubicBezTo>
                    <a:pt x="69" y="69"/>
                    <a:pt x="69" y="69"/>
                    <a:pt x="69" y="69"/>
                  </a:cubicBezTo>
                  <a:cubicBezTo>
                    <a:pt x="74" y="66"/>
                    <a:pt x="74" y="66"/>
                    <a:pt x="74" y="66"/>
                  </a:cubicBezTo>
                  <a:cubicBezTo>
                    <a:pt x="74" y="66"/>
                    <a:pt x="74" y="66"/>
                    <a:pt x="74" y="66"/>
                  </a:cubicBezTo>
                  <a:cubicBezTo>
                    <a:pt x="74" y="66"/>
                    <a:pt x="74" y="66"/>
                    <a:pt x="74" y="66"/>
                  </a:cubicBezTo>
                  <a:cubicBezTo>
                    <a:pt x="85" y="64"/>
                    <a:pt x="85" y="64"/>
                    <a:pt x="85" y="64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97" y="52"/>
                    <a:pt x="97" y="52"/>
                    <a:pt x="97" y="52"/>
                  </a:cubicBezTo>
                  <a:cubicBezTo>
                    <a:pt x="106" y="57"/>
                    <a:pt x="106" y="57"/>
                    <a:pt x="106" y="57"/>
                  </a:cubicBezTo>
                  <a:cubicBezTo>
                    <a:pt x="106" y="57"/>
                    <a:pt x="106" y="57"/>
                    <a:pt x="106" y="57"/>
                  </a:cubicBezTo>
                  <a:cubicBezTo>
                    <a:pt x="107" y="57"/>
                    <a:pt x="107" y="57"/>
                    <a:pt x="107" y="57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8" y="80"/>
                    <a:pt x="118" y="80"/>
                    <a:pt x="118" y="8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16" y="93"/>
                    <a:pt x="116" y="93"/>
                    <a:pt x="116" y="93"/>
                  </a:cubicBezTo>
                  <a:cubicBezTo>
                    <a:pt x="119" y="100"/>
                    <a:pt x="119" y="100"/>
                    <a:pt x="119" y="100"/>
                  </a:cubicBezTo>
                  <a:cubicBezTo>
                    <a:pt x="119" y="101"/>
                    <a:pt x="119" y="101"/>
                    <a:pt x="119" y="101"/>
                  </a:cubicBezTo>
                  <a:cubicBezTo>
                    <a:pt x="117" y="110"/>
                    <a:pt x="117" y="110"/>
                    <a:pt x="117" y="110"/>
                  </a:cubicBezTo>
                  <a:cubicBezTo>
                    <a:pt x="117" y="118"/>
                    <a:pt x="117" y="118"/>
                    <a:pt x="117" y="118"/>
                  </a:cubicBezTo>
                  <a:cubicBezTo>
                    <a:pt x="119" y="125"/>
                    <a:pt x="121" y="130"/>
                    <a:pt x="121" y="131"/>
                  </a:cubicBezTo>
                  <a:cubicBezTo>
                    <a:pt x="120" y="138"/>
                    <a:pt x="120" y="138"/>
                    <a:pt x="120" y="138"/>
                  </a:cubicBezTo>
                  <a:cubicBezTo>
                    <a:pt x="120" y="138"/>
                    <a:pt x="120" y="138"/>
                    <a:pt x="120" y="138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6" y="145"/>
                    <a:pt x="116" y="145"/>
                    <a:pt x="116" y="145"/>
                  </a:cubicBezTo>
                  <a:cubicBezTo>
                    <a:pt x="116" y="145"/>
                    <a:pt x="116" y="145"/>
                    <a:pt x="116" y="145"/>
                  </a:cubicBezTo>
                  <a:cubicBezTo>
                    <a:pt x="116" y="145"/>
                    <a:pt x="116" y="145"/>
                    <a:pt x="116" y="145"/>
                  </a:cubicBezTo>
                  <a:cubicBezTo>
                    <a:pt x="112" y="149"/>
                    <a:pt x="112" y="149"/>
                    <a:pt x="112" y="149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168"/>
                    <a:pt x="114" y="168"/>
                    <a:pt x="114" y="168"/>
                  </a:cubicBezTo>
                  <a:cubicBezTo>
                    <a:pt x="114" y="168"/>
                    <a:pt x="114" y="168"/>
                    <a:pt x="114" y="168"/>
                  </a:cubicBezTo>
                  <a:cubicBezTo>
                    <a:pt x="114" y="168"/>
                    <a:pt x="114" y="168"/>
                    <a:pt x="114" y="168"/>
                  </a:cubicBezTo>
                  <a:cubicBezTo>
                    <a:pt x="111" y="182"/>
                    <a:pt x="111" y="182"/>
                    <a:pt x="111" y="182"/>
                  </a:cubicBezTo>
                  <a:cubicBezTo>
                    <a:pt x="109" y="184"/>
                    <a:pt x="109" y="184"/>
                    <a:pt x="109" y="184"/>
                  </a:cubicBezTo>
                  <a:cubicBezTo>
                    <a:pt x="108" y="185"/>
                    <a:pt x="106" y="185"/>
                    <a:pt x="103" y="184"/>
                  </a:cubicBezTo>
                  <a:cubicBezTo>
                    <a:pt x="103" y="184"/>
                    <a:pt x="103" y="184"/>
                    <a:pt x="103" y="184"/>
                  </a:cubicBezTo>
                  <a:cubicBezTo>
                    <a:pt x="99" y="180"/>
                    <a:pt x="99" y="180"/>
                    <a:pt x="99" y="180"/>
                  </a:cubicBezTo>
                  <a:cubicBezTo>
                    <a:pt x="95" y="181"/>
                    <a:pt x="95" y="181"/>
                    <a:pt x="95" y="181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84" y="203"/>
                    <a:pt x="84" y="203"/>
                    <a:pt x="84" y="203"/>
                  </a:cubicBezTo>
                  <a:cubicBezTo>
                    <a:pt x="84" y="204"/>
                    <a:pt x="84" y="204"/>
                    <a:pt x="84" y="204"/>
                  </a:cubicBezTo>
                  <a:cubicBezTo>
                    <a:pt x="84" y="204"/>
                    <a:pt x="84" y="204"/>
                    <a:pt x="84" y="204"/>
                  </a:cubicBezTo>
                  <a:cubicBezTo>
                    <a:pt x="78" y="209"/>
                    <a:pt x="78" y="209"/>
                    <a:pt x="78" y="209"/>
                  </a:cubicBezTo>
                  <a:cubicBezTo>
                    <a:pt x="77" y="209"/>
                    <a:pt x="77" y="209"/>
                    <a:pt x="77" y="209"/>
                  </a:cubicBezTo>
                  <a:cubicBezTo>
                    <a:pt x="74" y="209"/>
                    <a:pt x="74" y="209"/>
                    <a:pt x="74" y="209"/>
                  </a:cubicBezTo>
                  <a:cubicBezTo>
                    <a:pt x="68" y="219"/>
                    <a:pt x="68" y="219"/>
                    <a:pt x="68" y="219"/>
                  </a:cubicBezTo>
                  <a:cubicBezTo>
                    <a:pt x="71" y="225"/>
                    <a:pt x="71" y="225"/>
                    <a:pt x="71" y="225"/>
                  </a:cubicBezTo>
                  <a:cubicBezTo>
                    <a:pt x="72" y="225"/>
                    <a:pt x="72" y="225"/>
                    <a:pt x="72" y="22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6"/>
                    <a:pt x="80" y="236"/>
                    <a:pt x="80" y="236"/>
                  </a:cubicBezTo>
                  <a:cubicBezTo>
                    <a:pt x="80" y="239"/>
                    <a:pt x="80" y="239"/>
                    <a:pt x="80" y="239"/>
                  </a:cubicBezTo>
                  <a:cubicBezTo>
                    <a:pt x="89" y="240"/>
                    <a:pt x="89" y="240"/>
                    <a:pt x="89" y="240"/>
                  </a:cubicBezTo>
                  <a:cubicBezTo>
                    <a:pt x="90" y="248"/>
                    <a:pt x="90" y="248"/>
                    <a:pt x="90" y="248"/>
                  </a:cubicBezTo>
                  <a:cubicBezTo>
                    <a:pt x="90" y="249"/>
                    <a:pt x="90" y="249"/>
                    <a:pt x="90" y="249"/>
                  </a:cubicBezTo>
                  <a:cubicBezTo>
                    <a:pt x="91" y="258"/>
                    <a:pt x="91" y="258"/>
                    <a:pt x="91" y="258"/>
                  </a:cubicBezTo>
                  <a:cubicBezTo>
                    <a:pt x="94" y="260"/>
                    <a:pt x="94" y="260"/>
                    <a:pt x="94" y="260"/>
                  </a:cubicBezTo>
                  <a:cubicBezTo>
                    <a:pt x="102" y="258"/>
                    <a:pt x="102" y="258"/>
                    <a:pt x="102" y="258"/>
                  </a:cubicBezTo>
                  <a:cubicBezTo>
                    <a:pt x="109" y="253"/>
                    <a:pt x="109" y="253"/>
                    <a:pt x="109" y="253"/>
                  </a:cubicBezTo>
                  <a:cubicBezTo>
                    <a:pt x="111" y="253"/>
                    <a:pt x="111" y="253"/>
                    <a:pt x="111" y="253"/>
                  </a:cubicBezTo>
                  <a:cubicBezTo>
                    <a:pt x="113" y="266"/>
                    <a:pt x="113" y="266"/>
                    <a:pt x="113" y="266"/>
                  </a:cubicBezTo>
                  <a:cubicBezTo>
                    <a:pt x="117" y="271"/>
                    <a:pt x="117" y="271"/>
                    <a:pt x="117" y="271"/>
                  </a:cubicBezTo>
                  <a:cubicBezTo>
                    <a:pt x="118" y="272"/>
                    <a:pt x="118" y="272"/>
                    <a:pt x="118" y="272"/>
                  </a:cubicBezTo>
                  <a:cubicBezTo>
                    <a:pt x="121" y="277"/>
                    <a:pt x="121" y="277"/>
                    <a:pt x="121" y="277"/>
                  </a:cubicBezTo>
                  <a:cubicBezTo>
                    <a:pt x="127" y="282"/>
                    <a:pt x="127" y="282"/>
                    <a:pt x="127" y="282"/>
                  </a:cubicBezTo>
                  <a:cubicBezTo>
                    <a:pt x="127" y="283"/>
                    <a:pt x="129" y="283"/>
                    <a:pt x="131" y="283"/>
                  </a:cubicBezTo>
                  <a:cubicBezTo>
                    <a:pt x="133" y="284"/>
                    <a:pt x="133" y="284"/>
                    <a:pt x="133" y="284"/>
                  </a:cubicBezTo>
                  <a:cubicBezTo>
                    <a:pt x="137" y="282"/>
                    <a:pt x="137" y="282"/>
                    <a:pt x="137" y="282"/>
                  </a:cubicBezTo>
                  <a:cubicBezTo>
                    <a:pt x="140" y="281"/>
                    <a:pt x="143" y="280"/>
                    <a:pt x="146" y="279"/>
                  </a:cubicBezTo>
                  <a:cubicBezTo>
                    <a:pt x="148" y="278"/>
                    <a:pt x="148" y="278"/>
                    <a:pt x="148" y="278"/>
                  </a:cubicBezTo>
                  <a:cubicBezTo>
                    <a:pt x="154" y="278"/>
                    <a:pt x="154" y="278"/>
                    <a:pt x="154" y="278"/>
                  </a:cubicBezTo>
                  <a:cubicBezTo>
                    <a:pt x="156" y="278"/>
                    <a:pt x="157" y="278"/>
                    <a:pt x="158" y="279"/>
                  </a:cubicBezTo>
                  <a:cubicBezTo>
                    <a:pt x="166" y="274"/>
                    <a:pt x="166" y="274"/>
                    <a:pt x="166" y="274"/>
                  </a:cubicBezTo>
                  <a:cubicBezTo>
                    <a:pt x="167" y="274"/>
                    <a:pt x="167" y="274"/>
                    <a:pt x="167" y="274"/>
                  </a:cubicBezTo>
                  <a:cubicBezTo>
                    <a:pt x="167" y="275"/>
                    <a:pt x="167" y="275"/>
                    <a:pt x="167" y="275"/>
                  </a:cubicBezTo>
                  <a:cubicBezTo>
                    <a:pt x="168" y="274"/>
                    <a:pt x="168" y="274"/>
                    <a:pt x="168" y="274"/>
                  </a:cubicBezTo>
                  <a:cubicBezTo>
                    <a:pt x="169" y="275"/>
                    <a:pt x="169" y="275"/>
                    <a:pt x="169" y="275"/>
                  </a:cubicBezTo>
                  <a:cubicBezTo>
                    <a:pt x="172" y="279"/>
                    <a:pt x="173" y="282"/>
                    <a:pt x="173" y="283"/>
                  </a:cubicBezTo>
                  <a:cubicBezTo>
                    <a:pt x="177" y="289"/>
                    <a:pt x="177" y="289"/>
                    <a:pt x="177" y="289"/>
                  </a:cubicBezTo>
                  <a:cubicBezTo>
                    <a:pt x="180" y="290"/>
                    <a:pt x="180" y="290"/>
                    <a:pt x="180" y="290"/>
                  </a:cubicBezTo>
                  <a:cubicBezTo>
                    <a:pt x="180" y="290"/>
                    <a:pt x="180" y="290"/>
                    <a:pt x="180" y="290"/>
                  </a:cubicBezTo>
                  <a:cubicBezTo>
                    <a:pt x="181" y="290"/>
                    <a:pt x="181" y="290"/>
                    <a:pt x="181" y="290"/>
                  </a:cubicBezTo>
                  <a:cubicBezTo>
                    <a:pt x="180" y="289"/>
                    <a:pt x="180" y="289"/>
                    <a:pt x="180" y="289"/>
                  </a:cubicBezTo>
                  <a:cubicBezTo>
                    <a:pt x="179" y="287"/>
                    <a:pt x="179" y="286"/>
                    <a:pt x="180" y="285"/>
                  </a:cubicBezTo>
                  <a:cubicBezTo>
                    <a:pt x="181" y="284"/>
                    <a:pt x="182" y="283"/>
                    <a:pt x="185" y="283"/>
                  </a:cubicBezTo>
                  <a:cubicBezTo>
                    <a:pt x="199" y="283"/>
                    <a:pt x="199" y="283"/>
                    <a:pt x="199" y="283"/>
                  </a:cubicBezTo>
                  <a:cubicBezTo>
                    <a:pt x="200" y="283"/>
                    <a:pt x="200" y="283"/>
                    <a:pt x="200" y="283"/>
                  </a:cubicBezTo>
                  <a:cubicBezTo>
                    <a:pt x="201" y="283"/>
                    <a:pt x="201" y="283"/>
                    <a:pt x="201" y="283"/>
                  </a:cubicBezTo>
                  <a:cubicBezTo>
                    <a:pt x="201" y="283"/>
                    <a:pt x="201" y="283"/>
                    <a:pt x="201" y="283"/>
                  </a:cubicBezTo>
                  <a:cubicBezTo>
                    <a:pt x="201" y="283"/>
                    <a:pt x="201" y="283"/>
                    <a:pt x="201" y="283"/>
                  </a:cubicBezTo>
                  <a:cubicBezTo>
                    <a:pt x="206" y="292"/>
                    <a:pt x="206" y="292"/>
                    <a:pt x="206" y="292"/>
                  </a:cubicBezTo>
                  <a:cubicBezTo>
                    <a:pt x="205" y="296"/>
                    <a:pt x="205" y="296"/>
                    <a:pt x="205" y="296"/>
                  </a:cubicBezTo>
                  <a:cubicBezTo>
                    <a:pt x="205" y="296"/>
                    <a:pt x="205" y="296"/>
                    <a:pt x="205" y="296"/>
                  </a:cubicBezTo>
                  <a:cubicBezTo>
                    <a:pt x="211" y="297"/>
                    <a:pt x="211" y="297"/>
                    <a:pt x="211" y="297"/>
                  </a:cubicBezTo>
                  <a:cubicBezTo>
                    <a:pt x="211" y="297"/>
                    <a:pt x="211" y="297"/>
                    <a:pt x="211" y="297"/>
                  </a:cubicBezTo>
                  <a:cubicBezTo>
                    <a:pt x="211" y="296"/>
                    <a:pt x="211" y="295"/>
                    <a:pt x="211" y="295"/>
                  </a:cubicBezTo>
                  <a:cubicBezTo>
                    <a:pt x="213" y="294"/>
                    <a:pt x="213" y="294"/>
                    <a:pt x="213" y="294"/>
                  </a:cubicBezTo>
                  <a:cubicBezTo>
                    <a:pt x="227" y="303"/>
                    <a:pt x="227" y="303"/>
                    <a:pt x="227" y="303"/>
                  </a:cubicBezTo>
                  <a:cubicBezTo>
                    <a:pt x="228" y="305"/>
                    <a:pt x="229" y="306"/>
                    <a:pt x="229" y="308"/>
                  </a:cubicBezTo>
                  <a:cubicBezTo>
                    <a:pt x="229" y="314"/>
                    <a:pt x="229" y="314"/>
                    <a:pt x="229" y="314"/>
                  </a:cubicBezTo>
                  <a:cubicBezTo>
                    <a:pt x="234" y="315"/>
                    <a:pt x="234" y="315"/>
                    <a:pt x="234" y="315"/>
                  </a:cubicBezTo>
                  <a:cubicBezTo>
                    <a:pt x="237" y="310"/>
                    <a:pt x="237" y="310"/>
                    <a:pt x="237" y="310"/>
                  </a:cubicBezTo>
                  <a:cubicBezTo>
                    <a:pt x="235" y="307"/>
                    <a:pt x="235" y="305"/>
                    <a:pt x="235" y="303"/>
                  </a:cubicBezTo>
                  <a:cubicBezTo>
                    <a:pt x="235" y="302"/>
                    <a:pt x="236" y="301"/>
                    <a:pt x="237" y="300"/>
                  </a:cubicBezTo>
                  <a:cubicBezTo>
                    <a:pt x="239" y="299"/>
                    <a:pt x="239" y="299"/>
                    <a:pt x="239" y="299"/>
                  </a:cubicBezTo>
                  <a:cubicBezTo>
                    <a:pt x="239" y="298"/>
                    <a:pt x="239" y="297"/>
                    <a:pt x="240" y="297"/>
                  </a:cubicBezTo>
                  <a:cubicBezTo>
                    <a:pt x="243" y="297"/>
                    <a:pt x="243" y="297"/>
                    <a:pt x="243" y="297"/>
                  </a:cubicBezTo>
                  <a:cubicBezTo>
                    <a:pt x="245" y="299"/>
                    <a:pt x="247" y="303"/>
                    <a:pt x="248" y="309"/>
                  </a:cubicBezTo>
                  <a:cubicBezTo>
                    <a:pt x="248" y="310"/>
                    <a:pt x="248" y="310"/>
                    <a:pt x="248" y="310"/>
                  </a:cubicBezTo>
                  <a:cubicBezTo>
                    <a:pt x="249" y="311"/>
                    <a:pt x="249" y="311"/>
                    <a:pt x="249" y="311"/>
                  </a:cubicBezTo>
                  <a:cubicBezTo>
                    <a:pt x="249" y="312"/>
                    <a:pt x="251" y="313"/>
                    <a:pt x="255" y="315"/>
                  </a:cubicBezTo>
                  <a:cubicBezTo>
                    <a:pt x="255" y="315"/>
                    <a:pt x="255" y="315"/>
                    <a:pt x="255" y="315"/>
                  </a:cubicBezTo>
                  <a:cubicBezTo>
                    <a:pt x="256" y="315"/>
                    <a:pt x="256" y="315"/>
                    <a:pt x="256" y="315"/>
                  </a:cubicBezTo>
                  <a:cubicBezTo>
                    <a:pt x="269" y="328"/>
                    <a:pt x="269" y="328"/>
                    <a:pt x="269" y="328"/>
                  </a:cubicBezTo>
                  <a:cubicBezTo>
                    <a:pt x="269" y="328"/>
                    <a:pt x="269" y="328"/>
                    <a:pt x="269" y="328"/>
                  </a:cubicBezTo>
                  <a:cubicBezTo>
                    <a:pt x="275" y="326"/>
                    <a:pt x="275" y="326"/>
                    <a:pt x="275" y="326"/>
                  </a:cubicBezTo>
                  <a:cubicBezTo>
                    <a:pt x="274" y="324"/>
                    <a:pt x="274" y="324"/>
                    <a:pt x="274" y="324"/>
                  </a:cubicBezTo>
                  <a:cubicBezTo>
                    <a:pt x="272" y="322"/>
                    <a:pt x="272" y="320"/>
                    <a:pt x="272" y="319"/>
                  </a:cubicBezTo>
                  <a:cubicBezTo>
                    <a:pt x="272" y="316"/>
                    <a:pt x="274" y="313"/>
                    <a:pt x="278" y="311"/>
                  </a:cubicBezTo>
                  <a:cubicBezTo>
                    <a:pt x="285" y="305"/>
                    <a:pt x="285" y="305"/>
                    <a:pt x="285" y="305"/>
                  </a:cubicBezTo>
                  <a:cubicBezTo>
                    <a:pt x="293" y="310"/>
                    <a:pt x="293" y="310"/>
                    <a:pt x="293" y="310"/>
                  </a:cubicBezTo>
                  <a:cubicBezTo>
                    <a:pt x="294" y="310"/>
                    <a:pt x="294" y="310"/>
                    <a:pt x="294" y="310"/>
                  </a:cubicBezTo>
                  <a:cubicBezTo>
                    <a:pt x="296" y="301"/>
                    <a:pt x="296" y="301"/>
                    <a:pt x="296" y="301"/>
                  </a:cubicBezTo>
                  <a:cubicBezTo>
                    <a:pt x="296" y="300"/>
                    <a:pt x="296" y="300"/>
                    <a:pt x="296" y="300"/>
                  </a:cubicBezTo>
                  <a:cubicBezTo>
                    <a:pt x="297" y="299"/>
                    <a:pt x="297" y="299"/>
                    <a:pt x="297" y="299"/>
                  </a:cubicBezTo>
                  <a:cubicBezTo>
                    <a:pt x="304" y="300"/>
                    <a:pt x="304" y="300"/>
                    <a:pt x="304" y="300"/>
                  </a:cubicBezTo>
                  <a:cubicBezTo>
                    <a:pt x="305" y="301"/>
                    <a:pt x="306" y="303"/>
                    <a:pt x="306" y="305"/>
                  </a:cubicBezTo>
                  <a:cubicBezTo>
                    <a:pt x="306" y="306"/>
                    <a:pt x="305" y="308"/>
                    <a:pt x="303" y="310"/>
                  </a:cubicBezTo>
                  <a:cubicBezTo>
                    <a:pt x="305" y="311"/>
                    <a:pt x="305" y="311"/>
                    <a:pt x="305" y="311"/>
                  </a:cubicBezTo>
                  <a:cubicBezTo>
                    <a:pt x="309" y="313"/>
                    <a:pt x="312" y="314"/>
                    <a:pt x="314" y="315"/>
                  </a:cubicBezTo>
                  <a:cubicBezTo>
                    <a:pt x="315" y="315"/>
                    <a:pt x="315" y="315"/>
                    <a:pt x="315" y="315"/>
                  </a:cubicBezTo>
                  <a:cubicBezTo>
                    <a:pt x="315" y="315"/>
                    <a:pt x="315" y="315"/>
                    <a:pt x="315" y="315"/>
                  </a:cubicBezTo>
                  <a:cubicBezTo>
                    <a:pt x="320" y="317"/>
                    <a:pt x="320" y="317"/>
                    <a:pt x="320" y="317"/>
                  </a:cubicBezTo>
                  <a:cubicBezTo>
                    <a:pt x="324" y="317"/>
                    <a:pt x="324" y="317"/>
                    <a:pt x="324" y="317"/>
                  </a:cubicBezTo>
                  <a:cubicBezTo>
                    <a:pt x="318" y="288"/>
                    <a:pt x="318" y="288"/>
                    <a:pt x="318" y="288"/>
                  </a:cubicBezTo>
                  <a:cubicBezTo>
                    <a:pt x="314" y="285"/>
                    <a:pt x="310" y="281"/>
                    <a:pt x="307" y="275"/>
                  </a:cubicBezTo>
                  <a:cubicBezTo>
                    <a:pt x="304" y="270"/>
                    <a:pt x="305" y="263"/>
                    <a:pt x="312" y="255"/>
                  </a:cubicBezTo>
                  <a:cubicBezTo>
                    <a:pt x="315" y="251"/>
                    <a:pt x="320" y="247"/>
                    <a:pt x="325" y="243"/>
                  </a:cubicBezTo>
                  <a:cubicBezTo>
                    <a:pt x="325" y="243"/>
                    <a:pt x="325" y="243"/>
                    <a:pt x="325" y="243"/>
                  </a:cubicBezTo>
                  <a:cubicBezTo>
                    <a:pt x="325" y="243"/>
                    <a:pt x="325" y="243"/>
                    <a:pt x="325" y="243"/>
                  </a:cubicBezTo>
                  <a:cubicBezTo>
                    <a:pt x="331" y="243"/>
                    <a:pt x="331" y="243"/>
                    <a:pt x="331" y="243"/>
                  </a:cubicBezTo>
                  <a:cubicBezTo>
                    <a:pt x="331" y="243"/>
                    <a:pt x="331" y="243"/>
                    <a:pt x="331" y="243"/>
                  </a:cubicBezTo>
                  <a:cubicBezTo>
                    <a:pt x="336" y="245"/>
                    <a:pt x="336" y="245"/>
                    <a:pt x="336" y="245"/>
                  </a:cubicBezTo>
                  <a:cubicBezTo>
                    <a:pt x="346" y="245"/>
                    <a:pt x="346" y="245"/>
                    <a:pt x="346" y="245"/>
                  </a:cubicBezTo>
                  <a:cubicBezTo>
                    <a:pt x="350" y="243"/>
                    <a:pt x="353" y="237"/>
                    <a:pt x="357" y="228"/>
                  </a:cubicBezTo>
                  <a:cubicBezTo>
                    <a:pt x="360" y="222"/>
                    <a:pt x="360" y="211"/>
                    <a:pt x="358" y="1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46" name="Freeform 30"/>
            <p:cNvSpPr/>
            <p:nvPr/>
          </p:nvSpPr>
          <p:spPr bwMode="auto">
            <a:xfrm>
              <a:off x="7537450" y="3097213"/>
              <a:ext cx="814388" cy="511175"/>
            </a:xfrm>
            <a:custGeom>
              <a:avLst/>
              <a:gdLst>
                <a:gd name="T0" fmla="*/ 198 w 217"/>
                <a:gd name="T1" fmla="*/ 4 h 136"/>
                <a:gd name="T2" fmla="*/ 179 w 217"/>
                <a:gd name="T3" fmla="*/ 6 h 136"/>
                <a:gd name="T4" fmla="*/ 135 w 217"/>
                <a:gd name="T5" fmla="*/ 21 h 136"/>
                <a:gd name="T6" fmla="*/ 136 w 217"/>
                <a:gd name="T7" fmla="*/ 30 h 136"/>
                <a:gd name="T8" fmla="*/ 106 w 217"/>
                <a:gd name="T9" fmla="*/ 26 h 136"/>
                <a:gd name="T10" fmla="*/ 84 w 217"/>
                <a:gd name="T11" fmla="*/ 0 h 136"/>
                <a:gd name="T12" fmla="*/ 75 w 217"/>
                <a:gd name="T13" fmla="*/ 10 h 136"/>
                <a:gd name="T14" fmla="*/ 64 w 217"/>
                <a:gd name="T15" fmla="*/ 4 h 136"/>
                <a:gd name="T16" fmla="*/ 59 w 217"/>
                <a:gd name="T17" fmla="*/ 10 h 136"/>
                <a:gd name="T18" fmla="*/ 51 w 217"/>
                <a:gd name="T19" fmla="*/ 12 h 136"/>
                <a:gd name="T20" fmla="*/ 6 w 217"/>
                <a:gd name="T21" fmla="*/ 64 h 136"/>
                <a:gd name="T22" fmla="*/ 11 w 217"/>
                <a:gd name="T23" fmla="*/ 76 h 136"/>
                <a:gd name="T24" fmla="*/ 10 w 217"/>
                <a:gd name="T25" fmla="*/ 76 h 136"/>
                <a:gd name="T26" fmla="*/ 17 w 217"/>
                <a:gd name="T27" fmla="*/ 103 h 136"/>
                <a:gd name="T28" fmla="*/ 0 w 217"/>
                <a:gd name="T29" fmla="*/ 114 h 136"/>
                <a:gd name="T30" fmla="*/ 8 w 217"/>
                <a:gd name="T31" fmla="*/ 122 h 136"/>
                <a:gd name="T32" fmla="*/ 9 w 217"/>
                <a:gd name="T33" fmla="*/ 124 h 136"/>
                <a:gd name="T34" fmla="*/ 32 w 217"/>
                <a:gd name="T35" fmla="*/ 136 h 136"/>
                <a:gd name="T36" fmla="*/ 42 w 217"/>
                <a:gd name="T37" fmla="*/ 126 h 136"/>
                <a:gd name="T38" fmla="*/ 57 w 217"/>
                <a:gd name="T39" fmla="*/ 119 h 136"/>
                <a:gd name="T40" fmla="*/ 59 w 217"/>
                <a:gd name="T41" fmla="*/ 121 h 136"/>
                <a:gd name="T42" fmla="*/ 59 w 217"/>
                <a:gd name="T43" fmla="*/ 122 h 136"/>
                <a:gd name="T44" fmla="*/ 74 w 217"/>
                <a:gd name="T45" fmla="*/ 132 h 136"/>
                <a:gd name="T46" fmla="*/ 92 w 217"/>
                <a:gd name="T47" fmla="*/ 126 h 136"/>
                <a:gd name="T48" fmla="*/ 106 w 217"/>
                <a:gd name="T49" fmla="*/ 125 h 136"/>
                <a:gd name="T50" fmla="*/ 108 w 217"/>
                <a:gd name="T51" fmla="*/ 124 h 136"/>
                <a:gd name="T52" fmla="*/ 119 w 217"/>
                <a:gd name="T53" fmla="*/ 110 h 136"/>
                <a:gd name="T54" fmla="*/ 125 w 217"/>
                <a:gd name="T55" fmla="*/ 106 h 136"/>
                <a:gd name="T56" fmla="*/ 126 w 217"/>
                <a:gd name="T57" fmla="*/ 107 h 136"/>
                <a:gd name="T58" fmla="*/ 129 w 217"/>
                <a:gd name="T59" fmla="*/ 108 h 136"/>
                <a:gd name="T60" fmla="*/ 134 w 217"/>
                <a:gd name="T61" fmla="*/ 88 h 136"/>
                <a:gd name="T62" fmla="*/ 140 w 217"/>
                <a:gd name="T63" fmla="*/ 86 h 136"/>
                <a:gd name="T64" fmla="*/ 148 w 217"/>
                <a:gd name="T65" fmla="*/ 69 h 136"/>
                <a:gd name="T66" fmla="*/ 151 w 217"/>
                <a:gd name="T67" fmla="*/ 60 h 136"/>
                <a:gd name="T68" fmla="*/ 161 w 217"/>
                <a:gd name="T69" fmla="*/ 56 h 136"/>
                <a:gd name="T70" fmla="*/ 161 w 217"/>
                <a:gd name="T71" fmla="*/ 54 h 136"/>
                <a:gd name="T72" fmla="*/ 169 w 217"/>
                <a:gd name="T73" fmla="*/ 48 h 136"/>
                <a:gd name="T74" fmla="*/ 164 w 217"/>
                <a:gd name="T75" fmla="*/ 47 h 136"/>
                <a:gd name="T76" fmla="*/ 164 w 217"/>
                <a:gd name="T77" fmla="*/ 44 h 136"/>
                <a:gd name="T78" fmla="*/ 166 w 217"/>
                <a:gd name="T79" fmla="*/ 43 h 136"/>
                <a:gd name="T80" fmla="*/ 176 w 217"/>
                <a:gd name="T81" fmla="*/ 38 h 136"/>
                <a:gd name="T82" fmla="*/ 202 w 217"/>
                <a:gd name="T83" fmla="*/ 20 h 136"/>
                <a:gd name="T84" fmla="*/ 214 w 217"/>
                <a:gd name="T85" fmla="*/ 24 h 136"/>
                <a:gd name="T86" fmla="*/ 212 w 217"/>
                <a:gd name="T87" fmla="*/ 14 h 136"/>
                <a:gd name="T88" fmla="*/ 212 w 217"/>
                <a:gd name="T89" fmla="*/ 14 h 136"/>
                <a:gd name="T90" fmla="*/ 216 w 217"/>
                <a:gd name="T91" fmla="*/ 6 h 136"/>
                <a:gd name="T92" fmla="*/ 213 w 217"/>
                <a:gd name="T93" fmla="*/ 7 h 136"/>
                <a:gd name="T94" fmla="*/ 204 w 217"/>
                <a:gd name="T95" fmla="*/ 8 h 136"/>
                <a:gd name="T96" fmla="*/ 202 w 217"/>
                <a:gd name="T97" fmla="*/ 8 h 136"/>
                <a:gd name="T98" fmla="*/ 202 w 217"/>
                <a:gd name="T99" fmla="*/ 6 h 136"/>
                <a:gd name="T100" fmla="*/ 198 w 217"/>
                <a:gd name="T101" fmla="*/ 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7" h="136">
                  <a:moveTo>
                    <a:pt x="198" y="4"/>
                  </a:moveTo>
                  <a:cubicBezTo>
                    <a:pt x="198" y="4"/>
                    <a:pt x="198" y="4"/>
                    <a:pt x="198" y="4"/>
                  </a:cubicBezTo>
                  <a:cubicBezTo>
                    <a:pt x="198" y="6"/>
                    <a:pt x="196" y="7"/>
                    <a:pt x="194" y="7"/>
                  </a:cubicBezTo>
                  <a:cubicBezTo>
                    <a:pt x="179" y="6"/>
                    <a:pt x="179" y="6"/>
                    <a:pt x="179" y="6"/>
                  </a:cubicBezTo>
                  <a:cubicBezTo>
                    <a:pt x="168" y="4"/>
                    <a:pt x="161" y="2"/>
                    <a:pt x="157" y="0"/>
                  </a:cubicBezTo>
                  <a:cubicBezTo>
                    <a:pt x="135" y="21"/>
                    <a:pt x="135" y="21"/>
                    <a:pt x="135" y="21"/>
                  </a:cubicBezTo>
                  <a:cubicBezTo>
                    <a:pt x="136" y="30"/>
                    <a:pt x="136" y="30"/>
                    <a:pt x="136" y="30"/>
                  </a:cubicBezTo>
                  <a:cubicBezTo>
                    <a:pt x="136" y="30"/>
                    <a:pt x="136" y="30"/>
                    <a:pt x="136" y="30"/>
                  </a:cubicBezTo>
                  <a:cubicBezTo>
                    <a:pt x="134" y="31"/>
                    <a:pt x="134" y="31"/>
                    <a:pt x="134" y="31"/>
                  </a:cubicBezTo>
                  <a:cubicBezTo>
                    <a:pt x="117" y="33"/>
                    <a:pt x="108" y="32"/>
                    <a:pt x="106" y="26"/>
                  </a:cubicBezTo>
                  <a:cubicBezTo>
                    <a:pt x="104" y="1"/>
                    <a:pt x="104" y="1"/>
                    <a:pt x="104" y="1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4"/>
                    <a:pt x="74" y="0"/>
                    <a:pt x="72" y="0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42" y="20"/>
                    <a:pt x="34" y="27"/>
                    <a:pt x="28" y="35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9" y="78"/>
                    <a:pt x="10" y="82"/>
                    <a:pt x="12" y="86"/>
                  </a:cubicBezTo>
                  <a:cubicBezTo>
                    <a:pt x="15" y="91"/>
                    <a:pt x="17" y="97"/>
                    <a:pt x="17" y="103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9" y="123"/>
                    <a:pt x="9" y="124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8" y="126"/>
                    <a:pt x="12" y="129"/>
                    <a:pt x="18" y="132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46" y="115"/>
                    <a:pt x="46" y="115"/>
                    <a:pt x="46" y="115"/>
                  </a:cubicBezTo>
                  <a:cubicBezTo>
                    <a:pt x="57" y="119"/>
                    <a:pt x="57" y="119"/>
                    <a:pt x="57" y="119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1"/>
                    <a:pt x="59" y="121"/>
                    <a:pt x="59" y="121"/>
                  </a:cubicBezTo>
                  <a:cubicBezTo>
                    <a:pt x="59" y="121"/>
                    <a:pt x="59" y="121"/>
                    <a:pt x="59" y="121"/>
                  </a:cubicBezTo>
                  <a:cubicBezTo>
                    <a:pt x="59" y="122"/>
                    <a:pt x="59" y="122"/>
                    <a:pt x="59" y="122"/>
                  </a:cubicBezTo>
                  <a:cubicBezTo>
                    <a:pt x="57" y="126"/>
                    <a:pt x="58" y="130"/>
                    <a:pt x="62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9" y="131"/>
                    <a:pt x="82" y="130"/>
                    <a:pt x="85" y="128"/>
                  </a:cubicBezTo>
                  <a:cubicBezTo>
                    <a:pt x="86" y="126"/>
                    <a:pt x="89" y="125"/>
                    <a:pt x="92" y="126"/>
                  </a:cubicBezTo>
                  <a:cubicBezTo>
                    <a:pt x="97" y="126"/>
                    <a:pt x="101" y="128"/>
                    <a:pt x="104" y="132"/>
                  </a:cubicBezTo>
                  <a:cubicBezTo>
                    <a:pt x="106" y="125"/>
                    <a:pt x="106" y="125"/>
                    <a:pt x="106" y="125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10" y="122"/>
                    <a:pt x="111" y="120"/>
                    <a:pt x="112" y="118"/>
                  </a:cubicBezTo>
                  <a:cubicBezTo>
                    <a:pt x="114" y="115"/>
                    <a:pt x="116" y="112"/>
                    <a:pt x="119" y="110"/>
                  </a:cubicBezTo>
                  <a:cubicBezTo>
                    <a:pt x="124" y="107"/>
                    <a:pt x="124" y="107"/>
                    <a:pt x="124" y="107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126" y="107"/>
                    <a:pt x="126" y="107"/>
                    <a:pt x="126" y="107"/>
                  </a:cubicBezTo>
                  <a:cubicBezTo>
                    <a:pt x="129" y="108"/>
                    <a:pt x="129" y="108"/>
                    <a:pt x="129" y="108"/>
                  </a:cubicBezTo>
                  <a:cubicBezTo>
                    <a:pt x="129" y="108"/>
                    <a:pt x="129" y="108"/>
                    <a:pt x="129" y="108"/>
                  </a:cubicBezTo>
                  <a:cubicBezTo>
                    <a:pt x="130" y="108"/>
                    <a:pt x="130" y="108"/>
                    <a:pt x="130" y="108"/>
                  </a:cubicBezTo>
                  <a:cubicBezTo>
                    <a:pt x="134" y="88"/>
                    <a:pt x="134" y="88"/>
                    <a:pt x="134" y="88"/>
                  </a:cubicBezTo>
                  <a:cubicBezTo>
                    <a:pt x="134" y="88"/>
                    <a:pt x="134" y="88"/>
                    <a:pt x="134" y="88"/>
                  </a:cubicBezTo>
                  <a:cubicBezTo>
                    <a:pt x="140" y="86"/>
                    <a:pt x="140" y="86"/>
                    <a:pt x="140" y="86"/>
                  </a:cubicBezTo>
                  <a:cubicBezTo>
                    <a:pt x="147" y="82"/>
                    <a:pt x="150" y="78"/>
                    <a:pt x="150" y="75"/>
                  </a:cubicBezTo>
                  <a:cubicBezTo>
                    <a:pt x="148" y="69"/>
                    <a:pt x="148" y="69"/>
                    <a:pt x="148" y="69"/>
                  </a:cubicBezTo>
                  <a:cubicBezTo>
                    <a:pt x="147" y="65"/>
                    <a:pt x="147" y="62"/>
                    <a:pt x="148" y="61"/>
                  </a:cubicBezTo>
                  <a:cubicBezTo>
                    <a:pt x="149" y="60"/>
                    <a:pt x="150" y="60"/>
                    <a:pt x="151" y="60"/>
                  </a:cubicBezTo>
                  <a:cubicBezTo>
                    <a:pt x="154" y="60"/>
                    <a:pt x="157" y="60"/>
                    <a:pt x="160" y="62"/>
                  </a:cubicBezTo>
                  <a:cubicBezTo>
                    <a:pt x="161" y="56"/>
                    <a:pt x="161" y="56"/>
                    <a:pt x="161" y="56"/>
                  </a:cubicBezTo>
                  <a:cubicBezTo>
                    <a:pt x="161" y="55"/>
                    <a:pt x="161" y="55"/>
                    <a:pt x="161" y="55"/>
                  </a:cubicBezTo>
                  <a:cubicBezTo>
                    <a:pt x="161" y="54"/>
                    <a:pt x="161" y="54"/>
                    <a:pt x="161" y="54"/>
                  </a:cubicBezTo>
                  <a:cubicBezTo>
                    <a:pt x="168" y="51"/>
                    <a:pt x="168" y="51"/>
                    <a:pt x="168" y="51"/>
                  </a:cubicBezTo>
                  <a:cubicBezTo>
                    <a:pt x="169" y="48"/>
                    <a:pt x="169" y="48"/>
                    <a:pt x="169" y="48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64" y="47"/>
                    <a:pt x="164" y="47"/>
                    <a:pt x="164" y="47"/>
                  </a:cubicBezTo>
                  <a:cubicBezTo>
                    <a:pt x="164" y="45"/>
                    <a:pt x="164" y="45"/>
                    <a:pt x="164" y="45"/>
                  </a:cubicBezTo>
                  <a:cubicBezTo>
                    <a:pt x="164" y="44"/>
                    <a:pt x="164" y="44"/>
                    <a:pt x="164" y="44"/>
                  </a:cubicBezTo>
                  <a:cubicBezTo>
                    <a:pt x="165" y="43"/>
                    <a:pt x="165" y="43"/>
                    <a:pt x="165" y="43"/>
                  </a:cubicBezTo>
                  <a:cubicBezTo>
                    <a:pt x="166" y="43"/>
                    <a:pt x="166" y="43"/>
                    <a:pt x="166" y="43"/>
                  </a:cubicBezTo>
                  <a:cubicBezTo>
                    <a:pt x="167" y="43"/>
                    <a:pt x="167" y="43"/>
                    <a:pt x="167" y="43"/>
                  </a:cubicBezTo>
                  <a:cubicBezTo>
                    <a:pt x="170" y="43"/>
                    <a:pt x="173" y="42"/>
                    <a:pt x="176" y="38"/>
                  </a:cubicBezTo>
                  <a:cubicBezTo>
                    <a:pt x="202" y="20"/>
                    <a:pt x="202" y="20"/>
                    <a:pt x="202" y="20"/>
                  </a:cubicBezTo>
                  <a:cubicBezTo>
                    <a:pt x="202" y="20"/>
                    <a:pt x="202" y="20"/>
                    <a:pt x="202" y="20"/>
                  </a:cubicBezTo>
                  <a:cubicBezTo>
                    <a:pt x="210" y="24"/>
                    <a:pt x="210" y="24"/>
                    <a:pt x="210" y="24"/>
                  </a:cubicBezTo>
                  <a:cubicBezTo>
                    <a:pt x="214" y="24"/>
                    <a:pt x="214" y="24"/>
                    <a:pt x="214" y="24"/>
                  </a:cubicBezTo>
                  <a:cubicBezTo>
                    <a:pt x="212" y="15"/>
                    <a:pt x="212" y="15"/>
                    <a:pt x="212" y="15"/>
                  </a:cubicBezTo>
                  <a:cubicBezTo>
                    <a:pt x="212" y="14"/>
                    <a:pt x="212" y="14"/>
                    <a:pt x="212" y="14"/>
                  </a:cubicBezTo>
                  <a:cubicBezTo>
                    <a:pt x="212" y="14"/>
                    <a:pt x="212" y="14"/>
                    <a:pt x="212" y="14"/>
                  </a:cubicBezTo>
                  <a:cubicBezTo>
                    <a:pt x="212" y="14"/>
                    <a:pt x="212" y="14"/>
                    <a:pt x="212" y="14"/>
                  </a:cubicBezTo>
                  <a:cubicBezTo>
                    <a:pt x="217" y="6"/>
                    <a:pt x="217" y="6"/>
                    <a:pt x="21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213" y="6"/>
                    <a:pt x="213" y="6"/>
                    <a:pt x="213" y="6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2" y="7"/>
                    <a:pt x="212" y="7"/>
                    <a:pt x="212" y="7"/>
                  </a:cubicBezTo>
                  <a:cubicBezTo>
                    <a:pt x="204" y="8"/>
                    <a:pt x="204" y="8"/>
                    <a:pt x="204" y="8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2" y="6"/>
                    <a:pt x="202" y="6"/>
                    <a:pt x="202" y="6"/>
                  </a:cubicBezTo>
                  <a:cubicBezTo>
                    <a:pt x="200" y="4"/>
                    <a:pt x="200" y="4"/>
                    <a:pt x="200" y="4"/>
                  </a:cubicBezTo>
                  <a:lnTo>
                    <a:pt x="198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47" name="Freeform 31"/>
            <p:cNvSpPr/>
            <p:nvPr/>
          </p:nvSpPr>
          <p:spPr bwMode="auto">
            <a:xfrm>
              <a:off x="8299450" y="3941763"/>
              <a:ext cx="128588" cy="117475"/>
            </a:xfrm>
            <a:custGeom>
              <a:avLst/>
              <a:gdLst>
                <a:gd name="T0" fmla="*/ 31 w 34"/>
                <a:gd name="T1" fmla="*/ 17 h 31"/>
                <a:gd name="T2" fmla="*/ 34 w 34"/>
                <a:gd name="T3" fmla="*/ 13 h 31"/>
                <a:gd name="T4" fmla="*/ 34 w 34"/>
                <a:gd name="T5" fmla="*/ 13 h 31"/>
                <a:gd name="T6" fmla="*/ 34 w 34"/>
                <a:gd name="T7" fmla="*/ 13 h 31"/>
                <a:gd name="T8" fmla="*/ 34 w 34"/>
                <a:gd name="T9" fmla="*/ 13 h 31"/>
                <a:gd name="T10" fmla="*/ 24 w 34"/>
                <a:gd name="T11" fmla="*/ 5 h 31"/>
                <a:gd name="T12" fmla="*/ 11 w 34"/>
                <a:gd name="T13" fmla="*/ 1 h 31"/>
                <a:gd name="T14" fmla="*/ 7 w 34"/>
                <a:gd name="T15" fmla="*/ 2 h 31"/>
                <a:gd name="T16" fmla="*/ 7 w 34"/>
                <a:gd name="T17" fmla="*/ 11 h 31"/>
                <a:gd name="T18" fmla="*/ 2 w 34"/>
                <a:gd name="T19" fmla="*/ 19 h 31"/>
                <a:gd name="T20" fmla="*/ 0 w 34"/>
                <a:gd name="T21" fmla="*/ 21 h 31"/>
                <a:gd name="T22" fmla="*/ 4 w 34"/>
                <a:gd name="T23" fmla="*/ 25 h 31"/>
                <a:gd name="T24" fmla="*/ 5 w 34"/>
                <a:gd name="T25" fmla="*/ 25 h 31"/>
                <a:gd name="T26" fmla="*/ 6 w 34"/>
                <a:gd name="T27" fmla="*/ 29 h 31"/>
                <a:gd name="T28" fmla="*/ 11 w 34"/>
                <a:gd name="T29" fmla="*/ 31 h 31"/>
                <a:gd name="T30" fmla="*/ 17 w 34"/>
                <a:gd name="T31" fmla="*/ 28 h 31"/>
                <a:gd name="T32" fmla="*/ 26 w 34"/>
                <a:gd name="T33" fmla="*/ 30 h 31"/>
                <a:gd name="T34" fmla="*/ 26 w 34"/>
                <a:gd name="T35" fmla="*/ 27 h 31"/>
                <a:gd name="T36" fmla="*/ 31 w 34"/>
                <a:gd name="T37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" h="31">
                  <a:moveTo>
                    <a:pt x="31" y="17"/>
                  </a:move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19" y="1"/>
                    <a:pt x="14" y="0"/>
                    <a:pt x="11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3"/>
                    <a:pt x="5" y="17"/>
                    <a:pt x="2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3" y="29"/>
                    <a:pt x="15" y="28"/>
                    <a:pt x="17" y="28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7" y="21"/>
                    <a:pt x="29" y="18"/>
                    <a:pt x="3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48" name="Freeform 32"/>
            <p:cNvSpPr/>
            <p:nvPr/>
          </p:nvSpPr>
          <p:spPr bwMode="auto">
            <a:xfrm>
              <a:off x="7702550" y="3513138"/>
              <a:ext cx="709613" cy="549275"/>
            </a:xfrm>
            <a:custGeom>
              <a:avLst/>
              <a:gdLst>
                <a:gd name="T0" fmla="*/ 120 w 189"/>
                <a:gd name="T1" fmla="*/ 23 h 146"/>
                <a:gd name="T2" fmla="*/ 85 w 189"/>
                <a:gd name="T3" fmla="*/ 9 h 146"/>
                <a:gd name="T4" fmla="*/ 85 w 189"/>
                <a:gd name="T5" fmla="*/ 1 h 146"/>
                <a:gd name="T6" fmla="*/ 82 w 189"/>
                <a:gd name="T7" fmla="*/ 0 h 146"/>
                <a:gd name="T8" fmla="*/ 66 w 189"/>
                <a:gd name="T9" fmla="*/ 16 h 146"/>
                <a:gd name="T10" fmla="*/ 58 w 189"/>
                <a:gd name="T11" fmla="*/ 24 h 146"/>
                <a:gd name="T12" fmla="*/ 48 w 189"/>
                <a:gd name="T13" fmla="*/ 19 h 146"/>
                <a:gd name="T14" fmla="*/ 31 w 189"/>
                <a:gd name="T15" fmla="*/ 25 h 146"/>
                <a:gd name="T16" fmla="*/ 10 w 189"/>
                <a:gd name="T17" fmla="*/ 11 h 146"/>
                <a:gd name="T18" fmla="*/ 2 w 189"/>
                <a:gd name="T19" fmla="*/ 17 h 146"/>
                <a:gd name="T20" fmla="*/ 2 w 189"/>
                <a:gd name="T21" fmla="*/ 18 h 146"/>
                <a:gd name="T22" fmla="*/ 0 w 189"/>
                <a:gd name="T23" fmla="*/ 20 h 146"/>
                <a:gd name="T24" fmla="*/ 4 w 189"/>
                <a:gd name="T25" fmla="*/ 21 h 146"/>
                <a:gd name="T26" fmla="*/ 5 w 189"/>
                <a:gd name="T27" fmla="*/ 21 h 146"/>
                <a:gd name="T28" fmla="*/ 34 w 189"/>
                <a:gd name="T29" fmla="*/ 43 h 146"/>
                <a:gd name="T30" fmla="*/ 62 w 189"/>
                <a:gd name="T31" fmla="*/ 75 h 146"/>
                <a:gd name="T32" fmla="*/ 90 w 189"/>
                <a:gd name="T33" fmla="*/ 72 h 146"/>
                <a:gd name="T34" fmla="*/ 91 w 189"/>
                <a:gd name="T35" fmla="*/ 71 h 146"/>
                <a:gd name="T36" fmla="*/ 99 w 189"/>
                <a:gd name="T37" fmla="*/ 73 h 146"/>
                <a:gd name="T38" fmla="*/ 100 w 189"/>
                <a:gd name="T39" fmla="*/ 75 h 146"/>
                <a:gd name="T40" fmla="*/ 93 w 189"/>
                <a:gd name="T41" fmla="*/ 93 h 146"/>
                <a:gd name="T42" fmla="*/ 84 w 189"/>
                <a:gd name="T43" fmla="*/ 93 h 146"/>
                <a:gd name="T44" fmla="*/ 74 w 189"/>
                <a:gd name="T45" fmla="*/ 117 h 146"/>
                <a:gd name="T46" fmla="*/ 89 w 189"/>
                <a:gd name="T47" fmla="*/ 127 h 146"/>
                <a:gd name="T48" fmla="*/ 93 w 189"/>
                <a:gd name="T49" fmla="*/ 133 h 146"/>
                <a:gd name="T50" fmla="*/ 100 w 189"/>
                <a:gd name="T51" fmla="*/ 133 h 146"/>
                <a:gd name="T52" fmla="*/ 115 w 189"/>
                <a:gd name="T53" fmla="*/ 139 h 146"/>
                <a:gd name="T54" fmla="*/ 118 w 189"/>
                <a:gd name="T55" fmla="*/ 143 h 146"/>
                <a:gd name="T56" fmla="*/ 132 w 189"/>
                <a:gd name="T57" fmla="*/ 144 h 146"/>
                <a:gd name="T58" fmla="*/ 152 w 189"/>
                <a:gd name="T59" fmla="*/ 143 h 146"/>
                <a:gd name="T60" fmla="*/ 159 w 189"/>
                <a:gd name="T61" fmla="*/ 139 h 146"/>
                <a:gd name="T62" fmla="*/ 158 w 189"/>
                <a:gd name="T63" fmla="*/ 131 h 146"/>
                <a:gd name="T64" fmla="*/ 162 w 189"/>
                <a:gd name="T65" fmla="*/ 119 h 146"/>
                <a:gd name="T66" fmla="*/ 170 w 189"/>
                <a:gd name="T67" fmla="*/ 111 h 146"/>
                <a:gd name="T68" fmla="*/ 186 w 189"/>
                <a:gd name="T69" fmla="*/ 111 h 146"/>
                <a:gd name="T70" fmla="*/ 181 w 189"/>
                <a:gd name="T71" fmla="*/ 98 h 146"/>
                <a:gd name="T72" fmla="*/ 174 w 189"/>
                <a:gd name="T73" fmla="*/ 97 h 146"/>
                <a:gd name="T74" fmla="*/ 174 w 189"/>
                <a:gd name="T75" fmla="*/ 97 h 146"/>
                <a:gd name="T76" fmla="*/ 156 w 189"/>
                <a:gd name="T77" fmla="*/ 86 h 146"/>
                <a:gd name="T78" fmla="*/ 147 w 189"/>
                <a:gd name="T79" fmla="*/ 83 h 146"/>
                <a:gd name="T80" fmla="*/ 132 w 189"/>
                <a:gd name="T81" fmla="*/ 4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9" h="146">
                  <a:moveTo>
                    <a:pt x="132" y="43"/>
                  </a:moveTo>
                  <a:cubicBezTo>
                    <a:pt x="128" y="39"/>
                    <a:pt x="124" y="33"/>
                    <a:pt x="120" y="23"/>
                  </a:cubicBezTo>
                  <a:cubicBezTo>
                    <a:pt x="109" y="23"/>
                    <a:pt x="102" y="21"/>
                    <a:pt x="99" y="17"/>
                  </a:cubicBezTo>
                  <a:cubicBezTo>
                    <a:pt x="96" y="13"/>
                    <a:pt x="92" y="11"/>
                    <a:pt x="85" y="9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7" y="3"/>
                    <a:pt x="74" y="5"/>
                    <a:pt x="72" y="8"/>
                  </a:cubicBezTo>
                  <a:cubicBezTo>
                    <a:pt x="71" y="11"/>
                    <a:pt x="69" y="14"/>
                    <a:pt x="66" y="16"/>
                  </a:cubicBezTo>
                  <a:cubicBezTo>
                    <a:pt x="64" y="23"/>
                    <a:pt x="62" y="26"/>
                    <a:pt x="60" y="26"/>
                  </a:cubicBezTo>
                  <a:cubicBezTo>
                    <a:pt x="59" y="26"/>
                    <a:pt x="58" y="25"/>
                    <a:pt x="58" y="24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2" y="20"/>
                    <a:pt x="50" y="19"/>
                    <a:pt x="48" y="19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1" y="23"/>
                    <a:pt x="37" y="25"/>
                    <a:pt x="31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1" y="22"/>
                    <a:pt x="9" y="17"/>
                    <a:pt x="10" y="11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12" y="31"/>
                    <a:pt x="17" y="37"/>
                    <a:pt x="20" y="38"/>
                  </a:cubicBezTo>
                  <a:cubicBezTo>
                    <a:pt x="21" y="39"/>
                    <a:pt x="26" y="41"/>
                    <a:pt x="34" y="43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3" y="50"/>
                    <a:pt x="58" y="59"/>
                    <a:pt x="62" y="75"/>
                  </a:cubicBezTo>
                  <a:cubicBezTo>
                    <a:pt x="69" y="79"/>
                    <a:pt x="73" y="81"/>
                    <a:pt x="76" y="81"/>
                  </a:cubicBezTo>
                  <a:cubicBezTo>
                    <a:pt x="78" y="79"/>
                    <a:pt x="83" y="77"/>
                    <a:pt x="90" y="72"/>
                  </a:cubicBezTo>
                  <a:cubicBezTo>
                    <a:pt x="90" y="72"/>
                    <a:pt x="90" y="72"/>
                    <a:pt x="90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100" y="75"/>
                    <a:pt x="100" y="75"/>
                    <a:pt x="100" y="75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7" y="85"/>
                    <a:pt x="95" y="91"/>
                    <a:pt x="93" y="93"/>
                  </a:cubicBezTo>
                  <a:cubicBezTo>
                    <a:pt x="84" y="93"/>
                    <a:pt x="84" y="93"/>
                    <a:pt x="84" y="93"/>
                  </a:cubicBezTo>
                  <a:cubicBezTo>
                    <a:pt x="84" y="93"/>
                    <a:pt x="84" y="93"/>
                    <a:pt x="84" y="93"/>
                  </a:cubicBezTo>
                  <a:cubicBezTo>
                    <a:pt x="84" y="97"/>
                    <a:pt x="81" y="103"/>
                    <a:pt x="76" y="111"/>
                  </a:cubicBezTo>
                  <a:cubicBezTo>
                    <a:pt x="74" y="113"/>
                    <a:pt x="74" y="115"/>
                    <a:pt x="74" y="117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5" y="126"/>
                    <a:pt x="87" y="127"/>
                    <a:pt x="89" y="127"/>
                  </a:cubicBezTo>
                  <a:cubicBezTo>
                    <a:pt x="91" y="127"/>
                    <a:pt x="91" y="127"/>
                    <a:pt x="91" y="127"/>
                  </a:cubicBezTo>
                  <a:cubicBezTo>
                    <a:pt x="93" y="133"/>
                    <a:pt x="93" y="133"/>
                    <a:pt x="93" y="133"/>
                  </a:cubicBezTo>
                  <a:cubicBezTo>
                    <a:pt x="97" y="135"/>
                    <a:pt x="97" y="135"/>
                    <a:pt x="97" y="135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1" y="131"/>
                    <a:pt x="102" y="131"/>
                    <a:pt x="104" y="131"/>
                  </a:cubicBezTo>
                  <a:cubicBezTo>
                    <a:pt x="108" y="131"/>
                    <a:pt x="111" y="133"/>
                    <a:pt x="115" y="139"/>
                  </a:cubicBezTo>
                  <a:cubicBezTo>
                    <a:pt x="115" y="139"/>
                    <a:pt x="115" y="139"/>
                    <a:pt x="115" y="139"/>
                  </a:cubicBezTo>
                  <a:cubicBezTo>
                    <a:pt x="118" y="143"/>
                    <a:pt x="118" y="143"/>
                    <a:pt x="118" y="143"/>
                  </a:cubicBezTo>
                  <a:cubicBezTo>
                    <a:pt x="119" y="143"/>
                    <a:pt x="119" y="143"/>
                    <a:pt x="119" y="143"/>
                  </a:cubicBezTo>
                  <a:cubicBezTo>
                    <a:pt x="121" y="141"/>
                    <a:pt x="126" y="142"/>
                    <a:pt x="132" y="144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156" y="141"/>
                    <a:pt x="156" y="141"/>
                    <a:pt x="156" y="141"/>
                  </a:cubicBezTo>
                  <a:cubicBezTo>
                    <a:pt x="159" y="139"/>
                    <a:pt x="159" y="139"/>
                    <a:pt x="159" y="139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6" y="135"/>
                    <a:pt x="156" y="133"/>
                    <a:pt x="158" y="131"/>
                  </a:cubicBezTo>
                  <a:cubicBezTo>
                    <a:pt x="161" y="129"/>
                    <a:pt x="162" y="127"/>
                    <a:pt x="162" y="124"/>
                  </a:cubicBezTo>
                  <a:cubicBezTo>
                    <a:pt x="162" y="119"/>
                    <a:pt x="162" y="119"/>
                    <a:pt x="162" y="119"/>
                  </a:cubicBezTo>
                  <a:cubicBezTo>
                    <a:pt x="162" y="117"/>
                    <a:pt x="162" y="115"/>
                    <a:pt x="163" y="115"/>
                  </a:cubicBezTo>
                  <a:cubicBezTo>
                    <a:pt x="164" y="113"/>
                    <a:pt x="166" y="112"/>
                    <a:pt x="170" y="111"/>
                  </a:cubicBezTo>
                  <a:cubicBezTo>
                    <a:pt x="175" y="111"/>
                    <a:pt x="181" y="113"/>
                    <a:pt x="189" y="119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2" y="105"/>
                    <a:pt x="182" y="105"/>
                    <a:pt x="182" y="105"/>
                  </a:cubicBezTo>
                  <a:cubicBezTo>
                    <a:pt x="181" y="98"/>
                    <a:pt x="181" y="98"/>
                    <a:pt x="181" y="98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56" y="86"/>
                    <a:pt x="156" y="86"/>
                    <a:pt x="156" y="86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7" y="83"/>
                    <a:pt x="147" y="83"/>
                    <a:pt x="147" y="83"/>
                  </a:cubicBezTo>
                  <a:cubicBezTo>
                    <a:pt x="146" y="73"/>
                    <a:pt x="146" y="73"/>
                    <a:pt x="146" y="73"/>
                  </a:cubicBezTo>
                  <a:cubicBezTo>
                    <a:pt x="140" y="57"/>
                    <a:pt x="136" y="46"/>
                    <a:pt x="132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49" name="Freeform 33"/>
            <p:cNvSpPr/>
            <p:nvPr/>
          </p:nvSpPr>
          <p:spPr bwMode="auto">
            <a:xfrm>
              <a:off x="7331075" y="2465388"/>
              <a:ext cx="660400" cy="942975"/>
            </a:xfrm>
            <a:custGeom>
              <a:avLst/>
              <a:gdLst>
                <a:gd name="T0" fmla="*/ 158 w 176"/>
                <a:gd name="T1" fmla="*/ 74 h 251"/>
                <a:gd name="T2" fmla="*/ 140 w 176"/>
                <a:gd name="T3" fmla="*/ 69 h 251"/>
                <a:gd name="T4" fmla="*/ 139 w 176"/>
                <a:gd name="T5" fmla="*/ 52 h 251"/>
                <a:gd name="T6" fmla="*/ 134 w 176"/>
                <a:gd name="T7" fmla="*/ 46 h 251"/>
                <a:gd name="T8" fmla="*/ 117 w 176"/>
                <a:gd name="T9" fmla="*/ 38 h 251"/>
                <a:gd name="T10" fmla="*/ 117 w 176"/>
                <a:gd name="T11" fmla="*/ 24 h 251"/>
                <a:gd name="T12" fmla="*/ 113 w 176"/>
                <a:gd name="T13" fmla="*/ 20 h 251"/>
                <a:gd name="T14" fmla="*/ 105 w 176"/>
                <a:gd name="T15" fmla="*/ 15 h 251"/>
                <a:gd name="T16" fmla="*/ 100 w 176"/>
                <a:gd name="T17" fmla="*/ 0 h 251"/>
                <a:gd name="T18" fmla="*/ 89 w 176"/>
                <a:gd name="T19" fmla="*/ 8 h 251"/>
                <a:gd name="T20" fmla="*/ 78 w 176"/>
                <a:gd name="T21" fmla="*/ 24 h 251"/>
                <a:gd name="T22" fmla="*/ 71 w 176"/>
                <a:gd name="T23" fmla="*/ 33 h 251"/>
                <a:gd name="T24" fmla="*/ 59 w 176"/>
                <a:gd name="T25" fmla="*/ 39 h 251"/>
                <a:gd name="T26" fmla="*/ 45 w 176"/>
                <a:gd name="T27" fmla="*/ 39 h 251"/>
                <a:gd name="T28" fmla="*/ 32 w 176"/>
                <a:gd name="T29" fmla="*/ 50 h 251"/>
                <a:gd name="T30" fmla="*/ 24 w 176"/>
                <a:gd name="T31" fmla="*/ 45 h 251"/>
                <a:gd name="T32" fmla="*/ 17 w 176"/>
                <a:gd name="T33" fmla="*/ 32 h 251"/>
                <a:gd name="T34" fmla="*/ 8 w 176"/>
                <a:gd name="T35" fmla="*/ 48 h 251"/>
                <a:gd name="T36" fmla="*/ 7 w 176"/>
                <a:gd name="T37" fmla="*/ 48 h 251"/>
                <a:gd name="T38" fmla="*/ 15 w 176"/>
                <a:gd name="T39" fmla="*/ 84 h 251"/>
                <a:gd name="T40" fmla="*/ 18 w 176"/>
                <a:gd name="T41" fmla="*/ 94 h 251"/>
                <a:gd name="T42" fmla="*/ 6 w 176"/>
                <a:gd name="T43" fmla="*/ 100 h 251"/>
                <a:gd name="T44" fmla="*/ 24 w 176"/>
                <a:gd name="T45" fmla="*/ 120 h 251"/>
                <a:gd name="T46" fmla="*/ 24 w 176"/>
                <a:gd name="T47" fmla="*/ 120 h 251"/>
                <a:gd name="T48" fmla="*/ 19 w 176"/>
                <a:gd name="T49" fmla="*/ 140 h 251"/>
                <a:gd name="T50" fmla="*/ 8 w 176"/>
                <a:gd name="T51" fmla="*/ 147 h 251"/>
                <a:gd name="T52" fmla="*/ 18 w 176"/>
                <a:gd name="T53" fmla="*/ 179 h 251"/>
                <a:gd name="T54" fmla="*/ 24 w 176"/>
                <a:gd name="T55" fmla="*/ 189 h 251"/>
                <a:gd name="T56" fmla="*/ 16 w 176"/>
                <a:gd name="T57" fmla="*/ 208 h 251"/>
                <a:gd name="T58" fmla="*/ 10 w 176"/>
                <a:gd name="T59" fmla="*/ 225 h 251"/>
                <a:gd name="T60" fmla="*/ 11 w 176"/>
                <a:gd name="T61" fmla="*/ 238 h 251"/>
                <a:gd name="T62" fmla="*/ 13 w 176"/>
                <a:gd name="T63" fmla="*/ 241 h 251"/>
                <a:gd name="T64" fmla="*/ 14 w 176"/>
                <a:gd name="T65" fmla="*/ 244 h 251"/>
                <a:gd name="T66" fmla="*/ 14 w 176"/>
                <a:gd name="T67" fmla="*/ 244 h 251"/>
                <a:gd name="T68" fmla="*/ 47 w 176"/>
                <a:gd name="T69" fmla="*/ 248 h 251"/>
                <a:gd name="T70" fmla="*/ 56 w 176"/>
                <a:gd name="T71" fmla="*/ 232 h 251"/>
                <a:gd name="T72" fmla="*/ 104 w 176"/>
                <a:gd name="T73" fmla="*/ 176 h 251"/>
                <a:gd name="T74" fmla="*/ 125 w 176"/>
                <a:gd name="T75" fmla="*/ 164 h 251"/>
                <a:gd name="T76" fmla="*/ 117 w 176"/>
                <a:gd name="T77" fmla="*/ 156 h 251"/>
                <a:gd name="T78" fmla="*/ 115 w 176"/>
                <a:gd name="T79" fmla="*/ 147 h 251"/>
                <a:gd name="T80" fmla="*/ 87 w 176"/>
                <a:gd name="T81" fmla="*/ 119 h 251"/>
                <a:gd name="T82" fmla="*/ 61 w 176"/>
                <a:gd name="T83" fmla="*/ 114 h 251"/>
                <a:gd name="T84" fmla="*/ 51 w 176"/>
                <a:gd name="T85" fmla="*/ 100 h 251"/>
                <a:gd name="T86" fmla="*/ 67 w 176"/>
                <a:gd name="T87" fmla="*/ 74 h 251"/>
                <a:gd name="T88" fmla="*/ 71 w 176"/>
                <a:gd name="T89" fmla="*/ 61 h 251"/>
                <a:gd name="T90" fmla="*/ 104 w 176"/>
                <a:gd name="T91" fmla="*/ 67 h 251"/>
                <a:gd name="T92" fmla="*/ 101 w 176"/>
                <a:gd name="T93" fmla="*/ 80 h 251"/>
                <a:gd name="T94" fmla="*/ 120 w 176"/>
                <a:gd name="T95" fmla="*/ 95 h 251"/>
                <a:gd name="T96" fmla="*/ 150 w 176"/>
                <a:gd name="T97" fmla="*/ 122 h 251"/>
                <a:gd name="T98" fmla="*/ 166 w 176"/>
                <a:gd name="T99" fmla="*/ 102 h 251"/>
                <a:gd name="T100" fmla="*/ 168 w 176"/>
                <a:gd name="T101" fmla="*/ 92 h 251"/>
                <a:gd name="T102" fmla="*/ 175 w 176"/>
                <a:gd name="T103" fmla="*/ 87 h 251"/>
                <a:gd name="T104" fmla="*/ 163 w 176"/>
                <a:gd name="T105" fmla="*/ 7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6" h="251">
                  <a:moveTo>
                    <a:pt x="162" y="76"/>
                  </a:moveTo>
                  <a:cubicBezTo>
                    <a:pt x="159" y="74"/>
                    <a:pt x="159" y="74"/>
                    <a:pt x="159" y="74"/>
                  </a:cubicBezTo>
                  <a:cubicBezTo>
                    <a:pt x="159" y="74"/>
                    <a:pt x="159" y="74"/>
                    <a:pt x="159" y="74"/>
                  </a:cubicBezTo>
                  <a:cubicBezTo>
                    <a:pt x="158" y="74"/>
                    <a:pt x="158" y="74"/>
                    <a:pt x="158" y="74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45" y="68"/>
                    <a:pt x="145" y="68"/>
                    <a:pt x="145" y="68"/>
                  </a:cubicBezTo>
                  <a:cubicBezTo>
                    <a:pt x="142" y="68"/>
                    <a:pt x="142" y="68"/>
                    <a:pt x="142" y="68"/>
                  </a:cubicBezTo>
                  <a:cubicBezTo>
                    <a:pt x="140" y="69"/>
                    <a:pt x="140" y="69"/>
                    <a:pt x="140" y="69"/>
                  </a:cubicBezTo>
                  <a:cubicBezTo>
                    <a:pt x="135" y="61"/>
                    <a:pt x="135" y="61"/>
                    <a:pt x="135" y="61"/>
                  </a:cubicBezTo>
                  <a:cubicBezTo>
                    <a:pt x="136" y="60"/>
                    <a:pt x="136" y="60"/>
                    <a:pt x="136" y="60"/>
                  </a:cubicBezTo>
                  <a:cubicBezTo>
                    <a:pt x="139" y="56"/>
                    <a:pt x="139" y="56"/>
                    <a:pt x="139" y="56"/>
                  </a:cubicBezTo>
                  <a:cubicBezTo>
                    <a:pt x="139" y="52"/>
                    <a:pt x="139" y="52"/>
                    <a:pt x="139" y="52"/>
                  </a:cubicBezTo>
                  <a:cubicBezTo>
                    <a:pt x="139" y="51"/>
                    <a:pt x="139" y="51"/>
                    <a:pt x="139" y="51"/>
                  </a:cubicBezTo>
                  <a:cubicBezTo>
                    <a:pt x="141" y="48"/>
                    <a:pt x="141" y="48"/>
                    <a:pt x="141" y="48"/>
                  </a:cubicBezTo>
                  <a:cubicBezTo>
                    <a:pt x="140" y="47"/>
                    <a:pt x="140" y="47"/>
                    <a:pt x="140" y="47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17" y="38"/>
                    <a:pt x="117" y="38"/>
                    <a:pt x="117" y="38"/>
                  </a:cubicBezTo>
                  <a:cubicBezTo>
                    <a:pt x="117" y="38"/>
                    <a:pt x="117" y="38"/>
                    <a:pt x="117" y="38"/>
                  </a:cubicBezTo>
                  <a:cubicBezTo>
                    <a:pt x="115" y="34"/>
                    <a:pt x="115" y="34"/>
                    <a:pt x="115" y="34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17" y="24"/>
                    <a:pt x="117" y="24"/>
                    <a:pt x="117" y="24"/>
                  </a:cubicBezTo>
                  <a:cubicBezTo>
                    <a:pt x="117" y="18"/>
                    <a:pt x="117" y="18"/>
                    <a:pt x="117" y="18"/>
                  </a:cubicBezTo>
                  <a:cubicBezTo>
                    <a:pt x="117" y="16"/>
                    <a:pt x="117" y="16"/>
                    <a:pt x="117" y="16"/>
                  </a:cubicBezTo>
                  <a:cubicBezTo>
                    <a:pt x="114" y="20"/>
                    <a:pt x="114" y="20"/>
                    <a:pt x="114" y="20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113" y="21"/>
                    <a:pt x="113" y="21"/>
                    <a:pt x="113" y="21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1" y="20"/>
                    <a:pt x="111" y="20"/>
                    <a:pt x="111" y="20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59" y="38"/>
                    <a:pt x="59" y="38"/>
                    <a:pt x="59" y="38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39" y="49"/>
                    <a:pt x="38" y="50"/>
                    <a:pt x="37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5"/>
                    <a:pt x="3" y="58"/>
                    <a:pt x="0" y="61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15" y="84"/>
                    <a:pt x="15" y="84"/>
                    <a:pt x="15" y="84"/>
                  </a:cubicBezTo>
                  <a:cubicBezTo>
                    <a:pt x="15" y="84"/>
                    <a:pt x="15" y="84"/>
                    <a:pt x="15" y="84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9" y="93"/>
                    <a:pt x="19" y="93"/>
                    <a:pt x="19" y="93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6" y="100"/>
                    <a:pt x="6" y="100"/>
                    <a:pt x="6" y="100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13" y="110"/>
                    <a:pt x="13" y="110"/>
                    <a:pt x="13" y="110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19" y="140"/>
                    <a:pt x="19" y="140"/>
                    <a:pt x="19" y="140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18" y="142"/>
                    <a:pt x="18" y="142"/>
                    <a:pt x="18" y="142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5" y="156"/>
                    <a:pt x="5" y="156"/>
                    <a:pt x="5" y="156"/>
                  </a:cubicBezTo>
                  <a:cubicBezTo>
                    <a:pt x="4" y="166"/>
                    <a:pt x="4" y="166"/>
                    <a:pt x="4" y="166"/>
                  </a:cubicBezTo>
                  <a:cubicBezTo>
                    <a:pt x="6" y="172"/>
                    <a:pt x="6" y="172"/>
                    <a:pt x="6" y="172"/>
                  </a:cubicBezTo>
                  <a:cubicBezTo>
                    <a:pt x="18" y="179"/>
                    <a:pt x="18" y="179"/>
                    <a:pt x="18" y="179"/>
                  </a:cubicBezTo>
                  <a:cubicBezTo>
                    <a:pt x="19" y="180"/>
                    <a:pt x="19" y="180"/>
                    <a:pt x="19" y="180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24" y="189"/>
                    <a:pt x="24" y="189"/>
                    <a:pt x="24" y="189"/>
                  </a:cubicBezTo>
                  <a:cubicBezTo>
                    <a:pt x="24" y="189"/>
                    <a:pt x="24" y="189"/>
                    <a:pt x="24" y="189"/>
                  </a:cubicBezTo>
                  <a:cubicBezTo>
                    <a:pt x="24" y="190"/>
                    <a:pt x="24" y="190"/>
                    <a:pt x="24" y="190"/>
                  </a:cubicBezTo>
                  <a:cubicBezTo>
                    <a:pt x="17" y="204"/>
                    <a:pt x="17" y="204"/>
                    <a:pt x="17" y="204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2" y="217"/>
                    <a:pt x="12" y="217"/>
                    <a:pt x="12" y="217"/>
                  </a:cubicBezTo>
                  <a:cubicBezTo>
                    <a:pt x="10" y="224"/>
                    <a:pt x="10" y="224"/>
                    <a:pt x="10" y="224"/>
                  </a:cubicBezTo>
                  <a:cubicBezTo>
                    <a:pt x="10" y="225"/>
                    <a:pt x="10" y="225"/>
                    <a:pt x="10" y="225"/>
                  </a:cubicBezTo>
                  <a:cubicBezTo>
                    <a:pt x="10" y="225"/>
                    <a:pt x="10" y="225"/>
                    <a:pt x="10" y="225"/>
                  </a:cubicBezTo>
                  <a:cubicBezTo>
                    <a:pt x="8" y="227"/>
                    <a:pt x="7" y="228"/>
                    <a:pt x="6" y="231"/>
                  </a:cubicBezTo>
                  <a:cubicBezTo>
                    <a:pt x="5" y="232"/>
                    <a:pt x="5" y="232"/>
                    <a:pt x="6" y="233"/>
                  </a:cubicBezTo>
                  <a:cubicBezTo>
                    <a:pt x="7" y="234"/>
                    <a:pt x="7" y="234"/>
                    <a:pt x="7" y="234"/>
                  </a:cubicBezTo>
                  <a:cubicBezTo>
                    <a:pt x="11" y="238"/>
                    <a:pt x="11" y="238"/>
                    <a:pt x="11" y="238"/>
                  </a:cubicBezTo>
                  <a:cubicBezTo>
                    <a:pt x="11" y="238"/>
                    <a:pt x="11" y="238"/>
                    <a:pt x="11" y="238"/>
                  </a:cubicBezTo>
                  <a:cubicBezTo>
                    <a:pt x="11" y="238"/>
                    <a:pt x="11" y="238"/>
                    <a:pt x="11" y="238"/>
                  </a:cubicBezTo>
                  <a:cubicBezTo>
                    <a:pt x="13" y="241"/>
                    <a:pt x="13" y="241"/>
                    <a:pt x="13" y="241"/>
                  </a:cubicBezTo>
                  <a:cubicBezTo>
                    <a:pt x="13" y="241"/>
                    <a:pt x="13" y="241"/>
                    <a:pt x="13" y="241"/>
                  </a:cubicBezTo>
                  <a:cubicBezTo>
                    <a:pt x="13" y="241"/>
                    <a:pt x="13" y="241"/>
                    <a:pt x="13" y="241"/>
                  </a:cubicBezTo>
                  <a:cubicBezTo>
                    <a:pt x="14" y="242"/>
                    <a:pt x="14" y="242"/>
                    <a:pt x="14" y="242"/>
                  </a:cubicBezTo>
                  <a:cubicBezTo>
                    <a:pt x="14" y="242"/>
                    <a:pt x="14" y="242"/>
                    <a:pt x="14" y="242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5" y="246"/>
                    <a:pt x="15" y="246"/>
                    <a:pt x="15" y="246"/>
                  </a:cubicBezTo>
                  <a:cubicBezTo>
                    <a:pt x="18" y="248"/>
                    <a:pt x="18" y="248"/>
                    <a:pt x="18" y="248"/>
                  </a:cubicBezTo>
                  <a:cubicBezTo>
                    <a:pt x="33" y="251"/>
                    <a:pt x="33" y="251"/>
                    <a:pt x="33" y="251"/>
                  </a:cubicBezTo>
                  <a:cubicBezTo>
                    <a:pt x="37" y="251"/>
                    <a:pt x="42" y="250"/>
                    <a:pt x="47" y="248"/>
                  </a:cubicBezTo>
                  <a:cubicBezTo>
                    <a:pt x="51" y="246"/>
                    <a:pt x="56" y="245"/>
                    <a:pt x="61" y="246"/>
                  </a:cubicBezTo>
                  <a:cubicBezTo>
                    <a:pt x="61" y="243"/>
                    <a:pt x="61" y="243"/>
                    <a:pt x="61" y="243"/>
                  </a:cubicBezTo>
                  <a:cubicBezTo>
                    <a:pt x="57" y="232"/>
                    <a:pt x="57" y="232"/>
                    <a:pt x="57" y="232"/>
                  </a:cubicBezTo>
                  <a:cubicBezTo>
                    <a:pt x="56" y="232"/>
                    <a:pt x="56" y="232"/>
                    <a:pt x="56" y="232"/>
                  </a:cubicBezTo>
                  <a:cubicBezTo>
                    <a:pt x="57" y="232"/>
                    <a:pt x="57" y="232"/>
                    <a:pt x="57" y="232"/>
                  </a:cubicBezTo>
                  <a:cubicBezTo>
                    <a:pt x="79" y="200"/>
                    <a:pt x="79" y="200"/>
                    <a:pt x="79" y="200"/>
                  </a:cubicBezTo>
                  <a:cubicBezTo>
                    <a:pt x="104" y="176"/>
                    <a:pt x="104" y="176"/>
                    <a:pt x="104" y="176"/>
                  </a:cubicBezTo>
                  <a:cubicBezTo>
                    <a:pt x="104" y="176"/>
                    <a:pt x="104" y="176"/>
                    <a:pt x="104" y="176"/>
                  </a:cubicBezTo>
                  <a:cubicBezTo>
                    <a:pt x="112" y="174"/>
                    <a:pt x="112" y="174"/>
                    <a:pt x="112" y="174"/>
                  </a:cubicBezTo>
                  <a:cubicBezTo>
                    <a:pt x="116" y="169"/>
                    <a:pt x="116" y="169"/>
                    <a:pt x="116" y="169"/>
                  </a:cubicBezTo>
                  <a:cubicBezTo>
                    <a:pt x="116" y="169"/>
                    <a:pt x="116" y="169"/>
                    <a:pt x="116" y="169"/>
                  </a:cubicBezTo>
                  <a:cubicBezTo>
                    <a:pt x="119" y="166"/>
                    <a:pt x="122" y="165"/>
                    <a:pt x="125" y="164"/>
                  </a:cubicBezTo>
                  <a:cubicBezTo>
                    <a:pt x="123" y="162"/>
                    <a:pt x="123" y="162"/>
                    <a:pt x="123" y="162"/>
                  </a:cubicBezTo>
                  <a:cubicBezTo>
                    <a:pt x="117" y="156"/>
                    <a:pt x="117" y="156"/>
                    <a:pt x="117" y="156"/>
                  </a:cubicBezTo>
                  <a:cubicBezTo>
                    <a:pt x="117" y="156"/>
                    <a:pt x="117" y="156"/>
                    <a:pt x="117" y="156"/>
                  </a:cubicBezTo>
                  <a:cubicBezTo>
                    <a:pt x="117" y="156"/>
                    <a:pt x="117" y="156"/>
                    <a:pt x="117" y="156"/>
                  </a:cubicBezTo>
                  <a:cubicBezTo>
                    <a:pt x="113" y="151"/>
                    <a:pt x="113" y="151"/>
                    <a:pt x="113" y="151"/>
                  </a:cubicBezTo>
                  <a:cubicBezTo>
                    <a:pt x="113" y="150"/>
                    <a:pt x="113" y="150"/>
                    <a:pt x="113" y="150"/>
                  </a:cubicBezTo>
                  <a:cubicBezTo>
                    <a:pt x="113" y="150"/>
                    <a:pt x="113" y="150"/>
                    <a:pt x="113" y="150"/>
                  </a:cubicBezTo>
                  <a:cubicBezTo>
                    <a:pt x="115" y="147"/>
                    <a:pt x="115" y="147"/>
                    <a:pt x="115" y="147"/>
                  </a:cubicBezTo>
                  <a:cubicBezTo>
                    <a:pt x="109" y="148"/>
                    <a:pt x="109" y="148"/>
                    <a:pt x="109" y="148"/>
                  </a:cubicBezTo>
                  <a:cubicBezTo>
                    <a:pt x="98" y="146"/>
                    <a:pt x="98" y="146"/>
                    <a:pt x="98" y="146"/>
                  </a:cubicBezTo>
                  <a:cubicBezTo>
                    <a:pt x="94" y="144"/>
                    <a:pt x="91" y="141"/>
                    <a:pt x="90" y="138"/>
                  </a:cubicBezTo>
                  <a:cubicBezTo>
                    <a:pt x="88" y="131"/>
                    <a:pt x="87" y="125"/>
                    <a:pt x="87" y="119"/>
                  </a:cubicBezTo>
                  <a:cubicBezTo>
                    <a:pt x="86" y="121"/>
                    <a:pt x="84" y="122"/>
                    <a:pt x="82" y="122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1" y="114"/>
                    <a:pt x="61" y="114"/>
                    <a:pt x="61" y="114"/>
                  </a:cubicBezTo>
                  <a:cubicBezTo>
                    <a:pt x="58" y="114"/>
                    <a:pt x="58" y="114"/>
                    <a:pt x="58" y="114"/>
                  </a:cubicBezTo>
                  <a:cubicBezTo>
                    <a:pt x="56" y="114"/>
                    <a:pt x="53" y="113"/>
                    <a:pt x="52" y="112"/>
                  </a:cubicBezTo>
                  <a:cubicBezTo>
                    <a:pt x="49" y="110"/>
                    <a:pt x="48" y="108"/>
                    <a:pt x="48" y="107"/>
                  </a:cubicBezTo>
                  <a:cubicBezTo>
                    <a:pt x="47" y="104"/>
                    <a:pt x="48" y="102"/>
                    <a:pt x="51" y="100"/>
                  </a:cubicBezTo>
                  <a:cubicBezTo>
                    <a:pt x="53" y="98"/>
                    <a:pt x="57" y="94"/>
                    <a:pt x="59" y="90"/>
                  </a:cubicBezTo>
                  <a:cubicBezTo>
                    <a:pt x="57" y="87"/>
                    <a:pt x="55" y="83"/>
                    <a:pt x="57" y="80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7" y="77"/>
                    <a:pt x="61" y="76"/>
                    <a:pt x="67" y="74"/>
                  </a:cubicBezTo>
                  <a:cubicBezTo>
                    <a:pt x="67" y="72"/>
                    <a:pt x="68" y="70"/>
                    <a:pt x="69" y="70"/>
                  </a:cubicBezTo>
                  <a:cubicBezTo>
                    <a:pt x="75" y="70"/>
                    <a:pt x="75" y="70"/>
                    <a:pt x="75" y="70"/>
                  </a:cubicBezTo>
                  <a:cubicBezTo>
                    <a:pt x="74" y="70"/>
                    <a:pt x="74" y="70"/>
                    <a:pt x="74" y="70"/>
                  </a:cubicBezTo>
                  <a:cubicBezTo>
                    <a:pt x="70" y="67"/>
                    <a:pt x="69" y="64"/>
                    <a:pt x="71" y="61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77" y="58"/>
                    <a:pt x="82" y="58"/>
                    <a:pt x="86" y="60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107" y="72"/>
                    <a:pt x="107" y="72"/>
                    <a:pt x="107" y="72"/>
                  </a:cubicBezTo>
                  <a:cubicBezTo>
                    <a:pt x="107" y="74"/>
                    <a:pt x="106" y="76"/>
                    <a:pt x="105" y="76"/>
                  </a:cubicBezTo>
                  <a:cubicBezTo>
                    <a:pt x="103" y="76"/>
                    <a:pt x="102" y="78"/>
                    <a:pt x="101" y="80"/>
                  </a:cubicBezTo>
                  <a:cubicBezTo>
                    <a:pt x="105" y="90"/>
                    <a:pt x="105" y="90"/>
                    <a:pt x="105" y="90"/>
                  </a:cubicBezTo>
                  <a:cubicBezTo>
                    <a:pt x="108" y="86"/>
                    <a:pt x="110" y="84"/>
                    <a:pt x="113" y="84"/>
                  </a:cubicBezTo>
                  <a:cubicBezTo>
                    <a:pt x="114" y="84"/>
                    <a:pt x="115" y="84"/>
                    <a:pt x="117" y="86"/>
                  </a:cubicBezTo>
                  <a:cubicBezTo>
                    <a:pt x="118" y="88"/>
                    <a:pt x="119" y="92"/>
                    <a:pt x="120" y="95"/>
                  </a:cubicBezTo>
                  <a:cubicBezTo>
                    <a:pt x="120" y="100"/>
                    <a:pt x="121" y="103"/>
                    <a:pt x="123" y="105"/>
                  </a:cubicBezTo>
                  <a:cubicBezTo>
                    <a:pt x="126" y="110"/>
                    <a:pt x="126" y="110"/>
                    <a:pt x="126" y="110"/>
                  </a:cubicBezTo>
                  <a:cubicBezTo>
                    <a:pt x="131" y="116"/>
                    <a:pt x="133" y="120"/>
                    <a:pt x="134" y="124"/>
                  </a:cubicBezTo>
                  <a:cubicBezTo>
                    <a:pt x="150" y="122"/>
                    <a:pt x="150" y="122"/>
                    <a:pt x="150" y="122"/>
                  </a:cubicBezTo>
                  <a:cubicBezTo>
                    <a:pt x="157" y="118"/>
                    <a:pt x="157" y="118"/>
                    <a:pt x="157" y="118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6" y="102"/>
                    <a:pt x="166" y="102"/>
                    <a:pt x="166" y="102"/>
                  </a:cubicBezTo>
                  <a:cubicBezTo>
                    <a:pt x="166" y="102"/>
                    <a:pt x="166" y="102"/>
                    <a:pt x="166" y="102"/>
                  </a:cubicBezTo>
                  <a:cubicBezTo>
                    <a:pt x="166" y="102"/>
                    <a:pt x="166" y="102"/>
                    <a:pt x="166" y="102"/>
                  </a:cubicBezTo>
                  <a:cubicBezTo>
                    <a:pt x="168" y="94"/>
                    <a:pt x="168" y="94"/>
                    <a:pt x="168" y="94"/>
                  </a:cubicBezTo>
                  <a:cubicBezTo>
                    <a:pt x="168" y="93"/>
                    <a:pt x="168" y="93"/>
                    <a:pt x="168" y="93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9" y="92"/>
                    <a:pt x="169" y="92"/>
                    <a:pt x="169" y="92"/>
                  </a:cubicBezTo>
                  <a:cubicBezTo>
                    <a:pt x="175" y="88"/>
                    <a:pt x="175" y="88"/>
                    <a:pt x="175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65" y="84"/>
                    <a:pt x="165" y="84"/>
                    <a:pt x="165" y="84"/>
                  </a:cubicBezTo>
                  <a:cubicBezTo>
                    <a:pt x="165" y="84"/>
                    <a:pt x="165" y="84"/>
                    <a:pt x="165" y="84"/>
                  </a:cubicBezTo>
                  <a:cubicBezTo>
                    <a:pt x="165" y="84"/>
                    <a:pt x="165" y="84"/>
                    <a:pt x="165" y="84"/>
                  </a:cubicBezTo>
                  <a:cubicBezTo>
                    <a:pt x="163" y="78"/>
                    <a:pt x="163" y="78"/>
                    <a:pt x="163" y="78"/>
                  </a:cubicBezTo>
                  <a:lnTo>
                    <a:pt x="162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50" name="Freeform 34"/>
            <p:cNvSpPr/>
            <p:nvPr/>
          </p:nvSpPr>
          <p:spPr bwMode="auto">
            <a:xfrm>
              <a:off x="7026275" y="3370263"/>
              <a:ext cx="698500" cy="688975"/>
            </a:xfrm>
            <a:custGeom>
              <a:avLst/>
              <a:gdLst>
                <a:gd name="T0" fmla="*/ 41 w 186"/>
                <a:gd name="T1" fmla="*/ 60 h 183"/>
                <a:gd name="T2" fmla="*/ 2 w 186"/>
                <a:gd name="T3" fmla="*/ 81 h 183"/>
                <a:gd name="T4" fmla="*/ 15 w 186"/>
                <a:gd name="T5" fmla="*/ 111 h 183"/>
                <a:gd name="T6" fmla="*/ 16 w 186"/>
                <a:gd name="T7" fmla="*/ 111 h 183"/>
                <a:gd name="T8" fmla="*/ 34 w 186"/>
                <a:gd name="T9" fmla="*/ 143 h 183"/>
                <a:gd name="T10" fmla="*/ 44 w 186"/>
                <a:gd name="T11" fmla="*/ 145 h 183"/>
                <a:gd name="T12" fmla="*/ 53 w 186"/>
                <a:gd name="T13" fmla="*/ 150 h 183"/>
                <a:gd name="T14" fmla="*/ 106 w 186"/>
                <a:gd name="T15" fmla="*/ 155 h 183"/>
                <a:gd name="T16" fmla="*/ 109 w 186"/>
                <a:gd name="T17" fmla="*/ 173 h 183"/>
                <a:gd name="T18" fmla="*/ 130 w 186"/>
                <a:gd name="T19" fmla="*/ 171 h 183"/>
                <a:gd name="T20" fmla="*/ 142 w 186"/>
                <a:gd name="T21" fmla="*/ 183 h 183"/>
                <a:gd name="T22" fmla="*/ 151 w 186"/>
                <a:gd name="T23" fmla="*/ 174 h 183"/>
                <a:gd name="T24" fmla="*/ 163 w 186"/>
                <a:gd name="T25" fmla="*/ 175 h 183"/>
                <a:gd name="T26" fmla="*/ 174 w 186"/>
                <a:gd name="T27" fmla="*/ 165 h 183"/>
                <a:gd name="T28" fmla="*/ 172 w 186"/>
                <a:gd name="T29" fmla="*/ 163 h 183"/>
                <a:gd name="T30" fmla="*/ 173 w 186"/>
                <a:gd name="T31" fmla="*/ 153 h 183"/>
                <a:gd name="T32" fmla="*/ 152 w 186"/>
                <a:gd name="T33" fmla="*/ 147 h 183"/>
                <a:gd name="T34" fmla="*/ 142 w 186"/>
                <a:gd name="T35" fmla="*/ 131 h 183"/>
                <a:gd name="T36" fmla="*/ 138 w 186"/>
                <a:gd name="T37" fmla="*/ 118 h 183"/>
                <a:gd name="T38" fmla="*/ 149 w 186"/>
                <a:gd name="T39" fmla="*/ 113 h 183"/>
                <a:gd name="T40" fmla="*/ 156 w 186"/>
                <a:gd name="T41" fmla="*/ 102 h 183"/>
                <a:gd name="T42" fmla="*/ 160 w 186"/>
                <a:gd name="T43" fmla="*/ 98 h 183"/>
                <a:gd name="T44" fmla="*/ 160 w 186"/>
                <a:gd name="T45" fmla="*/ 81 h 183"/>
                <a:gd name="T46" fmla="*/ 170 w 186"/>
                <a:gd name="T47" fmla="*/ 83 h 183"/>
                <a:gd name="T48" fmla="*/ 171 w 186"/>
                <a:gd name="T49" fmla="*/ 84 h 183"/>
                <a:gd name="T50" fmla="*/ 186 w 186"/>
                <a:gd name="T51" fmla="*/ 81 h 183"/>
                <a:gd name="T52" fmla="*/ 169 w 186"/>
                <a:gd name="T53" fmla="*/ 68 h 183"/>
                <a:gd name="T54" fmla="*/ 152 w 186"/>
                <a:gd name="T55" fmla="*/ 63 h 183"/>
                <a:gd name="T56" fmla="*/ 152 w 186"/>
                <a:gd name="T57" fmla="*/ 63 h 183"/>
                <a:gd name="T58" fmla="*/ 131 w 186"/>
                <a:gd name="T59" fmla="*/ 48 h 183"/>
                <a:gd name="T60" fmla="*/ 148 w 186"/>
                <a:gd name="T61" fmla="*/ 29 h 183"/>
                <a:gd name="T62" fmla="*/ 142 w 186"/>
                <a:gd name="T63" fmla="*/ 9 h 183"/>
                <a:gd name="T64" fmla="*/ 114 w 186"/>
                <a:gd name="T65" fmla="*/ 14 h 183"/>
                <a:gd name="T66" fmla="*/ 101 w 186"/>
                <a:gd name="T67" fmla="*/ 7 h 183"/>
                <a:gd name="T68" fmla="*/ 96 w 186"/>
                <a:gd name="T69" fmla="*/ 5 h 183"/>
                <a:gd name="T70" fmla="*/ 95 w 186"/>
                <a:gd name="T71" fmla="*/ 3 h 183"/>
                <a:gd name="T72" fmla="*/ 95 w 186"/>
                <a:gd name="T73" fmla="*/ 3 h 183"/>
                <a:gd name="T74" fmla="*/ 94 w 186"/>
                <a:gd name="T75" fmla="*/ 1 h 183"/>
                <a:gd name="T76" fmla="*/ 94 w 186"/>
                <a:gd name="T77" fmla="*/ 0 h 183"/>
                <a:gd name="T78" fmla="*/ 93 w 186"/>
                <a:gd name="T79" fmla="*/ 11 h 183"/>
                <a:gd name="T80" fmla="*/ 92 w 186"/>
                <a:gd name="T81" fmla="*/ 18 h 183"/>
                <a:gd name="T82" fmla="*/ 93 w 186"/>
                <a:gd name="T83" fmla="*/ 34 h 183"/>
                <a:gd name="T84" fmla="*/ 92 w 186"/>
                <a:gd name="T85" fmla="*/ 35 h 183"/>
                <a:gd name="T86" fmla="*/ 87 w 186"/>
                <a:gd name="T87" fmla="*/ 48 h 183"/>
                <a:gd name="T88" fmla="*/ 67 w 186"/>
                <a:gd name="T89" fmla="*/ 55 h 183"/>
                <a:gd name="T90" fmla="*/ 42 w 186"/>
                <a:gd name="T91" fmla="*/ 6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6" h="183">
                  <a:moveTo>
                    <a:pt x="42" y="60"/>
                  </a:moveTo>
                  <a:cubicBezTo>
                    <a:pt x="41" y="60"/>
                    <a:pt x="41" y="60"/>
                    <a:pt x="41" y="60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0" y="95"/>
                    <a:pt x="2" y="103"/>
                    <a:pt x="6" y="105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8" y="126"/>
                    <a:pt x="18" y="126"/>
                    <a:pt x="18" y="126"/>
                  </a:cubicBezTo>
                  <a:cubicBezTo>
                    <a:pt x="26" y="136"/>
                    <a:pt x="31" y="141"/>
                    <a:pt x="34" y="143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44" y="145"/>
                    <a:pt x="44" y="145"/>
                    <a:pt x="44" y="145"/>
                  </a:cubicBezTo>
                  <a:cubicBezTo>
                    <a:pt x="44" y="145"/>
                    <a:pt x="44" y="145"/>
                    <a:pt x="44" y="145"/>
                  </a:cubicBezTo>
                  <a:cubicBezTo>
                    <a:pt x="45" y="147"/>
                    <a:pt x="48" y="149"/>
                    <a:pt x="53" y="150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94" y="151"/>
                    <a:pt x="104" y="153"/>
                    <a:pt x="106" y="155"/>
                  </a:cubicBezTo>
                  <a:cubicBezTo>
                    <a:pt x="108" y="156"/>
                    <a:pt x="109" y="160"/>
                    <a:pt x="108" y="166"/>
                  </a:cubicBezTo>
                  <a:cubicBezTo>
                    <a:pt x="108" y="170"/>
                    <a:pt x="108" y="173"/>
                    <a:pt x="109" y="173"/>
                  </a:cubicBezTo>
                  <a:cubicBezTo>
                    <a:pt x="118" y="171"/>
                    <a:pt x="118" y="171"/>
                    <a:pt x="118" y="171"/>
                  </a:cubicBezTo>
                  <a:cubicBezTo>
                    <a:pt x="124" y="169"/>
                    <a:pt x="128" y="169"/>
                    <a:pt x="130" y="171"/>
                  </a:cubicBezTo>
                  <a:cubicBezTo>
                    <a:pt x="134" y="175"/>
                    <a:pt x="134" y="175"/>
                    <a:pt x="134" y="175"/>
                  </a:cubicBezTo>
                  <a:cubicBezTo>
                    <a:pt x="138" y="181"/>
                    <a:pt x="142" y="183"/>
                    <a:pt x="142" y="183"/>
                  </a:cubicBezTo>
                  <a:cubicBezTo>
                    <a:pt x="145" y="182"/>
                    <a:pt x="148" y="179"/>
                    <a:pt x="150" y="175"/>
                  </a:cubicBezTo>
                  <a:cubicBezTo>
                    <a:pt x="151" y="174"/>
                    <a:pt x="151" y="174"/>
                    <a:pt x="151" y="174"/>
                  </a:cubicBezTo>
                  <a:cubicBezTo>
                    <a:pt x="158" y="179"/>
                    <a:pt x="158" y="179"/>
                    <a:pt x="158" y="179"/>
                  </a:cubicBezTo>
                  <a:cubicBezTo>
                    <a:pt x="163" y="175"/>
                    <a:pt x="163" y="175"/>
                    <a:pt x="163" y="175"/>
                  </a:cubicBezTo>
                  <a:cubicBezTo>
                    <a:pt x="164" y="169"/>
                    <a:pt x="167" y="167"/>
                    <a:pt x="172" y="166"/>
                  </a:cubicBezTo>
                  <a:cubicBezTo>
                    <a:pt x="174" y="165"/>
                    <a:pt x="174" y="165"/>
                    <a:pt x="174" y="165"/>
                  </a:cubicBezTo>
                  <a:cubicBezTo>
                    <a:pt x="173" y="164"/>
                    <a:pt x="173" y="164"/>
                    <a:pt x="173" y="164"/>
                  </a:cubicBezTo>
                  <a:cubicBezTo>
                    <a:pt x="172" y="163"/>
                    <a:pt x="172" y="163"/>
                    <a:pt x="172" y="163"/>
                  </a:cubicBezTo>
                  <a:cubicBezTo>
                    <a:pt x="172" y="163"/>
                    <a:pt x="172" y="163"/>
                    <a:pt x="172" y="163"/>
                  </a:cubicBezTo>
                  <a:cubicBezTo>
                    <a:pt x="173" y="153"/>
                    <a:pt x="173" y="153"/>
                    <a:pt x="173" y="153"/>
                  </a:cubicBezTo>
                  <a:cubicBezTo>
                    <a:pt x="170" y="148"/>
                    <a:pt x="166" y="146"/>
                    <a:pt x="161" y="147"/>
                  </a:cubicBezTo>
                  <a:cubicBezTo>
                    <a:pt x="157" y="148"/>
                    <a:pt x="154" y="148"/>
                    <a:pt x="152" y="147"/>
                  </a:cubicBezTo>
                  <a:cubicBezTo>
                    <a:pt x="152" y="145"/>
                    <a:pt x="152" y="145"/>
                    <a:pt x="152" y="143"/>
                  </a:cubicBezTo>
                  <a:cubicBezTo>
                    <a:pt x="149" y="138"/>
                    <a:pt x="146" y="134"/>
                    <a:pt x="142" y="131"/>
                  </a:cubicBezTo>
                  <a:cubicBezTo>
                    <a:pt x="138" y="127"/>
                    <a:pt x="136" y="123"/>
                    <a:pt x="138" y="119"/>
                  </a:cubicBezTo>
                  <a:cubicBezTo>
                    <a:pt x="138" y="118"/>
                    <a:pt x="138" y="118"/>
                    <a:pt x="138" y="118"/>
                  </a:cubicBezTo>
                  <a:cubicBezTo>
                    <a:pt x="150" y="120"/>
                    <a:pt x="150" y="120"/>
                    <a:pt x="150" y="120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48" y="109"/>
                    <a:pt x="149" y="107"/>
                    <a:pt x="151" y="105"/>
                  </a:cubicBezTo>
                  <a:cubicBezTo>
                    <a:pt x="152" y="103"/>
                    <a:pt x="154" y="102"/>
                    <a:pt x="156" y="102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57" y="91"/>
                    <a:pt x="156" y="85"/>
                    <a:pt x="157" y="83"/>
                  </a:cubicBezTo>
                  <a:cubicBezTo>
                    <a:pt x="160" y="81"/>
                    <a:pt x="160" y="81"/>
                    <a:pt x="160" y="81"/>
                  </a:cubicBezTo>
                  <a:cubicBezTo>
                    <a:pt x="161" y="80"/>
                    <a:pt x="165" y="81"/>
                    <a:pt x="170" y="83"/>
                  </a:cubicBezTo>
                  <a:cubicBezTo>
                    <a:pt x="170" y="83"/>
                    <a:pt x="170" y="83"/>
                    <a:pt x="170" y="83"/>
                  </a:cubicBezTo>
                  <a:cubicBezTo>
                    <a:pt x="171" y="83"/>
                    <a:pt x="171" y="83"/>
                    <a:pt x="171" y="83"/>
                  </a:cubicBezTo>
                  <a:cubicBezTo>
                    <a:pt x="171" y="84"/>
                    <a:pt x="171" y="84"/>
                    <a:pt x="171" y="84"/>
                  </a:cubicBezTo>
                  <a:cubicBezTo>
                    <a:pt x="175" y="89"/>
                    <a:pt x="178" y="93"/>
                    <a:pt x="179" y="93"/>
                  </a:cubicBezTo>
                  <a:cubicBezTo>
                    <a:pt x="186" y="81"/>
                    <a:pt x="186" y="81"/>
                    <a:pt x="186" y="81"/>
                  </a:cubicBezTo>
                  <a:cubicBezTo>
                    <a:pt x="180" y="73"/>
                    <a:pt x="176" y="67"/>
                    <a:pt x="175" y="64"/>
                  </a:cubicBezTo>
                  <a:cubicBezTo>
                    <a:pt x="169" y="68"/>
                    <a:pt x="169" y="68"/>
                    <a:pt x="169" y="68"/>
                  </a:cubicBezTo>
                  <a:cubicBezTo>
                    <a:pt x="168" y="67"/>
                    <a:pt x="168" y="67"/>
                    <a:pt x="168" y="67"/>
                  </a:cubicBezTo>
                  <a:cubicBezTo>
                    <a:pt x="152" y="63"/>
                    <a:pt x="152" y="63"/>
                    <a:pt x="152" y="63"/>
                  </a:cubicBezTo>
                  <a:cubicBezTo>
                    <a:pt x="152" y="63"/>
                    <a:pt x="152" y="63"/>
                    <a:pt x="152" y="63"/>
                  </a:cubicBezTo>
                  <a:cubicBezTo>
                    <a:pt x="152" y="63"/>
                    <a:pt x="152" y="63"/>
                    <a:pt x="152" y="63"/>
                  </a:cubicBezTo>
                  <a:cubicBezTo>
                    <a:pt x="145" y="60"/>
                    <a:pt x="141" y="56"/>
                    <a:pt x="140" y="53"/>
                  </a:cubicBezTo>
                  <a:cubicBezTo>
                    <a:pt x="131" y="48"/>
                    <a:pt x="131" y="48"/>
                    <a:pt x="131" y="48"/>
                  </a:cubicBezTo>
                  <a:cubicBezTo>
                    <a:pt x="131" y="39"/>
                    <a:pt x="131" y="39"/>
                    <a:pt x="131" y="39"/>
                  </a:cubicBezTo>
                  <a:cubicBezTo>
                    <a:pt x="148" y="29"/>
                    <a:pt x="148" y="29"/>
                    <a:pt x="148" y="29"/>
                  </a:cubicBezTo>
                  <a:cubicBezTo>
                    <a:pt x="148" y="24"/>
                    <a:pt x="146" y="19"/>
                    <a:pt x="144" y="15"/>
                  </a:cubicBezTo>
                  <a:cubicBezTo>
                    <a:pt x="142" y="9"/>
                    <a:pt x="142" y="9"/>
                    <a:pt x="142" y="9"/>
                  </a:cubicBezTo>
                  <a:cubicBezTo>
                    <a:pt x="130" y="11"/>
                    <a:pt x="130" y="11"/>
                    <a:pt x="130" y="11"/>
                  </a:cubicBezTo>
                  <a:cubicBezTo>
                    <a:pt x="124" y="13"/>
                    <a:pt x="119" y="14"/>
                    <a:pt x="114" y="14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99" y="7"/>
                    <a:pt x="99" y="7"/>
                    <a:pt x="99" y="7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3" y="11"/>
                    <a:pt x="93" y="11"/>
                    <a:pt x="93" y="11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6"/>
                    <a:pt x="91" y="17"/>
                    <a:pt x="92" y="18"/>
                  </a:cubicBezTo>
                  <a:cubicBezTo>
                    <a:pt x="94" y="21"/>
                    <a:pt x="93" y="24"/>
                    <a:pt x="91" y="27"/>
                  </a:cubicBezTo>
                  <a:cubicBezTo>
                    <a:pt x="93" y="34"/>
                    <a:pt x="93" y="34"/>
                    <a:pt x="93" y="34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87" y="39"/>
                    <a:pt x="87" y="39"/>
                    <a:pt x="87" y="39"/>
                  </a:cubicBezTo>
                  <a:cubicBezTo>
                    <a:pt x="87" y="48"/>
                    <a:pt x="87" y="48"/>
                    <a:pt x="87" y="48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77" y="53"/>
                    <a:pt x="71" y="55"/>
                    <a:pt x="67" y="55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42" y="60"/>
                    <a:pt x="42" y="60"/>
                    <a:pt x="42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51" name="Freeform 35"/>
            <p:cNvSpPr/>
            <p:nvPr/>
          </p:nvSpPr>
          <p:spPr bwMode="auto">
            <a:xfrm>
              <a:off x="8337550" y="4840288"/>
              <a:ext cx="198438" cy="481013"/>
            </a:xfrm>
            <a:custGeom>
              <a:avLst/>
              <a:gdLst>
                <a:gd name="T0" fmla="*/ 40 w 53"/>
                <a:gd name="T1" fmla="*/ 0 h 128"/>
                <a:gd name="T2" fmla="*/ 12 w 53"/>
                <a:gd name="T3" fmla="*/ 35 h 128"/>
                <a:gd name="T4" fmla="*/ 0 w 53"/>
                <a:gd name="T5" fmla="*/ 54 h 128"/>
                <a:gd name="T6" fmla="*/ 3 w 53"/>
                <a:gd name="T7" fmla="*/ 76 h 128"/>
                <a:gd name="T8" fmla="*/ 3 w 53"/>
                <a:gd name="T9" fmla="*/ 77 h 128"/>
                <a:gd name="T10" fmla="*/ 3 w 53"/>
                <a:gd name="T11" fmla="*/ 77 h 128"/>
                <a:gd name="T12" fmla="*/ 1 w 53"/>
                <a:gd name="T13" fmla="*/ 92 h 128"/>
                <a:gd name="T14" fmla="*/ 2 w 53"/>
                <a:gd name="T15" fmla="*/ 101 h 128"/>
                <a:gd name="T16" fmla="*/ 18 w 53"/>
                <a:gd name="T17" fmla="*/ 112 h 128"/>
                <a:gd name="T18" fmla="*/ 18 w 53"/>
                <a:gd name="T19" fmla="*/ 112 h 128"/>
                <a:gd name="T20" fmla="*/ 19 w 53"/>
                <a:gd name="T21" fmla="*/ 112 h 128"/>
                <a:gd name="T22" fmla="*/ 19 w 53"/>
                <a:gd name="T23" fmla="*/ 113 h 128"/>
                <a:gd name="T24" fmla="*/ 19 w 53"/>
                <a:gd name="T25" fmla="*/ 113 h 128"/>
                <a:gd name="T26" fmla="*/ 25 w 53"/>
                <a:gd name="T27" fmla="*/ 124 h 128"/>
                <a:gd name="T28" fmla="*/ 31 w 53"/>
                <a:gd name="T29" fmla="*/ 128 h 128"/>
                <a:gd name="T30" fmla="*/ 33 w 53"/>
                <a:gd name="T31" fmla="*/ 102 h 128"/>
                <a:gd name="T32" fmla="*/ 33 w 53"/>
                <a:gd name="T33" fmla="*/ 101 h 128"/>
                <a:gd name="T34" fmla="*/ 45 w 53"/>
                <a:gd name="T35" fmla="*/ 73 h 128"/>
                <a:gd name="T36" fmla="*/ 49 w 53"/>
                <a:gd name="T37" fmla="*/ 40 h 128"/>
                <a:gd name="T38" fmla="*/ 49 w 53"/>
                <a:gd name="T39" fmla="*/ 39 h 128"/>
                <a:gd name="T40" fmla="*/ 49 w 53"/>
                <a:gd name="T41" fmla="*/ 39 h 128"/>
                <a:gd name="T42" fmla="*/ 53 w 53"/>
                <a:gd name="T43" fmla="*/ 30 h 128"/>
                <a:gd name="T44" fmla="*/ 50 w 53"/>
                <a:gd name="T45" fmla="*/ 22 h 128"/>
                <a:gd name="T46" fmla="*/ 50 w 53"/>
                <a:gd name="T47" fmla="*/ 22 h 128"/>
                <a:gd name="T48" fmla="*/ 49 w 53"/>
                <a:gd name="T49" fmla="*/ 22 h 128"/>
                <a:gd name="T50" fmla="*/ 49 w 53"/>
                <a:gd name="T51" fmla="*/ 12 h 128"/>
                <a:gd name="T52" fmla="*/ 49 w 53"/>
                <a:gd name="T53" fmla="*/ 11 h 128"/>
                <a:gd name="T54" fmla="*/ 49 w 53"/>
                <a:gd name="T55" fmla="*/ 11 h 128"/>
                <a:gd name="T56" fmla="*/ 51 w 53"/>
                <a:gd name="T57" fmla="*/ 8 h 128"/>
                <a:gd name="T58" fmla="*/ 53 w 53"/>
                <a:gd name="T59" fmla="*/ 6 h 128"/>
                <a:gd name="T60" fmla="*/ 40 w 53"/>
                <a:gd name="T6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3" h="128">
                  <a:moveTo>
                    <a:pt x="40" y="0"/>
                  </a:moveTo>
                  <a:cubicBezTo>
                    <a:pt x="27" y="9"/>
                    <a:pt x="18" y="21"/>
                    <a:pt x="12" y="35"/>
                  </a:cubicBezTo>
                  <a:cubicBezTo>
                    <a:pt x="7" y="47"/>
                    <a:pt x="3" y="53"/>
                    <a:pt x="0" y="54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7"/>
                    <a:pt x="1" y="100"/>
                    <a:pt x="2" y="101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9" y="113"/>
                    <a:pt x="19" y="113"/>
                    <a:pt x="19" y="113"/>
                  </a:cubicBezTo>
                  <a:cubicBezTo>
                    <a:pt x="19" y="113"/>
                    <a:pt x="19" y="113"/>
                    <a:pt x="19" y="113"/>
                  </a:cubicBezTo>
                  <a:cubicBezTo>
                    <a:pt x="20" y="116"/>
                    <a:pt x="22" y="120"/>
                    <a:pt x="25" y="124"/>
                  </a:cubicBezTo>
                  <a:cubicBezTo>
                    <a:pt x="27" y="126"/>
                    <a:pt x="29" y="127"/>
                    <a:pt x="31" y="128"/>
                  </a:cubicBezTo>
                  <a:cubicBezTo>
                    <a:pt x="33" y="102"/>
                    <a:pt x="33" y="102"/>
                    <a:pt x="33" y="102"/>
                  </a:cubicBezTo>
                  <a:cubicBezTo>
                    <a:pt x="33" y="101"/>
                    <a:pt x="33" y="101"/>
                    <a:pt x="33" y="101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3" y="6"/>
                    <a:pt x="53" y="6"/>
                    <a:pt x="53" y="6"/>
                  </a:cubicBezTo>
                  <a:lnTo>
                    <a:pt x="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52" name="Freeform 36"/>
            <p:cNvSpPr/>
            <p:nvPr/>
          </p:nvSpPr>
          <p:spPr bwMode="auto">
            <a:xfrm>
              <a:off x="6867525" y="5692775"/>
              <a:ext cx="309563" cy="263525"/>
            </a:xfrm>
            <a:custGeom>
              <a:avLst/>
              <a:gdLst>
                <a:gd name="T0" fmla="*/ 37 w 82"/>
                <a:gd name="T1" fmla="*/ 7 h 70"/>
                <a:gd name="T2" fmla="*/ 36 w 82"/>
                <a:gd name="T3" fmla="*/ 9 h 70"/>
                <a:gd name="T4" fmla="*/ 36 w 82"/>
                <a:gd name="T5" fmla="*/ 9 h 70"/>
                <a:gd name="T6" fmla="*/ 35 w 82"/>
                <a:gd name="T7" fmla="*/ 10 h 70"/>
                <a:gd name="T8" fmla="*/ 19 w 82"/>
                <a:gd name="T9" fmla="*/ 14 h 70"/>
                <a:gd name="T10" fmla="*/ 20 w 82"/>
                <a:gd name="T11" fmla="*/ 16 h 70"/>
                <a:gd name="T12" fmla="*/ 25 w 82"/>
                <a:gd name="T13" fmla="*/ 22 h 70"/>
                <a:gd name="T14" fmla="*/ 23 w 82"/>
                <a:gd name="T15" fmla="*/ 23 h 70"/>
                <a:gd name="T16" fmla="*/ 16 w 82"/>
                <a:gd name="T17" fmla="*/ 27 h 70"/>
                <a:gd name="T18" fmla="*/ 4 w 82"/>
                <a:gd name="T19" fmla="*/ 36 h 70"/>
                <a:gd name="T20" fmla="*/ 6 w 82"/>
                <a:gd name="T21" fmla="*/ 63 h 70"/>
                <a:gd name="T22" fmla="*/ 18 w 82"/>
                <a:gd name="T23" fmla="*/ 64 h 70"/>
                <a:gd name="T24" fmla="*/ 19 w 82"/>
                <a:gd name="T25" fmla="*/ 64 h 70"/>
                <a:gd name="T26" fmla="*/ 19 w 82"/>
                <a:gd name="T27" fmla="*/ 64 h 70"/>
                <a:gd name="T28" fmla="*/ 31 w 82"/>
                <a:gd name="T29" fmla="*/ 70 h 70"/>
                <a:gd name="T30" fmla="*/ 44 w 82"/>
                <a:gd name="T31" fmla="*/ 68 h 70"/>
                <a:gd name="T32" fmla="*/ 62 w 82"/>
                <a:gd name="T33" fmla="*/ 53 h 70"/>
                <a:gd name="T34" fmla="*/ 63 w 82"/>
                <a:gd name="T35" fmla="*/ 53 h 70"/>
                <a:gd name="T36" fmla="*/ 64 w 82"/>
                <a:gd name="T37" fmla="*/ 52 h 70"/>
                <a:gd name="T38" fmla="*/ 69 w 82"/>
                <a:gd name="T39" fmla="*/ 50 h 70"/>
                <a:gd name="T40" fmla="*/ 68 w 82"/>
                <a:gd name="T41" fmla="*/ 33 h 70"/>
                <a:gd name="T42" fmla="*/ 68 w 82"/>
                <a:gd name="T43" fmla="*/ 33 h 70"/>
                <a:gd name="T44" fmla="*/ 75 w 82"/>
                <a:gd name="T45" fmla="*/ 22 h 70"/>
                <a:gd name="T46" fmla="*/ 75 w 82"/>
                <a:gd name="T47" fmla="*/ 22 h 70"/>
                <a:gd name="T48" fmla="*/ 75 w 82"/>
                <a:gd name="T49" fmla="*/ 22 h 70"/>
                <a:gd name="T50" fmla="*/ 81 w 82"/>
                <a:gd name="T51" fmla="*/ 17 h 70"/>
                <a:gd name="T52" fmla="*/ 79 w 82"/>
                <a:gd name="T53" fmla="*/ 5 h 70"/>
                <a:gd name="T54" fmla="*/ 74 w 82"/>
                <a:gd name="T55" fmla="*/ 0 h 70"/>
                <a:gd name="T56" fmla="*/ 74 w 82"/>
                <a:gd name="T57" fmla="*/ 6 h 70"/>
                <a:gd name="T58" fmla="*/ 64 w 82"/>
                <a:gd name="T59" fmla="*/ 4 h 70"/>
                <a:gd name="T60" fmla="*/ 59 w 82"/>
                <a:gd name="T61" fmla="*/ 7 h 70"/>
                <a:gd name="T62" fmla="*/ 58 w 82"/>
                <a:gd name="T63" fmla="*/ 7 h 70"/>
                <a:gd name="T64" fmla="*/ 58 w 82"/>
                <a:gd name="T65" fmla="*/ 7 h 70"/>
                <a:gd name="T66" fmla="*/ 37 w 82"/>
                <a:gd name="T67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70">
                  <a:moveTo>
                    <a:pt x="37" y="7"/>
                  </a:move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41"/>
                    <a:pt x="0" y="49"/>
                    <a:pt x="6" y="63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44" y="68"/>
                    <a:pt x="44" y="68"/>
                    <a:pt x="44" y="68"/>
                  </a:cubicBezTo>
                  <a:cubicBezTo>
                    <a:pt x="49" y="67"/>
                    <a:pt x="55" y="62"/>
                    <a:pt x="62" y="53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68" y="33"/>
                    <a:pt x="68" y="33"/>
                    <a:pt x="68" y="33"/>
                  </a:cubicBezTo>
                  <a:cubicBezTo>
                    <a:pt x="68" y="33"/>
                    <a:pt x="68" y="33"/>
                    <a:pt x="68" y="33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82" y="13"/>
                    <a:pt x="81" y="8"/>
                    <a:pt x="79" y="5"/>
                  </a:cubicBezTo>
                  <a:cubicBezTo>
                    <a:pt x="78" y="1"/>
                    <a:pt x="76" y="0"/>
                    <a:pt x="74" y="0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lnTo>
                    <a:pt x="3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5" t="32868" r="17793" b="19630"/>
          <a:stretch>
            <a:fillRect/>
          </a:stretch>
        </p:blipFill>
        <p:spPr>
          <a:xfrm>
            <a:off x="3060793" y="3950885"/>
            <a:ext cx="406308" cy="406308"/>
          </a:xfrm>
          <a:custGeom>
            <a:avLst/>
            <a:gdLst>
              <a:gd name="connsiteX0" fmla="*/ 415672 w 831344"/>
              <a:gd name="connsiteY0" fmla="*/ 0 h 831344"/>
              <a:gd name="connsiteX1" fmla="*/ 831344 w 831344"/>
              <a:gd name="connsiteY1" fmla="*/ 415672 h 831344"/>
              <a:gd name="connsiteX2" fmla="*/ 415672 w 831344"/>
              <a:gd name="connsiteY2" fmla="*/ 831344 h 831344"/>
              <a:gd name="connsiteX3" fmla="*/ 0 w 831344"/>
              <a:gd name="connsiteY3" fmla="*/ 415672 h 831344"/>
              <a:gd name="connsiteX4" fmla="*/ 415672 w 831344"/>
              <a:gd name="connsiteY4" fmla="*/ 0 h 83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344" h="831344">
                <a:moveTo>
                  <a:pt x="415672" y="0"/>
                </a:moveTo>
                <a:cubicBezTo>
                  <a:pt x="645241" y="0"/>
                  <a:pt x="831344" y="186103"/>
                  <a:pt x="831344" y="415672"/>
                </a:cubicBezTo>
                <a:cubicBezTo>
                  <a:pt x="831344" y="645241"/>
                  <a:pt x="645241" y="831344"/>
                  <a:pt x="415672" y="831344"/>
                </a:cubicBezTo>
                <a:cubicBezTo>
                  <a:pt x="186103" y="831344"/>
                  <a:pt x="0" y="645241"/>
                  <a:pt x="0" y="415672"/>
                </a:cubicBezTo>
                <a:cubicBezTo>
                  <a:pt x="0" y="186103"/>
                  <a:pt x="186103" y="0"/>
                  <a:pt x="415672" y="0"/>
                </a:cubicBezTo>
                <a:close/>
              </a:path>
            </a:pathLst>
          </a:custGeom>
        </p:spPr>
      </p:pic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5" t="32868" r="17793" b="19630"/>
          <a:stretch>
            <a:fillRect/>
          </a:stretch>
        </p:blipFill>
        <p:spPr>
          <a:xfrm>
            <a:off x="2197216" y="2934104"/>
            <a:ext cx="746403" cy="746403"/>
          </a:xfrm>
          <a:custGeom>
            <a:avLst/>
            <a:gdLst>
              <a:gd name="connsiteX0" fmla="*/ 415672 w 831344"/>
              <a:gd name="connsiteY0" fmla="*/ 0 h 831344"/>
              <a:gd name="connsiteX1" fmla="*/ 831344 w 831344"/>
              <a:gd name="connsiteY1" fmla="*/ 415672 h 831344"/>
              <a:gd name="connsiteX2" fmla="*/ 415672 w 831344"/>
              <a:gd name="connsiteY2" fmla="*/ 831344 h 831344"/>
              <a:gd name="connsiteX3" fmla="*/ 0 w 831344"/>
              <a:gd name="connsiteY3" fmla="*/ 415672 h 831344"/>
              <a:gd name="connsiteX4" fmla="*/ 415672 w 831344"/>
              <a:gd name="connsiteY4" fmla="*/ 0 h 83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344" h="831344">
                <a:moveTo>
                  <a:pt x="415672" y="0"/>
                </a:moveTo>
                <a:cubicBezTo>
                  <a:pt x="645241" y="0"/>
                  <a:pt x="831344" y="186103"/>
                  <a:pt x="831344" y="415672"/>
                </a:cubicBezTo>
                <a:cubicBezTo>
                  <a:pt x="831344" y="645241"/>
                  <a:pt x="645241" y="831344"/>
                  <a:pt x="415672" y="831344"/>
                </a:cubicBezTo>
                <a:cubicBezTo>
                  <a:pt x="186103" y="831344"/>
                  <a:pt x="0" y="645241"/>
                  <a:pt x="0" y="415672"/>
                </a:cubicBezTo>
                <a:cubicBezTo>
                  <a:pt x="0" y="186103"/>
                  <a:pt x="186103" y="0"/>
                  <a:pt x="415672" y="0"/>
                </a:cubicBezTo>
                <a:close/>
              </a:path>
            </a:pathLst>
          </a:custGeom>
        </p:spPr>
      </p:pic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5" t="32868" r="17793" b="19630"/>
          <a:stretch>
            <a:fillRect/>
          </a:stretch>
        </p:blipFill>
        <p:spPr>
          <a:xfrm>
            <a:off x="5479146" y="2060540"/>
            <a:ext cx="541678" cy="541678"/>
          </a:xfrm>
          <a:custGeom>
            <a:avLst/>
            <a:gdLst>
              <a:gd name="connsiteX0" fmla="*/ 415672 w 831344"/>
              <a:gd name="connsiteY0" fmla="*/ 0 h 831344"/>
              <a:gd name="connsiteX1" fmla="*/ 831344 w 831344"/>
              <a:gd name="connsiteY1" fmla="*/ 415672 h 831344"/>
              <a:gd name="connsiteX2" fmla="*/ 415672 w 831344"/>
              <a:gd name="connsiteY2" fmla="*/ 831344 h 831344"/>
              <a:gd name="connsiteX3" fmla="*/ 0 w 831344"/>
              <a:gd name="connsiteY3" fmla="*/ 415672 h 831344"/>
              <a:gd name="connsiteX4" fmla="*/ 415672 w 831344"/>
              <a:gd name="connsiteY4" fmla="*/ 0 h 83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344" h="831344">
                <a:moveTo>
                  <a:pt x="415672" y="0"/>
                </a:moveTo>
                <a:cubicBezTo>
                  <a:pt x="645241" y="0"/>
                  <a:pt x="831344" y="186103"/>
                  <a:pt x="831344" y="415672"/>
                </a:cubicBezTo>
                <a:cubicBezTo>
                  <a:pt x="831344" y="645241"/>
                  <a:pt x="645241" y="831344"/>
                  <a:pt x="415672" y="831344"/>
                </a:cubicBezTo>
                <a:cubicBezTo>
                  <a:pt x="186103" y="831344"/>
                  <a:pt x="0" y="645241"/>
                  <a:pt x="0" y="415672"/>
                </a:cubicBezTo>
                <a:cubicBezTo>
                  <a:pt x="0" y="186103"/>
                  <a:pt x="186103" y="0"/>
                  <a:pt x="415672" y="0"/>
                </a:cubicBezTo>
                <a:close/>
              </a:path>
            </a:pathLst>
          </a:custGeom>
        </p:spPr>
      </p:pic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5" t="32868" r="17793" b="19630"/>
          <a:stretch>
            <a:fillRect/>
          </a:stretch>
        </p:blipFill>
        <p:spPr>
          <a:xfrm>
            <a:off x="4754719" y="3470245"/>
            <a:ext cx="417356" cy="417356"/>
          </a:xfrm>
          <a:custGeom>
            <a:avLst/>
            <a:gdLst>
              <a:gd name="connsiteX0" fmla="*/ 415672 w 831344"/>
              <a:gd name="connsiteY0" fmla="*/ 0 h 831344"/>
              <a:gd name="connsiteX1" fmla="*/ 831344 w 831344"/>
              <a:gd name="connsiteY1" fmla="*/ 415672 h 831344"/>
              <a:gd name="connsiteX2" fmla="*/ 415672 w 831344"/>
              <a:gd name="connsiteY2" fmla="*/ 831344 h 831344"/>
              <a:gd name="connsiteX3" fmla="*/ 0 w 831344"/>
              <a:gd name="connsiteY3" fmla="*/ 415672 h 831344"/>
              <a:gd name="connsiteX4" fmla="*/ 415672 w 831344"/>
              <a:gd name="connsiteY4" fmla="*/ 0 h 83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344" h="831344">
                <a:moveTo>
                  <a:pt x="415672" y="0"/>
                </a:moveTo>
                <a:cubicBezTo>
                  <a:pt x="645241" y="0"/>
                  <a:pt x="831344" y="186103"/>
                  <a:pt x="831344" y="415672"/>
                </a:cubicBezTo>
                <a:cubicBezTo>
                  <a:pt x="831344" y="645241"/>
                  <a:pt x="645241" y="831344"/>
                  <a:pt x="415672" y="831344"/>
                </a:cubicBezTo>
                <a:cubicBezTo>
                  <a:pt x="186103" y="831344"/>
                  <a:pt x="0" y="645241"/>
                  <a:pt x="0" y="415672"/>
                </a:cubicBezTo>
                <a:cubicBezTo>
                  <a:pt x="0" y="186103"/>
                  <a:pt x="186103" y="0"/>
                  <a:pt x="415672" y="0"/>
                </a:cubicBezTo>
                <a:close/>
              </a:path>
            </a:pathLst>
          </a:cu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5" t="32868" r="17793" b="19630"/>
          <a:stretch>
            <a:fillRect/>
          </a:stretch>
        </p:blipFill>
        <p:spPr>
          <a:xfrm>
            <a:off x="4439762" y="4370531"/>
            <a:ext cx="732242" cy="732242"/>
          </a:xfrm>
          <a:custGeom>
            <a:avLst/>
            <a:gdLst>
              <a:gd name="connsiteX0" fmla="*/ 415672 w 831344"/>
              <a:gd name="connsiteY0" fmla="*/ 0 h 831344"/>
              <a:gd name="connsiteX1" fmla="*/ 831344 w 831344"/>
              <a:gd name="connsiteY1" fmla="*/ 415672 h 831344"/>
              <a:gd name="connsiteX2" fmla="*/ 415672 w 831344"/>
              <a:gd name="connsiteY2" fmla="*/ 831344 h 831344"/>
              <a:gd name="connsiteX3" fmla="*/ 0 w 831344"/>
              <a:gd name="connsiteY3" fmla="*/ 415672 h 831344"/>
              <a:gd name="connsiteX4" fmla="*/ 415672 w 831344"/>
              <a:gd name="connsiteY4" fmla="*/ 0 h 83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344" h="831344">
                <a:moveTo>
                  <a:pt x="415672" y="0"/>
                </a:moveTo>
                <a:cubicBezTo>
                  <a:pt x="645241" y="0"/>
                  <a:pt x="831344" y="186103"/>
                  <a:pt x="831344" y="415672"/>
                </a:cubicBezTo>
                <a:cubicBezTo>
                  <a:pt x="831344" y="645241"/>
                  <a:pt x="645241" y="831344"/>
                  <a:pt x="415672" y="831344"/>
                </a:cubicBezTo>
                <a:cubicBezTo>
                  <a:pt x="186103" y="831344"/>
                  <a:pt x="0" y="645241"/>
                  <a:pt x="0" y="415672"/>
                </a:cubicBezTo>
                <a:cubicBezTo>
                  <a:pt x="0" y="186103"/>
                  <a:pt x="186103" y="0"/>
                  <a:pt x="415672" y="0"/>
                </a:cubicBezTo>
                <a:close/>
              </a:path>
            </a:pathLst>
          </a:custGeom>
        </p:spPr>
      </p:pic>
      <p:sp>
        <p:nvSpPr>
          <p:cNvPr id="58" name="文本框 57"/>
          <p:cNvSpPr txBox="1"/>
          <p:nvPr/>
        </p:nvSpPr>
        <p:spPr>
          <a:xfrm>
            <a:off x="6430337" y="3431961"/>
            <a:ext cx="4616835" cy="77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sp>
        <p:nvSpPr>
          <p:cNvPr id="59" name="文本框 58"/>
          <p:cNvSpPr txBox="1"/>
          <p:nvPr/>
        </p:nvSpPr>
        <p:spPr>
          <a:xfrm>
            <a:off x="7224421" y="2951519"/>
            <a:ext cx="3250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5F7C5F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Feasibility analysis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4555143" cy="966849"/>
            <a:chOff x="609602" y="271647"/>
            <a:chExt cx="4555143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38567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Job deficiencies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35" t="50000" r="11915" b="34282"/>
          <a:stretch>
            <a:fillRect/>
          </a:stretch>
        </p:blipFill>
        <p:spPr>
          <a:xfrm>
            <a:off x="5350668" y="5235826"/>
            <a:ext cx="419100" cy="419100"/>
          </a:xfrm>
          <a:custGeom>
            <a:avLst/>
            <a:gdLst>
              <a:gd name="connsiteX0" fmla="*/ 107105 w 419100"/>
              <a:gd name="connsiteY0" fmla="*/ 0 h 419100"/>
              <a:gd name="connsiteX1" fmla="*/ 419100 w 419100"/>
              <a:gd name="connsiteY1" fmla="*/ 0 h 419100"/>
              <a:gd name="connsiteX2" fmla="*/ 419100 w 419100"/>
              <a:gd name="connsiteY2" fmla="*/ 311995 h 419100"/>
              <a:gd name="connsiteX3" fmla="*/ 311995 w 419100"/>
              <a:gd name="connsiteY3" fmla="*/ 419100 h 419100"/>
              <a:gd name="connsiteX4" fmla="*/ 0 w 419100"/>
              <a:gd name="connsiteY4" fmla="*/ 419100 h 419100"/>
              <a:gd name="connsiteX5" fmla="*/ 0 w 419100"/>
              <a:gd name="connsiteY5" fmla="*/ 107105 h 419100"/>
              <a:gd name="connsiteX6" fmla="*/ 107105 w 419100"/>
              <a:gd name="connsiteY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100" h="419100">
                <a:moveTo>
                  <a:pt x="107105" y="0"/>
                </a:moveTo>
                <a:lnTo>
                  <a:pt x="419100" y="0"/>
                </a:lnTo>
                <a:lnTo>
                  <a:pt x="419100" y="311995"/>
                </a:lnTo>
                <a:cubicBezTo>
                  <a:pt x="419100" y="371147"/>
                  <a:pt x="371147" y="419100"/>
                  <a:pt x="311995" y="419100"/>
                </a:cubicBezTo>
                <a:lnTo>
                  <a:pt x="0" y="419100"/>
                </a:lnTo>
                <a:lnTo>
                  <a:pt x="0" y="107105"/>
                </a:lnTo>
                <a:cubicBezTo>
                  <a:pt x="0" y="47953"/>
                  <a:pt x="47953" y="0"/>
                  <a:pt x="107105" y="0"/>
                </a:cubicBezTo>
                <a:close/>
              </a:path>
            </a:pathLst>
          </a:cu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3" t="60263" r="40703" b="18482"/>
          <a:stretch>
            <a:fillRect/>
          </a:stretch>
        </p:blipFill>
        <p:spPr>
          <a:xfrm>
            <a:off x="6241254" y="4366942"/>
            <a:ext cx="566738" cy="566738"/>
          </a:xfrm>
          <a:custGeom>
            <a:avLst/>
            <a:gdLst>
              <a:gd name="connsiteX0" fmla="*/ 144836 w 566738"/>
              <a:gd name="connsiteY0" fmla="*/ 0 h 566738"/>
              <a:gd name="connsiteX1" fmla="*/ 566738 w 566738"/>
              <a:gd name="connsiteY1" fmla="*/ 0 h 566738"/>
              <a:gd name="connsiteX2" fmla="*/ 566738 w 566738"/>
              <a:gd name="connsiteY2" fmla="*/ 421902 h 566738"/>
              <a:gd name="connsiteX3" fmla="*/ 421902 w 566738"/>
              <a:gd name="connsiteY3" fmla="*/ 566738 h 566738"/>
              <a:gd name="connsiteX4" fmla="*/ 0 w 566738"/>
              <a:gd name="connsiteY4" fmla="*/ 566738 h 566738"/>
              <a:gd name="connsiteX5" fmla="*/ 0 w 566738"/>
              <a:gd name="connsiteY5" fmla="*/ 144836 h 566738"/>
              <a:gd name="connsiteX6" fmla="*/ 144836 w 566738"/>
              <a:gd name="connsiteY6" fmla="*/ 0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738" h="566738">
                <a:moveTo>
                  <a:pt x="144836" y="0"/>
                </a:moveTo>
                <a:lnTo>
                  <a:pt x="566738" y="0"/>
                </a:lnTo>
                <a:lnTo>
                  <a:pt x="566738" y="421902"/>
                </a:lnTo>
                <a:cubicBezTo>
                  <a:pt x="566738" y="501893"/>
                  <a:pt x="501893" y="566738"/>
                  <a:pt x="421902" y="566738"/>
                </a:cubicBezTo>
                <a:lnTo>
                  <a:pt x="0" y="566738"/>
                </a:lnTo>
                <a:lnTo>
                  <a:pt x="0" y="144836"/>
                </a:lnTo>
                <a:cubicBezTo>
                  <a:pt x="0" y="64845"/>
                  <a:pt x="64845" y="0"/>
                  <a:pt x="144836" y="0"/>
                </a:cubicBezTo>
                <a:close/>
              </a:path>
            </a:pathLst>
          </a:cu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7" t="40176" r="19785" b="24994"/>
          <a:stretch>
            <a:fillRect/>
          </a:stretch>
        </p:blipFill>
        <p:spPr>
          <a:xfrm>
            <a:off x="4814886" y="3136107"/>
            <a:ext cx="928688" cy="928688"/>
          </a:xfrm>
          <a:custGeom>
            <a:avLst/>
            <a:gdLst>
              <a:gd name="connsiteX0" fmla="*/ 237336 w 928688"/>
              <a:gd name="connsiteY0" fmla="*/ 0 h 928688"/>
              <a:gd name="connsiteX1" fmla="*/ 928688 w 928688"/>
              <a:gd name="connsiteY1" fmla="*/ 0 h 928688"/>
              <a:gd name="connsiteX2" fmla="*/ 928688 w 928688"/>
              <a:gd name="connsiteY2" fmla="*/ 691352 h 928688"/>
              <a:gd name="connsiteX3" fmla="*/ 691352 w 928688"/>
              <a:gd name="connsiteY3" fmla="*/ 928688 h 928688"/>
              <a:gd name="connsiteX4" fmla="*/ 0 w 928688"/>
              <a:gd name="connsiteY4" fmla="*/ 928688 h 928688"/>
              <a:gd name="connsiteX5" fmla="*/ 0 w 928688"/>
              <a:gd name="connsiteY5" fmla="*/ 237336 h 928688"/>
              <a:gd name="connsiteX6" fmla="*/ 237336 w 928688"/>
              <a:gd name="connsiteY6" fmla="*/ 0 h 928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8688" h="928688">
                <a:moveTo>
                  <a:pt x="237336" y="0"/>
                </a:moveTo>
                <a:lnTo>
                  <a:pt x="928688" y="0"/>
                </a:lnTo>
                <a:lnTo>
                  <a:pt x="928688" y="691352"/>
                </a:lnTo>
                <a:cubicBezTo>
                  <a:pt x="928688" y="822429"/>
                  <a:pt x="822429" y="928688"/>
                  <a:pt x="691352" y="928688"/>
                </a:cubicBezTo>
                <a:lnTo>
                  <a:pt x="0" y="928688"/>
                </a:lnTo>
                <a:lnTo>
                  <a:pt x="0" y="237336"/>
                </a:lnTo>
                <a:cubicBezTo>
                  <a:pt x="0" y="106259"/>
                  <a:pt x="106259" y="0"/>
                  <a:pt x="237336" y="0"/>
                </a:cubicBezTo>
                <a:close/>
              </a:path>
            </a:pathLst>
          </a:cu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2" t="45890" r="28831" b="28747"/>
          <a:stretch>
            <a:fillRect/>
          </a:stretch>
        </p:blipFill>
        <p:spPr>
          <a:xfrm>
            <a:off x="5903117" y="2157685"/>
            <a:ext cx="676275" cy="676275"/>
          </a:xfrm>
          <a:custGeom>
            <a:avLst/>
            <a:gdLst>
              <a:gd name="connsiteX0" fmla="*/ 172829 w 676275"/>
              <a:gd name="connsiteY0" fmla="*/ 0 h 676275"/>
              <a:gd name="connsiteX1" fmla="*/ 676275 w 676275"/>
              <a:gd name="connsiteY1" fmla="*/ 0 h 676275"/>
              <a:gd name="connsiteX2" fmla="*/ 676275 w 676275"/>
              <a:gd name="connsiteY2" fmla="*/ 503446 h 676275"/>
              <a:gd name="connsiteX3" fmla="*/ 503446 w 676275"/>
              <a:gd name="connsiteY3" fmla="*/ 676275 h 676275"/>
              <a:gd name="connsiteX4" fmla="*/ 0 w 676275"/>
              <a:gd name="connsiteY4" fmla="*/ 676275 h 676275"/>
              <a:gd name="connsiteX5" fmla="*/ 0 w 676275"/>
              <a:gd name="connsiteY5" fmla="*/ 172829 h 676275"/>
              <a:gd name="connsiteX6" fmla="*/ 172829 w 676275"/>
              <a:gd name="connsiteY6" fmla="*/ 0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275" h="676275">
                <a:moveTo>
                  <a:pt x="172829" y="0"/>
                </a:moveTo>
                <a:lnTo>
                  <a:pt x="676275" y="0"/>
                </a:lnTo>
                <a:lnTo>
                  <a:pt x="676275" y="503446"/>
                </a:lnTo>
                <a:cubicBezTo>
                  <a:pt x="676275" y="598897"/>
                  <a:pt x="598897" y="676275"/>
                  <a:pt x="503446" y="676275"/>
                </a:cubicBezTo>
                <a:lnTo>
                  <a:pt x="0" y="676275"/>
                </a:lnTo>
                <a:lnTo>
                  <a:pt x="0" y="172829"/>
                </a:lnTo>
                <a:cubicBezTo>
                  <a:pt x="0" y="77378"/>
                  <a:pt x="77378" y="0"/>
                  <a:pt x="172829" y="0"/>
                </a:cubicBezTo>
                <a:close/>
              </a:path>
            </a:pathLst>
          </a:cu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6" t="47230" r="27202" b="36695"/>
          <a:stretch>
            <a:fillRect/>
          </a:stretch>
        </p:blipFill>
        <p:spPr>
          <a:xfrm>
            <a:off x="4922043" y="1426913"/>
            <a:ext cx="428625" cy="428625"/>
          </a:xfrm>
          <a:custGeom>
            <a:avLst/>
            <a:gdLst>
              <a:gd name="connsiteX0" fmla="*/ 109539 w 428625"/>
              <a:gd name="connsiteY0" fmla="*/ 0 h 428625"/>
              <a:gd name="connsiteX1" fmla="*/ 428625 w 428625"/>
              <a:gd name="connsiteY1" fmla="*/ 0 h 428625"/>
              <a:gd name="connsiteX2" fmla="*/ 428625 w 428625"/>
              <a:gd name="connsiteY2" fmla="*/ 319086 h 428625"/>
              <a:gd name="connsiteX3" fmla="*/ 319086 w 428625"/>
              <a:gd name="connsiteY3" fmla="*/ 428625 h 428625"/>
              <a:gd name="connsiteX4" fmla="*/ 0 w 428625"/>
              <a:gd name="connsiteY4" fmla="*/ 428625 h 428625"/>
              <a:gd name="connsiteX5" fmla="*/ 0 w 428625"/>
              <a:gd name="connsiteY5" fmla="*/ 109539 h 428625"/>
              <a:gd name="connsiteX6" fmla="*/ 109539 w 428625"/>
              <a:gd name="connsiteY6" fmla="*/ 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8625" h="428625">
                <a:moveTo>
                  <a:pt x="109539" y="0"/>
                </a:moveTo>
                <a:lnTo>
                  <a:pt x="428625" y="0"/>
                </a:lnTo>
                <a:lnTo>
                  <a:pt x="428625" y="319086"/>
                </a:lnTo>
                <a:cubicBezTo>
                  <a:pt x="428625" y="379583"/>
                  <a:pt x="379583" y="428625"/>
                  <a:pt x="319086" y="428625"/>
                </a:cubicBezTo>
                <a:lnTo>
                  <a:pt x="0" y="428625"/>
                </a:lnTo>
                <a:lnTo>
                  <a:pt x="0" y="109539"/>
                </a:lnTo>
                <a:cubicBezTo>
                  <a:pt x="0" y="49042"/>
                  <a:pt x="49042" y="0"/>
                  <a:pt x="109539" y="0"/>
                </a:cubicBez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5606441" y="4641941"/>
            <a:ext cx="654423" cy="65442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 flipV="1">
            <a:off x="5769768" y="3767287"/>
            <a:ext cx="654423" cy="65442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5405651" y="2506748"/>
            <a:ext cx="654423" cy="65442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 flipV="1">
            <a:off x="5279230" y="1607320"/>
            <a:ext cx="654423" cy="654424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617654" y="1203015"/>
            <a:ext cx="3787997" cy="1429543"/>
            <a:chOff x="1617654" y="1203015"/>
            <a:chExt cx="3787997" cy="1429543"/>
          </a:xfrm>
        </p:grpSpPr>
        <p:sp>
          <p:nvSpPr>
            <p:cNvPr id="30" name="文本框 29"/>
            <p:cNvSpPr txBox="1"/>
            <p:nvPr/>
          </p:nvSpPr>
          <p:spPr>
            <a:xfrm>
              <a:off x="1617654" y="1495002"/>
              <a:ext cx="3134719" cy="1137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Enter your content, or right-click after copying it to keep only the text paste.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943003" y="1203015"/>
              <a:ext cx="3462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5F7C5F"/>
                  </a:solidFill>
                  <a:latin typeface="南宋书局体" panose="02000000000000000000" pitchFamily="2" charset="-122"/>
                  <a:ea typeface="南宋书局体" panose="02000000000000000000" pitchFamily="2" charset="-122"/>
                </a:rPr>
                <a:t>Deployment Five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059005" y="1957630"/>
            <a:ext cx="4009046" cy="1127359"/>
            <a:chOff x="7059005" y="1957630"/>
            <a:chExt cx="4009046" cy="1127359"/>
          </a:xfrm>
        </p:grpSpPr>
        <p:sp>
          <p:nvSpPr>
            <p:cNvPr id="33" name="文本框 32"/>
            <p:cNvSpPr txBox="1"/>
            <p:nvPr/>
          </p:nvSpPr>
          <p:spPr>
            <a:xfrm>
              <a:off x="7059005" y="2307532"/>
              <a:ext cx="3878297" cy="777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Enter your content, or right-click after copying it to keep only the text paste.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7372253" y="1957630"/>
              <a:ext cx="36957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5F7C5F"/>
                  </a:solidFill>
                  <a:latin typeface="南宋书局体" panose="02000000000000000000" pitchFamily="2" charset="-122"/>
                  <a:ea typeface="南宋书局体" panose="02000000000000000000" pitchFamily="2" charset="-122"/>
                </a:rPr>
                <a:t>Deployment Four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059005" y="3913494"/>
            <a:ext cx="4009046" cy="1153376"/>
            <a:chOff x="7059005" y="3913494"/>
            <a:chExt cx="4009046" cy="1153376"/>
          </a:xfrm>
        </p:grpSpPr>
        <p:sp>
          <p:nvSpPr>
            <p:cNvPr id="36" name="文本框 35"/>
            <p:cNvSpPr txBox="1"/>
            <p:nvPr/>
          </p:nvSpPr>
          <p:spPr>
            <a:xfrm>
              <a:off x="7059005" y="4289413"/>
              <a:ext cx="4009046" cy="777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Enter your content, or right-click after copying it to keep only the text paste.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7353203" y="3913494"/>
              <a:ext cx="213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5F7C5F"/>
                  </a:solidFill>
                  <a:latin typeface="南宋书局体" panose="02000000000000000000" pitchFamily="2" charset="-122"/>
                  <a:ea typeface="南宋书局体" panose="02000000000000000000" pitchFamily="2" charset="-122"/>
                </a:rPr>
                <a:t>Deployment II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617654" y="2989692"/>
            <a:ext cx="3134719" cy="1480385"/>
            <a:chOff x="1617654" y="2989692"/>
            <a:chExt cx="3134719" cy="1480385"/>
          </a:xfrm>
        </p:grpSpPr>
        <p:sp>
          <p:nvSpPr>
            <p:cNvPr id="39" name="文本框 38"/>
            <p:cNvSpPr txBox="1"/>
            <p:nvPr/>
          </p:nvSpPr>
          <p:spPr>
            <a:xfrm>
              <a:off x="1617654" y="3332521"/>
              <a:ext cx="3134719" cy="1137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Enter your content, or right-click after copying it to keep only the text paste.</a:t>
              </a: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909868" y="2989692"/>
              <a:ext cx="27111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5F7C5F"/>
                  </a:solidFill>
                  <a:latin typeface="南宋书局体" panose="02000000000000000000" pitchFamily="2" charset="-122"/>
                  <a:ea typeface="南宋书局体" panose="02000000000000000000" pitchFamily="2" charset="-122"/>
                </a:rPr>
                <a:t>Deployment THREE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617654" y="5090511"/>
            <a:ext cx="3134719" cy="1392409"/>
            <a:chOff x="1617654" y="5090511"/>
            <a:chExt cx="3134719" cy="1392409"/>
          </a:xfrm>
        </p:grpSpPr>
        <p:sp>
          <p:nvSpPr>
            <p:cNvPr id="42" name="文本框 41"/>
            <p:cNvSpPr txBox="1"/>
            <p:nvPr/>
          </p:nvSpPr>
          <p:spPr>
            <a:xfrm>
              <a:off x="1617654" y="5345364"/>
              <a:ext cx="3134719" cy="1137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Enter your content, or right-click after copying it to keep only the text paste.</a:t>
              </a: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048763" y="5090511"/>
              <a:ext cx="213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5F7C5F"/>
                  </a:solidFill>
                  <a:latin typeface="南宋书局体" panose="02000000000000000000" pitchFamily="2" charset="-122"/>
                  <a:ea typeface="南宋书局体" panose="02000000000000000000" pitchFamily="2" charset="-122"/>
                </a:rPr>
                <a:t>Deploy one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2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4484183" cy="966849"/>
            <a:chOff x="609602" y="271647"/>
            <a:chExt cx="4484183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37857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Job deficiencies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cxnSp>
        <p:nvCxnSpPr>
          <p:cNvPr id="44" name="Straight Connector 5"/>
          <p:cNvCxnSpPr/>
          <p:nvPr/>
        </p:nvCxnSpPr>
        <p:spPr>
          <a:xfrm>
            <a:off x="6096793" y="1559324"/>
            <a:ext cx="0" cy="440436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  <a:headEnd type="oval"/>
            <a:tailEnd type="oval"/>
          </a:ln>
          <a:effectLst/>
        </p:spPr>
      </p:cxnSp>
      <p:grpSp>
        <p:nvGrpSpPr>
          <p:cNvPr id="45" name="Group 61"/>
          <p:cNvGrpSpPr/>
          <p:nvPr/>
        </p:nvGrpSpPr>
        <p:grpSpPr>
          <a:xfrm>
            <a:off x="6519359" y="1579417"/>
            <a:ext cx="831273" cy="831273"/>
            <a:chOff x="6518563" y="1579415"/>
            <a:chExt cx="831273" cy="831273"/>
          </a:xfrm>
        </p:grpSpPr>
        <p:sp>
          <p:nvSpPr>
            <p:cNvPr id="46" name="Rounded Rectangle 12"/>
            <p:cNvSpPr/>
            <p:nvPr/>
          </p:nvSpPr>
          <p:spPr>
            <a:xfrm>
              <a:off x="6518563" y="1579415"/>
              <a:ext cx="831273" cy="831273"/>
            </a:xfrm>
            <a:prstGeom prst="roundRect">
              <a:avLst/>
            </a:prstGeom>
            <a:solidFill>
              <a:srgbClr val="60745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47" name="Group 19"/>
            <p:cNvGrpSpPr/>
            <p:nvPr/>
          </p:nvGrpSpPr>
          <p:grpSpPr>
            <a:xfrm>
              <a:off x="6702027" y="1790527"/>
              <a:ext cx="464344" cy="465138"/>
              <a:chOff x="9145588" y="4435475"/>
              <a:chExt cx="464344" cy="465138"/>
            </a:xfrm>
            <a:solidFill>
              <a:srgbClr val="EEECE1"/>
            </a:solidFill>
          </p:grpSpPr>
          <p:sp>
            <p:nvSpPr>
              <p:cNvPr id="48" name="AutoShape 7"/>
              <p:cNvSpPr/>
              <p:nvPr/>
            </p:nvSpPr>
            <p:spPr bwMode="auto">
              <a:xfrm>
                <a:off x="9145588" y="4435475"/>
                <a:ext cx="464344" cy="465138"/>
              </a:xfrm>
              <a:custGeom>
                <a:avLst/>
                <a:gdLst>
                  <a:gd name="T0" fmla="+- 0 10800 1271"/>
                  <a:gd name="T1" fmla="*/ T0 w 19058"/>
                  <a:gd name="T2" fmla="+- 0 10799 1270"/>
                  <a:gd name="T3" fmla="*/ 10799 h 19059"/>
                  <a:gd name="T4" fmla="+- 0 10800 1271"/>
                  <a:gd name="T5" fmla="*/ T4 w 19058"/>
                  <a:gd name="T6" fmla="+- 0 10799 1270"/>
                  <a:gd name="T7" fmla="*/ 10799 h 19059"/>
                  <a:gd name="T8" fmla="+- 0 10800 1271"/>
                  <a:gd name="T9" fmla="*/ T8 w 19058"/>
                  <a:gd name="T10" fmla="+- 0 10799 1270"/>
                  <a:gd name="T11" fmla="*/ 10799 h 19059"/>
                  <a:gd name="T12" fmla="+- 0 10800 1271"/>
                  <a:gd name="T13" fmla="*/ T12 w 19058"/>
                  <a:gd name="T14" fmla="+- 0 10799 1270"/>
                  <a:gd name="T15" fmla="*/ 10799 h 190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8" h="19059">
                    <a:moveTo>
                      <a:pt x="6430" y="17268"/>
                    </a:moveTo>
                    <a:cubicBezTo>
                      <a:pt x="2162" y="15559"/>
                      <a:pt x="82" y="10698"/>
                      <a:pt x="1790" y="6431"/>
                    </a:cubicBezTo>
                    <a:cubicBezTo>
                      <a:pt x="3499" y="2164"/>
                      <a:pt x="8360" y="81"/>
                      <a:pt x="12627" y="1791"/>
                    </a:cubicBezTo>
                    <a:cubicBezTo>
                      <a:pt x="16894" y="3499"/>
                      <a:pt x="18975" y="8361"/>
                      <a:pt x="17267" y="12628"/>
                    </a:cubicBezTo>
                    <a:cubicBezTo>
                      <a:pt x="15558" y="16895"/>
                      <a:pt x="10696" y="18976"/>
                      <a:pt x="6430" y="17268"/>
                    </a:cubicBezTo>
                    <a:moveTo>
                      <a:pt x="13070" y="685"/>
                    </a:moveTo>
                    <a:cubicBezTo>
                      <a:pt x="8186" y="-1270"/>
                      <a:pt x="2641" y="1103"/>
                      <a:pt x="685" y="5987"/>
                    </a:cubicBezTo>
                    <a:cubicBezTo>
                      <a:pt x="-1271" y="10872"/>
                      <a:pt x="1103" y="16418"/>
                      <a:pt x="5987" y="18373"/>
                    </a:cubicBezTo>
                    <a:cubicBezTo>
                      <a:pt x="10871" y="20330"/>
                      <a:pt x="16416" y="17955"/>
                      <a:pt x="18373" y="13071"/>
                    </a:cubicBezTo>
                    <a:cubicBezTo>
                      <a:pt x="20329" y="8186"/>
                      <a:pt x="17954" y="2641"/>
                      <a:pt x="13070" y="68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sym typeface="Gill Sans" charset="0"/>
                </a:endParaRPr>
              </a:p>
            </p:txBody>
          </p:sp>
          <p:sp>
            <p:nvSpPr>
              <p:cNvPr id="49" name="AutoShape 8"/>
              <p:cNvSpPr/>
              <p:nvPr/>
            </p:nvSpPr>
            <p:spPr bwMode="auto">
              <a:xfrm>
                <a:off x="9348788" y="4638675"/>
                <a:ext cx="57944" cy="57944"/>
              </a:xfrm>
              <a:custGeom>
                <a:avLst/>
                <a:gdLst>
                  <a:gd name="T0" fmla="+- 0 10801 1272"/>
                  <a:gd name="T1" fmla="*/ T0 w 19059"/>
                  <a:gd name="T2" fmla="+- 0 10800 1272"/>
                  <a:gd name="T3" fmla="*/ 10800 h 19056"/>
                  <a:gd name="T4" fmla="+- 0 10801 1272"/>
                  <a:gd name="T5" fmla="*/ T4 w 19059"/>
                  <a:gd name="T6" fmla="+- 0 10800 1272"/>
                  <a:gd name="T7" fmla="*/ 10800 h 19056"/>
                  <a:gd name="T8" fmla="+- 0 10801 1272"/>
                  <a:gd name="T9" fmla="*/ T8 w 19059"/>
                  <a:gd name="T10" fmla="+- 0 10800 1272"/>
                  <a:gd name="T11" fmla="*/ 10800 h 19056"/>
                  <a:gd name="T12" fmla="+- 0 10801 1272"/>
                  <a:gd name="T13" fmla="*/ T12 w 19059"/>
                  <a:gd name="T14" fmla="+- 0 10800 1272"/>
                  <a:gd name="T15" fmla="*/ 10800 h 190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6">
                    <a:moveTo>
                      <a:pt x="7753" y="13951"/>
                    </a:moveTo>
                    <a:cubicBezTo>
                      <a:pt x="5315" y="12969"/>
                      <a:pt x="4129" y="10197"/>
                      <a:pt x="5101" y="7755"/>
                    </a:cubicBezTo>
                    <a:cubicBezTo>
                      <a:pt x="6083" y="5323"/>
                      <a:pt x="8860" y="4132"/>
                      <a:pt x="11298" y="5104"/>
                    </a:cubicBezTo>
                    <a:cubicBezTo>
                      <a:pt x="13735" y="6081"/>
                      <a:pt x="14926" y="8858"/>
                      <a:pt x="13949" y="11300"/>
                    </a:cubicBezTo>
                    <a:cubicBezTo>
                      <a:pt x="12972" y="13737"/>
                      <a:pt x="10195" y="14923"/>
                      <a:pt x="7753" y="13951"/>
                    </a:cubicBezTo>
                    <a:moveTo>
                      <a:pt x="13070" y="686"/>
                    </a:moveTo>
                    <a:cubicBezTo>
                      <a:pt x="8190" y="-1272"/>
                      <a:pt x="2640" y="1104"/>
                      <a:pt x="686" y="5988"/>
                    </a:cubicBezTo>
                    <a:cubicBezTo>
                      <a:pt x="-1272" y="10872"/>
                      <a:pt x="1105" y="16416"/>
                      <a:pt x="5985" y="18369"/>
                    </a:cubicBezTo>
                    <a:cubicBezTo>
                      <a:pt x="10870" y="20328"/>
                      <a:pt x="16415" y="17951"/>
                      <a:pt x="18374" y="13072"/>
                    </a:cubicBezTo>
                    <a:cubicBezTo>
                      <a:pt x="20328" y="8188"/>
                      <a:pt x="17960" y="2644"/>
                      <a:pt x="13070" y="68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sym typeface="Gill Sans" charset="0"/>
                </a:endParaRPr>
              </a:p>
            </p:txBody>
          </p:sp>
          <p:sp>
            <p:nvSpPr>
              <p:cNvPr id="50" name="AutoShape 9"/>
              <p:cNvSpPr/>
              <p:nvPr/>
            </p:nvSpPr>
            <p:spPr bwMode="auto">
              <a:xfrm>
                <a:off x="9290050" y="4580732"/>
                <a:ext cx="174625" cy="174625"/>
              </a:xfrm>
              <a:custGeom>
                <a:avLst/>
                <a:gdLst>
                  <a:gd name="T0" fmla="+- 0 10800 1271"/>
                  <a:gd name="T1" fmla="*/ T0 w 19059"/>
                  <a:gd name="T2" fmla="+- 0 10800 1271"/>
                  <a:gd name="T3" fmla="*/ 10800 h 19058"/>
                  <a:gd name="T4" fmla="+- 0 10800 1271"/>
                  <a:gd name="T5" fmla="*/ T4 w 19059"/>
                  <a:gd name="T6" fmla="+- 0 10800 1271"/>
                  <a:gd name="T7" fmla="*/ 10800 h 19058"/>
                  <a:gd name="T8" fmla="+- 0 10800 1271"/>
                  <a:gd name="T9" fmla="*/ T8 w 19059"/>
                  <a:gd name="T10" fmla="+- 0 10800 1271"/>
                  <a:gd name="T11" fmla="*/ 10800 h 19058"/>
                  <a:gd name="T12" fmla="+- 0 10800 1271"/>
                  <a:gd name="T13" fmla="*/ T12 w 19059"/>
                  <a:gd name="T14" fmla="+- 0 10800 1271"/>
                  <a:gd name="T15" fmla="*/ 10800 h 190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8">
                    <a:moveTo>
                      <a:pt x="7169" y="15424"/>
                    </a:moveTo>
                    <a:cubicBezTo>
                      <a:pt x="3916" y="14123"/>
                      <a:pt x="2331" y="10417"/>
                      <a:pt x="3632" y="7167"/>
                    </a:cubicBezTo>
                    <a:cubicBezTo>
                      <a:pt x="4934" y="3917"/>
                      <a:pt x="8638" y="2331"/>
                      <a:pt x="11889" y="3632"/>
                    </a:cubicBezTo>
                    <a:cubicBezTo>
                      <a:pt x="15141" y="4934"/>
                      <a:pt x="16728" y="8640"/>
                      <a:pt x="15425" y="11890"/>
                    </a:cubicBezTo>
                    <a:cubicBezTo>
                      <a:pt x="14124" y="15140"/>
                      <a:pt x="10419" y="16728"/>
                      <a:pt x="7169" y="15424"/>
                    </a:cubicBezTo>
                    <a:moveTo>
                      <a:pt x="13071" y="685"/>
                    </a:moveTo>
                    <a:cubicBezTo>
                      <a:pt x="8186" y="-1271"/>
                      <a:pt x="2639" y="1104"/>
                      <a:pt x="686" y="5987"/>
                    </a:cubicBezTo>
                    <a:cubicBezTo>
                      <a:pt x="-1271" y="10871"/>
                      <a:pt x="1104" y="16416"/>
                      <a:pt x="5987" y="18372"/>
                    </a:cubicBezTo>
                    <a:cubicBezTo>
                      <a:pt x="10874" y="20329"/>
                      <a:pt x="16418" y="17955"/>
                      <a:pt x="18375" y="13070"/>
                    </a:cubicBezTo>
                    <a:cubicBezTo>
                      <a:pt x="20328" y="8186"/>
                      <a:pt x="17956" y="2641"/>
                      <a:pt x="13071" y="68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sym typeface="Gill Sans" charset="0"/>
                </a:endParaRPr>
              </a:p>
            </p:txBody>
          </p:sp>
          <p:sp>
            <p:nvSpPr>
              <p:cNvPr id="51" name="AutoShape 10"/>
              <p:cNvSpPr/>
              <p:nvPr/>
            </p:nvSpPr>
            <p:spPr bwMode="auto">
              <a:xfrm>
                <a:off x="9406732" y="4696619"/>
                <a:ext cx="72231" cy="74613"/>
              </a:xfrm>
              <a:custGeom>
                <a:avLst/>
                <a:gdLst>
                  <a:gd name="T0" fmla="+- 0 10804 288"/>
                  <a:gd name="T1" fmla="*/ T0 w 21033"/>
                  <a:gd name="T2" fmla="+- 0 10798 277"/>
                  <a:gd name="T3" fmla="*/ 10798 h 21043"/>
                  <a:gd name="T4" fmla="+- 0 10804 288"/>
                  <a:gd name="T5" fmla="*/ T4 w 21033"/>
                  <a:gd name="T6" fmla="+- 0 10798 277"/>
                  <a:gd name="T7" fmla="*/ 10798 h 21043"/>
                  <a:gd name="T8" fmla="+- 0 10804 288"/>
                  <a:gd name="T9" fmla="*/ T8 w 21033"/>
                  <a:gd name="T10" fmla="+- 0 10798 277"/>
                  <a:gd name="T11" fmla="*/ 10798 h 21043"/>
                  <a:gd name="T12" fmla="+- 0 10804 288"/>
                  <a:gd name="T13" fmla="*/ T12 w 21033"/>
                  <a:gd name="T14" fmla="+- 0 10798 277"/>
                  <a:gd name="T15" fmla="*/ 10798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3" h="21043">
                    <a:moveTo>
                      <a:pt x="20881" y="2825"/>
                    </a:moveTo>
                    <a:cubicBezTo>
                      <a:pt x="21312" y="1771"/>
                      <a:pt x="20787" y="572"/>
                      <a:pt x="19713" y="149"/>
                    </a:cubicBezTo>
                    <a:cubicBezTo>
                      <a:pt x="18636" y="-277"/>
                      <a:pt x="17414" y="238"/>
                      <a:pt x="16984" y="1296"/>
                    </a:cubicBezTo>
                    <a:lnTo>
                      <a:pt x="16980" y="1292"/>
                    </a:lnTo>
                    <a:cubicBezTo>
                      <a:pt x="13964" y="8692"/>
                      <a:pt x="8182" y="14184"/>
                      <a:pt x="1269" y="17089"/>
                    </a:cubicBezTo>
                    <a:cubicBezTo>
                      <a:pt x="207" y="17536"/>
                      <a:pt x="-288" y="18747"/>
                      <a:pt x="170" y="19789"/>
                    </a:cubicBezTo>
                    <a:cubicBezTo>
                      <a:pt x="629" y="20840"/>
                      <a:pt x="1863" y="21323"/>
                      <a:pt x="2924" y="20876"/>
                    </a:cubicBezTo>
                    <a:cubicBezTo>
                      <a:pt x="2961" y="20860"/>
                      <a:pt x="2982" y="20828"/>
                      <a:pt x="3014" y="20815"/>
                    </a:cubicBezTo>
                    <a:cubicBezTo>
                      <a:pt x="10874" y="17480"/>
                      <a:pt x="17451" y="11227"/>
                      <a:pt x="20877" y="2825"/>
                    </a:cubicBezTo>
                    <a:cubicBezTo>
                      <a:pt x="20877" y="2825"/>
                      <a:pt x="20881" y="2825"/>
                      <a:pt x="20881" y="282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sym typeface="Gill Sans" charset="0"/>
                </a:endParaRPr>
              </a:p>
            </p:txBody>
          </p:sp>
          <p:sp>
            <p:nvSpPr>
              <p:cNvPr id="52" name="AutoShape 11"/>
              <p:cNvSpPr/>
              <p:nvPr/>
            </p:nvSpPr>
            <p:spPr bwMode="auto">
              <a:xfrm>
                <a:off x="9435307" y="4725988"/>
                <a:ext cx="103981" cy="106363"/>
              </a:xfrm>
              <a:custGeom>
                <a:avLst/>
                <a:gdLst>
                  <a:gd name="T0" fmla="+- 0 10803 203"/>
                  <a:gd name="T1" fmla="*/ T0 w 21201"/>
                  <a:gd name="T2" fmla="+- 0 10798 194"/>
                  <a:gd name="T3" fmla="*/ 10798 h 21209"/>
                  <a:gd name="T4" fmla="+- 0 10803 203"/>
                  <a:gd name="T5" fmla="*/ T4 w 21201"/>
                  <a:gd name="T6" fmla="+- 0 10798 194"/>
                  <a:gd name="T7" fmla="*/ 10798 h 21209"/>
                  <a:gd name="T8" fmla="+- 0 10803 203"/>
                  <a:gd name="T9" fmla="*/ T8 w 21201"/>
                  <a:gd name="T10" fmla="+- 0 10798 194"/>
                  <a:gd name="T11" fmla="*/ 10798 h 21209"/>
                  <a:gd name="T12" fmla="+- 0 10803 203"/>
                  <a:gd name="T13" fmla="*/ T12 w 21201"/>
                  <a:gd name="T14" fmla="+- 0 10798 194"/>
                  <a:gd name="T15" fmla="*/ 10798 h 2120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01" h="21209">
                    <a:moveTo>
                      <a:pt x="20267" y="104"/>
                    </a:moveTo>
                    <a:cubicBezTo>
                      <a:pt x="19508" y="-194"/>
                      <a:pt x="18645" y="169"/>
                      <a:pt x="18339" y="912"/>
                    </a:cubicBezTo>
                    <a:cubicBezTo>
                      <a:pt x="14991" y="9110"/>
                      <a:pt x="8568" y="15198"/>
                      <a:pt x="894" y="18420"/>
                    </a:cubicBezTo>
                    <a:cubicBezTo>
                      <a:pt x="144" y="18735"/>
                      <a:pt x="-203" y="19589"/>
                      <a:pt x="121" y="20327"/>
                    </a:cubicBezTo>
                    <a:cubicBezTo>
                      <a:pt x="442" y="21068"/>
                      <a:pt x="1314" y="21406"/>
                      <a:pt x="2067" y="21090"/>
                    </a:cubicBezTo>
                    <a:cubicBezTo>
                      <a:pt x="2102" y="21073"/>
                      <a:pt x="2125" y="21042"/>
                      <a:pt x="2159" y="21025"/>
                    </a:cubicBezTo>
                    <a:cubicBezTo>
                      <a:pt x="10491" y="17500"/>
                      <a:pt x="17461" y="10881"/>
                      <a:pt x="21095" y="1994"/>
                    </a:cubicBezTo>
                    <a:cubicBezTo>
                      <a:pt x="21397" y="1250"/>
                      <a:pt x="21026" y="404"/>
                      <a:pt x="20267" y="10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sym typeface="Gill Sans" charset="0"/>
                </a:endParaRPr>
              </a:p>
            </p:txBody>
          </p:sp>
          <p:sp>
            <p:nvSpPr>
              <p:cNvPr id="53" name="AutoShape 12"/>
              <p:cNvSpPr/>
              <p:nvPr/>
            </p:nvSpPr>
            <p:spPr bwMode="auto">
              <a:xfrm>
                <a:off x="9421019" y="4711700"/>
                <a:ext cx="88106" cy="89694"/>
              </a:xfrm>
              <a:custGeom>
                <a:avLst/>
                <a:gdLst>
                  <a:gd name="T0" fmla="+- 0 10802 238"/>
                  <a:gd name="T1" fmla="*/ T0 w 21128"/>
                  <a:gd name="T2" fmla="+- 0 10797 227"/>
                  <a:gd name="T3" fmla="*/ 10797 h 21141"/>
                  <a:gd name="T4" fmla="+- 0 10802 238"/>
                  <a:gd name="T5" fmla="*/ T4 w 21128"/>
                  <a:gd name="T6" fmla="+- 0 10797 227"/>
                  <a:gd name="T7" fmla="*/ 10797 h 21141"/>
                  <a:gd name="T8" fmla="+- 0 10802 238"/>
                  <a:gd name="T9" fmla="*/ T8 w 21128"/>
                  <a:gd name="T10" fmla="+- 0 10797 227"/>
                  <a:gd name="T11" fmla="*/ 10797 h 21141"/>
                  <a:gd name="T12" fmla="+- 0 10802 238"/>
                  <a:gd name="T13" fmla="*/ T12 w 21128"/>
                  <a:gd name="T14" fmla="+- 0 10797 227"/>
                  <a:gd name="T15" fmla="*/ 10797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8" h="21141">
                    <a:moveTo>
                      <a:pt x="20035" y="122"/>
                    </a:moveTo>
                    <a:cubicBezTo>
                      <a:pt x="19142" y="-227"/>
                      <a:pt x="18134" y="195"/>
                      <a:pt x="17778" y="1071"/>
                    </a:cubicBezTo>
                    <a:cubicBezTo>
                      <a:pt x="14571" y="8936"/>
                      <a:pt x="8412" y="14778"/>
                      <a:pt x="1051" y="17867"/>
                    </a:cubicBezTo>
                    <a:lnTo>
                      <a:pt x="1054" y="17867"/>
                    </a:lnTo>
                    <a:cubicBezTo>
                      <a:pt x="172" y="18240"/>
                      <a:pt x="-238" y="19242"/>
                      <a:pt x="142" y="20108"/>
                    </a:cubicBezTo>
                    <a:cubicBezTo>
                      <a:pt x="522" y="20973"/>
                      <a:pt x="1543" y="21372"/>
                      <a:pt x="2425" y="21003"/>
                    </a:cubicBezTo>
                    <a:cubicBezTo>
                      <a:pt x="2459" y="20986"/>
                      <a:pt x="2476" y="20956"/>
                      <a:pt x="2514" y="20936"/>
                    </a:cubicBezTo>
                    <a:cubicBezTo>
                      <a:pt x="10651" y="17491"/>
                      <a:pt x="17459" y="11027"/>
                      <a:pt x="21002" y="2339"/>
                    </a:cubicBezTo>
                    <a:cubicBezTo>
                      <a:pt x="21361" y="1463"/>
                      <a:pt x="20927" y="472"/>
                      <a:pt x="20035" y="12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sym typeface="Gill Sans" charset="0"/>
                </a:endParaRPr>
              </a:p>
            </p:txBody>
          </p:sp>
          <p:sp>
            <p:nvSpPr>
              <p:cNvPr id="54" name="AutoShape 13"/>
              <p:cNvSpPr/>
              <p:nvPr/>
            </p:nvSpPr>
            <p:spPr bwMode="auto">
              <a:xfrm>
                <a:off x="9275763" y="4566444"/>
                <a:ext cx="73025" cy="73819"/>
              </a:xfrm>
              <a:custGeom>
                <a:avLst/>
                <a:gdLst>
                  <a:gd name="T0" fmla="+- 0 10797 278"/>
                  <a:gd name="T1" fmla="*/ T0 w 21039"/>
                  <a:gd name="T2" fmla="+- 0 10803 281"/>
                  <a:gd name="T3" fmla="*/ 10803 h 21044"/>
                  <a:gd name="T4" fmla="+- 0 10797 278"/>
                  <a:gd name="T5" fmla="*/ T4 w 21039"/>
                  <a:gd name="T6" fmla="+- 0 10803 281"/>
                  <a:gd name="T7" fmla="*/ 10803 h 21044"/>
                  <a:gd name="T8" fmla="+- 0 10797 278"/>
                  <a:gd name="T9" fmla="*/ T8 w 21039"/>
                  <a:gd name="T10" fmla="+- 0 10803 281"/>
                  <a:gd name="T11" fmla="*/ 10803 h 21044"/>
                  <a:gd name="T12" fmla="+- 0 10797 278"/>
                  <a:gd name="T13" fmla="*/ T12 w 21039"/>
                  <a:gd name="T14" fmla="+- 0 10803 281"/>
                  <a:gd name="T15" fmla="*/ 10803 h 210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9" h="21044">
                    <a:moveTo>
                      <a:pt x="20871" y="1248"/>
                    </a:moveTo>
                    <a:cubicBezTo>
                      <a:pt x="20411" y="197"/>
                      <a:pt x="19177" y="-281"/>
                      <a:pt x="18112" y="169"/>
                    </a:cubicBezTo>
                    <a:cubicBezTo>
                      <a:pt x="18075" y="181"/>
                      <a:pt x="18050" y="214"/>
                      <a:pt x="18021" y="226"/>
                    </a:cubicBezTo>
                    <a:cubicBezTo>
                      <a:pt x="10159" y="3562"/>
                      <a:pt x="3583" y="9820"/>
                      <a:pt x="152" y="18220"/>
                    </a:cubicBezTo>
                    <a:lnTo>
                      <a:pt x="148" y="18220"/>
                    </a:lnTo>
                    <a:cubicBezTo>
                      <a:pt x="-278" y="19278"/>
                      <a:pt x="242" y="20473"/>
                      <a:pt x="1320" y="20896"/>
                    </a:cubicBezTo>
                    <a:cubicBezTo>
                      <a:pt x="2398" y="21318"/>
                      <a:pt x="3620" y="20803"/>
                      <a:pt x="4046" y="19749"/>
                    </a:cubicBezTo>
                    <a:lnTo>
                      <a:pt x="4051" y="19749"/>
                    </a:lnTo>
                    <a:cubicBezTo>
                      <a:pt x="7068" y="12356"/>
                      <a:pt x="12856" y="6858"/>
                      <a:pt x="19764" y="3956"/>
                    </a:cubicBezTo>
                    <a:cubicBezTo>
                      <a:pt x="20830" y="3506"/>
                      <a:pt x="21322" y="2298"/>
                      <a:pt x="20871" y="124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sym typeface="Gill Sans" charset="0"/>
                </a:endParaRPr>
              </a:p>
            </p:txBody>
          </p:sp>
          <p:sp>
            <p:nvSpPr>
              <p:cNvPr id="55" name="AutoShape 14"/>
              <p:cNvSpPr/>
              <p:nvPr/>
            </p:nvSpPr>
            <p:spPr bwMode="auto">
              <a:xfrm>
                <a:off x="9217819" y="4508500"/>
                <a:ext cx="103981" cy="105569"/>
              </a:xfrm>
              <a:custGeom>
                <a:avLst/>
                <a:gdLst>
                  <a:gd name="T0" fmla="+- 0 10797 198"/>
                  <a:gd name="T1" fmla="*/ T0 w 21199"/>
                  <a:gd name="T2" fmla="+- 0 10802 198"/>
                  <a:gd name="T3" fmla="*/ 10802 h 21208"/>
                  <a:gd name="T4" fmla="+- 0 10797 198"/>
                  <a:gd name="T5" fmla="*/ T4 w 21199"/>
                  <a:gd name="T6" fmla="+- 0 10802 198"/>
                  <a:gd name="T7" fmla="*/ 10802 h 21208"/>
                  <a:gd name="T8" fmla="+- 0 10797 198"/>
                  <a:gd name="T9" fmla="*/ T8 w 21199"/>
                  <a:gd name="T10" fmla="+- 0 10802 198"/>
                  <a:gd name="T11" fmla="*/ 10802 h 21208"/>
                  <a:gd name="T12" fmla="+- 0 10797 198"/>
                  <a:gd name="T13" fmla="*/ T12 w 21199"/>
                  <a:gd name="T14" fmla="+- 0 10802 198"/>
                  <a:gd name="T15" fmla="*/ 10802 h 21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9" h="21208">
                    <a:moveTo>
                      <a:pt x="21077" y="880"/>
                    </a:moveTo>
                    <a:cubicBezTo>
                      <a:pt x="20753" y="142"/>
                      <a:pt x="19881" y="-198"/>
                      <a:pt x="19129" y="117"/>
                    </a:cubicBezTo>
                    <a:cubicBezTo>
                      <a:pt x="19097" y="131"/>
                      <a:pt x="19071" y="162"/>
                      <a:pt x="19039" y="179"/>
                    </a:cubicBezTo>
                    <a:cubicBezTo>
                      <a:pt x="10706" y="3707"/>
                      <a:pt x="3739" y="10322"/>
                      <a:pt x="106" y="19208"/>
                    </a:cubicBezTo>
                    <a:cubicBezTo>
                      <a:pt x="-198" y="19957"/>
                      <a:pt x="172" y="20803"/>
                      <a:pt x="934" y="21101"/>
                    </a:cubicBezTo>
                    <a:cubicBezTo>
                      <a:pt x="1689" y="21401"/>
                      <a:pt x="2552" y="21041"/>
                      <a:pt x="2859" y="20292"/>
                    </a:cubicBezTo>
                    <a:cubicBezTo>
                      <a:pt x="6206" y="12096"/>
                      <a:pt x="12625" y="6008"/>
                      <a:pt x="20301" y="2787"/>
                    </a:cubicBezTo>
                    <a:cubicBezTo>
                      <a:pt x="21051" y="2469"/>
                      <a:pt x="21402" y="1618"/>
                      <a:pt x="21077" y="88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sym typeface="Gill Sans" charset="0"/>
                </a:endParaRPr>
              </a:p>
            </p:txBody>
          </p:sp>
          <p:sp>
            <p:nvSpPr>
              <p:cNvPr id="56" name="AutoShape 15"/>
              <p:cNvSpPr/>
              <p:nvPr/>
            </p:nvSpPr>
            <p:spPr bwMode="auto">
              <a:xfrm>
                <a:off x="9247188" y="4537075"/>
                <a:ext cx="88107" cy="90488"/>
              </a:xfrm>
              <a:custGeom>
                <a:avLst/>
                <a:gdLst>
                  <a:gd name="T0" fmla="+- 0 10796 232"/>
                  <a:gd name="T1" fmla="*/ T0 w 21129"/>
                  <a:gd name="T2" fmla="+- 0 10804 234"/>
                  <a:gd name="T3" fmla="*/ 10804 h 21141"/>
                  <a:gd name="T4" fmla="+- 0 10796 232"/>
                  <a:gd name="T5" fmla="*/ T4 w 21129"/>
                  <a:gd name="T6" fmla="+- 0 10804 234"/>
                  <a:gd name="T7" fmla="*/ 10804 h 21141"/>
                  <a:gd name="T8" fmla="+- 0 10796 232"/>
                  <a:gd name="T9" fmla="*/ T8 w 21129"/>
                  <a:gd name="T10" fmla="+- 0 10804 234"/>
                  <a:gd name="T11" fmla="*/ 10804 h 21141"/>
                  <a:gd name="T12" fmla="+- 0 10796 232"/>
                  <a:gd name="T13" fmla="*/ T12 w 21129"/>
                  <a:gd name="T14" fmla="+- 0 10804 234"/>
                  <a:gd name="T15" fmla="*/ 10804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9" h="21141">
                    <a:moveTo>
                      <a:pt x="20075" y="3267"/>
                    </a:moveTo>
                    <a:cubicBezTo>
                      <a:pt x="20953" y="2898"/>
                      <a:pt x="21368" y="1899"/>
                      <a:pt x="20987" y="1030"/>
                    </a:cubicBezTo>
                    <a:cubicBezTo>
                      <a:pt x="20611" y="168"/>
                      <a:pt x="19589" y="-234"/>
                      <a:pt x="18707" y="138"/>
                    </a:cubicBezTo>
                    <a:cubicBezTo>
                      <a:pt x="18670" y="152"/>
                      <a:pt x="18649" y="185"/>
                      <a:pt x="18615" y="198"/>
                    </a:cubicBezTo>
                    <a:cubicBezTo>
                      <a:pt x="10481" y="3647"/>
                      <a:pt x="3673" y="10118"/>
                      <a:pt x="124" y="18802"/>
                    </a:cubicBezTo>
                    <a:cubicBezTo>
                      <a:pt x="-232" y="19678"/>
                      <a:pt x="205" y="20666"/>
                      <a:pt x="1094" y="21019"/>
                    </a:cubicBezTo>
                    <a:cubicBezTo>
                      <a:pt x="1983" y="21366"/>
                      <a:pt x="2991" y="20946"/>
                      <a:pt x="3354" y="20071"/>
                    </a:cubicBezTo>
                    <a:cubicBezTo>
                      <a:pt x="6561" y="12205"/>
                      <a:pt x="12717" y="6360"/>
                      <a:pt x="20075" y="3274"/>
                    </a:cubicBezTo>
                    <a:cubicBezTo>
                      <a:pt x="20075" y="3274"/>
                      <a:pt x="20075" y="3267"/>
                      <a:pt x="20075" y="326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sym typeface="Gill Sans" charset="0"/>
                </a:endParaRPr>
              </a:p>
            </p:txBody>
          </p:sp>
        </p:grpSp>
      </p:grpSp>
      <p:grpSp>
        <p:nvGrpSpPr>
          <p:cNvPr id="57" name="Group 62"/>
          <p:cNvGrpSpPr/>
          <p:nvPr/>
        </p:nvGrpSpPr>
        <p:grpSpPr>
          <a:xfrm>
            <a:off x="6519359" y="2750125"/>
            <a:ext cx="831273" cy="831273"/>
            <a:chOff x="6518563" y="2750124"/>
            <a:chExt cx="831273" cy="831273"/>
          </a:xfrm>
        </p:grpSpPr>
        <p:sp>
          <p:nvSpPr>
            <p:cNvPr id="58" name="Rounded Rectangle 13"/>
            <p:cNvSpPr/>
            <p:nvPr/>
          </p:nvSpPr>
          <p:spPr>
            <a:xfrm>
              <a:off x="6518563" y="2750124"/>
              <a:ext cx="831273" cy="831273"/>
            </a:xfrm>
            <a:prstGeom prst="roundRect">
              <a:avLst/>
            </a:prstGeom>
            <a:solidFill>
              <a:srgbClr val="60745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59" name="Group 29"/>
            <p:cNvGrpSpPr/>
            <p:nvPr/>
          </p:nvGrpSpPr>
          <p:grpSpPr>
            <a:xfrm>
              <a:off x="6772671" y="2933191"/>
              <a:ext cx="319088" cy="465138"/>
              <a:chOff x="5441157" y="4440238"/>
              <a:chExt cx="319088" cy="465138"/>
            </a:xfrm>
            <a:solidFill>
              <a:srgbClr val="EEECE1"/>
            </a:solidFill>
          </p:grpSpPr>
          <p:sp>
            <p:nvSpPr>
              <p:cNvPr id="60" name="AutoShape 97"/>
              <p:cNvSpPr/>
              <p:nvPr/>
            </p:nvSpPr>
            <p:spPr bwMode="auto">
              <a:xfrm>
                <a:off x="5441157" y="4440238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636" y="3374"/>
                    </a:moveTo>
                    <a:lnTo>
                      <a:pt x="1963" y="3375"/>
                    </a:lnTo>
                    <a:lnTo>
                      <a:pt x="1963" y="2025"/>
                    </a:lnTo>
                    <a:cubicBezTo>
                      <a:pt x="1963" y="1653"/>
                      <a:pt x="2402" y="1350"/>
                      <a:pt x="2945" y="1350"/>
                    </a:cubicBezTo>
                    <a:lnTo>
                      <a:pt x="18654" y="1349"/>
                    </a:lnTo>
                    <a:cubicBezTo>
                      <a:pt x="19195" y="1349"/>
                      <a:pt x="19636" y="1652"/>
                      <a:pt x="19636" y="2024"/>
                    </a:cubicBezTo>
                    <a:cubicBezTo>
                      <a:pt x="19636" y="2024"/>
                      <a:pt x="19636" y="3374"/>
                      <a:pt x="19636" y="3374"/>
                    </a:cubicBezTo>
                    <a:close/>
                    <a:moveTo>
                      <a:pt x="19636" y="17546"/>
                    </a:moveTo>
                    <a:lnTo>
                      <a:pt x="1963" y="17547"/>
                    </a:lnTo>
                    <a:lnTo>
                      <a:pt x="1963" y="4050"/>
                    </a:lnTo>
                    <a:lnTo>
                      <a:pt x="19636" y="4049"/>
                    </a:lnTo>
                    <a:cubicBezTo>
                      <a:pt x="19636" y="4049"/>
                      <a:pt x="19636" y="17546"/>
                      <a:pt x="19636" y="17546"/>
                    </a:cubicBezTo>
                    <a:close/>
                    <a:moveTo>
                      <a:pt x="19636" y="19574"/>
                    </a:moveTo>
                    <a:cubicBezTo>
                      <a:pt x="19636" y="19946"/>
                      <a:pt x="19195" y="20249"/>
                      <a:pt x="18654" y="20249"/>
                    </a:cubicBezTo>
                    <a:lnTo>
                      <a:pt x="2945" y="20250"/>
                    </a:lnTo>
                    <a:cubicBezTo>
                      <a:pt x="2402" y="20250"/>
                      <a:pt x="1963" y="19947"/>
                      <a:pt x="1963" y="19575"/>
                    </a:cubicBezTo>
                    <a:lnTo>
                      <a:pt x="1963" y="18222"/>
                    </a:lnTo>
                    <a:lnTo>
                      <a:pt x="19636" y="18221"/>
                    </a:lnTo>
                    <a:cubicBezTo>
                      <a:pt x="19636" y="18221"/>
                      <a:pt x="19636" y="19574"/>
                      <a:pt x="19636" y="19574"/>
                    </a:cubicBezTo>
                    <a:close/>
                    <a:moveTo>
                      <a:pt x="18654" y="0"/>
                    </a:moveTo>
                    <a:lnTo>
                      <a:pt x="2945" y="0"/>
                    </a:lnTo>
                    <a:cubicBezTo>
                      <a:pt x="1317" y="0"/>
                      <a:pt x="0" y="907"/>
                      <a:pt x="0" y="2025"/>
                    </a:cubicBezTo>
                    <a:lnTo>
                      <a:pt x="0" y="19575"/>
                    </a:lnTo>
                    <a:cubicBezTo>
                      <a:pt x="0" y="20693"/>
                      <a:pt x="1317" y="21600"/>
                      <a:pt x="2945" y="21600"/>
                    </a:cubicBezTo>
                    <a:lnTo>
                      <a:pt x="18654" y="21599"/>
                    </a:lnTo>
                    <a:cubicBezTo>
                      <a:pt x="20280" y="21599"/>
                      <a:pt x="21600" y="20693"/>
                      <a:pt x="21600" y="19574"/>
                    </a:cubicBezTo>
                    <a:lnTo>
                      <a:pt x="21600" y="2024"/>
                    </a:lnTo>
                    <a:cubicBezTo>
                      <a:pt x="21600" y="906"/>
                      <a:pt x="20280" y="0"/>
                      <a:pt x="18654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65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1" name="AutoShape 98"/>
              <p:cNvSpPr/>
              <p:nvPr/>
            </p:nvSpPr>
            <p:spPr bwMode="auto">
              <a:xfrm>
                <a:off x="5571332" y="4483894"/>
                <a:ext cx="58738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58"/>
                      <a:pt x="20387" y="21599"/>
                      <a:pt x="18899" y="21599"/>
                    </a:cubicBezTo>
                    <a:lnTo>
                      <a:pt x="2699" y="21599"/>
                    </a:lnTo>
                    <a:cubicBezTo>
                      <a:pt x="1202" y="21599"/>
                      <a:pt x="0" y="16758"/>
                      <a:pt x="0" y="10800"/>
                    </a:cubicBezTo>
                    <a:cubicBezTo>
                      <a:pt x="0" y="4841"/>
                      <a:pt x="1202" y="0"/>
                      <a:pt x="2699" y="0"/>
                    </a:cubicBezTo>
                    <a:lnTo>
                      <a:pt x="18899" y="0"/>
                    </a:lnTo>
                    <a:cubicBezTo>
                      <a:pt x="20387" y="0"/>
                      <a:pt x="21600" y="4841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65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2" name="AutoShape 99"/>
              <p:cNvSpPr/>
              <p:nvPr/>
            </p:nvSpPr>
            <p:spPr bwMode="auto">
              <a:xfrm>
                <a:off x="5586413" y="4847432"/>
                <a:ext cx="28575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69"/>
                      <a:pt x="19174" y="21599"/>
                      <a:pt x="16199" y="21599"/>
                    </a:cubicBezTo>
                    <a:lnTo>
                      <a:pt x="5399" y="21599"/>
                    </a:lnTo>
                    <a:cubicBezTo>
                      <a:pt x="2404" y="21599"/>
                      <a:pt x="0" y="16769"/>
                      <a:pt x="0" y="10800"/>
                    </a:cubicBezTo>
                    <a:cubicBezTo>
                      <a:pt x="0" y="4830"/>
                      <a:pt x="2404" y="0"/>
                      <a:pt x="5399" y="0"/>
                    </a:cubicBezTo>
                    <a:lnTo>
                      <a:pt x="16199" y="0"/>
                    </a:lnTo>
                    <a:cubicBezTo>
                      <a:pt x="19174" y="0"/>
                      <a:pt x="21600" y="4830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65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63" name="Group 58"/>
          <p:cNvGrpSpPr/>
          <p:nvPr/>
        </p:nvGrpSpPr>
        <p:grpSpPr>
          <a:xfrm>
            <a:off x="4842959" y="2750125"/>
            <a:ext cx="831273" cy="831273"/>
            <a:chOff x="4842163" y="2750124"/>
            <a:chExt cx="831273" cy="831273"/>
          </a:xfrm>
        </p:grpSpPr>
        <p:sp>
          <p:nvSpPr>
            <p:cNvPr id="64" name="Rounded Rectangle 6"/>
            <p:cNvSpPr/>
            <p:nvPr/>
          </p:nvSpPr>
          <p:spPr>
            <a:xfrm>
              <a:off x="4842163" y="2750124"/>
              <a:ext cx="831273" cy="831273"/>
            </a:xfrm>
            <a:prstGeom prst="roundRect">
              <a:avLst/>
            </a:prstGeom>
            <a:solidFill>
              <a:srgbClr val="60745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65" name="Group 33"/>
            <p:cNvGrpSpPr/>
            <p:nvPr/>
          </p:nvGrpSpPr>
          <p:grpSpPr>
            <a:xfrm>
              <a:off x="5019964" y="2946176"/>
              <a:ext cx="465138" cy="435769"/>
              <a:chOff x="5368132" y="3540125"/>
              <a:chExt cx="465138" cy="435769"/>
            </a:xfrm>
            <a:solidFill>
              <a:srgbClr val="EEECE1"/>
            </a:solidFill>
          </p:grpSpPr>
          <p:sp>
            <p:nvSpPr>
              <p:cNvPr id="66" name="AutoShape 110"/>
              <p:cNvSpPr/>
              <p:nvPr/>
            </p:nvSpPr>
            <p:spPr bwMode="auto">
              <a:xfrm>
                <a:off x="5426869" y="3598069"/>
                <a:ext cx="347663" cy="2325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65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7" name="AutoShape 111"/>
              <p:cNvSpPr/>
              <p:nvPr/>
            </p:nvSpPr>
            <p:spPr bwMode="auto">
              <a:xfrm>
                <a:off x="5368132" y="3540125"/>
                <a:ext cx="465138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65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68" name="Group 60"/>
          <p:cNvGrpSpPr/>
          <p:nvPr/>
        </p:nvGrpSpPr>
        <p:grpSpPr>
          <a:xfrm>
            <a:off x="4842959" y="5091544"/>
            <a:ext cx="831273" cy="831273"/>
            <a:chOff x="4842163" y="5091542"/>
            <a:chExt cx="831273" cy="831273"/>
          </a:xfrm>
        </p:grpSpPr>
        <p:sp>
          <p:nvSpPr>
            <p:cNvPr id="69" name="Rounded Rectangle 8"/>
            <p:cNvSpPr/>
            <p:nvPr/>
          </p:nvSpPr>
          <p:spPr>
            <a:xfrm>
              <a:off x="4842163" y="5091542"/>
              <a:ext cx="831273" cy="831273"/>
            </a:xfrm>
            <a:prstGeom prst="roundRect">
              <a:avLst/>
            </a:prstGeom>
            <a:solidFill>
              <a:srgbClr val="60745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70" name="Group 36"/>
            <p:cNvGrpSpPr/>
            <p:nvPr/>
          </p:nvGrpSpPr>
          <p:grpSpPr>
            <a:xfrm>
              <a:off x="5092989" y="5267862"/>
              <a:ext cx="319088" cy="465138"/>
              <a:chOff x="3582988" y="3510757"/>
              <a:chExt cx="319088" cy="465138"/>
            </a:xfrm>
            <a:solidFill>
              <a:srgbClr val="EEECE1"/>
            </a:solidFill>
          </p:grpSpPr>
          <p:sp>
            <p:nvSpPr>
              <p:cNvPr id="71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sym typeface="Gill Sans" charset="0"/>
                </a:endParaRPr>
              </a:p>
            </p:txBody>
          </p:sp>
          <p:sp>
            <p:nvSpPr>
              <p:cNvPr id="72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sym typeface="Gill Sans" charset="0"/>
                </a:endParaRPr>
              </a:p>
            </p:txBody>
          </p:sp>
        </p:grpSp>
      </p:grpSp>
      <p:grpSp>
        <p:nvGrpSpPr>
          <p:cNvPr id="73" name="Group 59"/>
          <p:cNvGrpSpPr/>
          <p:nvPr/>
        </p:nvGrpSpPr>
        <p:grpSpPr>
          <a:xfrm>
            <a:off x="4842959" y="3920834"/>
            <a:ext cx="831273" cy="831273"/>
            <a:chOff x="4842163" y="3920833"/>
            <a:chExt cx="831273" cy="831273"/>
          </a:xfrm>
        </p:grpSpPr>
        <p:sp>
          <p:nvSpPr>
            <p:cNvPr id="74" name="Rounded Rectangle 7"/>
            <p:cNvSpPr/>
            <p:nvPr/>
          </p:nvSpPr>
          <p:spPr>
            <a:xfrm>
              <a:off x="4842163" y="3920833"/>
              <a:ext cx="831273" cy="831273"/>
            </a:xfrm>
            <a:prstGeom prst="roundRect">
              <a:avLst/>
            </a:prstGeom>
            <a:solidFill>
              <a:srgbClr val="60745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75" name="Group 39"/>
            <p:cNvGrpSpPr/>
            <p:nvPr/>
          </p:nvGrpSpPr>
          <p:grpSpPr>
            <a:xfrm>
              <a:off x="5027504" y="4104297"/>
              <a:ext cx="464344" cy="464344"/>
              <a:chOff x="3510757" y="2582069"/>
              <a:chExt cx="464344" cy="464344"/>
            </a:xfrm>
            <a:solidFill>
              <a:srgbClr val="EEECE1"/>
            </a:solidFill>
          </p:grpSpPr>
          <p:sp>
            <p:nvSpPr>
              <p:cNvPr id="76" name="AutoShape 126"/>
              <p:cNvSpPr/>
              <p:nvPr/>
            </p:nvSpPr>
            <p:spPr bwMode="auto">
              <a:xfrm>
                <a:off x="3510757" y="258206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3499" y="14850"/>
                    </a:moveTo>
                    <a:cubicBezTo>
                      <a:pt x="9772" y="14850"/>
                      <a:pt x="6749" y="11827"/>
                      <a:pt x="6749" y="8100"/>
                    </a:cubicBezTo>
                    <a:cubicBezTo>
                      <a:pt x="6749" y="4372"/>
                      <a:pt x="9772" y="1350"/>
                      <a:pt x="13499" y="1350"/>
                    </a:cubicBezTo>
                    <a:cubicBezTo>
                      <a:pt x="17227" y="1350"/>
                      <a:pt x="20249" y="4372"/>
                      <a:pt x="20249" y="8100"/>
                    </a:cubicBezTo>
                    <a:cubicBezTo>
                      <a:pt x="20249" y="11827"/>
                      <a:pt x="17227" y="14850"/>
                      <a:pt x="13499" y="14850"/>
                    </a:cubicBezTo>
                    <a:moveTo>
                      <a:pt x="3236" y="20042"/>
                    </a:moveTo>
                    <a:cubicBezTo>
                      <a:pt x="3019" y="20266"/>
                      <a:pt x="2718" y="20408"/>
                      <a:pt x="2382" y="20408"/>
                    </a:cubicBezTo>
                    <a:cubicBezTo>
                      <a:pt x="1724" y="20408"/>
                      <a:pt x="1191" y="19875"/>
                      <a:pt x="1191" y="19218"/>
                    </a:cubicBezTo>
                    <a:cubicBezTo>
                      <a:pt x="1191" y="18881"/>
                      <a:pt x="1332" y="18580"/>
                      <a:pt x="1557" y="18363"/>
                    </a:cubicBezTo>
                    <a:lnTo>
                      <a:pt x="1551" y="18358"/>
                    </a:lnTo>
                    <a:lnTo>
                      <a:pt x="6996" y="12913"/>
                    </a:lnTo>
                    <a:cubicBezTo>
                      <a:pt x="7472" y="13555"/>
                      <a:pt x="8039" y="14122"/>
                      <a:pt x="8680" y="14599"/>
                    </a:cubicBezTo>
                    <a:cubicBezTo>
                      <a:pt x="8680" y="14599"/>
                      <a:pt x="3236" y="20042"/>
                      <a:pt x="3236" y="20042"/>
                    </a:cubicBezTo>
                    <a:close/>
                    <a:moveTo>
                      <a:pt x="13499" y="0"/>
                    </a:moveTo>
                    <a:cubicBezTo>
                      <a:pt x="9026" y="0"/>
                      <a:pt x="5399" y="3626"/>
                      <a:pt x="5399" y="8100"/>
                    </a:cubicBezTo>
                    <a:cubicBezTo>
                      <a:pt x="5399" y="9467"/>
                      <a:pt x="5742" y="10754"/>
                      <a:pt x="6341" y="11884"/>
                    </a:cubicBezTo>
                    <a:lnTo>
                      <a:pt x="709" y="17515"/>
                    </a:lnTo>
                    <a:lnTo>
                      <a:pt x="713" y="17520"/>
                    </a:lnTo>
                    <a:cubicBezTo>
                      <a:pt x="274" y="17953"/>
                      <a:pt x="0" y="18552"/>
                      <a:pt x="0" y="19218"/>
                    </a:cubicBezTo>
                    <a:cubicBezTo>
                      <a:pt x="0" y="20533"/>
                      <a:pt x="1066" y="21599"/>
                      <a:pt x="2382" y="21599"/>
                    </a:cubicBezTo>
                    <a:cubicBezTo>
                      <a:pt x="3047" y="21599"/>
                      <a:pt x="3647" y="21326"/>
                      <a:pt x="4079" y="20885"/>
                    </a:cubicBezTo>
                    <a:lnTo>
                      <a:pt x="4078" y="20884"/>
                    </a:lnTo>
                    <a:lnTo>
                      <a:pt x="9708" y="15255"/>
                    </a:lnTo>
                    <a:cubicBezTo>
                      <a:pt x="10839" y="15856"/>
                      <a:pt x="12128" y="16200"/>
                      <a:pt x="13499" y="16200"/>
                    </a:cubicBezTo>
                    <a:cubicBezTo>
                      <a:pt x="17973" y="16200"/>
                      <a:pt x="21600" y="12573"/>
                      <a:pt x="21600" y="8100"/>
                    </a:cubicBezTo>
                    <a:cubicBezTo>
                      <a:pt x="21600" y="3626"/>
                      <a:pt x="17973" y="0"/>
                      <a:pt x="134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65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77" name="AutoShape 127"/>
              <p:cNvSpPr/>
              <p:nvPr/>
            </p:nvSpPr>
            <p:spPr bwMode="auto">
              <a:xfrm>
                <a:off x="3698875" y="2654300"/>
                <a:ext cx="109538" cy="1087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160" y="0"/>
                    </a:moveTo>
                    <a:cubicBezTo>
                      <a:pt x="9025" y="0"/>
                      <a:pt x="0" y="9025"/>
                      <a:pt x="0" y="20160"/>
                    </a:cubicBezTo>
                    <a:cubicBezTo>
                      <a:pt x="0" y="20954"/>
                      <a:pt x="644" y="21600"/>
                      <a:pt x="1440" y="21600"/>
                    </a:cubicBezTo>
                    <a:cubicBezTo>
                      <a:pt x="2235" y="21600"/>
                      <a:pt x="2880" y="20954"/>
                      <a:pt x="2880" y="20160"/>
                    </a:cubicBezTo>
                    <a:cubicBezTo>
                      <a:pt x="2880" y="10618"/>
                      <a:pt x="10617" y="2880"/>
                      <a:pt x="20160" y="2880"/>
                    </a:cubicBezTo>
                    <a:cubicBezTo>
                      <a:pt x="20955" y="2880"/>
                      <a:pt x="21599" y="2234"/>
                      <a:pt x="21599" y="1440"/>
                    </a:cubicBezTo>
                    <a:cubicBezTo>
                      <a:pt x="21599" y="645"/>
                      <a:pt x="20955" y="0"/>
                      <a:pt x="2016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65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78" name="Group 57"/>
          <p:cNvGrpSpPr/>
          <p:nvPr/>
        </p:nvGrpSpPr>
        <p:grpSpPr>
          <a:xfrm>
            <a:off x="4842959" y="1579417"/>
            <a:ext cx="831273" cy="831273"/>
            <a:chOff x="4842163" y="1579415"/>
            <a:chExt cx="831273" cy="831273"/>
          </a:xfrm>
        </p:grpSpPr>
        <p:sp>
          <p:nvSpPr>
            <p:cNvPr id="79" name="Rounded Rectangle 3"/>
            <p:cNvSpPr/>
            <p:nvPr/>
          </p:nvSpPr>
          <p:spPr>
            <a:xfrm>
              <a:off x="4842163" y="1579415"/>
              <a:ext cx="831273" cy="831273"/>
            </a:xfrm>
            <a:prstGeom prst="roundRect">
              <a:avLst/>
            </a:prstGeom>
            <a:solidFill>
              <a:srgbClr val="60745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80" name="Group 42"/>
            <p:cNvGrpSpPr/>
            <p:nvPr/>
          </p:nvGrpSpPr>
          <p:grpSpPr>
            <a:xfrm>
              <a:off x="5019963" y="1750443"/>
              <a:ext cx="465138" cy="464344"/>
              <a:chOff x="2581275" y="2582069"/>
              <a:chExt cx="465138" cy="464344"/>
            </a:xfrm>
            <a:solidFill>
              <a:srgbClr val="EEECE1"/>
            </a:solidFill>
          </p:grpSpPr>
          <p:sp>
            <p:nvSpPr>
              <p:cNvPr id="81" name="AutoShape 128"/>
              <p:cNvSpPr/>
              <p:nvPr/>
            </p:nvSpPr>
            <p:spPr bwMode="auto">
              <a:xfrm>
                <a:off x="2581275" y="2582069"/>
                <a:ext cx="465138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850" y="12150"/>
                    </a:moveTo>
                    <a:cubicBezTo>
                      <a:pt x="13851" y="12150"/>
                      <a:pt x="12926" y="11859"/>
                      <a:pt x="12124" y="11386"/>
                    </a:cubicBezTo>
                    <a:lnTo>
                      <a:pt x="11892" y="11618"/>
                    </a:lnTo>
                    <a:lnTo>
                      <a:pt x="11132" y="12377"/>
                    </a:lnTo>
                    <a:lnTo>
                      <a:pt x="9846" y="13663"/>
                    </a:lnTo>
                    <a:cubicBezTo>
                      <a:pt x="9593" y="13916"/>
                      <a:pt x="9451" y="14260"/>
                      <a:pt x="9451" y="14617"/>
                    </a:cubicBezTo>
                    <a:lnTo>
                      <a:pt x="9451" y="16200"/>
                    </a:lnTo>
                    <a:lnTo>
                      <a:pt x="8101" y="16200"/>
                    </a:lnTo>
                    <a:cubicBezTo>
                      <a:pt x="7356" y="16200"/>
                      <a:pt x="6751" y="16804"/>
                      <a:pt x="6751" y="17549"/>
                    </a:cubicBezTo>
                    <a:lnTo>
                      <a:pt x="6751" y="18900"/>
                    </a:lnTo>
                    <a:lnTo>
                      <a:pt x="5170" y="18900"/>
                    </a:lnTo>
                    <a:cubicBezTo>
                      <a:pt x="4812" y="18900"/>
                      <a:pt x="4469" y="19042"/>
                      <a:pt x="4216" y="19295"/>
                    </a:cubicBezTo>
                    <a:lnTo>
                      <a:pt x="3259" y="20252"/>
                    </a:lnTo>
                    <a:lnTo>
                      <a:pt x="1352" y="20249"/>
                    </a:lnTo>
                    <a:lnTo>
                      <a:pt x="1350" y="18326"/>
                    </a:lnTo>
                    <a:lnTo>
                      <a:pt x="9223" y="10467"/>
                    </a:lnTo>
                    <a:cubicBezTo>
                      <a:pt x="9223" y="10467"/>
                      <a:pt x="9223" y="10467"/>
                      <a:pt x="9224" y="10468"/>
                    </a:cubicBezTo>
                    <a:lnTo>
                      <a:pt x="10215" y="9477"/>
                    </a:lnTo>
                    <a:cubicBezTo>
                      <a:pt x="9741" y="8674"/>
                      <a:pt x="9451" y="7748"/>
                      <a:pt x="9451" y="6750"/>
                    </a:cubicBezTo>
                    <a:cubicBezTo>
                      <a:pt x="9451" y="3767"/>
                      <a:pt x="11869" y="1350"/>
                      <a:pt x="14850" y="1350"/>
                    </a:cubicBezTo>
                    <a:cubicBezTo>
                      <a:pt x="17832" y="1350"/>
                      <a:pt x="20250" y="3767"/>
                      <a:pt x="20250" y="6750"/>
                    </a:cubicBezTo>
                    <a:cubicBezTo>
                      <a:pt x="20250" y="9732"/>
                      <a:pt x="17832" y="12150"/>
                      <a:pt x="14850" y="12150"/>
                    </a:cubicBezTo>
                    <a:moveTo>
                      <a:pt x="14850" y="0"/>
                    </a:moveTo>
                    <a:cubicBezTo>
                      <a:pt x="11123" y="0"/>
                      <a:pt x="8101" y="3022"/>
                      <a:pt x="8101" y="6750"/>
                    </a:cubicBezTo>
                    <a:cubicBezTo>
                      <a:pt x="8101" y="7617"/>
                      <a:pt x="8283" y="8438"/>
                      <a:pt x="8582" y="9199"/>
                    </a:cubicBezTo>
                    <a:lnTo>
                      <a:pt x="383" y="17400"/>
                    </a:lnTo>
                    <a:cubicBezTo>
                      <a:pt x="146" y="17637"/>
                      <a:pt x="0" y="17863"/>
                      <a:pt x="0" y="18225"/>
                    </a:cubicBezTo>
                    <a:lnTo>
                      <a:pt x="0" y="20249"/>
                    </a:lnTo>
                    <a:cubicBezTo>
                      <a:pt x="0" y="20972"/>
                      <a:pt x="626" y="21599"/>
                      <a:pt x="1349" y="21599"/>
                    </a:cubicBezTo>
                    <a:lnTo>
                      <a:pt x="3374" y="21599"/>
                    </a:lnTo>
                    <a:cubicBezTo>
                      <a:pt x="3736" y="21599"/>
                      <a:pt x="3965" y="21455"/>
                      <a:pt x="4202" y="21219"/>
                    </a:cubicBezTo>
                    <a:lnTo>
                      <a:pt x="5170" y="20249"/>
                    </a:lnTo>
                    <a:lnTo>
                      <a:pt x="6751" y="20249"/>
                    </a:lnTo>
                    <a:cubicBezTo>
                      <a:pt x="7496" y="20249"/>
                      <a:pt x="8101" y="19645"/>
                      <a:pt x="8101" y="18900"/>
                    </a:cubicBezTo>
                    <a:lnTo>
                      <a:pt x="8101" y="17549"/>
                    </a:lnTo>
                    <a:lnTo>
                      <a:pt x="9451" y="17549"/>
                    </a:lnTo>
                    <a:cubicBezTo>
                      <a:pt x="10196" y="17549"/>
                      <a:pt x="10801" y="16945"/>
                      <a:pt x="10801" y="16200"/>
                    </a:cubicBezTo>
                    <a:lnTo>
                      <a:pt x="10801" y="14617"/>
                    </a:lnTo>
                    <a:lnTo>
                      <a:pt x="12400" y="13018"/>
                    </a:lnTo>
                    <a:cubicBezTo>
                      <a:pt x="13162" y="13317"/>
                      <a:pt x="13982" y="13500"/>
                      <a:pt x="14850" y="13500"/>
                    </a:cubicBezTo>
                    <a:cubicBezTo>
                      <a:pt x="18577" y="13500"/>
                      <a:pt x="21599" y="10477"/>
                      <a:pt x="21599" y="6750"/>
                    </a:cubicBezTo>
                    <a:cubicBezTo>
                      <a:pt x="21599" y="3022"/>
                      <a:pt x="18577" y="0"/>
                      <a:pt x="1485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65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82" name="AutoShape 129"/>
              <p:cNvSpPr/>
              <p:nvPr/>
            </p:nvSpPr>
            <p:spPr bwMode="auto">
              <a:xfrm>
                <a:off x="2871788" y="2640013"/>
                <a:ext cx="115888" cy="115888"/>
              </a:xfrm>
              <a:custGeom>
                <a:avLst/>
                <a:gdLst>
                  <a:gd name="T0" fmla="*/ 10800 w 21600"/>
                  <a:gd name="T1" fmla="+- 0 10800 134"/>
                  <a:gd name="T2" fmla="*/ 10800 h 21333"/>
                  <a:gd name="T3" fmla="*/ 10800 w 21600"/>
                  <a:gd name="T4" fmla="+- 0 10800 134"/>
                  <a:gd name="T5" fmla="*/ 10800 h 21333"/>
                  <a:gd name="T6" fmla="*/ 10800 w 21600"/>
                  <a:gd name="T7" fmla="+- 0 10800 134"/>
                  <a:gd name="T8" fmla="*/ 10800 h 21333"/>
                  <a:gd name="T9" fmla="*/ 10800 w 21600"/>
                  <a:gd name="T10" fmla="+- 0 10800 134"/>
                  <a:gd name="T11" fmla="*/ 10800 h 21333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600" h="21333">
                    <a:moveTo>
                      <a:pt x="13008" y="18684"/>
                    </a:moveTo>
                    <a:cubicBezTo>
                      <a:pt x="9017" y="15850"/>
                      <a:pt x="5542" y="12415"/>
                      <a:pt x="2694" y="8570"/>
                    </a:cubicBezTo>
                    <a:cubicBezTo>
                      <a:pt x="3736" y="5628"/>
                      <a:pt x="5693" y="3697"/>
                      <a:pt x="8585" y="2647"/>
                    </a:cubicBezTo>
                    <a:cubicBezTo>
                      <a:pt x="12578" y="5489"/>
                      <a:pt x="16048" y="8911"/>
                      <a:pt x="18889" y="12809"/>
                    </a:cubicBezTo>
                    <a:cubicBezTo>
                      <a:pt x="17836" y="15730"/>
                      <a:pt x="15883" y="17647"/>
                      <a:pt x="13008" y="18684"/>
                    </a:cubicBezTo>
                    <a:moveTo>
                      <a:pt x="21110" y="11295"/>
                    </a:moveTo>
                    <a:cubicBezTo>
                      <a:pt x="18081" y="7130"/>
                      <a:pt x="14396" y="3496"/>
                      <a:pt x="10161" y="484"/>
                    </a:cubicBezTo>
                    <a:cubicBezTo>
                      <a:pt x="9468" y="-8"/>
                      <a:pt x="8579" y="-134"/>
                      <a:pt x="7778" y="145"/>
                    </a:cubicBezTo>
                    <a:cubicBezTo>
                      <a:pt x="4027" y="1450"/>
                      <a:pt x="1463" y="3983"/>
                      <a:pt x="145" y="7687"/>
                    </a:cubicBezTo>
                    <a:cubicBezTo>
                      <a:pt x="46" y="7962"/>
                      <a:pt x="0" y="8252"/>
                      <a:pt x="0" y="8537"/>
                    </a:cubicBezTo>
                    <a:cubicBezTo>
                      <a:pt x="0" y="9071"/>
                      <a:pt x="167" y="9596"/>
                      <a:pt x="487" y="10041"/>
                    </a:cubicBezTo>
                    <a:cubicBezTo>
                      <a:pt x="3525" y="14213"/>
                      <a:pt x="7211" y="17850"/>
                      <a:pt x="11431" y="20850"/>
                    </a:cubicBezTo>
                    <a:cubicBezTo>
                      <a:pt x="12122" y="21338"/>
                      <a:pt x="13010" y="21466"/>
                      <a:pt x="13812" y="21188"/>
                    </a:cubicBezTo>
                    <a:cubicBezTo>
                      <a:pt x="17563" y="19893"/>
                      <a:pt x="20133" y="17356"/>
                      <a:pt x="21451" y="13647"/>
                    </a:cubicBezTo>
                    <a:cubicBezTo>
                      <a:pt x="21551" y="13372"/>
                      <a:pt x="21600" y="13081"/>
                      <a:pt x="21600" y="12796"/>
                    </a:cubicBezTo>
                    <a:cubicBezTo>
                      <a:pt x="21600" y="12265"/>
                      <a:pt x="21429" y="11740"/>
                      <a:pt x="21110" y="112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65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83" name="Group 63"/>
          <p:cNvGrpSpPr/>
          <p:nvPr/>
        </p:nvGrpSpPr>
        <p:grpSpPr>
          <a:xfrm>
            <a:off x="6519359" y="3920834"/>
            <a:ext cx="831273" cy="831273"/>
            <a:chOff x="6518563" y="3920833"/>
            <a:chExt cx="831273" cy="831273"/>
          </a:xfrm>
        </p:grpSpPr>
        <p:sp>
          <p:nvSpPr>
            <p:cNvPr id="84" name="Rounded Rectangle 14"/>
            <p:cNvSpPr/>
            <p:nvPr/>
          </p:nvSpPr>
          <p:spPr>
            <a:xfrm>
              <a:off x="6518563" y="3920833"/>
              <a:ext cx="831273" cy="831273"/>
            </a:xfrm>
            <a:prstGeom prst="roundRect">
              <a:avLst/>
            </a:prstGeom>
            <a:solidFill>
              <a:srgbClr val="60745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5" name="AutoShape 139"/>
            <p:cNvSpPr/>
            <p:nvPr/>
          </p:nvSpPr>
          <p:spPr bwMode="auto">
            <a:xfrm>
              <a:off x="6700042" y="4118584"/>
              <a:ext cx="464344" cy="450057"/>
            </a:xfrm>
            <a:custGeom>
              <a:avLst/>
              <a:gdLst>
                <a:gd name="T0" fmla="+- 0 10800 104"/>
                <a:gd name="T1" fmla="*/ T0 w 21392"/>
                <a:gd name="T2" fmla="*/ 10800 h 21600"/>
                <a:gd name="T3" fmla="+- 0 10800 104"/>
                <a:gd name="T4" fmla="*/ T3 w 21392"/>
                <a:gd name="T5" fmla="*/ 10800 h 21600"/>
                <a:gd name="T6" fmla="+- 0 10800 104"/>
                <a:gd name="T7" fmla="*/ T6 w 21392"/>
                <a:gd name="T8" fmla="*/ 10800 h 21600"/>
                <a:gd name="T9" fmla="+- 0 10800 104"/>
                <a:gd name="T10" fmla="*/ T9 w 2139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92" h="21600">
                  <a:moveTo>
                    <a:pt x="15768" y="12794"/>
                  </a:moveTo>
                  <a:cubicBezTo>
                    <a:pt x="15426" y="13150"/>
                    <a:pt x="15271" y="13651"/>
                    <a:pt x="15350" y="14142"/>
                  </a:cubicBezTo>
                  <a:lnTo>
                    <a:pt x="16296" y="20031"/>
                  </a:lnTo>
                  <a:lnTo>
                    <a:pt x="11443" y="17309"/>
                  </a:lnTo>
                  <a:cubicBezTo>
                    <a:pt x="11210" y="17178"/>
                    <a:pt x="10953" y="17112"/>
                    <a:pt x="10696" y="17112"/>
                  </a:cubicBezTo>
                  <a:cubicBezTo>
                    <a:pt x="10439" y="17112"/>
                    <a:pt x="10182" y="17178"/>
                    <a:pt x="9949" y="17309"/>
                  </a:cubicBezTo>
                  <a:lnTo>
                    <a:pt x="5095" y="20031"/>
                  </a:lnTo>
                  <a:lnTo>
                    <a:pt x="6042" y="14142"/>
                  </a:lnTo>
                  <a:cubicBezTo>
                    <a:pt x="6121" y="13651"/>
                    <a:pt x="5966" y="13150"/>
                    <a:pt x="5624" y="12794"/>
                  </a:cubicBezTo>
                  <a:lnTo>
                    <a:pt x="1545" y="8550"/>
                  </a:lnTo>
                  <a:lnTo>
                    <a:pt x="7111" y="7685"/>
                  </a:lnTo>
                  <a:cubicBezTo>
                    <a:pt x="7619" y="7607"/>
                    <a:pt x="8057" y="7275"/>
                    <a:pt x="8276" y="6802"/>
                  </a:cubicBezTo>
                  <a:lnTo>
                    <a:pt x="10696" y="1568"/>
                  </a:lnTo>
                  <a:lnTo>
                    <a:pt x="13116" y="6802"/>
                  </a:lnTo>
                  <a:cubicBezTo>
                    <a:pt x="13334" y="7275"/>
                    <a:pt x="13772" y="7607"/>
                    <a:pt x="14280" y="7685"/>
                  </a:cubicBezTo>
                  <a:lnTo>
                    <a:pt x="19847" y="8550"/>
                  </a:lnTo>
                  <a:cubicBezTo>
                    <a:pt x="19847" y="8550"/>
                    <a:pt x="15768" y="12794"/>
                    <a:pt x="15768" y="12794"/>
                  </a:cubicBezTo>
                  <a:close/>
                  <a:moveTo>
                    <a:pt x="21312" y="8051"/>
                  </a:moveTo>
                  <a:cubicBezTo>
                    <a:pt x="21127" y="7495"/>
                    <a:pt x="20652" y="7088"/>
                    <a:pt x="20080" y="6999"/>
                  </a:cubicBezTo>
                  <a:lnTo>
                    <a:pt x="14514" y="6136"/>
                  </a:lnTo>
                  <a:lnTo>
                    <a:pt x="12094" y="901"/>
                  </a:lnTo>
                  <a:cubicBezTo>
                    <a:pt x="11840" y="351"/>
                    <a:pt x="11295" y="0"/>
                    <a:pt x="10696" y="0"/>
                  </a:cubicBezTo>
                  <a:cubicBezTo>
                    <a:pt x="10097" y="0"/>
                    <a:pt x="9552" y="351"/>
                    <a:pt x="9297" y="901"/>
                  </a:cubicBezTo>
                  <a:lnTo>
                    <a:pt x="6878" y="6136"/>
                  </a:lnTo>
                  <a:lnTo>
                    <a:pt x="1311" y="6999"/>
                  </a:lnTo>
                  <a:cubicBezTo>
                    <a:pt x="739" y="7088"/>
                    <a:pt x="264" y="7495"/>
                    <a:pt x="80" y="8051"/>
                  </a:cubicBezTo>
                  <a:cubicBezTo>
                    <a:pt x="-104" y="8609"/>
                    <a:pt x="35" y="9224"/>
                    <a:pt x="439" y="9644"/>
                  </a:cubicBezTo>
                  <a:lnTo>
                    <a:pt x="4518" y="13889"/>
                  </a:lnTo>
                  <a:lnTo>
                    <a:pt x="3572" y="19777"/>
                  </a:lnTo>
                  <a:cubicBezTo>
                    <a:pt x="3476" y="20370"/>
                    <a:pt x="3722" y="20966"/>
                    <a:pt x="4206" y="21313"/>
                  </a:cubicBezTo>
                  <a:cubicBezTo>
                    <a:pt x="4471" y="21503"/>
                    <a:pt x="4783" y="21600"/>
                    <a:pt x="5095" y="21600"/>
                  </a:cubicBezTo>
                  <a:cubicBezTo>
                    <a:pt x="5352" y="21600"/>
                    <a:pt x="5609" y="21534"/>
                    <a:pt x="5843" y="21404"/>
                  </a:cubicBezTo>
                  <a:lnTo>
                    <a:pt x="10696" y="18681"/>
                  </a:lnTo>
                  <a:lnTo>
                    <a:pt x="15549" y="21404"/>
                  </a:lnTo>
                  <a:cubicBezTo>
                    <a:pt x="15782" y="21534"/>
                    <a:pt x="16040" y="21600"/>
                    <a:pt x="16296" y="21600"/>
                  </a:cubicBezTo>
                  <a:cubicBezTo>
                    <a:pt x="16608" y="21600"/>
                    <a:pt x="16920" y="21503"/>
                    <a:pt x="17186" y="21313"/>
                  </a:cubicBezTo>
                  <a:cubicBezTo>
                    <a:pt x="17669" y="20966"/>
                    <a:pt x="17915" y="20370"/>
                    <a:pt x="17820" y="19777"/>
                  </a:cubicBezTo>
                  <a:lnTo>
                    <a:pt x="16873" y="13889"/>
                  </a:lnTo>
                  <a:lnTo>
                    <a:pt x="20953" y="9644"/>
                  </a:lnTo>
                  <a:cubicBezTo>
                    <a:pt x="21357" y="9224"/>
                    <a:pt x="21496" y="8609"/>
                    <a:pt x="21312" y="8051"/>
                  </a:cubicBezTo>
                </a:path>
              </a:pathLst>
            </a:custGeom>
            <a:solidFill>
              <a:srgbClr val="EEEC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5400" tIns="25400" rIns="25400" bIns="25400" anchor="ctr"/>
            <a:lstStyle/>
            <a:p>
              <a:pPr marL="0" marR="0" lvl="0" indent="0" algn="ctr" defTabSz="22796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465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86" name="Group 64"/>
          <p:cNvGrpSpPr/>
          <p:nvPr/>
        </p:nvGrpSpPr>
        <p:grpSpPr>
          <a:xfrm>
            <a:off x="6519359" y="5091544"/>
            <a:ext cx="831273" cy="831273"/>
            <a:chOff x="6518563" y="5091542"/>
            <a:chExt cx="831273" cy="831273"/>
          </a:xfrm>
        </p:grpSpPr>
        <p:sp>
          <p:nvSpPr>
            <p:cNvPr id="87" name="Rounded Rectangle 15"/>
            <p:cNvSpPr/>
            <p:nvPr/>
          </p:nvSpPr>
          <p:spPr>
            <a:xfrm>
              <a:off x="6518563" y="5091542"/>
              <a:ext cx="831273" cy="831273"/>
            </a:xfrm>
            <a:prstGeom prst="roundRect">
              <a:avLst/>
            </a:prstGeom>
            <a:solidFill>
              <a:srgbClr val="60745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88" name="Group 46"/>
            <p:cNvGrpSpPr/>
            <p:nvPr/>
          </p:nvGrpSpPr>
          <p:grpSpPr>
            <a:xfrm>
              <a:off x="6700043" y="5325806"/>
              <a:ext cx="464344" cy="362744"/>
              <a:chOff x="2581275" y="1710532"/>
              <a:chExt cx="464344" cy="362744"/>
            </a:xfrm>
            <a:solidFill>
              <a:srgbClr val="EEECE1"/>
            </a:solidFill>
          </p:grpSpPr>
          <p:sp>
            <p:nvSpPr>
              <p:cNvPr id="89" name="AutoShape 140"/>
              <p:cNvSpPr/>
              <p:nvPr/>
            </p:nvSpPr>
            <p:spPr bwMode="auto">
              <a:xfrm>
                <a:off x="2639219" y="1768475"/>
                <a:ext cx="290513" cy="235744"/>
              </a:xfrm>
              <a:custGeom>
                <a:avLst/>
                <a:gdLst>
                  <a:gd name="T0" fmla="+- 0 10800 376"/>
                  <a:gd name="T1" fmla="*/ T0 w 20848"/>
                  <a:gd name="T2" fmla="*/ 10800 h 21600"/>
                  <a:gd name="T3" fmla="+- 0 10800 376"/>
                  <a:gd name="T4" fmla="*/ T3 w 20848"/>
                  <a:gd name="T5" fmla="*/ 10800 h 21600"/>
                  <a:gd name="T6" fmla="+- 0 10800 376"/>
                  <a:gd name="T7" fmla="*/ T6 w 20848"/>
                  <a:gd name="T8" fmla="*/ 10800 h 21600"/>
                  <a:gd name="T9" fmla="+- 0 10800 376"/>
                  <a:gd name="T10" fmla="*/ T9 w 20848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848" h="21600">
                    <a:moveTo>
                      <a:pt x="18728" y="19178"/>
                    </a:moveTo>
                    <a:cubicBezTo>
                      <a:pt x="13191" y="20631"/>
                      <a:pt x="7654" y="20631"/>
                      <a:pt x="2118" y="19178"/>
                    </a:cubicBezTo>
                    <a:cubicBezTo>
                      <a:pt x="678" y="13592"/>
                      <a:pt x="678" y="8008"/>
                      <a:pt x="2118" y="2421"/>
                    </a:cubicBezTo>
                    <a:cubicBezTo>
                      <a:pt x="7654" y="968"/>
                      <a:pt x="13191" y="968"/>
                      <a:pt x="18728" y="2421"/>
                    </a:cubicBezTo>
                    <a:cubicBezTo>
                      <a:pt x="20168" y="8008"/>
                      <a:pt x="20168" y="13592"/>
                      <a:pt x="18728" y="19178"/>
                    </a:cubicBezTo>
                    <a:moveTo>
                      <a:pt x="18938" y="1116"/>
                    </a:moveTo>
                    <a:cubicBezTo>
                      <a:pt x="16114" y="375"/>
                      <a:pt x="13249" y="0"/>
                      <a:pt x="10423" y="0"/>
                    </a:cubicBezTo>
                    <a:cubicBezTo>
                      <a:pt x="7597" y="0"/>
                      <a:pt x="4732" y="375"/>
                      <a:pt x="1908" y="1116"/>
                    </a:cubicBezTo>
                    <a:cubicBezTo>
                      <a:pt x="1543" y="1213"/>
                      <a:pt x="1244" y="1552"/>
                      <a:pt x="1127" y="2004"/>
                    </a:cubicBezTo>
                    <a:cubicBezTo>
                      <a:pt x="-376" y="7841"/>
                      <a:pt x="-376" y="13759"/>
                      <a:pt x="1127" y="19593"/>
                    </a:cubicBezTo>
                    <a:cubicBezTo>
                      <a:pt x="1244" y="20047"/>
                      <a:pt x="1543" y="20386"/>
                      <a:pt x="1908" y="20482"/>
                    </a:cubicBezTo>
                    <a:cubicBezTo>
                      <a:pt x="4732" y="21224"/>
                      <a:pt x="7597" y="21600"/>
                      <a:pt x="10423" y="21600"/>
                    </a:cubicBezTo>
                    <a:cubicBezTo>
                      <a:pt x="13249" y="21600"/>
                      <a:pt x="16114" y="21224"/>
                      <a:pt x="18938" y="20482"/>
                    </a:cubicBezTo>
                    <a:cubicBezTo>
                      <a:pt x="19303" y="20386"/>
                      <a:pt x="19602" y="20047"/>
                      <a:pt x="19719" y="19593"/>
                    </a:cubicBezTo>
                    <a:cubicBezTo>
                      <a:pt x="21223" y="13759"/>
                      <a:pt x="21223" y="7841"/>
                      <a:pt x="19719" y="2004"/>
                    </a:cubicBezTo>
                    <a:cubicBezTo>
                      <a:pt x="19602" y="1552"/>
                      <a:pt x="19303" y="1213"/>
                      <a:pt x="18938" y="111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65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90" name="AutoShape 141"/>
              <p:cNvSpPr/>
              <p:nvPr/>
            </p:nvSpPr>
            <p:spPr bwMode="auto">
              <a:xfrm>
                <a:off x="2581275" y="1710532"/>
                <a:ext cx="464344" cy="362744"/>
              </a:xfrm>
              <a:custGeom>
                <a:avLst/>
                <a:gdLst>
                  <a:gd name="T0" fmla="+- 0 10800 252"/>
                  <a:gd name="T1" fmla="*/ T0 w 21096"/>
                  <a:gd name="T2" fmla="*/ 10800 h 21600"/>
                  <a:gd name="T3" fmla="+- 0 10800 252"/>
                  <a:gd name="T4" fmla="*/ T3 w 21096"/>
                  <a:gd name="T5" fmla="*/ 10800 h 21600"/>
                  <a:gd name="T6" fmla="+- 0 10800 252"/>
                  <a:gd name="T7" fmla="*/ T6 w 21096"/>
                  <a:gd name="T8" fmla="*/ 10800 h 21600"/>
                  <a:gd name="T9" fmla="+- 0 10800 252"/>
                  <a:gd name="T10" fmla="*/ T9 w 21096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096" h="21600">
                    <a:moveTo>
                      <a:pt x="19056" y="18331"/>
                    </a:moveTo>
                    <a:cubicBezTo>
                      <a:pt x="13383" y="19233"/>
                      <a:pt x="7711" y="19233"/>
                      <a:pt x="2038" y="18331"/>
                    </a:cubicBezTo>
                    <a:cubicBezTo>
                      <a:pt x="1074" y="13022"/>
                      <a:pt x="1074" y="7713"/>
                      <a:pt x="2038" y="2404"/>
                    </a:cubicBezTo>
                    <a:cubicBezTo>
                      <a:pt x="7711" y="1502"/>
                      <a:pt x="13383" y="1502"/>
                      <a:pt x="19056" y="2404"/>
                    </a:cubicBezTo>
                    <a:cubicBezTo>
                      <a:pt x="20021" y="7713"/>
                      <a:pt x="20021" y="13022"/>
                      <a:pt x="19056" y="18331"/>
                    </a:cubicBezTo>
                    <a:moveTo>
                      <a:pt x="20338" y="2005"/>
                    </a:moveTo>
                    <a:cubicBezTo>
                      <a:pt x="20211" y="1301"/>
                      <a:pt x="19762" y="776"/>
                      <a:pt x="19215" y="689"/>
                    </a:cubicBezTo>
                    <a:cubicBezTo>
                      <a:pt x="16339" y="232"/>
                      <a:pt x="13423" y="0"/>
                      <a:pt x="10547" y="0"/>
                    </a:cubicBezTo>
                    <a:cubicBezTo>
                      <a:pt x="7671" y="0"/>
                      <a:pt x="4755" y="232"/>
                      <a:pt x="1879" y="689"/>
                    </a:cubicBezTo>
                    <a:cubicBezTo>
                      <a:pt x="1332" y="776"/>
                      <a:pt x="883" y="1301"/>
                      <a:pt x="756" y="2005"/>
                    </a:cubicBezTo>
                    <a:cubicBezTo>
                      <a:pt x="-252" y="7553"/>
                      <a:pt x="-252" y="13181"/>
                      <a:pt x="756" y="18731"/>
                    </a:cubicBezTo>
                    <a:cubicBezTo>
                      <a:pt x="883" y="19434"/>
                      <a:pt x="1332" y="19959"/>
                      <a:pt x="1879" y="20046"/>
                    </a:cubicBezTo>
                    <a:cubicBezTo>
                      <a:pt x="3265" y="20266"/>
                      <a:pt x="4660" y="20429"/>
                      <a:pt x="6055" y="20544"/>
                    </a:cubicBezTo>
                    <a:cubicBezTo>
                      <a:pt x="5979" y="20606"/>
                      <a:pt x="5931" y="20670"/>
                      <a:pt x="5931" y="20735"/>
                    </a:cubicBezTo>
                    <a:cubicBezTo>
                      <a:pt x="5931" y="21213"/>
                      <a:pt x="7997" y="21599"/>
                      <a:pt x="10547" y="21599"/>
                    </a:cubicBezTo>
                    <a:cubicBezTo>
                      <a:pt x="13097" y="21599"/>
                      <a:pt x="15164" y="21213"/>
                      <a:pt x="15164" y="20735"/>
                    </a:cubicBezTo>
                    <a:cubicBezTo>
                      <a:pt x="15164" y="20670"/>
                      <a:pt x="15115" y="20606"/>
                      <a:pt x="15040" y="20544"/>
                    </a:cubicBezTo>
                    <a:cubicBezTo>
                      <a:pt x="16434" y="20429"/>
                      <a:pt x="17830" y="20266"/>
                      <a:pt x="19215" y="20046"/>
                    </a:cubicBezTo>
                    <a:cubicBezTo>
                      <a:pt x="19762" y="19959"/>
                      <a:pt x="20211" y="19434"/>
                      <a:pt x="20338" y="18731"/>
                    </a:cubicBezTo>
                    <a:cubicBezTo>
                      <a:pt x="21347" y="13181"/>
                      <a:pt x="21347" y="7553"/>
                      <a:pt x="20338" y="200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65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91" name="AutoShape 142"/>
              <p:cNvSpPr/>
              <p:nvPr/>
            </p:nvSpPr>
            <p:spPr bwMode="auto">
              <a:xfrm>
                <a:off x="2944019" y="1783557"/>
                <a:ext cx="43656" cy="4286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7200"/>
                    </a:moveTo>
                    <a:cubicBezTo>
                      <a:pt x="12779" y="7200"/>
                      <a:pt x="14399" y="8820"/>
                      <a:pt x="14399" y="10800"/>
                    </a:cubicBezTo>
                    <a:cubicBezTo>
                      <a:pt x="14399" y="12779"/>
                      <a:pt x="12779" y="14400"/>
                      <a:pt x="10800" y="14400"/>
                    </a:cubicBezTo>
                    <a:cubicBezTo>
                      <a:pt x="8820" y="14400"/>
                      <a:pt x="7199" y="12779"/>
                      <a:pt x="7199" y="10800"/>
                    </a:cubicBezTo>
                    <a:cubicBezTo>
                      <a:pt x="7199" y="8820"/>
                      <a:pt x="8820" y="7200"/>
                      <a:pt x="10800" y="7200"/>
                    </a:cubicBezTo>
                    <a:moveTo>
                      <a:pt x="10800" y="21599"/>
                    </a:moveTo>
                    <a:cubicBezTo>
                      <a:pt x="16762" y="21599"/>
                      <a:pt x="21600" y="16762"/>
                      <a:pt x="21600" y="10800"/>
                    </a:cubicBezTo>
                    <a:cubicBezTo>
                      <a:pt x="21600" y="4837"/>
                      <a:pt x="16762" y="0"/>
                      <a:pt x="10800" y="0"/>
                    </a:cubicBezTo>
                    <a:cubicBezTo>
                      <a:pt x="4837" y="0"/>
                      <a:pt x="0" y="4837"/>
                      <a:pt x="0" y="10800"/>
                    </a:cubicBezTo>
                    <a:cubicBezTo>
                      <a:pt x="0" y="16762"/>
                      <a:pt x="4837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65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92" name="AutoShape 143"/>
              <p:cNvSpPr/>
              <p:nvPr/>
            </p:nvSpPr>
            <p:spPr bwMode="auto">
              <a:xfrm>
                <a:off x="2929732" y="1971675"/>
                <a:ext cx="57944" cy="150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899" y="0"/>
                    </a:moveTo>
                    <a:lnTo>
                      <a:pt x="2699" y="0"/>
                    </a:lnTo>
                    <a:cubicBezTo>
                      <a:pt x="1210" y="0"/>
                      <a:pt x="0" y="4841"/>
                      <a:pt x="0" y="10800"/>
                    </a:cubicBezTo>
                    <a:cubicBezTo>
                      <a:pt x="0" y="16758"/>
                      <a:pt x="1210" y="21599"/>
                      <a:pt x="2699" y="21599"/>
                    </a:cubicBezTo>
                    <a:lnTo>
                      <a:pt x="18899" y="21599"/>
                    </a:lnTo>
                    <a:cubicBezTo>
                      <a:pt x="20389" y="21599"/>
                      <a:pt x="21600" y="16758"/>
                      <a:pt x="21600" y="10800"/>
                    </a:cubicBezTo>
                    <a:cubicBezTo>
                      <a:pt x="21600" y="4841"/>
                      <a:pt x="20389" y="0"/>
                      <a:pt x="188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65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93" name="AutoShape 144"/>
              <p:cNvSpPr/>
              <p:nvPr/>
            </p:nvSpPr>
            <p:spPr bwMode="auto">
              <a:xfrm>
                <a:off x="2944019" y="1928019"/>
                <a:ext cx="58738" cy="1508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899" y="0"/>
                    </a:moveTo>
                    <a:lnTo>
                      <a:pt x="2699" y="0"/>
                    </a:lnTo>
                    <a:cubicBezTo>
                      <a:pt x="1210" y="0"/>
                      <a:pt x="0" y="4841"/>
                      <a:pt x="0" y="10800"/>
                    </a:cubicBezTo>
                    <a:cubicBezTo>
                      <a:pt x="0" y="16758"/>
                      <a:pt x="1210" y="21599"/>
                      <a:pt x="2699" y="21599"/>
                    </a:cubicBezTo>
                    <a:lnTo>
                      <a:pt x="18899" y="21599"/>
                    </a:lnTo>
                    <a:cubicBezTo>
                      <a:pt x="20389" y="21599"/>
                      <a:pt x="21600" y="16758"/>
                      <a:pt x="21600" y="10800"/>
                    </a:cubicBezTo>
                    <a:cubicBezTo>
                      <a:pt x="21600" y="4841"/>
                      <a:pt x="20389" y="0"/>
                      <a:pt x="188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65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94" name="AutoShape 145"/>
              <p:cNvSpPr/>
              <p:nvPr/>
            </p:nvSpPr>
            <p:spPr bwMode="auto">
              <a:xfrm>
                <a:off x="2944019" y="1885157"/>
                <a:ext cx="58738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899" y="0"/>
                    </a:moveTo>
                    <a:lnTo>
                      <a:pt x="2699" y="0"/>
                    </a:lnTo>
                    <a:cubicBezTo>
                      <a:pt x="1210" y="0"/>
                      <a:pt x="0" y="4841"/>
                      <a:pt x="0" y="10800"/>
                    </a:cubicBezTo>
                    <a:cubicBezTo>
                      <a:pt x="0" y="16758"/>
                      <a:pt x="1210" y="21599"/>
                      <a:pt x="2699" y="21599"/>
                    </a:cubicBezTo>
                    <a:lnTo>
                      <a:pt x="18899" y="21599"/>
                    </a:lnTo>
                    <a:cubicBezTo>
                      <a:pt x="20389" y="21599"/>
                      <a:pt x="21600" y="16758"/>
                      <a:pt x="21600" y="10800"/>
                    </a:cubicBezTo>
                    <a:cubicBezTo>
                      <a:pt x="21600" y="4841"/>
                      <a:pt x="20389" y="0"/>
                      <a:pt x="188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65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95" name="AutoShape 146"/>
              <p:cNvSpPr/>
              <p:nvPr/>
            </p:nvSpPr>
            <p:spPr bwMode="auto">
              <a:xfrm>
                <a:off x="2697957" y="1826419"/>
                <a:ext cx="86519" cy="61119"/>
              </a:xfrm>
              <a:custGeom>
                <a:avLst/>
                <a:gdLst>
                  <a:gd name="T0" fmla="+- 0 10822 44"/>
                  <a:gd name="T1" fmla="*/ T0 w 21556"/>
                  <a:gd name="T2" fmla="+- 0 10826 53"/>
                  <a:gd name="T3" fmla="*/ 10826 h 21547"/>
                  <a:gd name="T4" fmla="+- 0 10822 44"/>
                  <a:gd name="T5" fmla="*/ T4 w 21556"/>
                  <a:gd name="T6" fmla="+- 0 10826 53"/>
                  <a:gd name="T7" fmla="*/ 10826 h 21547"/>
                  <a:gd name="T8" fmla="+- 0 10822 44"/>
                  <a:gd name="T9" fmla="*/ T8 w 21556"/>
                  <a:gd name="T10" fmla="+- 0 10826 53"/>
                  <a:gd name="T11" fmla="*/ 10826 h 21547"/>
                  <a:gd name="T12" fmla="+- 0 10822 44"/>
                  <a:gd name="T13" fmla="*/ T12 w 21556"/>
                  <a:gd name="T14" fmla="+- 0 10826 53"/>
                  <a:gd name="T15" fmla="*/ 10826 h 2154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556" h="21547">
                    <a:moveTo>
                      <a:pt x="19751" y="2"/>
                    </a:moveTo>
                    <a:lnTo>
                      <a:pt x="3200" y="1845"/>
                    </a:lnTo>
                    <a:cubicBezTo>
                      <a:pt x="2215" y="2010"/>
                      <a:pt x="1272" y="3284"/>
                      <a:pt x="1106" y="4676"/>
                    </a:cubicBezTo>
                    <a:lnTo>
                      <a:pt x="1" y="18986"/>
                    </a:lnTo>
                    <a:cubicBezTo>
                      <a:pt x="-44" y="20398"/>
                      <a:pt x="724" y="21547"/>
                      <a:pt x="1712" y="21547"/>
                    </a:cubicBezTo>
                    <a:cubicBezTo>
                      <a:pt x="2698" y="21547"/>
                      <a:pt x="3542" y="20398"/>
                      <a:pt x="3582" y="18978"/>
                    </a:cubicBezTo>
                    <a:lnTo>
                      <a:pt x="4185" y="9251"/>
                    </a:lnTo>
                    <a:cubicBezTo>
                      <a:pt x="4319" y="7849"/>
                      <a:pt x="5235" y="6592"/>
                      <a:pt x="6220" y="6447"/>
                    </a:cubicBezTo>
                    <a:lnTo>
                      <a:pt x="19751" y="5128"/>
                    </a:lnTo>
                    <a:cubicBezTo>
                      <a:pt x="20743" y="5078"/>
                      <a:pt x="21556" y="3884"/>
                      <a:pt x="21556" y="2467"/>
                    </a:cubicBezTo>
                    <a:cubicBezTo>
                      <a:pt x="21556" y="1055"/>
                      <a:pt x="20743" y="-53"/>
                      <a:pt x="19751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5400" tIns="25400" rIns="25400" bIns="2540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65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96" name="TextBox 136"/>
          <p:cNvSpPr txBox="1"/>
          <p:nvPr/>
        </p:nvSpPr>
        <p:spPr>
          <a:xfrm>
            <a:off x="3336873" y="1566426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200"/>
            <a:r>
              <a:rPr lang="zh-CN" altLang="en-US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Click to add text</a:t>
            </a:r>
          </a:p>
        </p:txBody>
      </p:sp>
      <p:sp>
        <p:nvSpPr>
          <p:cNvPr id="97" name="TextBox 137"/>
          <p:cNvSpPr txBox="1"/>
          <p:nvPr/>
        </p:nvSpPr>
        <p:spPr>
          <a:xfrm>
            <a:off x="449036" y="1880441"/>
            <a:ext cx="4283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200"/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Click to enter the brief text content, the text content needs to be a refined description of the description of the sectionItem Content Forward ProfessionalDesign</a:t>
            </a: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......</a:t>
            </a:r>
          </a:p>
        </p:txBody>
      </p:sp>
      <p:sp>
        <p:nvSpPr>
          <p:cNvPr id="98" name="TextBox 144"/>
          <p:cNvSpPr txBox="1"/>
          <p:nvPr/>
        </p:nvSpPr>
        <p:spPr>
          <a:xfrm>
            <a:off x="3336873" y="279218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200"/>
            <a:r>
              <a:rPr lang="zh-CN" altLang="en-US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Click to add text</a:t>
            </a:r>
          </a:p>
        </p:txBody>
      </p:sp>
      <p:sp>
        <p:nvSpPr>
          <p:cNvPr id="99" name="TextBox 145"/>
          <p:cNvSpPr txBox="1"/>
          <p:nvPr/>
        </p:nvSpPr>
        <p:spPr>
          <a:xfrm>
            <a:off x="449036" y="3106195"/>
            <a:ext cx="4283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200"/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Click to enter the brief text content, the text content needs to be a refined description of the description of the section</a:t>
            </a:r>
            <a:r>
              <a:rPr lang="zh-CN" altLang="en-US" sz="120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Item Content Forward Professional</a:t>
            </a: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Design</a:t>
            </a: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......</a:t>
            </a:r>
          </a:p>
        </p:txBody>
      </p:sp>
      <p:sp>
        <p:nvSpPr>
          <p:cNvPr id="100" name="TextBox 146"/>
          <p:cNvSpPr txBox="1"/>
          <p:nvPr/>
        </p:nvSpPr>
        <p:spPr>
          <a:xfrm>
            <a:off x="3336873" y="3933918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200"/>
            <a:r>
              <a:rPr lang="zh-CN" altLang="en-US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Click to add text</a:t>
            </a:r>
          </a:p>
        </p:txBody>
      </p:sp>
      <p:sp>
        <p:nvSpPr>
          <p:cNvPr id="101" name="TextBox 147"/>
          <p:cNvSpPr txBox="1"/>
          <p:nvPr/>
        </p:nvSpPr>
        <p:spPr>
          <a:xfrm>
            <a:off x="449036" y="4247933"/>
            <a:ext cx="4283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200"/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Click to enter the brief text content, the text content needs to be a refined description of the description of the section</a:t>
            </a:r>
            <a:r>
              <a:rPr lang="zh-CN" altLang="en-US" sz="120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Item Content Forward Professional</a:t>
            </a: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Design</a:t>
            </a: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......</a:t>
            </a:r>
          </a:p>
        </p:txBody>
      </p:sp>
      <p:sp>
        <p:nvSpPr>
          <p:cNvPr id="102" name="TextBox 148"/>
          <p:cNvSpPr txBox="1"/>
          <p:nvPr/>
        </p:nvSpPr>
        <p:spPr>
          <a:xfrm>
            <a:off x="3336873" y="5118356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200"/>
            <a:r>
              <a:rPr lang="zh-CN" altLang="en-US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Click to add text</a:t>
            </a:r>
          </a:p>
        </p:txBody>
      </p:sp>
      <p:sp>
        <p:nvSpPr>
          <p:cNvPr id="103" name="TextBox 149"/>
          <p:cNvSpPr txBox="1"/>
          <p:nvPr/>
        </p:nvSpPr>
        <p:spPr>
          <a:xfrm>
            <a:off x="449036" y="5432371"/>
            <a:ext cx="4283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200"/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Click to enter the brief text content, the text content needs to be a refined description of the description of the section</a:t>
            </a:r>
            <a:r>
              <a:rPr lang="zh-CN" altLang="en-US" sz="120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Item Content Forward Professional</a:t>
            </a: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Design</a:t>
            </a: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......</a:t>
            </a:r>
          </a:p>
        </p:txBody>
      </p:sp>
      <p:sp>
        <p:nvSpPr>
          <p:cNvPr id="104" name="TextBox 150"/>
          <p:cNvSpPr txBox="1"/>
          <p:nvPr/>
        </p:nvSpPr>
        <p:spPr>
          <a:xfrm>
            <a:off x="7529031" y="1566426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zh-CN" altLang="en-US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Click to add text</a:t>
            </a:r>
          </a:p>
        </p:txBody>
      </p:sp>
      <p:sp>
        <p:nvSpPr>
          <p:cNvPr id="105" name="TextBox 151"/>
          <p:cNvSpPr txBox="1"/>
          <p:nvPr/>
        </p:nvSpPr>
        <p:spPr>
          <a:xfrm>
            <a:off x="7529032" y="1880441"/>
            <a:ext cx="4007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Click to enter the brief text content, the text content needs to be a refined description of the description of the sectionItem Content Forward ProfessionalDesign</a:t>
            </a: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......</a:t>
            </a:r>
          </a:p>
        </p:txBody>
      </p:sp>
      <p:sp>
        <p:nvSpPr>
          <p:cNvPr id="106" name="TextBox 152"/>
          <p:cNvSpPr txBox="1"/>
          <p:nvPr/>
        </p:nvSpPr>
        <p:spPr>
          <a:xfrm>
            <a:off x="7529031" y="2736863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zh-CN" altLang="en-US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Click to add text</a:t>
            </a:r>
          </a:p>
        </p:txBody>
      </p:sp>
      <p:sp>
        <p:nvSpPr>
          <p:cNvPr id="107" name="TextBox 153"/>
          <p:cNvSpPr txBox="1"/>
          <p:nvPr/>
        </p:nvSpPr>
        <p:spPr>
          <a:xfrm>
            <a:off x="7529032" y="3050878"/>
            <a:ext cx="4007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Click to enter the brief text content, the text content needs to be a refined description of the description of the section</a:t>
            </a:r>
            <a:r>
              <a:rPr lang="zh-CN" altLang="en-US" sz="120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Item Content Forward Professional</a:t>
            </a: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Design</a:t>
            </a: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......</a:t>
            </a:r>
          </a:p>
        </p:txBody>
      </p:sp>
      <p:sp>
        <p:nvSpPr>
          <p:cNvPr id="108" name="TextBox 154"/>
          <p:cNvSpPr txBox="1"/>
          <p:nvPr/>
        </p:nvSpPr>
        <p:spPr>
          <a:xfrm>
            <a:off x="7529031" y="3861568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zh-CN" altLang="en-US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Click to add text</a:t>
            </a:r>
          </a:p>
        </p:txBody>
      </p:sp>
      <p:sp>
        <p:nvSpPr>
          <p:cNvPr id="109" name="TextBox 155"/>
          <p:cNvSpPr txBox="1"/>
          <p:nvPr/>
        </p:nvSpPr>
        <p:spPr>
          <a:xfrm>
            <a:off x="7529032" y="4175583"/>
            <a:ext cx="4007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Click to enter the brief text content, the text content needs to be a refined description of the description of the section</a:t>
            </a:r>
            <a:r>
              <a:rPr lang="zh-CN" altLang="en-US" sz="120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Item Content Forward Professional</a:t>
            </a: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Design</a:t>
            </a: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......</a:t>
            </a:r>
          </a:p>
        </p:txBody>
      </p:sp>
      <p:sp>
        <p:nvSpPr>
          <p:cNvPr id="110" name="TextBox 158"/>
          <p:cNvSpPr txBox="1"/>
          <p:nvPr/>
        </p:nvSpPr>
        <p:spPr>
          <a:xfrm>
            <a:off x="7529031" y="5083196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zh-CN" altLang="en-US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Click to add text</a:t>
            </a:r>
          </a:p>
        </p:txBody>
      </p:sp>
      <p:sp>
        <p:nvSpPr>
          <p:cNvPr id="111" name="TextBox 159"/>
          <p:cNvSpPr txBox="1"/>
          <p:nvPr/>
        </p:nvSpPr>
        <p:spPr>
          <a:xfrm>
            <a:off x="7529032" y="5397211"/>
            <a:ext cx="4007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Click to enter the brief text content, the text content needs to be a refined description of the description of the section</a:t>
            </a:r>
            <a:r>
              <a:rPr lang="zh-CN" altLang="en-US" sz="120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Item Content Forward Professional</a:t>
            </a: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Design</a:t>
            </a: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4754151" cy="966849"/>
            <a:chOff x="609602" y="271647"/>
            <a:chExt cx="4754151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4055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Job deficiencies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2045665" y="1624767"/>
            <a:ext cx="3490241" cy="3663471"/>
            <a:chOff x="2045665" y="1624767"/>
            <a:chExt cx="3490241" cy="3663471"/>
          </a:xfrm>
          <a:solidFill>
            <a:srgbClr val="60745A"/>
          </a:solidFill>
        </p:grpSpPr>
        <p:sp>
          <p:nvSpPr>
            <p:cNvPr id="21" name="稻壳儿小白白(http://dwz.cn/Wu2UP)"/>
            <p:cNvSpPr/>
            <p:nvPr/>
          </p:nvSpPr>
          <p:spPr bwMode="auto">
            <a:xfrm rot="17872006">
              <a:off x="2767921" y="1751230"/>
              <a:ext cx="1755604" cy="1502678"/>
            </a:xfrm>
            <a:custGeom>
              <a:avLst/>
              <a:gdLst>
                <a:gd name="T0" fmla="*/ 11 w 46"/>
                <a:gd name="T1" fmla="*/ 7 h 39"/>
                <a:gd name="T2" fmla="*/ 3 w 46"/>
                <a:gd name="T3" fmla="*/ 24 h 39"/>
                <a:gd name="T4" fmla="*/ 32 w 46"/>
                <a:gd name="T5" fmla="*/ 11 h 39"/>
                <a:gd name="T6" fmla="*/ 0 w 46"/>
                <a:gd name="T7" fmla="*/ 36 h 39"/>
                <a:gd name="T8" fmla="*/ 4 w 46"/>
                <a:gd name="T9" fmla="*/ 37 h 39"/>
                <a:gd name="T10" fmla="*/ 9 w 46"/>
                <a:gd name="T11" fmla="*/ 29 h 39"/>
                <a:gd name="T12" fmla="*/ 27 w 46"/>
                <a:gd name="T13" fmla="*/ 29 h 39"/>
                <a:gd name="T14" fmla="*/ 44 w 46"/>
                <a:gd name="T15" fmla="*/ 7 h 39"/>
                <a:gd name="T16" fmla="*/ 11 w 46"/>
                <a:gd name="T17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9">
                  <a:moveTo>
                    <a:pt x="11" y="7"/>
                  </a:moveTo>
                  <a:cubicBezTo>
                    <a:pt x="2" y="12"/>
                    <a:pt x="3" y="21"/>
                    <a:pt x="3" y="24"/>
                  </a:cubicBezTo>
                  <a:cubicBezTo>
                    <a:pt x="15" y="10"/>
                    <a:pt x="32" y="11"/>
                    <a:pt x="32" y="11"/>
                  </a:cubicBezTo>
                  <a:cubicBezTo>
                    <a:pt x="32" y="11"/>
                    <a:pt x="7" y="19"/>
                    <a:pt x="0" y="36"/>
                  </a:cubicBezTo>
                  <a:cubicBezTo>
                    <a:pt x="0" y="37"/>
                    <a:pt x="3" y="39"/>
                    <a:pt x="4" y="37"/>
                  </a:cubicBezTo>
                  <a:cubicBezTo>
                    <a:pt x="6" y="33"/>
                    <a:pt x="9" y="29"/>
                    <a:pt x="9" y="29"/>
                  </a:cubicBezTo>
                  <a:cubicBezTo>
                    <a:pt x="13" y="31"/>
                    <a:pt x="21" y="33"/>
                    <a:pt x="27" y="29"/>
                  </a:cubicBezTo>
                  <a:cubicBezTo>
                    <a:pt x="34" y="24"/>
                    <a:pt x="33" y="12"/>
                    <a:pt x="44" y="7"/>
                  </a:cubicBezTo>
                  <a:cubicBezTo>
                    <a:pt x="46" y="5"/>
                    <a:pt x="23" y="0"/>
                    <a:pt x="11" y="7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rgbClr val="A557D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2" name="稻壳儿小白白(http://dwz.cn/Wu2UP)"/>
            <p:cNvSpPr/>
            <p:nvPr/>
          </p:nvSpPr>
          <p:spPr bwMode="auto">
            <a:xfrm rot="4818007">
              <a:off x="3656544" y="3447321"/>
              <a:ext cx="1755604" cy="1502679"/>
            </a:xfrm>
            <a:custGeom>
              <a:avLst/>
              <a:gdLst>
                <a:gd name="T0" fmla="*/ 11 w 46"/>
                <a:gd name="T1" fmla="*/ 7 h 39"/>
                <a:gd name="T2" fmla="*/ 3 w 46"/>
                <a:gd name="T3" fmla="*/ 24 h 39"/>
                <a:gd name="T4" fmla="*/ 32 w 46"/>
                <a:gd name="T5" fmla="*/ 11 h 39"/>
                <a:gd name="T6" fmla="*/ 0 w 46"/>
                <a:gd name="T7" fmla="*/ 36 h 39"/>
                <a:gd name="T8" fmla="*/ 4 w 46"/>
                <a:gd name="T9" fmla="*/ 37 h 39"/>
                <a:gd name="T10" fmla="*/ 9 w 46"/>
                <a:gd name="T11" fmla="*/ 29 h 39"/>
                <a:gd name="T12" fmla="*/ 27 w 46"/>
                <a:gd name="T13" fmla="*/ 29 h 39"/>
                <a:gd name="T14" fmla="*/ 44 w 46"/>
                <a:gd name="T15" fmla="*/ 7 h 39"/>
                <a:gd name="T16" fmla="*/ 11 w 46"/>
                <a:gd name="T17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9">
                  <a:moveTo>
                    <a:pt x="11" y="7"/>
                  </a:moveTo>
                  <a:cubicBezTo>
                    <a:pt x="2" y="12"/>
                    <a:pt x="3" y="21"/>
                    <a:pt x="3" y="24"/>
                  </a:cubicBezTo>
                  <a:cubicBezTo>
                    <a:pt x="15" y="10"/>
                    <a:pt x="32" y="11"/>
                    <a:pt x="32" y="11"/>
                  </a:cubicBezTo>
                  <a:cubicBezTo>
                    <a:pt x="32" y="11"/>
                    <a:pt x="7" y="19"/>
                    <a:pt x="0" y="36"/>
                  </a:cubicBezTo>
                  <a:cubicBezTo>
                    <a:pt x="0" y="37"/>
                    <a:pt x="3" y="39"/>
                    <a:pt x="4" y="37"/>
                  </a:cubicBezTo>
                  <a:cubicBezTo>
                    <a:pt x="6" y="33"/>
                    <a:pt x="9" y="29"/>
                    <a:pt x="9" y="29"/>
                  </a:cubicBezTo>
                  <a:cubicBezTo>
                    <a:pt x="13" y="31"/>
                    <a:pt x="21" y="33"/>
                    <a:pt x="27" y="29"/>
                  </a:cubicBezTo>
                  <a:cubicBezTo>
                    <a:pt x="34" y="24"/>
                    <a:pt x="33" y="12"/>
                    <a:pt x="44" y="7"/>
                  </a:cubicBezTo>
                  <a:cubicBezTo>
                    <a:pt x="46" y="5"/>
                    <a:pt x="23" y="0"/>
                    <a:pt x="11" y="7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rgbClr val="A557D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3" name="稻壳儿小白白(http://dwz.cn/Wu2UP)"/>
            <p:cNvSpPr/>
            <p:nvPr/>
          </p:nvSpPr>
          <p:spPr bwMode="auto">
            <a:xfrm rot="487966">
              <a:off x="3780302" y="2311859"/>
              <a:ext cx="1755604" cy="1502678"/>
            </a:xfrm>
            <a:custGeom>
              <a:avLst/>
              <a:gdLst>
                <a:gd name="T0" fmla="*/ 11 w 46"/>
                <a:gd name="T1" fmla="*/ 7 h 39"/>
                <a:gd name="T2" fmla="*/ 3 w 46"/>
                <a:gd name="T3" fmla="*/ 24 h 39"/>
                <a:gd name="T4" fmla="*/ 32 w 46"/>
                <a:gd name="T5" fmla="*/ 11 h 39"/>
                <a:gd name="T6" fmla="*/ 0 w 46"/>
                <a:gd name="T7" fmla="*/ 36 h 39"/>
                <a:gd name="T8" fmla="*/ 4 w 46"/>
                <a:gd name="T9" fmla="*/ 37 h 39"/>
                <a:gd name="T10" fmla="*/ 9 w 46"/>
                <a:gd name="T11" fmla="*/ 29 h 39"/>
                <a:gd name="T12" fmla="*/ 27 w 46"/>
                <a:gd name="T13" fmla="*/ 29 h 39"/>
                <a:gd name="T14" fmla="*/ 44 w 46"/>
                <a:gd name="T15" fmla="*/ 7 h 39"/>
                <a:gd name="T16" fmla="*/ 11 w 46"/>
                <a:gd name="T17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9">
                  <a:moveTo>
                    <a:pt x="11" y="7"/>
                  </a:moveTo>
                  <a:cubicBezTo>
                    <a:pt x="2" y="12"/>
                    <a:pt x="3" y="21"/>
                    <a:pt x="3" y="24"/>
                  </a:cubicBezTo>
                  <a:cubicBezTo>
                    <a:pt x="15" y="10"/>
                    <a:pt x="32" y="11"/>
                    <a:pt x="32" y="11"/>
                  </a:cubicBezTo>
                  <a:cubicBezTo>
                    <a:pt x="32" y="11"/>
                    <a:pt x="7" y="19"/>
                    <a:pt x="0" y="36"/>
                  </a:cubicBezTo>
                  <a:cubicBezTo>
                    <a:pt x="0" y="37"/>
                    <a:pt x="3" y="39"/>
                    <a:pt x="4" y="37"/>
                  </a:cubicBezTo>
                  <a:cubicBezTo>
                    <a:pt x="6" y="33"/>
                    <a:pt x="9" y="29"/>
                    <a:pt x="9" y="29"/>
                  </a:cubicBezTo>
                  <a:cubicBezTo>
                    <a:pt x="13" y="31"/>
                    <a:pt x="21" y="33"/>
                    <a:pt x="27" y="29"/>
                  </a:cubicBezTo>
                  <a:cubicBezTo>
                    <a:pt x="34" y="24"/>
                    <a:pt x="33" y="12"/>
                    <a:pt x="44" y="7"/>
                  </a:cubicBezTo>
                  <a:cubicBezTo>
                    <a:pt x="46" y="5"/>
                    <a:pt x="23" y="0"/>
                    <a:pt x="11" y="7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rgbClr val="A557D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4" name="稻壳儿小白白(http://dwz.cn/Wu2UP)"/>
            <p:cNvSpPr/>
            <p:nvPr/>
          </p:nvSpPr>
          <p:spPr bwMode="auto">
            <a:xfrm rot="9152418">
              <a:off x="2418398" y="3785559"/>
              <a:ext cx="1755605" cy="1502679"/>
            </a:xfrm>
            <a:custGeom>
              <a:avLst/>
              <a:gdLst>
                <a:gd name="T0" fmla="*/ 11 w 46"/>
                <a:gd name="T1" fmla="*/ 7 h 39"/>
                <a:gd name="T2" fmla="*/ 3 w 46"/>
                <a:gd name="T3" fmla="*/ 24 h 39"/>
                <a:gd name="T4" fmla="*/ 32 w 46"/>
                <a:gd name="T5" fmla="*/ 11 h 39"/>
                <a:gd name="T6" fmla="*/ 0 w 46"/>
                <a:gd name="T7" fmla="*/ 36 h 39"/>
                <a:gd name="T8" fmla="*/ 4 w 46"/>
                <a:gd name="T9" fmla="*/ 37 h 39"/>
                <a:gd name="T10" fmla="*/ 9 w 46"/>
                <a:gd name="T11" fmla="*/ 29 h 39"/>
                <a:gd name="T12" fmla="*/ 27 w 46"/>
                <a:gd name="T13" fmla="*/ 29 h 39"/>
                <a:gd name="T14" fmla="*/ 44 w 46"/>
                <a:gd name="T15" fmla="*/ 7 h 39"/>
                <a:gd name="T16" fmla="*/ 11 w 46"/>
                <a:gd name="T17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9">
                  <a:moveTo>
                    <a:pt x="11" y="7"/>
                  </a:moveTo>
                  <a:cubicBezTo>
                    <a:pt x="2" y="12"/>
                    <a:pt x="3" y="21"/>
                    <a:pt x="3" y="24"/>
                  </a:cubicBezTo>
                  <a:cubicBezTo>
                    <a:pt x="15" y="10"/>
                    <a:pt x="32" y="11"/>
                    <a:pt x="32" y="11"/>
                  </a:cubicBezTo>
                  <a:cubicBezTo>
                    <a:pt x="32" y="11"/>
                    <a:pt x="7" y="19"/>
                    <a:pt x="0" y="36"/>
                  </a:cubicBezTo>
                  <a:cubicBezTo>
                    <a:pt x="0" y="37"/>
                    <a:pt x="3" y="39"/>
                    <a:pt x="4" y="37"/>
                  </a:cubicBezTo>
                  <a:cubicBezTo>
                    <a:pt x="6" y="33"/>
                    <a:pt x="9" y="29"/>
                    <a:pt x="9" y="29"/>
                  </a:cubicBezTo>
                  <a:cubicBezTo>
                    <a:pt x="13" y="31"/>
                    <a:pt x="21" y="33"/>
                    <a:pt x="27" y="29"/>
                  </a:cubicBezTo>
                  <a:cubicBezTo>
                    <a:pt x="34" y="24"/>
                    <a:pt x="33" y="12"/>
                    <a:pt x="44" y="7"/>
                  </a:cubicBezTo>
                  <a:cubicBezTo>
                    <a:pt x="46" y="5"/>
                    <a:pt x="23" y="0"/>
                    <a:pt x="11" y="7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rgbClr val="A557D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5" name="稻壳儿小白白(http://dwz.cn/Wu2UP)"/>
            <p:cNvSpPr/>
            <p:nvPr/>
          </p:nvSpPr>
          <p:spPr bwMode="auto">
            <a:xfrm rot="18716556" flipH="1">
              <a:off x="1918526" y="2989106"/>
              <a:ext cx="1755604" cy="1501326"/>
            </a:xfrm>
            <a:custGeom>
              <a:avLst/>
              <a:gdLst>
                <a:gd name="T0" fmla="*/ 11 w 46"/>
                <a:gd name="T1" fmla="*/ 7 h 39"/>
                <a:gd name="T2" fmla="*/ 3 w 46"/>
                <a:gd name="T3" fmla="*/ 24 h 39"/>
                <a:gd name="T4" fmla="*/ 32 w 46"/>
                <a:gd name="T5" fmla="*/ 11 h 39"/>
                <a:gd name="T6" fmla="*/ 0 w 46"/>
                <a:gd name="T7" fmla="*/ 36 h 39"/>
                <a:gd name="T8" fmla="*/ 4 w 46"/>
                <a:gd name="T9" fmla="*/ 37 h 39"/>
                <a:gd name="T10" fmla="*/ 9 w 46"/>
                <a:gd name="T11" fmla="*/ 29 h 39"/>
                <a:gd name="T12" fmla="*/ 27 w 46"/>
                <a:gd name="T13" fmla="*/ 29 h 39"/>
                <a:gd name="T14" fmla="*/ 44 w 46"/>
                <a:gd name="T15" fmla="*/ 7 h 39"/>
                <a:gd name="T16" fmla="*/ 11 w 46"/>
                <a:gd name="T17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9">
                  <a:moveTo>
                    <a:pt x="11" y="7"/>
                  </a:moveTo>
                  <a:cubicBezTo>
                    <a:pt x="2" y="12"/>
                    <a:pt x="3" y="21"/>
                    <a:pt x="3" y="24"/>
                  </a:cubicBezTo>
                  <a:cubicBezTo>
                    <a:pt x="15" y="10"/>
                    <a:pt x="32" y="11"/>
                    <a:pt x="32" y="11"/>
                  </a:cubicBezTo>
                  <a:cubicBezTo>
                    <a:pt x="32" y="11"/>
                    <a:pt x="7" y="19"/>
                    <a:pt x="0" y="36"/>
                  </a:cubicBezTo>
                  <a:cubicBezTo>
                    <a:pt x="0" y="37"/>
                    <a:pt x="3" y="39"/>
                    <a:pt x="4" y="37"/>
                  </a:cubicBezTo>
                  <a:cubicBezTo>
                    <a:pt x="6" y="33"/>
                    <a:pt x="9" y="29"/>
                    <a:pt x="9" y="29"/>
                  </a:cubicBezTo>
                  <a:cubicBezTo>
                    <a:pt x="13" y="31"/>
                    <a:pt x="21" y="33"/>
                    <a:pt x="27" y="29"/>
                  </a:cubicBezTo>
                  <a:cubicBezTo>
                    <a:pt x="34" y="24"/>
                    <a:pt x="33" y="12"/>
                    <a:pt x="44" y="7"/>
                  </a:cubicBezTo>
                  <a:cubicBezTo>
                    <a:pt x="46" y="5"/>
                    <a:pt x="23" y="0"/>
                    <a:pt x="11" y="7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rgbClr val="A557D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26" name="Oval 27"/>
          <p:cNvSpPr>
            <a:spLocks noChangeArrowheads="1"/>
          </p:cNvSpPr>
          <p:nvPr/>
        </p:nvSpPr>
        <p:spPr bwMode="auto">
          <a:xfrm>
            <a:off x="1486694" y="2228453"/>
            <a:ext cx="1145065" cy="57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  <a:cs typeface="Arial" panose="020B0604020202020204" pitchFamily="34" charset="0"/>
              </a:rPr>
              <a:t>What you're about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方正隶变_GBK" panose="03000509000000000000" pitchFamily="65" charset="-122"/>
              <a:ea typeface="方正隶变_GBK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7" name="Oval 27"/>
          <p:cNvSpPr>
            <a:spLocks noChangeArrowheads="1"/>
          </p:cNvSpPr>
          <p:nvPr/>
        </p:nvSpPr>
        <p:spPr bwMode="auto">
          <a:xfrm>
            <a:off x="2486681" y="5375738"/>
            <a:ext cx="1145065" cy="57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  <a:cs typeface="Arial" panose="020B0604020202020204" pitchFamily="34" charset="0"/>
              </a:rPr>
              <a:t>What you're about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方正隶变_GBK" panose="03000509000000000000" pitchFamily="65" charset="-122"/>
              <a:ea typeface="方正隶变_GBK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4658104" y="5121055"/>
            <a:ext cx="1145065" cy="57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  <a:cs typeface="Arial" panose="020B0604020202020204" pitchFamily="34" charset="0"/>
              </a:rPr>
              <a:t>What you're about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方正隶变_GBK" panose="03000509000000000000" pitchFamily="65" charset="-122"/>
              <a:ea typeface="方正隶变_GBK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9" name="Oval 27"/>
          <p:cNvSpPr>
            <a:spLocks noChangeArrowheads="1"/>
          </p:cNvSpPr>
          <p:nvPr/>
        </p:nvSpPr>
        <p:spPr bwMode="auto">
          <a:xfrm>
            <a:off x="5367001" y="2881877"/>
            <a:ext cx="1145065" cy="57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  <a:cs typeface="Arial" panose="020B0604020202020204" pitchFamily="34" charset="0"/>
              </a:rPr>
              <a:t>What you're about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方正隶变_GBK" panose="03000509000000000000" pitchFamily="65" charset="-122"/>
              <a:ea typeface="方正隶变_GBK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0" name="Oval 27"/>
          <p:cNvSpPr>
            <a:spLocks noChangeArrowheads="1"/>
          </p:cNvSpPr>
          <p:nvPr/>
        </p:nvSpPr>
        <p:spPr bwMode="auto">
          <a:xfrm>
            <a:off x="1270670" y="4251487"/>
            <a:ext cx="1145065" cy="57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  <a:cs typeface="Arial" panose="020B0604020202020204" pitchFamily="34" charset="0"/>
              </a:rPr>
              <a:t>What you're about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方正隶变_GBK" panose="03000509000000000000" pitchFamily="65" charset="-122"/>
              <a:ea typeface="方正隶变_GBK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6811542" y="1983189"/>
            <a:ext cx="4561307" cy="1085218"/>
            <a:chOff x="2062757" y="5019483"/>
            <a:chExt cx="4561307" cy="1085218"/>
          </a:xfrm>
        </p:grpSpPr>
        <p:sp>
          <p:nvSpPr>
            <p:cNvPr id="32" name="TextBox 15"/>
            <p:cNvSpPr txBox="1"/>
            <p:nvPr/>
          </p:nvSpPr>
          <p:spPr>
            <a:xfrm>
              <a:off x="2062757" y="5517232"/>
              <a:ext cx="4561307" cy="58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Enter the content, or right-click after copying the content to select keep only the text paste content.</a:t>
              </a:r>
            </a:p>
          </p:txBody>
        </p:sp>
        <p:sp>
          <p:nvSpPr>
            <p:cNvPr id="33" name="MH_Text_1"/>
            <p:cNvSpPr txBox="1"/>
            <p:nvPr>
              <p:custDataLst>
                <p:tags r:id="rId1"/>
              </p:custDataLst>
            </p:nvPr>
          </p:nvSpPr>
          <p:spPr>
            <a:xfrm>
              <a:off x="2064246" y="5019483"/>
              <a:ext cx="3000439" cy="584507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ctr">
                <a:defRPr/>
              </a:pPr>
              <a:r>
                <a:rPr lang="zh-CN" altLang="en-US" sz="1600" b="1" dirty="0">
                  <a:solidFill>
                    <a:srgbClr val="60745A"/>
                  </a:solidFill>
                  <a:latin typeface="南宋书局体" panose="02000000000000000000" pitchFamily="2" charset="-122"/>
                  <a:ea typeface="南宋书局体" panose="02000000000000000000" pitchFamily="2" charset="-122"/>
                </a:rPr>
                <a:t>Add your paragraph title</a:t>
              </a:r>
            </a:p>
          </p:txBody>
        </p:sp>
      </p:grpSp>
      <p:sp>
        <p:nvSpPr>
          <p:cNvPr id="34" name="TextBox 17"/>
          <p:cNvSpPr txBox="1"/>
          <p:nvPr/>
        </p:nvSpPr>
        <p:spPr>
          <a:xfrm>
            <a:off x="7685298" y="3617237"/>
            <a:ext cx="380185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the content, or right-click after copying the content to select keep only the text paste content.</a:t>
            </a:r>
            <a:endParaRPr lang="en-US" altLang="zh-CN" sz="1200" dirty="0">
              <a:solidFill>
                <a:prstClr val="black">
                  <a:lumMod val="65000"/>
                  <a:lumOff val="35000"/>
                </a:prst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  <p:sp>
        <p:nvSpPr>
          <p:cNvPr id="35" name="TextBox 18"/>
          <p:cNvSpPr txBox="1"/>
          <p:nvPr/>
        </p:nvSpPr>
        <p:spPr>
          <a:xfrm>
            <a:off x="7685298" y="4263612"/>
            <a:ext cx="380185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the content, or right-click after copying the content to select keep only the text paste content.</a:t>
            </a:r>
            <a:endParaRPr lang="en-US" altLang="zh-CN" sz="1200" dirty="0">
              <a:solidFill>
                <a:prstClr val="black">
                  <a:lumMod val="65000"/>
                  <a:lumOff val="35000"/>
                </a:prst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  <p:sp>
        <p:nvSpPr>
          <p:cNvPr id="36" name="TextBox 19"/>
          <p:cNvSpPr txBox="1"/>
          <p:nvPr/>
        </p:nvSpPr>
        <p:spPr>
          <a:xfrm>
            <a:off x="7685298" y="4987867"/>
            <a:ext cx="380185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the content, or right-click after copying the content to select keep only the text paste content.</a:t>
            </a:r>
            <a:endParaRPr lang="en-US" altLang="zh-CN" sz="1200" dirty="0">
              <a:solidFill>
                <a:prstClr val="black">
                  <a:lumMod val="65000"/>
                  <a:lumOff val="35000"/>
                </a:prst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  <p:sp>
        <p:nvSpPr>
          <p:cNvPr id="37" name="KSO_Shape"/>
          <p:cNvSpPr/>
          <p:nvPr/>
        </p:nvSpPr>
        <p:spPr bwMode="auto">
          <a:xfrm>
            <a:off x="7031310" y="3610480"/>
            <a:ext cx="400645" cy="472273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72B19B"/>
                  </a:gs>
                  <a:gs pos="100000">
                    <a:srgbClr val="72A65F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8" name="KSO_Shape"/>
          <p:cNvSpPr/>
          <p:nvPr/>
        </p:nvSpPr>
        <p:spPr bwMode="auto">
          <a:xfrm>
            <a:off x="7061076" y="4258349"/>
            <a:ext cx="400645" cy="472273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72B19B"/>
                  </a:gs>
                  <a:gs pos="100000">
                    <a:srgbClr val="72A65F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9" name="KSO_Shape"/>
          <p:cNvSpPr/>
          <p:nvPr/>
        </p:nvSpPr>
        <p:spPr bwMode="auto">
          <a:xfrm>
            <a:off x="7061076" y="4987867"/>
            <a:ext cx="400645" cy="472273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72B19B"/>
                  </a:gs>
                  <a:gs pos="100000">
                    <a:srgbClr val="72A65F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49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49"/>
                            </p:stCondLst>
                            <p:childTnLst>
                              <p:par>
                                <p:cTn id="5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49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49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49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49"/>
                            </p:stCondLst>
                            <p:childTnLst>
                              <p:par>
                                <p:cTn id="8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49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4" grpId="0"/>
      <p:bldP spid="35" grpId="0"/>
      <p:bldP spid="36" grpId="0"/>
      <p:bldP spid="37" grpId="0" animBg="1"/>
      <p:bldP spid="38" grpId="0" animBg="1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694045" y="1027045"/>
            <a:ext cx="4803913" cy="4803913"/>
          </a:xfrm>
          <a:prstGeom prst="ellipse">
            <a:avLst/>
          </a:prstGeom>
          <a:gradFill>
            <a:gsLst>
              <a:gs pos="50000">
                <a:schemeClr val="bg1"/>
              </a:gs>
              <a:gs pos="100000">
                <a:srgbClr val="D5DDBF"/>
              </a:gs>
            </a:gsLst>
            <a:lin ang="5400000" scaled="1"/>
          </a:gradFill>
          <a:ln w="3175">
            <a:solidFill>
              <a:srgbClr val="D5DD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76893" y="1302026"/>
            <a:ext cx="14382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>
                <a:solidFill>
                  <a:srgbClr val="60745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04</a:t>
            </a:r>
            <a:endParaRPr lang="zh-CN" altLang="en-US" sz="8800" b="1" dirty="0">
              <a:solidFill>
                <a:srgbClr val="60745A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07202" y="2823191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Next year's work plan</a:t>
            </a:r>
            <a:endParaRPr lang="zh-CN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8773825" y="-261382"/>
            <a:ext cx="2768600" cy="1557336"/>
          </a:xfrm>
          <a:prstGeom prst="line">
            <a:avLst/>
          </a:prstGeom>
          <a:ln>
            <a:gradFill>
              <a:gsLst>
                <a:gs pos="0">
                  <a:srgbClr val="D5DDBF"/>
                </a:gs>
                <a:gs pos="100000">
                  <a:srgbClr val="60745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10158125" y="-328296"/>
            <a:ext cx="2768600" cy="1557336"/>
          </a:xfrm>
          <a:prstGeom prst="line">
            <a:avLst/>
          </a:prstGeom>
          <a:ln>
            <a:gradFill>
              <a:gsLst>
                <a:gs pos="0">
                  <a:srgbClr val="D5DDBF"/>
                </a:gs>
                <a:gs pos="100000">
                  <a:srgbClr val="60745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9777125" y="751204"/>
            <a:ext cx="2768600" cy="1557336"/>
          </a:xfrm>
          <a:prstGeom prst="line">
            <a:avLst/>
          </a:prstGeom>
          <a:ln>
            <a:gradFill>
              <a:gsLst>
                <a:gs pos="0">
                  <a:srgbClr val="D5DDBF"/>
                </a:gs>
                <a:gs pos="100000">
                  <a:srgbClr val="60745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-226725" y="4550532"/>
            <a:ext cx="2768600" cy="1557336"/>
          </a:xfrm>
          <a:prstGeom prst="line">
            <a:avLst/>
          </a:prstGeom>
          <a:ln>
            <a:gradFill>
              <a:gsLst>
                <a:gs pos="0">
                  <a:srgbClr val="D5DDBF"/>
                </a:gs>
                <a:gs pos="100000">
                  <a:srgbClr val="60745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1157575" y="4483618"/>
            <a:ext cx="2768600" cy="1557336"/>
          </a:xfrm>
          <a:prstGeom prst="line">
            <a:avLst/>
          </a:prstGeom>
          <a:ln>
            <a:gradFill>
              <a:gsLst>
                <a:gs pos="0">
                  <a:srgbClr val="D5DDBF"/>
                </a:gs>
                <a:gs pos="100000">
                  <a:srgbClr val="60745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776575" y="5563118"/>
            <a:ext cx="2768600" cy="1557336"/>
          </a:xfrm>
          <a:prstGeom prst="line">
            <a:avLst/>
          </a:prstGeom>
          <a:ln>
            <a:gradFill>
              <a:gsLst>
                <a:gs pos="0">
                  <a:srgbClr val="D5DDBF"/>
                </a:gs>
                <a:gs pos="100000">
                  <a:srgbClr val="60745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45" y="3737362"/>
            <a:ext cx="3566167" cy="18257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"/>
                            </p:stCondLst>
                            <p:childTnLst>
                              <p:par>
                                <p:cTn id="2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3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694045" y="1027045"/>
            <a:ext cx="4803913" cy="4803913"/>
          </a:xfrm>
          <a:prstGeom prst="ellipse">
            <a:avLst/>
          </a:prstGeom>
          <a:gradFill>
            <a:gsLst>
              <a:gs pos="50000">
                <a:schemeClr val="bg1"/>
              </a:gs>
              <a:gs pos="100000">
                <a:srgbClr val="D5DDBF"/>
              </a:gs>
            </a:gsLst>
            <a:lin ang="5400000" scaled="1"/>
          </a:gradFill>
          <a:ln w="3175">
            <a:solidFill>
              <a:srgbClr val="D5DD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76893" y="1302026"/>
            <a:ext cx="14382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60745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01</a:t>
            </a:r>
            <a:endParaRPr lang="zh-CN" altLang="en-US" sz="8800" b="1" dirty="0">
              <a:solidFill>
                <a:srgbClr val="60745A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07200" y="2823191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Overview of the annual work</a:t>
            </a:r>
            <a:endParaRPr lang="zh-CN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8773825" y="-261382"/>
            <a:ext cx="2768600" cy="1557336"/>
          </a:xfrm>
          <a:prstGeom prst="line">
            <a:avLst/>
          </a:prstGeom>
          <a:ln>
            <a:gradFill>
              <a:gsLst>
                <a:gs pos="0">
                  <a:srgbClr val="D5DDBF"/>
                </a:gs>
                <a:gs pos="100000">
                  <a:srgbClr val="60745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10158125" y="-328296"/>
            <a:ext cx="2768600" cy="1557336"/>
          </a:xfrm>
          <a:prstGeom prst="line">
            <a:avLst/>
          </a:prstGeom>
          <a:ln>
            <a:gradFill>
              <a:gsLst>
                <a:gs pos="0">
                  <a:srgbClr val="D5DDBF"/>
                </a:gs>
                <a:gs pos="100000">
                  <a:srgbClr val="60745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9777125" y="751204"/>
            <a:ext cx="2768600" cy="1557336"/>
          </a:xfrm>
          <a:prstGeom prst="line">
            <a:avLst/>
          </a:prstGeom>
          <a:ln>
            <a:gradFill>
              <a:gsLst>
                <a:gs pos="0">
                  <a:srgbClr val="D5DDBF"/>
                </a:gs>
                <a:gs pos="100000">
                  <a:srgbClr val="60745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-226725" y="4550532"/>
            <a:ext cx="2768600" cy="1557336"/>
          </a:xfrm>
          <a:prstGeom prst="line">
            <a:avLst/>
          </a:prstGeom>
          <a:ln>
            <a:gradFill>
              <a:gsLst>
                <a:gs pos="0">
                  <a:srgbClr val="D5DDBF"/>
                </a:gs>
                <a:gs pos="100000">
                  <a:srgbClr val="60745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1157575" y="4483618"/>
            <a:ext cx="2768600" cy="1557336"/>
          </a:xfrm>
          <a:prstGeom prst="line">
            <a:avLst/>
          </a:prstGeom>
          <a:ln>
            <a:gradFill>
              <a:gsLst>
                <a:gs pos="0">
                  <a:srgbClr val="D5DDBF"/>
                </a:gs>
                <a:gs pos="100000">
                  <a:srgbClr val="60745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776575" y="5563118"/>
            <a:ext cx="2768600" cy="1557336"/>
          </a:xfrm>
          <a:prstGeom prst="line">
            <a:avLst/>
          </a:prstGeom>
          <a:ln>
            <a:gradFill>
              <a:gsLst>
                <a:gs pos="0">
                  <a:srgbClr val="D5DDBF"/>
                </a:gs>
                <a:gs pos="100000">
                  <a:srgbClr val="60745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45" y="3737362"/>
            <a:ext cx="3566167" cy="18257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"/>
                            </p:stCondLst>
                            <p:childTnLst>
                              <p:par>
                                <p:cTn id="2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3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4560342" cy="966849"/>
            <a:chOff x="609602" y="271647"/>
            <a:chExt cx="4560342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38619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Next year's work plan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sp>
        <p:nvSpPr>
          <p:cNvPr id="20" name="椭圆 19"/>
          <p:cNvSpPr/>
          <p:nvPr/>
        </p:nvSpPr>
        <p:spPr>
          <a:xfrm>
            <a:off x="1665427" y="2276872"/>
            <a:ext cx="983193" cy="98319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rgbClr val="607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200"/>
          </a:p>
        </p:txBody>
      </p:sp>
      <p:cxnSp>
        <p:nvCxnSpPr>
          <p:cNvPr id="21" name="直接连接符 20"/>
          <p:cNvCxnSpPr/>
          <p:nvPr/>
        </p:nvCxnSpPr>
        <p:spPr>
          <a:xfrm>
            <a:off x="1303470" y="3439142"/>
            <a:ext cx="1944216" cy="0"/>
          </a:xfrm>
          <a:prstGeom prst="line">
            <a:avLst/>
          </a:prstGeom>
          <a:ln>
            <a:solidFill>
              <a:srgbClr val="607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1376661" y="3618220"/>
            <a:ext cx="1422184" cy="461665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2400" b="1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Title text</a:t>
            </a:r>
          </a:p>
        </p:txBody>
      </p:sp>
      <p:sp>
        <p:nvSpPr>
          <p:cNvPr id="23" name="矩形 22"/>
          <p:cNvSpPr/>
          <p:nvPr/>
        </p:nvSpPr>
        <p:spPr>
          <a:xfrm>
            <a:off x="1426745" y="4125014"/>
            <a:ext cx="1828193" cy="101834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CN" altLang="en-US" sz="1335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sp>
        <p:nvSpPr>
          <p:cNvPr id="24" name="椭圆 23"/>
          <p:cNvSpPr/>
          <p:nvPr/>
        </p:nvSpPr>
        <p:spPr>
          <a:xfrm>
            <a:off x="4039774" y="2266856"/>
            <a:ext cx="983193" cy="983193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607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200"/>
          </a:p>
        </p:txBody>
      </p:sp>
      <p:cxnSp>
        <p:nvCxnSpPr>
          <p:cNvPr id="25" name="直接连接符 24"/>
          <p:cNvCxnSpPr/>
          <p:nvPr/>
        </p:nvCxnSpPr>
        <p:spPr>
          <a:xfrm>
            <a:off x="3677817" y="3429126"/>
            <a:ext cx="1944216" cy="0"/>
          </a:xfrm>
          <a:prstGeom prst="line">
            <a:avLst/>
          </a:prstGeom>
          <a:ln>
            <a:solidFill>
              <a:srgbClr val="607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3751008" y="3608204"/>
            <a:ext cx="1422184" cy="461665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2400" b="1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Title text</a:t>
            </a:r>
          </a:p>
        </p:txBody>
      </p:sp>
      <p:sp>
        <p:nvSpPr>
          <p:cNvPr id="27" name="矩形 26"/>
          <p:cNvSpPr/>
          <p:nvPr/>
        </p:nvSpPr>
        <p:spPr>
          <a:xfrm>
            <a:off x="3801092" y="4114998"/>
            <a:ext cx="1828193" cy="101834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CN" altLang="en-US" sz="1335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sp>
        <p:nvSpPr>
          <p:cNvPr id="28" name="椭圆 27"/>
          <p:cNvSpPr/>
          <p:nvPr/>
        </p:nvSpPr>
        <p:spPr>
          <a:xfrm>
            <a:off x="6528842" y="2276872"/>
            <a:ext cx="983193" cy="983193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rgbClr val="607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200"/>
          </a:p>
        </p:txBody>
      </p:sp>
      <p:cxnSp>
        <p:nvCxnSpPr>
          <p:cNvPr id="29" name="直接连接符 28"/>
          <p:cNvCxnSpPr/>
          <p:nvPr/>
        </p:nvCxnSpPr>
        <p:spPr>
          <a:xfrm>
            <a:off x="6166885" y="3439142"/>
            <a:ext cx="1944216" cy="0"/>
          </a:xfrm>
          <a:prstGeom prst="line">
            <a:avLst/>
          </a:prstGeom>
          <a:ln>
            <a:solidFill>
              <a:srgbClr val="607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6240076" y="3618220"/>
            <a:ext cx="1422184" cy="461665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2400" b="1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Title text</a:t>
            </a:r>
          </a:p>
        </p:txBody>
      </p:sp>
      <p:sp>
        <p:nvSpPr>
          <p:cNvPr id="31" name="矩形 30"/>
          <p:cNvSpPr/>
          <p:nvPr/>
        </p:nvSpPr>
        <p:spPr>
          <a:xfrm>
            <a:off x="6290160" y="4125014"/>
            <a:ext cx="1828193" cy="101834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CN" altLang="en-US" sz="1335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sp>
        <p:nvSpPr>
          <p:cNvPr id="32" name="椭圆 31"/>
          <p:cNvSpPr/>
          <p:nvPr/>
        </p:nvSpPr>
        <p:spPr>
          <a:xfrm>
            <a:off x="9017910" y="2277016"/>
            <a:ext cx="983193" cy="983193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rgbClr val="607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200"/>
          </a:p>
        </p:txBody>
      </p:sp>
      <p:cxnSp>
        <p:nvCxnSpPr>
          <p:cNvPr id="33" name="直接连接符 32"/>
          <p:cNvCxnSpPr/>
          <p:nvPr/>
        </p:nvCxnSpPr>
        <p:spPr>
          <a:xfrm>
            <a:off x="8655953" y="3439286"/>
            <a:ext cx="1944216" cy="0"/>
          </a:xfrm>
          <a:prstGeom prst="line">
            <a:avLst/>
          </a:prstGeom>
          <a:ln>
            <a:solidFill>
              <a:srgbClr val="607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8729144" y="3618364"/>
            <a:ext cx="1422184" cy="461665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2400" b="1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Title text</a:t>
            </a:r>
          </a:p>
        </p:txBody>
      </p:sp>
      <p:sp>
        <p:nvSpPr>
          <p:cNvPr id="35" name="矩形 34"/>
          <p:cNvSpPr/>
          <p:nvPr/>
        </p:nvSpPr>
        <p:spPr>
          <a:xfrm>
            <a:off x="8779228" y="4125158"/>
            <a:ext cx="1828193" cy="101834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CN" altLang="en-US" sz="1335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50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  <p:bldP spid="24" grpId="0" animBg="1"/>
      <p:bldP spid="26" grpId="0"/>
      <p:bldP spid="27" grpId="0"/>
      <p:bldP spid="28" grpId="0" animBg="1"/>
      <p:bldP spid="30" grpId="0"/>
      <p:bldP spid="31" grpId="0"/>
      <p:bldP spid="32" grpId="0" animBg="1"/>
      <p:bldP spid="34" grpId="0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4411042" cy="966849"/>
            <a:chOff x="609602" y="271647"/>
            <a:chExt cx="4411042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37126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Next year's work plan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01" y="-6360"/>
            <a:ext cx="3840479" cy="6858000"/>
          </a:xfrm>
          <a:prstGeom prst="rect">
            <a:avLst/>
          </a:prstGeom>
        </p:spPr>
      </p:pic>
      <p:cxnSp>
        <p:nvCxnSpPr>
          <p:cNvPr id="37" name="直接连接符 36"/>
          <p:cNvCxnSpPr/>
          <p:nvPr/>
        </p:nvCxnSpPr>
        <p:spPr>
          <a:xfrm>
            <a:off x="6816874" y="2353072"/>
            <a:ext cx="0" cy="2784309"/>
          </a:xfrm>
          <a:prstGeom prst="line">
            <a:avLst/>
          </a:prstGeom>
          <a:ln w="19050">
            <a:solidFill>
              <a:srgbClr val="607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6009272" y="2425080"/>
            <a:ext cx="595548" cy="283231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CN" altLang="en-US" sz="1335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cxnSp>
        <p:nvCxnSpPr>
          <p:cNvPr id="39" name="直接连接符 38"/>
          <p:cNvCxnSpPr/>
          <p:nvPr/>
        </p:nvCxnSpPr>
        <p:spPr>
          <a:xfrm>
            <a:off x="2016435" y="2353072"/>
            <a:ext cx="0" cy="2784309"/>
          </a:xfrm>
          <a:prstGeom prst="line">
            <a:avLst/>
          </a:prstGeom>
          <a:ln w="19050">
            <a:solidFill>
              <a:srgbClr val="607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4425096" y="2425080"/>
            <a:ext cx="595548" cy="283231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CN" altLang="en-US" sz="1335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cxnSp>
        <p:nvCxnSpPr>
          <p:cNvPr id="41" name="直接连接符 40"/>
          <p:cNvCxnSpPr/>
          <p:nvPr/>
        </p:nvCxnSpPr>
        <p:spPr>
          <a:xfrm>
            <a:off x="3714576" y="2353072"/>
            <a:ext cx="0" cy="2784309"/>
          </a:xfrm>
          <a:prstGeom prst="line">
            <a:avLst/>
          </a:prstGeom>
          <a:ln w="19050">
            <a:solidFill>
              <a:srgbClr val="607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/>
          <p:nvPr/>
        </p:nvSpPr>
        <p:spPr>
          <a:xfrm>
            <a:off x="2906974" y="2425080"/>
            <a:ext cx="595548" cy="283231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CN" altLang="en-US" sz="1335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cxnSp>
        <p:nvCxnSpPr>
          <p:cNvPr id="43" name="直接连接符 42"/>
          <p:cNvCxnSpPr/>
          <p:nvPr/>
        </p:nvCxnSpPr>
        <p:spPr>
          <a:xfrm>
            <a:off x="5385098" y="2353072"/>
            <a:ext cx="0" cy="2784309"/>
          </a:xfrm>
          <a:prstGeom prst="line">
            <a:avLst/>
          </a:prstGeom>
          <a:ln w="19050">
            <a:solidFill>
              <a:srgbClr val="607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1361233" y="2425080"/>
            <a:ext cx="595548" cy="283231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CN" altLang="en-US" sz="1335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2" grpId="0"/>
      <p:bldP spid="4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4917619" cy="966849"/>
            <a:chOff x="609602" y="271647"/>
            <a:chExt cx="4917619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42191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Next year's work plan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sp>
        <p:nvSpPr>
          <p:cNvPr id="20" name="矩形 19"/>
          <p:cNvSpPr/>
          <p:nvPr/>
        </p:nvSpPr>
        <p:spPr>
          <a:xfrm>
            <a:off x="695325" y="1284926"/>
            <a:ext cx="3375139" cy="4699701"/>
          </a:xfrm>
          <a:prstGeom prst="rect">
            <a:avLst/>
          </a:prstGeom>
          <a:noFill/>
          <a:ln>
            <a:solidFill>
              <a:srgbClr val="607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79866" y="1449247"/>
            <a:ext cx="3221865" cy="4699701"/>
          </a:xfrm>
          <a:prstGeom prst="rect">
            <a:avLst/>
          </a:prstGeom>
          <a:solidFill>
            <a:srgbClr val="BC9F77"/>
          </a:solidFill>
          <a:ln>
            <a:noFill/>
          </a:ln>
          <a:effectLst>
            <a:outerShdw blurRad="787400" dist="38100" dir="5400000" sx="102000" sy="102000" algn="t" rotWithShape="0">
              <a:prstClr val="black">
                <a:alpha val="26000"/>
              </a:prstClr>
            </a:outerShdw>
          </a:effectLst>
        </p:spPr>
      </p:pic>
      <p:sp>
        <p:nvSpPr>
          <p:cNvPr id="22" name="文本框 21"/>
          <p:cNvSpPr txBox="1"/>
          <p:nvPr/>
        </p:nvSpPr>
        <p:spPr>
          <a:xfrm>
            <a:off x="4799957" y="1449247"/>
            <a:ext cx="6696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dirty="0">
                <a:solidFill>
                  <a:srgbClr val="60745A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Add a title here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799957" y="2034022"/>
            <a:ext cx="6696717" cy="32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200">
                <a:solidFill>
                  <a:prstClr val="black">
                    <a:lumMod val="50000"/>
                    <a:lumOff val="50000"/>
                  </a:prst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4799957" y="3213585"/>
            <a:ext cx="6696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dirty="0">
                <a:solidFill>
                  <a:srgbClr val="60745A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Add a title here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4799957" y="3798360"/>
            <a:ext cx="6696717" cy="32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200">
                <a:solidFill>
                  <a:prstClr val="black">
                    <a:lumMod val="50000"/>
                    <a:lumOff val="50000"/>
                  </a:prst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4799957" y="4977922"/>
            <a:ext cx="6696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dirty="0">
                <a:solidFill>
                  <a:srgbClr val="60745A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Add a title here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799957" y="5562697"/>
            <a:ext cx="6696717" cy="32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200">
                <a:solidFill>
                  <a:prstClr val="black">
                    <a:lumMod val="50000"/>
                    <a:lumOff val="50000"/>
                  </a:prst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5007427" cy="966849"/>
            <a:chOff x="609602" y="271647"/>
            <a:chExt cx="5007427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4308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Next year's work plan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sp>
        <p:nvSpPr>
          <p:cNvPr id="20" name="圆角矩形 4"/>
          <p:cNvSpPr/>
          <p:nvPr/>
        </p:nvSpPr>
        <p:spPr>
          <a:xfrm rot="2700000">
            <a:off x="1292605" y="2437085"/>
            <a:ext cx="1983831" cy="1983831"/>
          </a:xfrm>
          <a:prstGeom prst="roundRect">
            <a:avLst>
              <a:gd name="adj" fmla="val 12083"/>
            </a:avLst>
          </a:prstGeom>
          <a:solidFill>
            <a:srgbClr val="60745A"/>
          </a:solidFill>
          <a:ln w="222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1024025" y="2437084"/>
            <a:ext cx="1983831" cy="1983831"/>
            <a:chOff x="1024025" y="2437084"/>
            <a:chExt cx="1983831" cy="1983831"/>
          </a:xfrm>
        </p:grpSpPr>
        <p:sp>
          <p:nvSpPr>
            <p:cNvPr id="21" name="圆角矩形 3"/>
            <p:cNvSpPr/>
            <p:nvPr/>
          </p:nvSpPr>
          <p:spPr>
            <a:xfrm rot="2700000">
              <a:off x="1024025" y="2437084"/>
              <a:ext cx="1983831" cy="1983831"/>
            </a:xfrm>
            <a:prstGeom prst="roundRect">
              <a:avLst>
                <a:gd name="adj" fmla="val 12083"/>
              </a:avLst>
            </a:prstGeom>
            <a:gradFill>
              <a:gsLst>
                <a:gs pos="100000">
                  <a:srgbClr val="F5F5F5"/>
                </a:gs>
                <a:gs pos="0">
                  <a:sysClr val="window" lastClr="FFFFFF">
                    <a:lumMod val="85000"/>
                  </a:sysClr>
                </a:gs>
              </a:gsLst>
              <a:lin ang="18000000" scaled="0"/>
            </a:gradFill>
            <a:ln w="12700" cap="flat" cmpd="sng" algn="ctr">
              <a:solidFill>
                <a:srgbClr val="60745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294928" y="2561089"/>
              <a:ext cx="14420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rgbClr val="60745A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45</a:t>
              </a:r>
              <a:r>
                <a:rPr lang="en-US" altLang="zh-CN" sz="2800" dirty="0">
                  <a:solidFill>
                    <a:srgbClr val="60745A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%</a:t>
              </a:r>
              <a:endParaRPr lang="zh-CN" altLang="en-US" sz="4400" dirty="0">
                <a:solidFill>
                  <a:srgbClr val="60745A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121905" y="3330530"/>
              <a:ext cx="1788070" cy="738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0000"/>
                </a:lnSpc>
                <a:defRPr sz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r>
                <a:rPr lang="zh-CN" altLang="en-US" dirty="0"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Enter your content, or right-click after copying it to keep only the text paste.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921768" y="5004262"/>
            <a:ext cx="2456924" cy="886346"/>
            <a:chOff x="921768" y="5004262"/>
            <a:chExt cx="2456924" cy="886346"/>
          </a:xfrm>
        </p:grpSpPr>
        <p:sp>
          <p:nvSpPr>
            <p:cNvPr id="24" name="文本框 23"/>
            <p:cNvSpPr txBox="1"/>
            <p:nvPr/>
          </p:nvSpPr>
          <p:spPr>
            <a:xfrm>
              <a:off x="956238" y="5004262"/>
              <a:ext cx="2387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Add a title here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21768" y="5374889"/>
              <a:ext cx="2456924" cy="515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0000"/>
                </a:lnSpc>
                <a:defRPr sz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r>
                <a:rPr lang="zh-CN" altLang="en-US" dirty="0"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Enter your content, or right-click after copying it to keep only the text paste.</a:t>
              </a:r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1025089" y="5378263"/>
              <a:ext cx="225028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27" name="圆角矩形 4"/>
          <p:cNvSpPr/>
          <p:nvPr/>
        </p:nvSpPr>
        <p:spPr>
          <a:xfrm rot="2700000">
            <a:off x="5238375" y="2437085"/>
            <a:ext cx="1983831" cy="1983831"/>
          </a:xfrm>
          <a:prstGeom prst="roundRect">
            <a:avLst>
              <a:gd name="adj" fmla="val 12083"/>
            </a:avLst>
          </a:prstGeom>
          <a:solidFill>
            <a:srgbClr val="D5DDBF"/>
          </a:solidFill>
          <a:ln w="222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4969795" y="2437084"/>
            <a:ext cx="1983831" cy="1983831"/>
            <a:chOff x="4969795" y="2437084"/>
            <a:chExt cx="1983831" cy="1983831"/>
          </a:xfrm>
        </p:grpSpPr>
        <p:sp>
          <p:nvSpPr>
            <p:cNvPr id="28" name="圆角矩形 3"/>
            <p:cNvSpPr/>
            <p:nvPr/>
          </p:nvSpPr>
          <p:spPr>
            <a:xfrm rot="2700000">
              <a:off x="4969795" y="2437084"/>
              <a:ext cx="1983831" cy="1983831"/>
            </a:xfrm>
            <a:prstGeom prst="roundRect">
              <a:avLst>
                <a:gd name="adj" fmla="val 12083"/>
              </a:avLst>
            </a:prstGeom>
            <a:gradFill>
              <a:gsLst>
                <a:gs pos="100000">
                  <a:srgbClr val="F5F5F5"/>
                </a:gs>
                <a:gs pos="0">
                  <a:sysClr val="window" lastClr="FFFFFF">
                    <a:lumMod val="85000"/>
                  </a:sysClr>
                </a:gs>
              </a:gsLst>
              <a:lin ang="18000000" scaled="0"/>
            </a:gradFill>
            <a:ln w="12700" cap="flat" cmpd="sng" algn="ctr">
              <a:solidFill>
                <a:srgbClr val="D5DDB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240698" y="2561089"/>
              <a:ext cx="14420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rgbClr val="60745A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67</a:t>
              </a:r>
              <a:r>
                <a:rPr lang="en-US" altLang="zh-CN" sz="2800" dirty="0">
                  <a:solidFill>
                    <a:srgbClr val="60745A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%</a:t>
              </a:r>
              <a:endParaRPr lang="zh-CN" altLang="en-US" sz="4400" dirty="0">
                <a:solidFill>
                  <a:srgbClr val="60745A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5067675" y="3330530"/>
              <a:ext cx="1788070" cy="738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0000"/>
                </a:lnSpc>
                <a:defRPr sz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r>
                <a:rPr lang="zh-CN" altLang="en-US" dirty="0"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Enter your content, or right-click after copying it to keep only the text paste.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867538" y="5004262"/>
            <a:ext cx="2456924" cy="886346"/>
            <a:chOff x="4867538" y="5004262"/>
            <a:chExt cx="2456924" cy="886346"/>
          </a:xfrm>
        </p:grpSpPr>
        <p:sp>
          <p:nvSpPr>
            <p:cNvPr id="31" name="文本框 30"/>
            <p:cNvSpPr txBox="1"/>
            <p:nvPr/>
          </p:nvSpPr>
          <p:spPr>
            <a:xfrm>
              <a:off x="4902008" y="5004262"/>
              <a:ext cx="2387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Add a title here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867538" y="5374889"/>
              <a:ext cx="2456924" cy="515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0000"/>
                </a:lnSpc>
                <a:defRPr sz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r>
                <a:rPr lang="zh-CN" altLang="en-US" dirty="0"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Enter your content, or right-click after copying it to keep only the text paste.</a:t>
              </a: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4970859" y="5378263"/>
              <a:ext cx="225028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34" name="圆角矩形 4"/>
          <p:cNvSpPr/>
          <p:nvPr/>
        </p:nvSpPr>
        <p:spPr>
          <a:xfrm rot="2700000">
            <a:off x="9184145" y="2437085"/>
            <a:ext cx="1983831" cy="1983831"/>
          </a:xfrm>
          <a:prstGeom prst="roundRect">
            <a:avLst>
              <a:gd name="adj" fmla="val 12083"/>
            </a:avLst>
          </a:prstGeom>
          <a:solidFill>
            <a:srgbClr val="60745A"/>
          </a:solidFill>
          <a:ln w="222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8915565" y="2437084"/>
            <a:ext cx="1983831" cy="1983831"/>
            <a:chOff x="8915565" y="2437084"/>
            <a:chExt cx="1983831" cy="1983831"/>
          </a:xfrm>
        </p:grpSpPr>
        <p:sp>
          <p:nvSpPr>
            <p:cNvPr id="35" name="圆角矩形 3"/>
            <p:cNvSpPr/>
            <p:nvPr/>
          </p:nvSpPr>
          <p:spPr>
            <a:xfrm rot="2700000">
              <a:off x="8915565" y="2437084"/>
              <a:ext cx="1983831" cy="1983831"/>
            </a:xfrm>
            <a:prstGeom prst="roundRect">
              <a:avLst>
                <a:gd name="adj" fmla="val 12083"/>
              </a:avLst>
            </a:prstGeom>
            <a:gradFill>
              <a:gsLst>
                <a:gs pos="100000">
                  <a:srgbClr val="F5F5F5"/>
                </a:gs>
                <a:gs pos="0">
                  <a:sysClr val="window" lastClr="FFFFFF">
                    <a:lumMod val="85000"/>
                  </a:sysClr>
                </a:gs>
              </a:gsLst>
              <a:lin ang="18000000" scaled="0"/>
            </a:gradFill>
            <a:ln w="12700" cap="flat" cmpd="sng" algn="ctr">
              <a:solidFill>
                <a:srgbClr val="60745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9186468" y="2561089"/>
              <a:ext cx="14420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rgbClr val="60745A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89</a:t>
              </a:r>
              <a:r>
                <a:rPr lang="en-US" altLang="zh-CN" sz="2800" dirty="0">
                  <a:solidFill>
                    <a:srgbClr val="60745A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%</a:t>
              </a:r>
              <a:endParaRPr lang="zh-CN" altLang="en-US" sz="4400" dirty="0">
                <a:solidFill>
                  <a:srgbClr val="60745A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9013445" y="3330530"/>
              <a:ext cx="1788070" cy="738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0000"/>
                </a:lnSpc>
                <a:defRPr sz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r>
                <a:rPr lang="zh-CN" altLang="en-US" dirty="0"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Enter your content, or right-click after copying it to keep only the text paste.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8813308" y="5004262"/>
            <a:ext cx="2456924" cy="886346"/>
            <a:chOff x="8813308" y="5004262"/>
            <a:chExt cx="2456924" cy="886346"/>
          </a:xfrm>
        </p:grpSpPr>
        <p:sp>
          <p:nvSpPr>
            <p:cNvPr id="38" name="文本框 37"/>
            <p:cNvSpPr txBox="1"/>
            <p:nvPr/>
          </p:nvSpPr>
          <p:spPr>
            <a:xfrm>
              <a:off x="8847778" y="5004262"/>
              <a:ext cx="2387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Add a title here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8813308" y="5374889"/>
              <a:ext cx="2456924" cy="515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0000"/>
                </a:lnSpc>
                <a:defRPr sz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r>
                <a:rPr lang="zh-CN" altLang="en-US" dirty="0"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Enter your content, or right-click after copying it to keep only the text paste.</a:t>
              </a:r>
            </a:p>
          </p:txBody>
        </p:sp>
        <p:cxnSp>
          <p:nvCxnSpPr>
            <p:cNvPr id="40" name="直接连接符 39"/>
            <p:cNvCxnSpPr/>
            <p:nvPr/>
          </p:nvCxnSpPr>
          <p:spPr>
            <a:xfrm>
              <a:off x="8916629" y="5378263"/>
              <a:ext cx="225028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41" name="文本框 40"/>
          <p:cNvSpPr txBox="1"/>
          <p:nvPr/>
        </p:nvSpPr>
        <p:spPr>
          <a:xfrm>
            <a:off x="695325" y="1229887"/>
            <a:ext cx="10801350" cy="953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 Enter your content, or right-click after copying it to keep only the text paste.</a:t>
            </a:r>
          </a:p>
          <a:p>
            <a:pPr algn="just">
              <a:lnSpc>
                <a:spcPct val="120000"/>
              </a:lnSpc>
            </a:pP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34" grpId="0" animBg="1"/>
      <p:bldP spid="4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5483150" cy="966849"/>
            <a:chOff x="609602" y="271647"/>
            <a:chExt cx="5483150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47847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Next year's work plan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cxnSp>
        <p:nvCxnSpPr>
          <p:cNvPr id="69" name="直接连接符 68"/>
          <p:cNvCxnSpPr/>
          <p:nvPr/>
        </p:nvCxnSpPr>
        <p:spPr>
          <a:xfrm>
            <a:off x="6009167" y="1124176"/>
            <a:ext cx="0" cy="4704523"/>
          </a:xfrm>
          <a:prstGeom prst="line">
            <a:avLst/>
          </a:prstGeom>
          <a:noFill/>
          <a:ln w="12700" cap="flat" cmpd="sng" algn="ctr">
            <a:solidFill>
              <a:srgbClr val="60745A"/>
            </a:solidFill>
            <a:prstDash val="sysDash"/>
          </a:ln>
          <a:effectLst/>
        </p:spPr>
      </p:cxnSp>
      <p:sp>
        <p:nvSpPr>
          <p:cNvPr id="70" name="矩形 69"/>
          <p:cNvSpPr/>
          <p:nvPr/>
        </p:nvSpPr>
        <p:spPr>
          <a:xfrm>
            <a:off x="5961162" y="1953659"/>
            <a:ext cx="96011" cy="96011"/>
          </a:xfrm>
          <a:prstGeom prst="rect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5961162" y="2286736"/>
            <a:ext cx="96011" cy="96011"/>
          </a:xfrm>
          <a:prstGeom prst="rect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5961162" y="4532477"/>
            <a:ext cx="96011" cy="96011"/>
          </a:xfrm>
          <a:prstGeom prst="rect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5961162" y="4820509"/>
            <a:ext cx="96011" cy="96011"/>
          </a:xfrm>
          <a:prstGeom prst="rect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74" name="图片 7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4" y="1901598"/>
            <a:ext cx="2171403" cy="1447602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4" y="4478968"/>
            <a:ext cx="2171403" cy="1450497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31" y="4769172"/>
            <a:ext cx="2171403" cy="1446154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31" y="2279913"/>
            <a:ext cx="2171403" cy="1357126"/>
          </a:xfrm>
          <a:prstGeom prst="rect">
            <a:avLst/>
          </a:prstGeom>
        </p:spPr>
      </p:pic>
      <p:sp>
        <p:nvSpPr>
          <p:cNvPr id="78" name="圆角矩形 77"/>
          <p:cNvSpPr/>
          <p:nvPr/>
        </p:nvSpPr>
        <p:spPr>
          <a:xfrm>
            <a:off x="6576847" y="2144200"/>
            <a:ext cx="2976331" cy="381083"/>
          </a:xfrm>
          <a:prstGeom prst="roundRect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3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隶变_GBK" panose="03000509000000000000" pitchFamily="65" charset="-122"/>
                <a:ea typeface="方正隶变_GBK" panose="03000509000000000000" pitchFamily="65" charset="-122"/>
              </a:rPr>
              <a:t>add text messages</a:t>
            </a:r>
          </a:p>
        </p:txBody>
      </p:sp>
      <p:sp>
        <p:nvSpPr>
          <p:cNvPr id="79" name="圆角矩形 78"/>
          <p:cNvSpPr/>
          <p:nvPr/>
        </p:nvSpPr>
        <p:spPr>
          <a:xfrm>
            <a:off x="6576847" y="4677973"/>
            <a:ext cx="2976331" cy="381083"/>
          </a:xfrm>
          <a:prstGeom prst="roundRect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3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隶变_GBK" panose="03000509000000000000" pitchFamily="65" charset="-122"/>
                <a:ea typeface="方正隶变_GBK" panose="03000509000000000000" pitchFamily="65" charset="-122"/>
              </a:rPr>
              <a:t>add text messages</a:t>
            </a:r>
          </a:p>
        </p:txBody>
      </p:sp>
      <p:sp>
        <p:nvSpPr>
          <p:cNvPr id="80" name="圆角矩形 79"/>
          <p:cNvSpPr/>
          <p:nvPr/>
        </p:nvSpPr>
        <p:spPr>
          <a:xfrm>
            <a:off x="2640410" y="1811123"/>
            <a:ext cx="2976331" cy="381083"/>
          </a:xfrm>
          <a:prstGeom prst="roundRect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3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隶变_GBK" panose="03000509000000000000" pitchFamily="65" charset="-122"/>
                <a:ea typeface="方正隶变_GBK" panose="03000509000000000000" pitchFamily="65" charset="-122"/>
              </a:rPr>
              <a:t>add text messages</a:t>
            </a:r>
          </a:p>
        </p:txBody>
      </p:sp>
      <p:sp>
        <p:nvSpPr>
          <p:cNvPr id="81" name="圆角矩形 80"/>
          <p:cNvSpPr/>
          <p:nvPr/>
        </p:nvSpPr>
        <p:spPr>
          <a:xfrm>
            <a:off x="2640410" y="4389941"/>
            <a:ext cx="2976331" cy="381083"/>
          </a:xfrm>
          <a:prstGeom prst="roundRect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3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隶变_GBK" panose="03000509000000000000" pitchFamily="65" charset="-122"/>
                <a:ea typeface="方正隶变_GBK" panose="03000509000000000000" pitchFamily="65" charset="-122"/>
              </a:rPr>
              <a:t>add text messages</a:t>
            </a:r>
          </a:p>
        </p:txBody>
      </p:sp>
      <p:sp>
        <p:nvSpPr>
          <p:cNvPr id="82" name="文本框 7"/>
          <p:cNvSpPr txBox="1">
            <a:spLocks noChangeArrowheads="1"/>
          </p:cNvSpPr>
          <p:nvPr/>
        </p:nvSpPr>
        <p:spPr bwMode="auto">
          <a:xfrm>
            <a:off x="6576848" y="2614744"/>
            <a:ext cx="2990453" cy="139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1pPr>
            <a:lvl2pPr>
              <a:defRPr sz="28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2pPr>
            <a:lvl3pPr>
              <a:defRPr sz="24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3pPr>
            <a:lvl4pPr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4pPr>
            <a:lvl5pPr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9pPr>
          </a:lstStyle>
          <a:p>
            <a:pPr defTabSz="1219200"/>
            <a:r>
              <a:rPr lang="zh-CN" altLang="en-US" sz="1865" b="1" dirty="0">
                <a:solidFill>
                  <a:prstClr val="black">
                    <a:lumMod val="85000"/>
                    <a:lumOff val="1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Add text messages</a:t>
            </a:r>
            <a:endParaRPr lang="en-US" altLang="zh-CN" sz="1865" b="1" dirty="0">
              <a:solidFill>
                <a:prstClr val="black">
                  <a:lumMod val="85000"/>
                  <a:lumOff val="15000"/>
                </a:prst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  <a:p>
            <a:pPr defTabSz="1219200">
              <a:lnSpc>
                <a:spcPct val="150000"/>
              </a:lnSpc>
              <a:spcBef>
                <a:spcPts val="400"/>
              </a:spcBef>
            </a:pPr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sp>
        <p:nvSpPr>
          <p:cNvPr id="83" name="文本框 7"/>
          <p:cNvSpPr txBox="1">
            <a:spLocks noChangeArrowheads="1"/>
          </p:cNvSpPr>
          <p:nvPr/>
        </p:nvSpPr>
        <p:spPr bwMode="auto">
          <a:xfrm>
            <a:off x="6576848" y="5207032"/>
            <a:ext cx="2990453" cy="139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1pPr>
            <a:lvl2pPr>
              <a:defRPr sz="28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2pPr>
            <a:lvl3pPr>
              <a:defRPr sz="24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3pPr>
            <a:lvl4pPr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4pPr>
            <a:lvl5pPr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9pPr>
          </a:lstStyle>
          <a:p>
            <a:pPr defTabSz="1219200"/>
            <a:r>
              <a:rPr lang="zh-CN" altLang="en-US" sz="1865" b="1" dirty="0">
                <a:solidFill>
                  <a:prstClr val="black">
                    <a:lumMod val="85000"/>
                    <a:lumOff val="1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Add text messages</a:t>
            </a:r>
            <a:endParaRPr lang="en-US" altLang="zh-CN" sz="1865" b="1" dirty="0">
              <a:solidFill>
                <a:prstClr val="black">
                  <a:lumMod val="85000"/>
                  <a:lumOff val="15000"/>
                </a:prst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  <a:p>
            <a:pPr defTabSz="1219200">
              <a:lnSpc>
                <a:spcPct val="150000"/>
              </a:lnSpc>
              <a:spcBef>
                <a:spcPts val="400"/>
              </a:spcBef>
            </a:pPr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sp>
        <p:nvSpPr>
          <p:cNvPr id="84" name="文本框 7"/>
          <p:cNvSpPr txBox="1">
            <a:spLocks noChangeArrowheads="1"/>
          </p:cNvSpPr>
          <p:nvPr/>
        </p:nvSpPr>
        <p:spPr bwMode="auto">
          <a:xfrm>
            <a:off x="2640410" y="2240987"/>
            <a:ext cx="2990453" cy="139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1pPr>
            <a:lvl2pPr>
              <a:defRPr sz="28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2pPr>
            <a:lvl3pPr>
              <a:defRPr sz="24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3pPr>
            <a:lvl4pPr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4pPr>
            <a:lvl5pPr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9pPr>
          </a:lstStyle>
          <a:p>
            <a:pPr defTabSz="1219200"/>
            <a:r>
              <a:rPr lang="zh-CN" altLang="en-US" sz="1865" b="1" dirty="0">
                <a:solidFill>
                  <a:prstClr val="black">
                    <a:lumMod val="85000"/>
                    <a:lumOff val="1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Add text messages</a:t>
            </a:r>
            <a:endParaRPr lang="en-US" altLang="zh-CN" sz="1865" b="1" dirty="0">
              <a:solidFill>
                <a:prstClr val="black">
                  <a:lumMod val="85000"/>
                  <a:lumOff val="15000"/>
                </a:prst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  <a:p>
            <a:pPr defTabSz="1219200">
              <a:lnSpc>
                <a:spcPct val="150000"/>
              </a:lnSpc>
              <a:spcBef>
                <a:spcPts val="400"/>
              </a:spcBef>
            </a:pPr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sp>
        <p:nvSpPr>
          <p:cNvPr id="85" name="文本框 7"/>
          <p:cNvSpPr txBox="1">
            <a:spLocks noChangeArrowheads="1"/>
          </p:cNvSpPr>
          <p:nvPr/>
        </p:nvSpPr>
        <p:spPr bwMode="auto">
          <a:xfrm>
            <a:off x="2640410" y="4833275"/>
            <a:ext cx="2990453" cy="139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1pPr>
            <a:lvl2pPr>
              <a:defRPr sz="28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2pPr>
            <a:lvl3pPr>
              <a:defRPr sz="24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3pPr>
            <a:lvl4pPr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4pPr>
            <a:lvl5pPr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9pPr>
          </a:lstStyle>
          <a:p>
            <a:pPr defTabSz="1219200"/>
            <a:r>
              <a:rPr lang="zh-CN" altLang="en-US" sz="1865" b="1" dirty="0">
                <a:solidFill>
                  <a:prstClr val="black">
                    <a:lumMod val="85000"/>
                    <a:lumOff val="1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Add text messages</a:t>
            </a:r>
            <a:endParaRPr lang="en-US" altLang="zh-CN" sz="1865" b="1" dirty="0">
              <a:solidFill>
                <a:prstClr val="black">
                  <a:lumMod val="85000"/>
                  <a:lumOff val="15000"/>
                </a:prst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  <a:p>
            <a:pPr defTabSz="1219200">
              <a:lnSpc>
                <a:spcPct val="150000"/>
              </a:lnSpc>
              <a:spcBef>
                <a:spcPts val="400"/>
              </a:spcBef>
            </a:pPr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 animBg="1"/>
      <p:bldP spid="78" grpId="0" animBg="1"/>
      <p:bldP spid="79" grpId="0" animBg="1"/>
      <p:bldP spid="80" grpId="0" animBg="1"/>
      <p:bldP spid="81" grpId="0" animBg="1"/>
      <p:bldP spid="82" grpId="0"/>
      <p:bldP spid="83" grpId="0"/>
      <p:bldP spid="84" grpId="0"/>
      <p:bldP spid="8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4741563" cy="966849"/>
            <a:chOff x="609602" y="271647"/>
            <a:chExt cx="4741563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4043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Next year's work plan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826845" y="2082429"/>
            <a:ext cx="7418532" cy="3650827"/>
            <a:chOff x="776287" y="706437"/>
            <a:chExt cx="7658101" cy="3768726"/>
          </a:xfrm>
          <a:solidFill>
            <a:srgbClr val="60745A"/>
          </a:solidFill>
        </p:grpSpPr>
        <p:sp>
          <p:nvSpPr>
            <p:cNvPr id="38" name="Freeform 10"/>
            <p:cNvSpPr/>
            <p:nvPr/>
          </p:nvSpPr>
          <p:spPr bwMode="auto">
            <a:xfrm>
              <a:off x="5540375" y="830262"/>
              <a:ext cx="55563" cy="30163"/>
            </a:xfrm>
            <a:custGeom>
              <a:avLst/>
              <a:gdLst>
                <a:gd name="T0" fmla="*/ 8 w 15"/>
                <a:gd name="T1" fmla="*/ 0 h 8"/>
                <a:gd name="T2" fmla="*/ 9 w 15"/>
                <a:gd name="T3" fmla="*/ 1 h 8"/>
                <a:gd name="T4" fmla="*/ 12 w 15"/>
                <a:gd name="T5" fmla="*/ 7 h 8"/>
                <a:gd name="T6" fmla="*/ 5 w 15"/>
                <a:gd name="T7" fmla="*/ 4 h 8"/>
                <a:gd name="T8" fmla="*/ 8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8" y="0"/>
                  </a:moveTo>
                  <a:cubicBezTo>
                    <a:pt x="9" y="0"/>
                    <a:pt x="9" y="0"/>
                    <a:pt x="9" y="1"/>
                  </a:cubicBezTo>
                  <a:cubicBezTo>
                    <a:pt x="10" y="4"/>
                    <a:pt x="15" y="4"/>
                    <a:pt x="12" y="7"/>
                  </a:cubicBezTo>
                  <a:cubicBezTo>
                    <a:pt x="8" y="8"/>
                    <a:pt x="10" y="2"/>
                    <a:pt x="5" y="4"/>
                  </a:cubicBezTo>
                  <a:cubicBezTo>
                    <a:pt x="0" y="2"/>
                    <a:pt x="11" y="4"/>
                    <a:pt x="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6342062" y="830262"/>
              <a:ext cx="109538" cy="55563"/>
            </a:xfrm>
            <a:custGeom>
              <a:avLst/>
              <a:gdLst>
                <a:gd name="T0" fmla="*/ 28 w 29"/>
                <a:gd name="T1" fmla="*/ 11 h 15"/>
                <a:gd name="T2" fmla="*/ 17 w 29"/>
                <a:gd name="T3" fmla="*/ 14 h 15"/>
                <a:gd name="T4" fmla="*/ 3 w 29"/>
                <a:gd name="T5" fmla="*/ 14 h 15"/>
                <a:gd name="T6" fmla="*/ 0 w 29"/>
                <a:gd name="T7" fmla="*/ 11 h 15"/>
                <a:gd name="T8" fmla="*/ 22 w 29"/>
                <a:gd name="T9" fmla="*/ 0 h 15"/>
                <a:gd name="T10" fmla="*/ 27 w 29"/>
                <a:gd name="T11" fmla="*/ 3 h 15"/>
                <a:gd name="T12" fmla="*/ 24 w 29"/>
                <a:gd name="T13" fmla="*/ 4 h 15"/>
                <a:gd name="T14" fmla="*/ 28 w 29"/>
                <a:gd name="T15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5">
                  <a:moveTo>
                    <a:pt x="28" y="11"/>
                  </a:moveTo>
                  <a:cubicBezTo>
                    <a:pt x="24" y="11"/>
                    <a:pt x="17" y="9"/>
                    <a:pt x="17" y="14"/>
                  </a:cubicBezTo>
                  <a:cubicBezTo>
                    <a:pt x="14" y="12"/>
                    <a:pt x="9" y="15"/>
                    <a:pt x="3" y="14"/>
                  </a:cubicBezTo>
                  <a:cubicBezTo>
                    <a:pt x="3" y="11"/>
                    <a:pt x="2" y="11"/>
                    <a:pt x="0" y="11"/>
                  </a:cubicBezTo>
                  <a:cubicBezTo>
                    <a:pt x="3" y="3"/>
                    <a:pt x="11" y="0"/>
                    <a:pt x="22" y="0"/>
                  </a:cubicBezTo>
                  <a:cubicBezTo>
                    <a:pt x="21" y="4"/>
                    <a:pt x="26" y="1"/>
                    <a:pt x="27" y="3"/>
                  </a:cubicBezTo>
                  <a:cubicBezTo>
                    <a:pt x="27" y="4"/>
                    <a:pt x="24" y="4"/>
                    <a:pt x="24" y="4"/>
                  </a:cubicBezTo>
                  <a:cubicBezTo>
                    <a:pt x="23" y="6"/>
                    <a:pt x="29" y="5"/>
                    <a:pt x="28" y="1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 12"/>
            <p:cNvSpPr/>
            <p:nvPr/>
          </p:nvSpPr>
          <p:spPr bwMode="auto">
            <a:xfrm>
              <a:off x="5711825" y="833437"/>
              <a:ext cx="57150" cy="33338"/>
            </a:xfrm>
            <a:custGeom>
              <a:avLst/>
              <a:gdLst>
                <a:gd name="T0" fmla="*/ 15 w 15"/>
                <a:gd name="T1" fmla="*/ 2 h 9"/>
                <a:gd name="T2" fmla="*/ 14 w 15"/>
                <a:gd name="T3" fmla="*/ 7 h 9"/>
                <a:gd name="T4" fmla="*/ 8 w 15"/>
                <a:gd name="T5" fmla="*/ 9 h 9"/>
                <a:gd name="T6" fmla="*/ 1 w 15"/>
                <a:gd name="T7" fmla="*/ 4 h 9"/>
                <a:gd name="T8" fmla="*/ 9 w 15"/>
                <a:gd name="T9" fmla="*/ 4 h 9"/>
                <a:gd name="T10" fmla="*/ 15 w 15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9">
                  <a:moveTo>
                    <a:pt x="15" y="2"/>
                  </a:moveTo>
                  <a:cubicBezTo>
                    <a:pt x="14" y="3"/>
                    <a:pt x="13" y="5"/>
                    <a:pt x="14" y="7"/>
                  </a:cubicBezTo>
                  <a:cubicBezTo>
                    <a:pt x="11" y="7"/>
                    <a:pt x="10" y="8"/>
                    <a:pt x="8" y="9"/>
                  </a:cubicBezTo>
                  <a:cubicBezTo>
                    <a:pt x="6" y="7"/>
                    <a:pt x="0" y="9"/>
                    <a:pt x="1" y="4"/>
                  </a:cubicBezTo>
                  <a:cubicBezTo>
                    <a:pt x="5" y="5"/>
                    <a:pt x="6" y="1"/>
                    <a:pt x="9" y="4"/>
                  </a:cubicBezTo>
                  <a:cubicBezTo>
                    <a:pt x="12" y="4"/>
                    <a:pt x="11" y="0"/>
                    <a:pt x="15" y="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5375275" y="849312"/>
              <a:ext cx="71438" cy="36513"/>
            </a:xfrm>
            <a:custGeom>
              <a:avLst/>
              <a:gdLst>
                <a:gd name="T0" fmla="*/ 18 w 19"/>
                <a:gd name="T1" fmla="*/ 0 h 10"/>
                <a:gd name="T2" fmla="*/ 15 w 19"/>
                <a:gd name="T3" fmla="*/ 5 h 10"/>
                <a:gd name="T4" fmla="*/ 11 w 19"/>
                <a:gd name="T5" fmla="*/ 9 h 10"/>
                <a:gd name="T6" fmla="*/ 8 w 19"/>
                <a:gd name="T7" fmla="*/ 6 h 10"/>
                <a:gd name="T8" fmla="*/ 4 w 19"/>
                <a:gd name="T9" fmla="*/ 7 h 10"/>
                <a:gd name="T10" fmla="*/ 1 w 19"/>
                <a:gd name="T11" fmla="*/ 5 h 10"/>
                <a:gd name="T12" fmla="*/ 8 w 19"/>
                <a:gd name="T13" fmla="*/ 3 h 10"/>
                <a:gd name="T14" fmla="*/ 8 w 19"/>
                <a:gd name="T15" fmla="*/ 2 h 10"/>
                <a:gd name="T16" fmla="*/ 18 w 19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0">
                  <a:moveTo>
                    <a:pt x="18" y="0"/>
                  </a:moveTo>
                  <a:cubicBezTo>
                    <a:pt x="19" y="4"/>
                    <a:pt x="15" y="2"/>
                    <a:pt x="15" y="5"/>
                  </a:cubicBezTo>
                  <a:cubicBezTo>
                    <a:pt x="15" y="5"/>
                    <a:pt x="13" y="8"/>
                    <a:pt x="11" y="9"/>
                  </a:cubicBezTo>
                  <a:cubicBezTo>
                    <a:pt x="8" y="10"/>
                    <a:pt x="9" y="6"/>
                    <a:pt x="8" y="6"/>
                  </a:cubicBezTo>
                  <a:cubicBezTo>
                    <a:pt x="8" y="6"/>
                    <a:pt x="6" y="8"/>
                    <a:pt x="4" y="7"/>
                  </a:cubicBezTo>
                  <a:cubicBezTo>
                    <a:pt x="3" y="7"/>
                    <a:pt x="3" y="4"/>
                    <a:pt x="1" y="5"/>
                  </a:cubicBezTo>
                  <a:cubicBezTo>
                    <a:pt x="0" y="1"/>
                    <a:pt x="7" y="5"/>
                    <a:pt x="8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12" y="1"/>
                    <a:pt x="13" y="1"/>
                    <a:pt x="1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5648325" y="849312"/>
              <a:ext cx="57150" cy="17463"/>
            </a:xfrm>
            <a:custGeom>
              <a:avLst/>
              <a:gdLst>
                <a:gd name="T0" fmla="*/ 14 w 15"/>
                <a:gd name="T1" fmla="*/ 5 h 5"/>
                <a:gd name="T2" fmla="*/ 3 w 15"/>
                <a:gd name="T3" fmla="*/ 5 h 5"/>
                <a:gd name="T4" fmla="*/ 7 w 15"/>
                <a:gd name="T5" fmla="*/ 0 h 5"/>
                <a:gd name="T6" fmla="*/ 14 w 1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5">
                  <a:moveTo>
                    <a:pt x="14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0"/>
                    <a:pt x="7" y="4"/>
                    <a:pt x="7" y="0"/>
                  </a:cubicBezTo>
                  <a:cubicBezTo>
                    <a:pt x="8" y="3"/>
                    <a:pt x="15" y="0"/>
                    <a:pt x="14" y="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5568950" y="871537"/>
              <a:ext cx="68263" cy="25400"/>
            </a:xfrm>
            <a:custGeom>
              <a:avLst/>
              <a:gdLst>
                <a:gd name="T0" fmla="*/ 12 w 18"/>
                <a:gd name="T1" fmla="*/ 0 h 7"/>
                <a:gd name="T2" fmla="*/ 12 w 18"/>
                <a:gd name="T3" fmla="*/ 6 h 7"/>
                <a:gd name="T4" fmla="*/ 0 w 18"/>
                <a:gd name="T5" fmla="*/ 4 h 7"/>
                <a:gd name="T6" fmla="*/ 12 w 18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7">
                  <a:moveTo>
                    <a:pt x="12" y="0"/>
                  </a:moveTo>
                  <a:cubicBezTo>
                    <a:pt x="18" y="2"/>
                    <a:pt x="12" y="2"/>
                    <a:pt x="12" y="6"/>
                  </a:cubicBezTo>
                  <a:cubicBezTo>
                    <a:pt x="8" y="5"/>
                    <a:pt x="2" y="7"/>
                    <a:pt x="0" y="4"/>
                  </a:cubicBezTo>
                  <a:cubicBezTo>
                    <a:pt x="2" y="1"/>
                    <a:pt x="10" y="3"/>
                    <a:pt x="1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2220912" y="893762"/>
              <a:ext cx="30163" cy="19050"/>
            </a:xfrm>
            <a:custGeom>
              <a:avLst/>
              <a:gdLst>
                <a:gd name="T0" fmla="*/ 0 w 8"/>
                <a:gd name="T1" fmla="*/ 0 h 5"/>
                <a:gd name="T2" fmla="*/ 8 w 8"/>
                <a:gd name="T3" fmla="*/ 5 h 5"/>
                <a:gd name="T4" fmla="*/ 0 w 8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cubicBezTo>
                    <a:pt x="5" y="0"/>
                    <a:pt x="8" y="0"/>
                    <a:pt x="8" y="5"/>
                  </a:cubicBezTo>
                  <a:cubicBezTo>
                    <a:pt x="5" y="3"/>
                    <a:pt x="0" y="4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6380162" y="890587"/>
              <a:ext cx="123825" cy="58738"/>
            </a:xfrm>
            <a:custGeom>
              <a:avLst/>
              <a:gdLst>
                <a:gd name="T0" fmla="*/ 29 w 33"/>
                <a:gd name="T1" fmla="*/ 3 h 16"/>
                <a:gd name="T2" fmla="*/ 32 w 33"/>
                <a:gd name="T3" fmla="*/ 10 h 16"/>
                <a:gd name="T4" fmla="*/ 18 w 33"/>
                <a:gd name="T5" fmla="*/ 15 h 16"/>
                <a:gd name="T6" fmla="*/ 15 w 33"/>
                <a:gd name="T7" fmla="*/ 13 h 16"/>
                <a:gd name="T8" fmla="*/ 10 w 33"/>
                <a:gd name="T9" fmla="*/ 13 h 16"/>
                <a:gd name="T10" fmla="*/ 10 w 33"/>
                <a:gd name="T11" fmla="*/ 10 h 16"/>
                <a:gd name="T12" fmla="*/ 5 w 33"/>
                <a:gd name="T13" fmla="*/ 12 h 16"/>
                <a:gd name="T14" fmla="*/ 7 w 33"/>
                <a:gd name="T15" fmla="*/ 9 h 16"/>
                <a:gd name="T16" fmla="*/ 1 w 33"/>
                <a:gd name="T17" fmla="*/ 8 h 16"/>
                <a:gd name="T18" fmla="*/ 4 w 33"/>
                <a:gd name="T19" fmla="*/ 5 h 16"/>
                <a:gd name="T20" fmla="*/ 8 w 33"/>
                <a:gd name="T21" fmla="*/ 2 h 16"/>
                <a:gd name="T22" fmla="*/ 21 w 33"/>
                <a:gd name="T23" fmla="*/ 1 h 16"/>
                <a:gd name="T24" fmla="*/ 21 w 33"/>
                <a:gd name="T25" fmla="*/ 3 h 16"/>
                <a:gd name="T26" fmla="*/ 29 w 33"/>
                <a:gd name="T27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16">
                  <a:moveTo>
                    <a:pt x="29" y="3"/>
                  </a:moveTo>
                  <a:cubicBezTo>
                    <a:pt x="28" y="8"/>
                    <a:pt x="24" y="11"/>
                    <a:pt x="32" y="10"/>
                  </a:cubicBezTo>
                  <a:cubicBezTo>
                    <a:pt x="33" y="16"/>
                    <a:pt x="23" y="15"/>
                    <a:pt x="18" y="15"/>
                  </a:cubicBezTo>
                  <a:cubicBezTo>
                    <a:pt x="16" y="14"/>
                    <a:pt x="16" y="14"/>
                    <a:pt x="15" y="13"/>
                  </a:cubicBezTo>
                  <a:cubicBezTo>
                    <a:pt x="12" y="11"/>
                    <a:pt x="13" y="15"/>
                    <a:pt x="10" y="13"/>
                  </a:cubicBezTo>
                  <a:cubicBezTo>
                    <a:pt x="9" y="13"/>
                    <a:pt x="10" y="11"/>
                    <a:pt x="10" y="10"/>
                  </a:cubicBezTo>
                  <a:cubicBezTo>
                    <a:pt x="9" y="10"/>
                    <a:pt x="7" y="13"/>
                    <a:pt x="5" y="12"/>
                  </a:cubicBezTo>
                  <a:cubicBezTo>
                    <a:pt x="5" y="12"/>
                    <a:pt x="7" y="10"/>
                    <a:pt x="7" y="9"/>
                  </a:cubicBezTo>
                  <a:cubicBezTo>
                    <a:pt x="6" y="8"/>
                    <a:pt x="0" y="11"/>
                    <a:pt x="1" y="8"/>
                  </a:cubicBezTo>
                  <a:cubicBezTo>
                    <a:pt x="0" y="5"/>
                    <a:pt x="3" y="6"/>
                    <a:pt x="4" y="5"/>
                  </a:cubicBezTo>
                  <a:cubicBezTo>
                    <a:pt x="6" y="3"/>
                    <a:pt x="5" y="3"/>
                    <a:pt x="8" y="2"/>
                  </a:cubicBezTo>
                  <a:cubicBezTo>
                    <a:pt x="9" y="2"/>
                    <a:pt x="15" y="0"/>
                    <a:pt x="21" y="1"/>
                  </a:cubicBezTo>
                  <a:cubicBezTo>
                    <a:pt x="21" y="1"/>
                    <a:pt x="21" y="3"/>
                    <a:pt x="21" y="3"/>
                  </a:cubicBezTo>
                  <a:cubicBezTo>
                    <a:pt x="23" y="5"/>
                    <a:pt x="28" y="2"/>
                    <a:pt x="29" y="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6330950" y="890587"/>
              <a:ext cx="49213" cy="33338"/>
            </a:xfrm>
            <a:custGeom>
              <a:avLst/>
              <a:gdLst>
                <a:gd name="T0" fmla="*/ 13 w 13"/>
                <a:gd name="T1" fmla="*/ 5 h 9"/>
                <a:gd name="T2" fmla="*/ 9 w 13"/>
                <a:gd name="T3" fmla="*/ 5 h 9"/>
                <a:gd name="T4" fmla="*/ 7 w 13"/>
                <a:gd name="T5" fmla="*/ 8 h 9"/>
                <a:gd name="T6" fmla="*/ 0 w 13"/>
                <a:gd name="T7" fmla="*/ 5 h 9"/>
                <a:gd name="T8" fmla="*/ 13 w 13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13" y="5"/>
                  </a:moveTo>
                  <a:cubicBezTo>
                    <a:pt x="12" y="7"/>
                    <a:pt x="10" y="5"/>
                    <a:pt x="9" y="5"/>
                  </a:cubicBezTo>
                  <a:cubicBezTo>
                    <a:pt x="7" y="5"/>
                    <a:pt x="7" y="7"/>
                    <a:pt x="7" y="8"/>
                  </a:cubicBezTo>
                  <a:cubicBezTo>
                    <a:pt x="3" y="9"/>
                    <a:pt x="4" y="4"/>
                    <a:pt x="0" y="5"/>
                  </a:cubicBezTo>
                  <a:cubicBezTo>
                    <a:pt x="3" y="0"/>
                    <a:pt x="9" y="3"/>
                    <a:pt x="13" y="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19"/>
            <p:cNvSpPr/>
            <p:nvPr/>
          </p:nvSpPr>
          <p:spPr bwMode="auto">
            <a:xfrm>
              <a:off x="2111375" y="927100"/>
              <a:ext cx="123825" cy="68263"/>
            </a:xfrm>
            <a:custGeom>
              <a:avLst/>
              <a:gdLst>
                <a:gd name="T0" fmla="*/ 24 w 33"/>
                <a:gd name="T1" fmla="*/ 5 h 18"/>
                <a:gd name="T2" fmla="*/ 28 w 33"/>
                <a:gd name="T3" fmla="*/ 10 h 18"/>
                <a:gd name="T4" fmla="*/ 32 w 33"/>
                <a:gd name="T5" fmla="*/ 17 h 18"/>
                <a:gd name="T6" fmla="*/ 28 w 33"/>
                <a:gd name="T7" fmla="*/ 17 h 18"/>
                <a:gd name="T8" fmla="*/ 28 w 33"/>
                <a:gd name="T9" fmla="*/ 15 h 18"/>
                <a:gd name="T10" fmla="*/ 25 w 33"/>
                <a:gd name="T11" fmla="*/ 13 h 18"/>
                <a:gd name="T12" fmla="*/ 7 w 33"/>
                <a:gd name="T13" fmla="*/ 12 h 18"/>
                <a:gd name="T14" fmla="*/ 11 w 33"/>
                <a:gd name="T15" fmla="*/ 9 h 18"/>
                <a:gd name="T16" fmla="*/ 8 w 33"/>
                <a:gd name="T17" fmla="*/ 6 h 18"/>
                <a:gd name="T18" fmla="*/ 0 w 33"/>
                <a:gd name="T19" fmla="*/ 2 h 18"/>
                <a:gd name="T20" fmla="*/ 11 w 33"/>
                <a:gd name="T21" fmla="*/ 2 h 18"/>
                <a:gd name="T22" fmla="*/ 14 w 33"/>
                <a:gd name="T23" fmla="*/ 5 h 18"/>
                <a:gd name="T24" fmla="*/ 20 w 33"/>
                <a:gd name="T25" fmla="*/ 5 h 18"/>
                <a:gd name="T26" fmla="*/ 24 w 33"/>
                <a:gd name="T27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18">
                  <a:moveTo>
                    <a:pt x="24" y="5"/>
                  </a:moveTo>
                  <a:cubicBezTo>
                    <a:pt x="26" y="6"/>
                    <a:pt x="27" y="8"/>
                    <a:pt x="28" y="10"/>
                  </a:cubicBezTo>
                  <a:cubicBezTo>
                    <a:pt x="30" y="12"/>
                    <a:pt x="33" y="14"/>
                    <a:pt x="32" y="17"/>
                  </a:cubicBezTo>
                  <a:cubicBezTo>
                    <a:pt x="32" y="17"/>
                    <a:pt x="29" y="18"/>
                    <a:pt x="28" y="17"/>
                  </a:cubicBezTo>
                  <a:cubicBezTo>
                    <a:pt x="28" y="17"/>
                    <a:pt x="29" y="15"/>
                    <a:pt x="28" y="15"/>
                  </a:cubicBezTo>
                  <a:cubicBezTo>
                    <a:pt x="28" y="14"/>
                    <a:pt x="24" y="17"/>
                    <a:pt x="25" y="13"/>
                  </a:cubicBezTo>
                  <a:cubicBezTo>
                    <a:pt x="17" y="13"/>
                    <a:pt x="12" y="13"/>
                    <a:pt x="7" y="12"/>
                  </a:cubicBezTo>
                  <a:cubicBezTo>
                    <a:pt x="6" y="9"/>
                    <a:pt x="9" y="9"/>
                    <a:pt x="11" y="9"/>
                  </a:cubicBezTo>
                  <a:cubicBezTo>
                    <a:pt x="11" y="7"/>
                    <a:pt x="8" y="8"/>
                    <a:pt x="8" y="6"/>
                  </a:cubicBezTo>
                  <a:cubicBezTo>
                    <a:pt x="3" y="4"/>
                    <a:pt x="1" y="8"/>
                    <a:pt x="0" y="2"/>
                  </a:cubicBezTo>
                  <a:cubicBezTo>
                    <a:pt x="3" y="0"/>
                    <a:pt x="8" y="1"/>
                    <a:pt x="11" y="2"/>
                  </a:cubicBezTo>
                  <a:cubicBezTo>
                    <a:pt x="13" y="2"/>
                    <a:pt x="14" y="2"/>
                    <a:pt x="14" y="5"/>
                  </a:cubicBezTo>
                  <a:cubicBezTo>
                    <a:pt x="16" y="6"/>
                    <a:pt x="20" y="0"/>
                    <a:pt x="20" y="5"/>
                  </a:cubicBezTo>
                  <a:cubicBezTo>
                    <a:pt x="20" y="6"/>
                    <a:pt x="24" y="7"/>
                    <a:pt x="24" y="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6507162" y="927100"/>
              <a:ext cx="123825" cy="63500"/>
            </a:xfrm>
            <a:custGeom>
              <a:avLst/>
              <a:gdLst>
                <a:gd name="T0" fmla="*/ 13 w 33"/>
                <a:gd name="T1" fmla="*/ 0 h 17"/>
                <a:gd name="T2" fmla="*/ 19 w 33"/>
                <a:gd name="T3" fmla="*/ 5 h 17"/>
                <a:gd name="T4" fmla="*/ 20 w 33"/>
                <a:gd name="T5" fmla="*/ 2 h 17"/>
                <a:gd name="T6" fmla="*/ 23 w 33"/>
                <a:gd name="T7" fmla="*/ 5 h 17"/>
                <a:gd name="T8" fmla="*/ 26 w 33"/>
                <a:gd name="T9" fmla="*/ 5 h 17"/>
                <a:gd name="T10" fmla="*/ 26 w 33"/>
                <a:gd name="T11" fmla="*/ 6 h 17"/>
                <a:gd name="T12" fmla="*/ 32 w 33"/>
                <a:gd name="T13" fmla="*/ 7 h 17"/>
                <a:gd name="T14" fmla="*/ 22 w 33"/>
                <a:gd name="T15" fmla="*/ 10 h 17"/>
                <a:gd name="T16" fmla="*/ 20 w 33"/>
                <a:gd name="T17" fmla="*/ 13 h 17"/>
                <a:gd name="T18" fmla="*/ 8 w 33"/>
                <a:gd name="T19" fmla="*/ 13 h 17"/>
                <a:gd name="T20" fmla="*/ 6 w 33"/>
                <a:gd name="T21" fmla="*/ 16 h 17"/>
                <a:gd name="T22" fmla="*/ 1 w 33"/>
                <a:gd name="T23" fmla="*/ 15 h 17"/>
                <a:gd name="T24" fmla="*/ 1 w 33"/>
                <a:gd name="T25" fmla="*/ 10 h 17"/>
                <a:gd name="T26" fmla="*/ 4 w 33"/>
                <a:gd name="T27" fmla="*/ 10 h 17"/>
                <a:gd name="T28" fmla="*/ 5 w 33"/>
                <a:gd name="T29" fmla="*/ 6 h 17"/>
                <a:gd name="T30" fmla="*/ 8 w 33"/>
                <a:gd name="T31" fmla="*/ 6 h 17"/>
                <a:gd name="T32" fmla="*/ 13 w 33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17">
                  <a:moveTo>
                    <a:pt x="13" y="0"/>
                  </a:moveTo>
                  <a:cubicBezTo>
                    <a:pt x="14" y="3"/>
                    <a:pt x="20" y="0"/>
                    <a:pt x="19" y="5"/>
                  </a:cubicBezTo>
                  <a:cubicBezTo>
                    <a:pt x="20" y="6"/>
                    <a:pt x="20" y="2"/>
                    <a:pt x="20" y="2"/>
                  </a:cubicBezTo>
                  <a:cubicBezTo>
                    <a:pt x="22" y="2"/>
                    <a:pt x="22" y="4"/>
                    <a:pt x="23" y="5"/>
                  </a:cubicBezTo>
                  <a:cubicBezTo>
                    <a:pt x="24" y="5"/>
                    <a:pt x="26" y="4"/>
                    <a:pt x="26" y="5"/>
                  </a:cubicBezTo>
                  <a:cubicBezTo>
                    <a:pt x="26" y="5"/>
                    <a:pt x="26" y="6"/>
                    <a:pt x="26" y="6"/>
                  </a:cubicBezTo>
                  <a:cubicBezTo>
                    <a:pt x="28" y="7"/>
                    <a:pt x="32" y="5"/>
                    <a:pt x="32" y="7"/>
                  </a:cubicBezTo>
                  <a:cubicBezTo>
                    <a:pt x="33" y="13"/>
                    <a:pt x="25" y="9"/>
                    <a:pt x="22" y="10"/>
                  </a:cubicBezTo>
                  <a:cubicBezTo>
                    <a:pt x="20" y="10"/>
                    <a:pt x="21" y="13"/>
                    <a:pt x="20" y="13"/>
                  </a:cubicBezTo>
                  <a:cubicBezTo>
                    <a:pt x="17" y="15"/>
                    <a:pt x="9" y="14"/>
                    <a:pt x="8" y="13"/>
                  </a:cubicBezTo>
                  <a:cubicBezTo>
                    <a:pt x="6" y="13"/>
                    <a:pt x="7" y="15"/>
                    <a:pt x="6" y="16"/>
                  </a:cubicBezTo>
                  <a:cubicBezTo>
                    <a:pt x="4" y="13"/>
                    <a:pt x="4" y="17"/>
                    <a:pt x="1" y="15"/>
                  </a:cubicBezTo>
                  <a:cubicBezTo>
                    <a:pt x="1" y="14"/>
                    <a:pt x="0" y="11"/>
                    <a:pt x="1" y="10"/>
                  </a:cubicBezTo>
                  <a:cubicBezTo>
                    <a:pt x="1" y="10"/>
                    <a:pt x="3" y="11"/>
                    <a:pt x="4" y="10"/>
                  </a:cubicBezTo>
                  <a:cubicBezTo>
                    <a:pt x="5" y="9"/>
                    <a:pt x="4" y="7"/>
                    <a:pt x="5" y="6"/>
                  </a:cubicBezTo>
                  <a:cubicBezTo>
                    <a:pt x="5" y="6"/>
                    <a:pt x="7" y="7"/>
                    <a:pt x="8" y="6"/>
                  </a:cubicBezTo>
                  <a:cubicBezTo>
                    <a:pt x="9" y="4"/>
                    <a:pt x="12" y="3"/>
                    <a:pt x="13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1893887" y="973137"/>
              <a:ext cx="23813" cy="36513"/>
            </a:xfrm>
            <a:custGeom>
              <a:avLst/>
              <a:gdLst>
                <a:gd name="T0" fmla="*/ 6 w 6"/>
                <a:gd name="T1" fmla="*/ 5 h 10"/>
                <a:gd name="T2" fmla="*/ 6 w 6"/>
                <a:gd name="T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10">
                  <a:moveTo>
                    <a:pt x="6" y="5"/>
                  </a:moveTo>
                  <a:cubicBezTo>
                    <a:pt x="3" y="10"/>
                    <a:pt x="0" y="0"/>
                    <a:pt x="6" y="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1943100" y="979487"/>
              <a:ext cx="68263" cy="41275"/>
            </a:xfrm>
            <a:custGeom>
              <a:avLst/>
              <a:gdLst>
                <a:gd name="T0" fmla="*/ 17 w 18"/>
                <a:gd name="T1" fmla="*/ 3 h 11"/>
                <a:gd name="T2" fmla="*/ 4 w 18"/>
                <a:gd name="T3" fmla="*/ 10 h 11"/>
                <a:gd name="T4" fmla="*/ 0 w 18"/>
                <a:gd name="T5" fmla="*/ 6 h 11"/>
                <a:gd name="T6" fmla="*/ 9 w 18"/>
                <a:gd name="T7" fmla="*/ 3 h 11"/>
                <a:gd name="T8" fmla="*/ 17 w 18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1">
                  <a:moveTo>
                    <a:pt x="17" y="3"/>
                  </a:moveTo>
                  <a:cubicBezTo>
                    <a:pt x="18" y="11"/>
                    <a:pt x="8" y="7"/>
                    <a:pt x="4" y="10"/>
                  </a:cubicBezTo>
                  <a:cubicBezTo>
                    <a:pt x="2" y="10"/>
                    <a:pt x="3" y="6"/>
                    <a:pt x="0" y="6"/>
                  </a:cubicBezTo>
                  <a:cubicBezTo>
                    <a:pt x="1" y="2"/>
                    <a:pt x="8" y="7"/>
                    <a:pt x="9" y="3"/>
                  </a:cubicBezTo>
                  <a:cubicBezTo>
                    <a:pt x="9" y="0"/>
                    <a:pt x="12" y="5"/>
                    <a:pt x="17" y="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2317750" y="987425"/>
              <a:ext cx="60325" cy="30163"/>
            </a:xfrm>
            <a:custGeom>
              <a:avLst/>
              <a:gdLst>
                <a:gd name="T0" fmla="*/ 14 w 16"/>
                <a:gd name="T1" fmla="*/ 3 h 8"/>
                <a:gd name="T2" fmla="*/ 14 w 16"/>
                <a:gd name="T3" fmla="*/ 5 h 8"/>
                <a:gd name="T4" fmla="*/ 10 w 16"/>
                <a:gd name="T5" fmla="*/ 7 h 8"/>
                <a:gd name="T6" fmla="*/ 8 w 16"/>
                <a:gd name="T7" fmla="*/ 8 h 8"/>
                <a:gd name="T8" fmla="*/ 4 w 16"/>
                <a:gd name="T9" fmla="*/ 7 h 8"/>
                <a:gd name="T10" fmla="*/ 3 w 16"/>
                <a:gd name="T11" fmla="*/ 8 h 8"/>
                <a:gd name="T12" fmla="*/ 1 w 16"/>
                <a:gd name="T13" fmla="*/ 7 h 8"/>
                <a:gd name="T14" fmla="*/ 14 w 16"/>
                <a:gd name="T1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8">
                  <a:moveTo>
                    <a:pt x="14" y="3"/>
                  </a:moveTo>
                  <a:cubicBezTo>
                    <a:pt x="16" y="4"/>
                    <a:pt x="15" y="5"/>
                    <a:pt x="14" y="5"/>
                  </a:cubicBezTo>
                  <a:cubicBezTo>
                    <a:pt x="13" y="7"/>
                    <a:pt x="12" y="6"/>
                    <a:pt x="10" y="7"/>
                  </a:cubicBezTo>
                  <a:cubicBezTo>
                    <a:pt x="9" y="7"/>
                    <a:pt x="8" y="8"/>
                    <a:pt x="8" y="8"/>
                  </a:cubicBezTo>
                  <a:cubicBezTo>
                    <a:pt x="7" y="8"/>
                    <a:pt x="6" y="7"/>
                    <a:pt x="4" y="7"/>
                  </a:cubicBezTo>
                  <a:cubicBezTo>
                    <a:pt x="4" y="7"/>
                    <a:pt x="3" y="8"/>
                    <a:pt x="3" y="8"/>
                  </a:cubicBezTo>
                  <a:cubicBezTo>
                    <a:pt x="1" y="8"/>
                    <a:pt x="1" y="8"/>
                    <a:pt x="1" y="7"/>
                  </a:cubicBezTo>
                  <a:cubicBezTo>
                    <a:pt x="0" y="0"/>
                    <a:pt x="13" y="7"/>
                    <a:pt x="14" y="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2097087" y="1001712"/>
              <a:ext cx="33338" cy="19050"/>
            </a:xfrm>
            <a:custGeom>
              <a:avLst/>
              <a:gdLst>
                <a:gd name="T0" fmla="*/ 0 w 9"/>
                <a:gd name="T1" fmla="*/ 3 h 5"/>
                <a:gd name="T2" fmla="*/ 7 w 9"/>
                <a:gd name="T3" fmla="*/ 4 h 5"/>
                <a:gd name="T4" fmla="*/ 0 w 9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5">
                  <a:moveTo>
                    <a:pt x="0" y="3"/>
                  </a:moveTo>
                  <a:cubicBezTo>
                    <a:pt x="0" y="1"/>
                    <a:pt x="9" y="0"/>
                    <a:pt x="7" y="4"/>
                  </a:cubicBezTo>
                  <a:cubicBezTo>
                    <a:pt x="4" y="3"/>
                    <a:pt x="4" y="5"/>
                    <a:pt x="0" y="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2427287" y="1006475"/>
              <a:ext cx="19050" cy="19050"/>
            </a:xfrm>
            <a:custGeom>
              <a:avLst/>
              <a:gdLst>
                <a:gd name="T0" fmla="*/ 0 w 5"/>
                <a:gd name="T1" fmla="*/ 0 h 5"/>
                <a:gd name="T2" fmla="*/ 4 w 5"/>
                <a:gd name="T3" fmla="*/ 5 h 5"/>
                <a:gd name="T4" fmla="*/ 0 w 5"/>
                <a:gd name="T5" fmla="*/ 5 h 5"/>
                <a:gd name="T6" fmla="*/ 0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cubicBezTo>
                    <a:pt x="3" y="0"/>
                    <a:pt x="5" y="2"/>
                    <a:pt x="4" y="5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26"/>
            <p:cNvSpPr/>
            <p:nvPr/>
          </p:nvSpPr>
          <p:spPr bwMode="auto">
            <a:xfrm>
              <a:off x="2284412" y="1036637"/>
              <a:ext cx="374650" cy="112713"/>
            </a:xfrm>
            <a:custGeom>
              <a:avLst/>
              <a:gdLst>
                <a:gd name="T0" fmla="*/ 100 w 100"/>
                <a:gd name="T1" fmla="*/ 16 h 30"/>
                <a:gd name="T2" fmla="*/ 100 w 100"/>
                <a:gd name="T3" fmla="*/ 23 h 30"/>
                <a:gd name="T4" fmla="*/ 96 w 100"/>
                <a:gd name="T5" fmla="*/ 26 h 30"/>
                <a:gd name="T6" fmla="*/ 79 w 100"/>
                <a:gd name="T7" fmla="*/ 26 h 30"/>
                <a:gd name="T8" fmla="*/ 73 w 100"/>
                <a:gd name="T9" fmla="*/ 29 h 30"/>
                <a:gd name="T10" fmla="*/ 69 w 100"/>
                <a:gd name="T11" fmla="*/ 28 h 30"/>
                <a:gd name="T12" fmla="*/ 68 w 100"/>
                <a:gd name="T13" fmla="*/ 29 h 30"/>
                <a:gd name="T14" fmla="*/ 62 w 100"/>
                <a:gd name="T15" fmla="*/ 29 h 30"/>
                <a:gd name="T16" fmla="*/ 62 w 100"/>
                <a:gd name="T17" fmla="*/ 28 h 30"/>
                <a:gd name="T18" fmla="*/ 59 w 100"/>
                <a:gd name="T19" fmla="*/ 29 h 30"/>
                <a:gd name="T20" fmla="*/ 54 w 100"/>
                <a:gd name="T21" fmla="*/ 26 h 30"/>
                <a:gd name="T22" fmla="*/ 33 w 100"/>
                <a:gd name="T23" fmla="*/ 26 h 30"/>
                <a:gd name="T24" fmla="*/ 34 w 100"/>
                <a:gd name="T25" fmla="*/ 23 h 30"/>
                <a:gd name="T26" fmla="*/ 31 w 100"/>
                <a:gd name="T27" fmla="*/ 22 h 30"/>
                <a:gd name="T28" fmla="*/ 28 w 100"/>
                <a:gd name="T29" fmla="*/ 16 h 30"/>
                <a:gd name="T30" fmla="*/ 31 w 100"/>
                <a:gd name="T31" fmla="*/ 14 h 30"/>
                <a:gd name="T32" fmla="*/ 28 w 100"/>
                <a:gd name="T33" fmla="*/ 8 h 30"/>
                <a:gd name="T34" fmla="*/ 16 w 100"/>
                <a:gd name="T35" fmla="*/ 9 h 30"/>
                <a:gd name="T36" fmla="*/ 13 w 100"/>
                <a:gd name="T37" fmla="*/ 7 h 30"/>
                <a:gd name="T38" fmla="*/ 10 w 100"/>
                <a:gd name="T39" fmla="*/ 5 h 30"/>
                <a:gd name="T40" fmla="*/ 5 w 100"/>
                <a:gd name="T41" fmla="*/ 7 h 30"/>
                <a:gd name="T42" fmla="*/ 2 w 100"/>
                <a:gd name="T43" fmla="*/ 1 h 30"/>
                <a:gd name="T44" fmla="*/ 17 w 100"/>
                <a:gd name="T45" fmla="*/ 0 h 30"/>
                <a:gd name="T46" fmla="*/ 20 w 100"/>
                <a:gd name="T47" fmla="*/ 1 h 30"/>
                <a:gd name="T48" fmla="*/ 20 w 100"/>
                <a:gd name="T49" fmla="*/ 4 h 30"/>
                <a:gd name="T50" fmla="*/ 24 w 100"/>
                <a:gd name="T51" fmla="*/ 7 h 30"/>
                <a:gd name="T52" fmla="*/ 37 w 100"/>
                <a:gd name="T53" fmla="*/ 7 h 30"/>
                <a:gd name="T54" fmla="*/ 37 w 100"/>
                <a:gd name="T55" fmla="*/ 14 h 30"/>
                <a:gd name="T56" fmla="*/ 47 w 100"/>
                <a:gd name="T57" fmla="*/ 15 h 30"/>
                <a:gd name="T58" fmla="*/ 47 w 100"/>
                <a:gd name="T59" fmla="*/ 18 h 30"/>
                <a:gd name="T60" fmla="*/ 49 w 100"/>
                <a:gd name="T61" fmla="*/ 16 h 30"/>
                <a:gd name="T62" fmla="*/ 66 w 100"/>
                <a:gd name="T63" fmla="*/ 16 h 30"/>
                <a:gd name="T64" fmla="*/ 69 w 100"/>
                <a:gd name="T65" fmla="*/ 18 h 30"/>
                <a:gd name="T66" fmla="*/ 73 w 100"/>
                <a:gd name="T67" fmla="*/ 15 h 30"/>
                <a:gd name="T68" fmla="*/ 77 w 100"/>
                <a:gd name="T69" fmla="*/ 15 h 30"/>
                <a:gd name="T70" fmla="*/ 100 w 100"/>
                <a:gd name="T71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" h="30">
                  <a:moveTo>
                    <a:pt x="100" y="16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98" y="23"/>
                    <a:pt x="96" y="24"/>
                    <a:pt x="96" y="26"/>
                  </a:cubicBezTo>
                  <a:cubicBezTo>
                    <a:pt x="89" y="27"/>
                    <a:pt x="84" y="26"/>
                    <a:pt x="79" y="26"/>
                  </a:cubicBezTo>
                  <a:cubicBezTo>
                    <a:pt x="77" y="26"/>
                    <a:pt x="75" y="29"/>
                    <a:pt x="73" y="29"/>
                  </a:cubicBezTo>
                  <a:cubicBezTo>
                    <a:pt x="71" y="29"/>
                    <a:pt x="71" y="28"/>
                    <a:pt x="69" y="28"/>
                  </a:cubicBezTo>
                  <a:cubicBezTo>
                    <a:pt x="70" y="28"/>
                    <a:pt x="68" y="29"/>
                    <a:pt x="68" y="29"/>
                  </a:cubicBezTo>
                  <a:cubicBezTo>
                    <a:pt x="67" y="29"/>
                    <a:pt x="62" y="29"/>
                    <a:pt x="62" y="29"/>
                  </a:cubicBezTo>
                  <a:cubicBezTo>
                    <a:pt x="62" y="29"/>
                    <a:pt x="62" y="28"/>
                    <a:pt x="62" y="28"/>
                  </a:cubicBezTo>
                  <a:cubicBezTo>
                    <a:pt x="61" y="27"/>
                    <a:pt x="59" y="29"/>
                    <a:pt x="59" y="29"/>
                  </a:cubicBezTo>
                  <a:cubicBezTo>
                    <a:pt x="56" y="28"/>
                    <a:pt x="56" y="26"/>
                    <a:pt x="54" y="26"/>
                  </a:cubicBezTo>
                  <a:cubicBezTo>
                    <a:pt x="48" y="26"/>
                    <a:pt x="41" y="30"/>
                    <a:pt x="33" y="26"/>
                  </a:cubicBezTo>
                  <a:cubicBezTo>
                    <a:pt x="33" y="25"/>
                    <a:pt x="34" y="25"/>
                    <a:pt x="34" y="23"/>
                  </a:cubicBezTo>
                  <a:cubicBezTo>
                    <a:pt x="34" y="21"/>
                    <a:pt x="32" y="23"/>
                    <a:pt x="31" y="22"/>
                  </a:cubicBezTo>
                  <a:cubicBezTo>
                    <a:pt x="30" y="20"/>
                    <a:pt x="31" y="17"/>
                    <a:pt x="28" y="16"/>
                  </a:cubicBezTo>
                  <a:cubicBezTo>
                    <a:pt x="29" y="15"/>
                    <a:pt x="31" y="15"/>
                    <a:pt x="31" y="14"/>
                  </a:cubicBezTo>
                  <a:cubicBezTo>
                    <a:pt x="31" y="11"/>
                    <a:pt x="27" y="12"/>
                    <a:pt x="28" y="8"/>
                  </a:cubicBezTo>
                  <a:cubicBezTo>
                    <a:pt x="26" y="10"/>
                    <a:pt x="20" y="9"/>
                    <a:pt x="16" y="9"/>
                  </a:cubicBezTo>
                  <a:cubicBezTo>
                    <a:pt x="13" y="11"/>
                    <a:pt x="14" y="7"/>
                    <a:pt x="13" y="7"/>
                  </a:cubicBezTo>
                  <a:cubicBezTo>
                    <a:pt x="12" y="6"/>
                    <a:pt x="10" y="7"/>
                    <a:pt x="10" y="5"/>
                  </a:cubicBezTo>
                  <a:cubicBezTo>
                    <a:pt x="9" y="6"/>
                    <a:pt x="7" y="7"/>
                    <a:pt x="5" y="7"/>
                  </a:cubicBezTo>
                  <a:cubicBezTo>
                    <a:pt x="9" y="2"/>
                    <a:pt x="0" y="6"/>
                    <a:pt x="2" y="1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17" y="1"/>
                    <a:pt x="19" y="0"/>
                    <a:pt x="20" y="1"/>
                  </a:cubicBezTo>
                  <a:cubicBezTo>
                    <a:pt x="20" y="1"/>
                    <a:pt x="20" y="3"/>
                    <a:pt x="20" y="4"/>
                  </a:cubicBezTo>
                  <a:cubicBezTo>
                    <a:pt x="21" y="5"/>
                    <a:pt x="25" y="3"/>
                    <a:pt x="24" y="7"/>
                  </a:cubicBezTo>
                  <a:cubicBezTo>
                    <a:pt x="28" y="3"/>
                    <a:pt x="32" y="7"/>
                    <a:pt x="37" y="7"/>
                  </a:cubicBezTo>
                  <a:cubicBezTo>
                    <a:pt x="36" y="11"/>
                    <a:pt x="39" y="11"/>
                    <a:pt x="37" y="14"/>
                  </a:cubicBezTo>
                  <a:cubicBezTo>
                    <a:pt x="39" y="14"/>
                    <a:pt x="43" y="13"/>
                    <a:pt x="47" y="15"/>
                  </a:cubicBezTo>
                  <a:cubicBezTo>
                    <a:pt x="48" y="15"/>
                    <a:pt x="40" y="18"/>
                    <a:pt x="47" y="18"/>
                  </a:cubicBezTo>
                  <a:cubicBezTo>
                    <a:pt x="48" y="18"/>
                    <a:pt x="48" y="16"/>
                    <a:pt x="49" y="16"/>
                  </a:cubicBezTo>
                  <a:cubicBezTo>
                    <a:pt x="54" y="16"/>
                    <a:pt x="60" y="16"/>
                    <a:pt x="66" y="16"/>
                  </a:cubicBezTo>
                  <a:cubicBezTo>
                    <a:pt x="67" y="16"/>
                    <a:pt x="69" y="18"/>
                    <a:pt x="69" y="18"/>
                  </a:cubicBezTo>
                  <a:cubicBezTo>
                    <a:pt x="72" y="17"/>
                    <a:pt x="66" y="15"/>
                    <a:pt x="73" y="15"/>
                  </a:cubicBezTo>
                  <a:cubicBezTo>
                    <a:pt x="75" y="15"/>
                    <a:pt x="76" y="15"/>
                    <a:pt x="77" y="15"/>
                  </a:cubicBezTo>
                  <a:cubicBezTo>
                    <a:pt x="83" y="14"/>
                    <a:pt x="92" y="14"/>
                    <a:pt x="100" y="1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 27"/>
            <p:cNvSpPr/>
            <p:nvPr/>
          </p:nvSpPr>
          <p:spPr bwMode="auto">
            <a:xfrm>
              <a:off x="5475287" y="1031875"/>
              <a:ext cx="376238" cy="269875"/>
            </a:xfrm>
            <a:custGeom>
              <a:avLst/>
              <a:gdLst>
                <a:gd name="T0" fmla="*/ 82 w 100"/>
                <a:gd name="T1" fmla="*/ 2 h 72"/>
                <a:gd name="T2" fmla="*/ 99 w 100"/>
                <a:gd name="T3" fmla="*/ 1 h 72"/>
                <a:gd name="T4" fmla="*/ 98 w 100"/>
                <a:gd name="T5" fmla="*/ 8 h 72"/>
                <a:gd name="T6" fmla="*/ 79 w 100"/>
                <a:gd name="T7" fmla="*/ 10 h 72"/>
                <a:gd name="T8" fmla="*/ 77 w 100"/>
                <a:gd name="T9" fmla="*/ 13 h 72"/>
                <a:gd name="T10" fmla="*/ 74 w 100"/>
                <a:gd name="T11" fmla="*/ 13 h 72"/>
                <a:gd name="T12" fmla="*/ 71 w 100"/>
                <a:gd name="T13" fmla="*/ 16 h 72"/>
                <a:gd name="T14" fmla="*/ 68 w 100"/>
                <a:gd name="T15" fmla="*/ 15 h 72"/>
                <a:gd name="T16" fmla="*/ 63 w 100"/>
                <a:gd name="T17" fmla="*/ 16 h 72"/>
                <a:gd name="T18" fmla="*/ 57 w 100"/>
                <a:gd name="T19" fmla="*/ 17 h 72"/>
                <a:gd name="T20" fmla="*/ 56 w 100"/>
                <a:gd name="T21" fmla="*/ 20 h 72"/>
                <a:gd name="T22" fmla="*/ 49 w 100"/>
                <a:gd name="T23" fmla="*/ 24 h 72"/>
                <a:gd name="T24" fmla="*/ 44 w 100"/>
                <a:gd name="T25" fmla="*/ 27 h 72"/>
                <a:gd name="T26" fmla="*/ 42 w 100"/>
                <a:gd name="T27" fmla="*/ 30 h 72"/>
                <a:gd name="T28" fmla="*/ 40 w 100"/>
                <a:gd name="T29" fmla="*/ 33 h 72"/>
                <a:gd name="T30" fmla="*/ 33 w 100"/>
                <a:gd name="T31" fmla="*/ 36 h 72"/>
                <a:gd name="T32" fmla="*/ 32 w 100"/>
                <a:gd name="T33" fmla="*/ 37 h 72"/>
                <a:gd name="T34" fmla="*/ 26 w 100"/>
                <a:gd name="T35" fmla="*/ 40 h 72"/>
                <a:gd name="T36" fmla="*/ 23 w 100"/>
                <a:gd name="T37" fmla="*/ 45 h 72"/>
                <a:gd name="T38" fmla="*/ 25 w 100"/>
                <a:gd name="T39" fmla="*/ 54 h 72"/>
                <a:gd name="T40" fmla="*/ 20 w 100"/>
                <a:gd name="T41" fmla="*/ 57 h 72"/>
                <a:gd name="T42" fmla="*/ 23 w 100"/>
                <a:gd name="T43" fmla="*/ 62 h 72"/>
                <a:gd name="T44" fmla="*/ 22 w 100"/>
                <a:gd name="T45" fmla="*/ 64 h 72"/>
                <a:gd name="T46" fmla="*/ 23 w 100"/>
                <a:gd name="T47" fmla="*/ 65 h 72"/>
                <a:gd name="T48" fmla="*/ 25 w 100"/>
                <a:gd name="T49" fmla="*/ 64 h 72"/>
                <a:gd name="T50" fmla="*/ 29 w 100"/>
                <a:gd name="T51" fmla="*/ 66 h 72"/>
                <a:gd name="T52" fmla="*/ 27 w 100"/>
                <a:gd name="T53" fmla="*/ 72 h 72"/>
                <a:gd name="T54" fmla="*/ 15 w 100"/>
                <a:gd name="T55" fmla="*/ 72 h 72"/>
                <a:gd name="T56" fmla="*/ 16 w 100"/>
                <a:gd name="T57" fmla="*/ 69 h 72"/>
                <a:gd name="T58" fmla="*/ 12 w 100"/>
                <a:gd name="T59" fmla="*/ 68 h 72"/>
                <a:gd name="T60" fmla="*/ 9 w 100"/>
                <a:gd name="T61" fmla="*/ 65 h 72"/>
                <a:gd name="T62" fmla="*/ 6 w 100"/>
                <a:gd name="T63" fmla="*/ 65 h 72"/>
                <a:gd name="T64" fmla="*/ 2 w 100"/>
                <a:gd name="T65" fmla="*/ 65 h 72"/>
                <a:gd name="T66" fmla="*/ 1 w 100"/>
                <a:gd name="T67" fmla="*/ 55 h 72"/>
                <a:gd name="T68" fmla="*/ 8 w 100"/>
                <a:gd name="T69" fmla="*/ 52 h 72"/>
                <a:gd name="T70" fmla="*/ 6 w 100"/>
                <a:gd name="T71" fmla="*/ 51 h 72"/>
                <a:gd name="T72" fmla="*/ 8 w 100"/>
                <a:gd name="T73" fmla="*/ 48 h 72"/>
                <a:gd name="T74" fmla="*/ 15 w 100"/>
                <a:gd name="T75" fmla="*/ 45 h 72"/>
                <a:gd name="T76" fmla="*/ 15 w 100"/>
                <a:gd name="T77" fmla="*/ 40 h 72"/>
                <a:gd name="T78" fmla="*/ 19 w 100"/>
                <a:gd name="T79" fmla="*/ 38 h 72"/>
                <a:gd name="T80" fmla="*/ 22 w 100"/>
                <a:gd name="T81" fmla="*/ 34 h 72"/>
                <a:gd name="T82" fmla="*/ 22 w 100"/>
                <a:gd name="T83" fmla="*/ 27 h 72"/>
                <a:gd name="T84" fmla="*/ 33 w 100"/>
                <a:gd name="T85" fmla="*/ 23 h 72"/>
                <a:gd name="T86" fmla="*/ 35 w 100"/>
                <a:gd name="T87" fmla="*/ 20 h 72"/>
                <a:gd name="T88" fmla="*/ 36 w 100"/>
                <a:gd name="T89" fmla="*/ 22 h 72"/>
                <a:gd name="T90" fmla="*/ 39 w 100"/>
                <a:gd name="T91" fmla="*/ 19 h 72"/>
                <a:gd name="T92" fmla="*/ 40 w 100"/>
                <a:gd name="T93" fmla="*/ 16 h 72"/>
                <a:gd name="T94" fmla="*/ 47 w 100"/>
                <a:gd name="T95" fmla="*/ 15 h 72"/>
                <a:gd name="T96" fmla="*/ 56 w 100"/>
                <a:gd name="T97" fmla="*/ 13 h 72"/>
                <a:gd name="T98" fmla="*/ 57 w 100"/>
                <a:gd name="T99" fmla="*/ 12 h 72"/>
                <a:gd name="T100" fmla="*/ 60 w 100"/>
                <a:gd name="T101" fmla="*/ 13 h 72"/>
                <a:gd name="T102" fmla="*/ 61 w 100"/>
                <a:gd name="T103" fmla="*/ 10 h 72"/>
                <a:gd name="T104" fmla="*/ 63 w 100"/>
                <a:gd name="T105" fmla="*/ 10 h 72"/>
                <a:gd name="T106" fmla="*/ 72 w 100"/>
                <a:gd name="T107" fmla="*/ 9 h 72"/>
                <a:gd name="T108" fmla="*/ 75 w 100"/>
                <a:gd name="T109" fmla="*/ 8 h 72"/>
                <a:gd name="T110" fmla="*/ 77 w 100"/>
                <a:gd name="T111" fmla="*/ 6 h 72"/>
                <a:gd name="T112" fmla="*/ 82 w 100"/>
                <a:gd name="T113" fmla="*/ 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" h="72">
                  <a:moveTo>
                    <a:pt x="82" y="2"/>
                  </a:moveTo>
                  <a:cubicBezTo>
                    <a:pt x="87" y="5"/>
                    <a:pt x="93" y="0"/>
                    <a:pt x="99" y="1"/>
                  </a:cubicBezTo>
                  <a:cubicBezTo>
                    <a:pt x="100" y="4"/>
                    <a:pt x="97" y="4"/>
                    <a:pt x="98" y="8"/>
                  </a:cubicBezTo>
                  <a:cubicBezTo>
                    <a:pt x="93" y="5"/>
                    <a:pt x="86" y="10"/>
                    <a:pt x="79" y="10"/>
                  </a:cubicBezTo>
                  <a:cubicBezTo>
                    <a:pt x="78" y="10"/>
                    <a:pt x="78" y="13"/>
                    <a:pt x="77" y="13"/>
                  </a:cubicBezTo>
                  <a:cubicBezTo>
                    <a:pt x="76" y="14"/>
                    <a:pt x="74" y="13"/>
                    <a:pt x="74" y="13"/>
                  </a:cubicBezTo>
                  <a:cubicBezTo>
                    <a:pt x="74" y="13"/>
                    <a:pt x="71" y="16"/>
                    <a:pt x="71" y="16"/>
                  </a:cubicBezTo>
                  <a:cubicBezTo>
                    <a:pt x="70" y="16"/>
                    <a:pt x="70" y="14"/>
                    <a:pt x="68" y="15"/>
                  </a:cubicBezTo>
                  <a:cubicBezTo>
                    <a:pt x="67" y="15"/>
                    <a:pt x="65" y="15"/>
                    <a:pt x="63" y="16"/>
                  </a:cubicBezTo>
                  <a:cubicBezTo>
                    <a:pt x="62" y="16"/>
                    <a:pt x="59" y="17"/>
                    <a:pt x="57" y="17"/>
                  </a:cubicBezTo>
                  <a:cubicBezTo>
                    <a:pt x="55" y="18"/>
                    <a:pt x="57" y="19"/>
                    <a:pt x="56" y="20"/>
                  </a:cubicBezTo>
                  <a:cubicBezTo>
                    <a:pt x="55" y="21"/>
                    <a:pt x="49" y="20"/>
                    <a:pt x="49" y="24"/>
                  </a:cubicBezTo>
                  <a:cubicBezTo>
                    <a:pt x="48" y="26"/>
                    <a:pt x="45" y="27"/>
                    <a:pt x="44" y="27"/>
                  </a:cubicBezTo>
                  <a:cubicBezTo>
                    <a:pt x="44" y="28"/>
                    <a:pt x="42" y="29"/>
                    <a:pt x="42" y="30"/>
                  </a:cubicBezTo>
                  <a:cubicBezTo>
                    <a:pt x="41" y="31"/>
                    <a:pt x="40" y="31"/>
                    <a:pt x="40" y="33"/>
                  </a:cubicBezTo>
                  <a:cubicBezTo>
                    <a:pt x="35" y="34"/>
                    <a:pt x="36" y="32"/>
                    <a:pt x="33" y="36"/>
                  </a:cubicBezTo>
                  <a:cubicBezTo>
                    <a:pt x="33" y="36"/>
                    <a:pt x="32" y="35"/>
                    <a:pt x="32" y="37"/>
                  </a:cubicBezTo>
                  <a:cubicBezTo>
                    <a:pt x="32" y="39"/>
                    <a:pt x="28" y="38"/>
                    <a:pt x="26" y="40"/>
                  </a:cubicBezTo>
                  <a:cubicBezTo>
                    <a:pt x="26" y="42"/>
                    <a:pt x="28" y="47"/>
                    <a:pt x="23" y="45"/>
                  </a:cubicBezTo>
                  <a:cubicBezTo>
                    <a:pt x="24" y="48"/>
                    <a:pt x="22" y="54"/>
                    <a:pt x="25" y="54"/>
                  </a:cubicBezTo>
                  <a:cubicBezTo>
                    <a:pt x="24" y="55"/>
                    <a:pt x="22" y="56"/>
                    <a:pt x="20" y="57"/>
                  </a:cubicBezTo>
                  <a:cubicBezTo>
                    <a:pt x="19" y="60"/>
                    <a:pt x="24" y="59"/>
                    <a:pt x="23" y="62"/>
                  </a:cubicBezTo>
                  <a:cubicBezTo>
                    <a:pt x="23" y="62"/>
                    <a:pt x="21" y="63"/>
                    <a:pt x="22" y="64"/>
                  </a:cubicBezTo>
                  <a:cubicBezTo>
                    <a:pt x="22" y="63"/>
                    <a:pt x="24" y="65"/>
                    <a:pt x="23" y="65"/>
                  </a:cubicBezTo>
                  <a:cubicBezTo>
                    <a:pt x="24" y="65"/>
                    <a:pt x="25" y="64"/>
                    <a:pt x="25" y="64"/>
                  </a:cubicBezTo>
                  <a:cubicBezTo>
                    <a:pt x="26" y="64"/>
                    <a:pt x="26" y="67"/>
                    <a:pt x="29" y="66"/>
                  </a:cubicBezTo>
                  <a:cubicBezTo>
                    <a:pt x="29" y="69"/>
                    <a:pt x="27" y="69"/>
                    <a:pt x="27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1"/>
                    <a:pt x="17" y="70"/>
                    <a:pt x="16" y="69"/>
                  </a:cubicBezTo>
                  <a:cubicBezTo>
                    <a:pt x="15" y="68"/>
                    <a:pt x="14" y="69"/>
                    <a:pt x="12" y="68"/>
                  </a:cubicBezTo>
                  <a:cubicBezTo>
                    <a:pt x="11" y="67"/>
                    <a:pt x="10" y="65"/>
                    <a:pt x="9" y="65"/>
                  </a:cubicBezTo>
                  <a:cubicBezTo>
                    <a:pt x="9" y="65"/>
                    <a:pt x="7" y="65"/>
                    <a:pt x="6" y="65"/>
                  </a:cubicBezTo>
                  <a:cubicBezTo>
                    <a:pt x="5" y="64"/>
                    <a:pt x="5" y="65"/>
                    <a:pt x="2" y="65"/>
                  </a:cubicBezTo>
                  <a:cubicBezTo>
                    <a:pt x="2" y="62"/>
                    <a:pt x="0" y="60"/>
                    <a:pt x="1" y="55"/>
                  </a:cubicBezTo>
                  <a:cubicBezTo>
                    <a:pt x="5" y="60"/>
                    <a:pt x="1" y="50"/>
                    <a:pt x="8" y="52"/>
                  </a:cubicBezTo>
                  <a:cubicBezTo>
                    <a:pt x="9" y="51"/>
                    <a:pt x="6" y="51"/>
                    <a:pt x="6" y="51"/>
                  </a:cubicBezTo>
                  <a:cubicBezTo>
                    <a:pt x="7" y="50"/>
                    <a:pt x="11" y="49"/>
                    <a:pt x="8" y="48"/>
                  </a:cubicBezTo>
                  <a:cubicBezTo>
                    <a:pt x="9" y="46"/>
                    <a:pt x="12" y="46"/>
                    <a:pt x="15" y="45"/>
                  </a:cubicBezTo>
                  <a:cubicBezTo>
                    <a:pt x="14" y="43"/>
                    <a:pt x="19" y="41"/>
                    <a:pt x="15" y="40"/>
                  </a:cubicBezTo>
                  <a:cubicBezTo>
                    <a:pt x="15" y="38"/>
                    <a:pt x="17" y="39"/>
                    <a:pt x="19" y="38"/>
                  </a:cubicBezTo>
                  <a:cubicBezTo>
                    <a:pt x="19" y="36"/>
                    <a:pt x="20" y="35"/>
                    <a:pt x="22" y="34"/>
                  </a:cubicBezTo>
                  <a:cubicBezTo>
                    <a:pt x="19" y="32"/>
                    <a:pt x="23" y="32"/>
                    <a:pt x="22" y="27"/>
                  </a:cubicBezTo>
                  <a:cubicBezTo>
                    <a:pt x="27" y="27"/>
                    <a:pt x="29" y="24"/>
                    <a:pt x="33" y="23"/>
                  </a:cubicBezTo>
                  <a:cubicBezTo>
                    <a:pt x="35" y="24"/>
                    <a:pt x="34" y="21"/>
                    <a:pt x="35" y="20"/>
                  </a:cubicBezTo>
                  <a:cubicBezTo>
                    <a:pt x="35" y="20"/>
                    <a:pt x="36" y="21"/>
                    <a:pt x="36" y="22"/>
                  </a:cubicBezTo>
                  <a:cubicBezTo>
                    <a:pt x="37" y="21"/>
                    <a:pt x="38" y="20"/>
                    <a:pt x="39" y="19"/>
                  </a:cubicBezTo>
                  <a:cubicBezTo>
                    <a:pt x="39" y="18"/>
                    <a:pt x="40" y="18"/>
                    <a:pt x="40" y="16"/>
                  </a:cubicBezTo>
                  <a:cubicBezTo>
                    <a:pt x="43" y="16"/>
                    <a:pt x="45" y="16"/>
                    <a:pt x="47" y="15"/>
                  </a:cubicBezTo>
                  <a:cubicBezTo>
                    <a:pt x="49" y="13"/>
                    <a:pt x="51" y="14"/>
                    <a:pt x="56" y="13"/>
                  </a:cubicBezTo>
                  <a:cubicBezTo>
                    <a:pt x="57" y="13"/>
                    <a:pt x="56" y="12"/>
                    <a:pt x="57" y="12"/>
                  </a:cubicBezTo>
                  <a:cubicBezTo>
                    <a:pt x="59" y="11"/>
                    <a:pt x="60" y="13"/>
                    <a:pt x="60" y="13"/>
                  </a:cubicBezTo>
                  <a:cubicBezTo>
                    <a:pt x="62" y="13"/>
                    <a:pt x="59" y="10"/>
                    <a:pt x="61" y="10"/>
                  </a:cubicBezTo>
                  <a:cubicBezTo>
                    <a:pt x="62" y="10"/>
                    <a:pt x="62" y="10"/>
                    <a:pt x="63" y="10"/>
                  </a:cubicBezTo>
                  <a:cubicBezTo>
                    <a:pt x="64" y="10"/>
                    <a:pt x="68" y="10"/>
                    <a:pt x="72" y="9"/>
                  </a:cubicBezTo>
                  <a:cubicBezTo>
                    <a:pt x="75" y="8"/>
                    <a:pt x="74" y="9"/>
                    <a:pt x="75" y="8"/>
                  </a:cubicBezTo>
                  <a:cubicBezTo>
                    <a:pt x="75" y="8"/>
                    <a:pt x="77" y="6"/>
                    <a:pt x="77" y="6"/>
                  </a:cubicBezTo>
                  <a:cubicBezTo>
                    <a:pt x="81" y="4"/>
                    <a:pt x="82" y="9"/>
                    <a:pt x="82" y="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 28"/>
            <p:cNvSpPr/>
            <p:nvPr/>
          </p:nvSpPr>
          <p:spPr bwMode="auto">
            <a:xfrm>
              <a:off x="2187575" y="1047750"/>
              <a:ext cx="41275" cy="19050"/>
            </a:xfrm>
            <a:custGeom>
              <a:avLst/>
              <a:gdLst>
                <a:gd name="T0" fmla="*/ 8 w 11"/>
                <a:gd name="T1" fmla="*/ 1 h 5"/>
                <a:gd name="T2" fmla="*/ 11 w 11"/>
                <a:gd name="T3" fmla="*/ 1 h 5"/>
                <a:gd name="T4" fmla="*/ 8 w 11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5">
                  <a:moveTo>
                    <a:pt x="8" y="1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5"/>
                    <a:pt x="0" y="0"/>
                    <a:pt x="8" y="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 29"/>
            <p:cNvSpPr/>
            <p:nvPr/>
          </p:nvSpPr>
          <p:spPr bwMode="auto">
            <a:xfrm>
              <a:off x="7310437" y="1069975"/>
              <a:ext cx="115888" cy="90488"/>
            </a:xfrm>
            <a:custGeom>
              <a:avLst/>
              <a:gdLst>
                <a:gd name="T0" fmla="*/ 8 w 31"/>
                <a:gd name="T1" fmla="*/ 0 h 24"/>
                <a:gd name="T2" fmla="*/ 10 w 31"/>
                <a:gd name="T3" fmla="*/ 2 h 24"/>
                <a:gd name="T4" fmla="*/ 18 w 31"/>
                <a:gd name="T5" fmla="*/ 6 h 24"/>
                <a:gd name="T6" fmla="*/ 22 w 31"/>
                <a:gd name="T7" fmla="*/ 3 h 24"/>
                <a:gd name="T8" fmla="*/ 31 w 31"/>
                <a:gd name="T9" fmla="*/ 5 h 24"/>
                <a:gd name="T10" fmla="*/ 28 w 31"/>
                <a:gd name="T11" fmla="*/ 12 h 24"/>
                <a:gd name="T12" fmla="*/ 17 w 31"/>
                <a:gd name="T13" fmla="*/ 14 h 24"/>
                <a:gd name="T14" fmla="*/ 17 w 31"/>
                <a:gd name="T15" fmla="*/ 16 h 24"/>
                <a:gd name="T16" fmla="*/ 14 w 31"/>
                <a:gd name="T17" fmla="*/ 19 h 24"/>
                <a:gd name="T18" fmla="*/ 10 w 31"/>
                <a:gd name="T19" fmla="*/ 20 h 24"/>
                <a:gd name="T20" fmla="*/ 4 w 31"/>
                <a:gd name="T21" fmla="*/ 17 h 24"/>
                <a:gd name="T22" fmla="*/ 0 w 31"/>
                <a:gd name="T23" fmla="*/ 6 h 24"/>
                <a:gd name="T24" fmla="*/ 8 w 31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24">
                  <a:moveTo>
                    <a:pt x="8" y="0"/>
                  </a:moveTo>
                  <a:cubicBezTo>
                    <a:pt x="10" y="0"/>
                    <a:pt x="10" y="1"/>
                    <a:pt x="10" y="2"/>
                  </a:cubicBezTo>
                  <a:cubicBezTo>
                    <a:pt x="11" y="5"/>
                    <a:pt x="16" y="4"/>
                    <a:pt x="18" y="6"/>
                  </a:cubicBezTo>
                  <a:cubicBezTo>
                    <a:pt x="21" y="7"/>
                    <a:pt x="22" y="3"/>
                    <a:pt x="22" y="3"/>
                  </a:cubicBezTo>
                  <a:cubicBezTo>
                    <a:pt x="24" y="3"/>
                    <a:pt x="26" y="6"/>
                    <a:pt x="31" y="5"/>
                  </a:cubicBezTo>
                  <a:cubicBezTo>
                    <a:pt x="30" y="6"/>
                    <a:pt x="23" y="9"/>
                    <a:pt x="28" y="12"/>
                  </a:cubicBezTo>
                  <a:cubicBezTo>
                    <a:pt x="27" y="15"/>
                    <a:pt x="22" y="14"/>
                    <a:pt x="17" y="14"/>
                  </a:cubicBezTo>
                  <a:cubicBezTo>
                    <a:pt x="15" y="15"/>
                    <a:pt x="16" y="16"/>
                    <a:pt x="17" y="16"/>
                  </a:cubicBezTo>
                  <a:cubicBezTo>
                    <a:pt x="18" y="18"/>
                    <a:pt x="9" y="17"/>
                    <a:pt x="14" y="19"/>
                  </a:cubicBezTo>
                  <a:cubicBezTo>
                    <a:pt x="14" y="24"/>
                    <a:pt x="9" y="16"/>
                    <a:pt x="10" y="20"/>
                  </a:cubicBezTo>
                  <a:cubicBezTo>
                    <a:pt x="8" y="19"/>
                    <a:pt x="9" y="16"/>
                    <a:pt x="4" y="17"/>
                  </a:cubicBezTo>
                  <a:cubicBezTo>
                    <a:pt x="3" y="13"/>
                    <a:pt x="4" y="7"/>
                    <a:pt x="0" y="6"/>
                  </a:cubicBezTo>
                  <a:cubicBezTo>
                    <a:pt x="1" y="3"/>
                    <a:pt x="9" y="6"/>
                    <a:pt x="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 30"/>
            <p:cNvSpPr/>
            <p:nvPr/>
          </p:nvSpPr>
          <p:spPr bwMode="auto">
            <a:xfrm>
              <a:off x="1808162" y="1081087"/>
              <a:ext cx="30163" cy="22225"/>
            </a:xfrm>
            <a:custGeom>
              <a:avLst/>
              <a:gdLst>
                <a:gd name="T0" fmla="*/ 4 w 8"/>
                <a:gd name="T1" fmla="*/ 0 h 6"/>
                <a:gd name="T2" fmla="*/ 5 w 8"/>
                <a:gd name="T3" fmla="*/ 6 h 6"/>
                <a:gd name="T4" fmla="*/ 0 w 8"/>
                <a:gd name="T5" fmla="*/ 4 h 6"/>
                <a:gd name="T6" fmla="*/ 4 w 8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4" y="0"/>
                  </a:moveTo>
                  <a:cubicBezTo>
                    <a:pt x="8" y="1"/>
                    <a:pt x="5" y="2"/>
                    <a:pt x="5" y="6"/>
                  </a:cubicBezTo>
                  <a:cubicBezTo>
                    <a:pt x="4" y="5"/>
                    <a:pt x="2" y="4"/>
                    <a:pt x="0" y="4"/>
                  </a:cubicBezTo>
                  <a:cubicBezTo>
                    <a:pt x="0" y="2"/>
                    <a:pt x="4" y="3"/>
                    <a:pt x="4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 31"/>
            <p:cNvSpPr/>
            <p:nvPr/>
          </p:nvSpPr>
          <p:spPr bwMode="auto">
            <a:xfrm>
              <a:off x="7437437" y="1081087"/>
              <a:ext cx="52388" cy="49213"/>
            </a:xfrm>
            <a:custGeom>
              <a:avLst/>
              <a:gdLst>
                <a:gd name="T0" fmla="*/ 0 w 14"/>
                <a:gd name="T1" fmla="*/ 4 h 13"/>
                <a:gd name="T2" fmla="*/ 14 w 14"/>
                <a:gd name="T3" fmla="*/ 7 h 13"/>
                <a:gd name="T4" fmla="*/ 8 w 14"/>
                <a:gd name="T5" fmla="*/ 13 h 13"/>
                <a:gd name="T6" fmla="*/ 5 w 14"/>
                <a:gd name="T7" fmla="*/ 10 h 13"/>
                <a:gd name="T8" fmla="*/ 3 w 14"/>
                <a:gd name="T9" fmla="*/ 10 h 13"/>
                <a:gd name="T10" fmla="*/ 0 w 14"/>
                <a:gd name="T11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3">
                  <a:moveTo>
                    <a:pt x="0" y="4"/>
                  </a:moveTo>
                  <a:cubicBezTo>
                    <a:pt x="4" y="0"/>
                    <a:pt x="12" y="4"/>
                    <a:pt x="14" y="7"/>
                  </a:cubicBezTo>
                  <a:cubicBezTo>
                    <a:pt x="13" y="10"/>
                    <a:pt x="7" y="8"/>
                    <a:pt x="8" y="13"/>
                  </a:cubicBezTo>
                  <a:cubicBezTo>
                    <a:pt x="6" y="13"/>
                    <a:pt x="6" y="10"/>
                    <a:pt x="5" y="10"/>
                  </a:cubicBezTo>
                  <a:cubicBezTo>
                    <a:pt x="5" y="10"/>
                    <a:pt x="3" y="10"/>
                    <a:pt x="3" y="10"/>
                  </a:cubicBezTo>
                  <a:cubicBezTo>
                    <a:pt x="1" y="8"/>
                    <a:pt x="3" y="5"/>
                    <a:pt x="0" y="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2"/>
            <p:cNvSpPr/>
            <p:nvPr/>
          </p:nvSpPr>
          <p:spPr bwMode="auto">
            <a:xfrm>
              <a:off x="7504112" y="1096962"/>
              <a:ext cx="79375" cy="44450"/>
            </a:xfrm>
            <a:custGeom>
              <a:avLst/>
              <a:gdLst>
                <a:gd name="T0" fmla="*/ 1 w 21"/>
                <a:gd name="T1" fmla="*/ 2 h 12"/>
                <a:gd name="T2" fmla="*/ 4 w 21"/>
                <a:gd name="T3" fmla="*/ 2 h 12"/>
                <a:gd name="T4" fmla="*/ 11 w 21"/>
                <a:gd name="T5" fmla="*/ 5 h 12"/>
                <a:gd name="T6" fmla="*/ 18 w 21"/>
                <a:gd name="T7" fmla="*/ 7 h 12"/>
                <a:gd name="T8" fmla="*/ 21 w 21"/>
                <a:gd name="T9" fmla="*/ 10 h 12"/>
                <a:gd name="T10" fmla="*/ 4 w 21"/>
                <a:gd name="T11" fmla="*/ 7 h 12"/>
                <a:gd name="T12" fmla="*/ 1 w 21"/>
                <a:gd name="T13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">
                  <a:moveTo>
                    <a:pt x="1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8" y="0"/>
                    <a:pt x="8" y="4"/>
                    <a:pt x="11" y="5"/>
                  </a:cubicBezTo>
                  <a:cubicBezTo>
                    <a:pt x="14" y="5"/>
                    <a:pt x="16" y="6"/>
                    <a:pt x="18" y="7"/>
                  </a:cubicBezTo>
                  <a:cubicBezTo>
                    <a:pt x="20" y="8"/>
                    <a:pt x="21" y="7"/>
                    <a:pt x="21" y="10"/>
                  </a:cubicBezTo>
                  <a:cubicBezTo>
                    <a:pt x="13" y="12"/>
                    <a:pt x="10" y="8"/>
                    <a:pt x="4" y="7"/>
                  </a:cubicBezTo>
                  <a:cubicBezTo>
                    <a:pt x="6" y="3"/>
                    <a:pt x="0" y="6"/>
                    <a:pt x="1" y="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3"/>
            <p:cNvSpPr/>
            <p:nvPr/>
          </p:nvSpPr>
          <p:spPr bwMode="auto">
            <a:xfrm>
              <a:off x="2165350" y="1166812"/>
              <a:ext cx="130175" cy="109538"/>
            </a:xfrm>
            <a:custGeom>
              <a:avLst/>
              <a:gdLst>
                <a:gd name="T0" fmla="*/ 11 w 35"/>
                <a:gd name="T1" fmla="*/ 5 h 29"/>
                <a:gd name="T2" fmla="*/ 11 w 35"/>
                <a:gd name="T3" fmla="*/ 4 h 29"/>
                <a:gd name="T4" fmla="*/ 27 w 35"/>
                <a:gd name="T5" fmla="*/ 0 h 29"/>
                <a:gd name="T6" fmla="*/ 30 w 35"/>
                <a:gd name="T7" fmla="*/ 5 h 29"/>
                <a:gd name="T8" fmla="*/ 27 w 35"/>
                <a:gd name="T9" fmla="*/ 9 h 29"/>
                <a:gd name="T10" fmla="*/ 34 w 35"/>
                <a:gd name="T11" fmla="*/ 11 h 29"/>
                <a:gd name="T12" fmla="*/ 35 w 35"/>
                <a:gd name="T13" fmla="*/ 22 h 29"/>
                <a:gd name="T14" fmla="*/ 31 w 35"/>
                <a:gd name="T15" fmla="*/ 22 h 29"/>
                <a:gd name="T16" fmla="*/ 31 w 35"/>
                <a:gd name="T17" fmla="*/ 25 h 29"/>
                <a:gd name="T18" fmla="*/ 27 w 35"/>
                <a:gd name="T19" fmla="*/ 25 h 29"/>
                <a:gd name="T20" fmla="*/ 23 w 35"/>
                <a:gd name="T21" fmla="*/ 28 h 29"/>
                <a:gd name="T22" fmla="*/ 18 w 35"/>
                <a:gd name="T23" fmla="*/ 23 h 29"/>
                <a:gd name="T24" fmla="*/ 14 w 35"/>
                <a:gd name="T25" fmla="*/ 19 h 29"/>
                <a:gd name="T26" fmla="*/ 11 w 35"/>
                <a:gd name="T27" fmla="*/ 16 h 29"/>
                <a:gd name="T28" fmla="*/ 4 w 35"/>
                <a:gd name="T29" fmla="*/ 15 h 29"/>
                <a:gd name="T30" fmla="*/ 0 w 35"/>
                <a:gd name="T31" fmla="*/ 12 h 29"/>
                <a:gd name="T32" fmla="*/ 14 w 35"/>
                <a:gd name="T33" fmla="*/ 14 h 29"/>
                <a:gd name="T34" fmla="*/ 15 w 35"/>
                <a:gd name="T35" fmla="*/ 8 h 29"/>
                <a:gd name="T36" fmla="*/ 10 w 35"/>
                <a:gd name="T37" fmla="*/ 4 h 29"/>
                <a:gd name="T38" fmla="*/ 11 w 35"/>
                <a:gd name="T39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29">
                  <a:moveTo>
                    <a:pt x="11" y="5"/>
                  </a:moveTo>
                  <a:cubicBezTo>
                    <a:pt x="13" y="5"/>
                    <a:pt x="12" y="4"/>
                    <a:pt x="11" y="4"/>
                  </a:cubicBezTo>
                  <a:cubicBezTo>
                    <a:pt x="15" y="1"/>
                    <a:pt x="25" y="4"/>
                    <a:pt x="27" y="0"/>
                  </a:cubicBezTo>
                  <a:cubicBezTo>
                    <a:pt x="29" y="1"/>
                    <a:pt x="29" y="3"/>
                    <a:pt x="30" y="5"/>
                  </a:cubicBezTo>
                  <a:cubicBezTo>
                    <a:pt x="30" y="8"/>
                    <a:pt x="27" y="7"/>
                    <a:pt x="27" y="9"/>
                  </a:cubicBezTo>
                  <a:cubicBezTo>
                    <a:pt x="28" y="14"/>
                    <a:pt x="30" y="11"/>
                    <a:pt x="34" y="11"/>
                  </a:cubicBezTo>
                  <a:cubicBezTo>
                    <a:pt x="35" y="16"/>
                    <a:pt x="34" y="16"/>
                    <a:pt x="35" y="22"/>
                  </a:cubicBezTo>
                  <a:cubicBezTo>
                    <a:pt x="34" y="23"/>
                    <a:pt x="32" y="21"/>
                    <a:pt x="31" y="22"/>
                  </a:cubicBezTo>
                  <a:cubicBezTo>
                    <a:pt x="31" y="22"/>
                    <a:pt x="31" y="25"/>
                    <a:pt x="31" y="25"/>
                  </a:cubicBezTo>
                  <a:cubicBezTo>
                    <a:pt x="30" y="25"/>
                    <a:pt x="28" y="25"/>
                    <a:pt x="27" y="25"/>
                  </a:cubicBezTo>
                  <a:cubicBezTo>
                    <a:pt x="25" y="25"/>
                    <a:pt x="25" y="27"/>
                    <a:pt x="23" y="28"/>
                  </a:cubicBezTo>
                  <a:cubicBezTo>
                    <a:pt x="19" y="29"/>
                    <a:pt x="19" y="25"/>
                    <a:pt x="18" y="23"/>
                  </a:cubicBezTo>
                  <a:cubicBezTo>
                    <a:pt x="17" y="22"/>
                    <a:pt x="13" y="22"/>
                    <a:pt x="14" y="19"/>
                  </a:cubicBezTo>
                  <a:cubicBezTo>
                    <a:pt x="12" y="20"/>
                    <a:pt x="11" y="18"/>
                    <a:pt x="11" y="16"/>
                  </a:cubicBezTo>
                  <a:cubicBezTo>
                    <a:pt x="9" y="17"/>
                    <a:pt x="7" y="16"/>
                    <a:pt x="4" y="15"/>
                  </a:cubicBezTo>
                  <a:cubicBezTo>
                    <a:pt x="2" y="14"/>
                    <a:pt x="0" y="16"/>
                    <a:pt x="0" y="12"/>
                  </a:cubicBezTo>
                  <a:cubicBezTo>
                    <a:pt x="6" y="11"/>
                    <a:pt x="8" y="15"/>
                    <a:pt x="14" y="14"/>
                  </a:cubicBezTo>
                  <a:cubicBezTo>
                    <a:pt x="16" y="13"/>
                    <a:pt x="15" y="10"/>
                    <a:pt x="15" y="8"/>
                  </a:cubicBezTo>
                  <a:cubicBezTo>
                    <a:pt x="16" y="4"/>
                    <a:pt x="8" y="9"/>
                    <a:pt x="10" y="4"/>
                  </a:cubicBezTo>
                  <a:cubicBezTo>
                    <a:pt x="11" y="4"/>
                    <a:pt x="11" y="4"/>
                    <a:pt x="11" y="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 34"/>
            <p:cNvSpPr/>
            <p:nvPr/>
          </p:nvSpPr>
          <p:spPr bwMode="auto">
            <a:xfrm>
              <a:off x="2636837" y="1174750"/>
              <a:ext cx="82550" cy="38100"/>
            </a:xfrm>
            <a:custGeom>
              <a:avLst/>
              <a:gdLst>
                <a:gd name="T0" fmla="*/ 0 w 22"/>
                <a:gd name="T1" fmla="*/ 2 h 10"/>
                <a:gd name="T2" fmla="*/ 6 w 22"/>
                <a:gd name="T3" fmla="*/ 0 h 10"/>
                <a:gd name="T4" fmla="*/ 21 w 22"/>
                <a:gd name="T5" fmla="*/ 5 h 10"/>
                <a:gd name="T6" fmla="*/ 20 w 22"/>
                <a:gd name="T7" fmla="*/ 10 h 10"/>
                <a:gd name="T8" fmla="*/ 5 w 22"/>
                <a:gd name="T9" fmla="*/ 5 h 10"/>
                <a:gd name="T10" fmla="*/ 0 w 22"/>
                <a:gd name="T11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">
                  <a:moveTo>
                    <a:pt x="0" y="2"/>
                  </a:moveTo>
                  <a:cubicBezTo>
                    <a:pt x="1" y="0"/>
                    <a:pt x="4" y="0"/>
                    <a:pt x="6" y="0"/>
                  </a:cubicBezTo>
                  <a:cubicBezTo>
                    <a:pt x="11" y="1"/>
                    <a:pt x="17" y="4"/>
                    <a:pt x="21" y="5"/>
                  </a:cubicBezTo>
                  <a:cubicBezTo>
                    <a:pt x="22" y="7"/>
                    <a:pt x="20" y="8"/>
                    <a:pt x="20" y="10"/>
                  </a:cubicBezTo>
                  <a:cubicBezTo>
                    <a:pt x="12" y="10"/>
                    <a:pt x="9" y="9"/>
                    <a:pt x="5" y="5"/>
                  </a:cubicBezTo>
                  <a:cubicBezTo>
                    <a:pt x="3" y="4"/>
                    <a:pt x="3" y="1"/>
                    <a:pt x="0" y="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 35"/>
            <p:cNvSpPr/>
            <p:nvPr/>
          </p:nvSpPr>
          <p:spPr bwMode="auto">
            <a:xfrm>
              <a:off x="7385050" y="1174750"/>
              <a:ext cx="52388" cy="22225"/>
            </a:xfrm>
            <a:custGeom>
              <a:avLst/>
              <a:gdLst>
                <a:gd name="T0" fmla="*/ 14 w 14"/>
                <a:gd name="T1" fmla="*/ 5 h 6"/>
                <a:gd name="T2" fmla="*/ 0 w 14"/>
                <a:gd name="T3" fmla="*/ 3 h 6"/>
                <a:gd name="T4" fmla="*/ 4 w 14"/>
                <a:gd name="T5" fmla="*/ 0 h 6"/>
                <a:gd name="T6" fmla="*/ 14 w 14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6">
                  <a:moveTo>
                    <a:pt x="14" y="5"/>
                  </a:moveTo>
                  <a:cubicBezTo>
                    <a:pt x="12" y="6"/>
                    <a:pt x="3" y="5"/>
                    <a:pt x="0" y="3"/>
                  </a:cubicBezTo>
                  <a:cubicBezTo>
                    <a:pt x="0" y="1"/>
                    <a:pt x="4" y="3"/>
                    <a:pt x="4" y="0"/>
                  </a:cubicBezTo>
                  <a:cubicBezTo>
                    <a:pt x="7" y="2"/>
                    <a:pt x="14" y="0"/>
                    <a:pt x="14" y="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36"/>
            <p:cNvSpPr/>
            <p:nvPr/>
          </p:nvSpPr>
          <p:spPr bwMode="auto">
            <a:xfrm>
              <a:off x="3217862" y="1290637"/>
              <a:ext cx="41275" cy="30163"/>
            </a:xfrm>
            <a:custGeom>
              <a:avLst/>
              <a:gdLst>
                <a:gd name="T0" fmla="*/ 11 w 11"/>
                <a:gd name="T1" fmla="*/ 6 h 8"/>
                <a:gd name="T2" fmla="*/ 0 w 11"/>
                <a:gd name="T3" fmla="*/ 3 h 8"/>
                <a:gd name="T4" fmla="*/ 11 w 11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8">
                  <a:moveTo>
                    <a:pt x="11" y="6"/>
                  </a:moveTo>
                  <a:cubicBezTo>
                    <a:pt x="4" y="8"/>
                    <a:pt x="5" y="2"/>
                    <a:pt x="0" y="3"/>
                  </a:cubicBezTo>
                  <a:cubicBezTo>
                    <a:pt x="2" y="0"/>
                    <a:pt x="11" y="2"/>
                    <a:pt x="11" y="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37"/>
            <p:cNvSpPr/>
            <p:nvPr/>
          </p:nvSpPr>
          <p:spPr bwMode="auto">
            <a:xfrm>
              <a:off x="3187700" y="1320800"/>
              <a:ext cx="60325" cy="34925"/>
            </a:xfrm>
            <a:custGeom>
              <a:avLst/>
              <a:gdLst>
                <a:gd name="T0" fmla="*/ 16 w 16"/>
                <a:gd name="T1" fmla="*/ 5 h 9"/>
                <a:gd name="T2" fmla="*/ 2 w 16"/>
                <a:gd name="T3" fmla="*/ 5 h 9"/>
                <a:gd name="T4" fmla="*/ 6 w 16"/>
                <a:gd name="T5" fmla="*/ 1 h 9"/>
                <a:gd name="T6" fmla="*/ 16 w 16"/>
                <a:gd name="T7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16" y="5"/>
                  </a:moveTo>
                  <a:cubicBezTo>
                    <a:pt x="14" y="9"/>
                    <a:pt x="4" y="9"/>
                    <a:pt x="2" y="5"/>
                  </a:cubicBezTo>
                  <a:cubicBezTo>
                    <a:pt x="0" y="0"/>
                    <a:pt x="7" y="4"/>
                    <a:pt x="6" y="1"/>
                  </a:cubicBezTo>
                  <a:cubicBezTo>
                    <a:pt x="9" y="3"/>
                    <a:pt x="12" y="4"/>
                    <a:pt x="16" y="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 38"/>
            <p:cNvSpPr/>
            <p:nvPr/>
          </p:nvSpPr>
          <p:spPr bwMode="auto">
            <a:xfrm>
              <a:off x="5400675" y="1343025"/>
              <a:ext cx="38100" cy="34925"/>
            </a:xfrm>
            <a:custGeom>
              <a:avLst/>
              <a:gdLst>
                <a:gd name="T0" fmla="*/ 4 w 10"/>
                <a:gd name="T1" fmla="*/ 0 h 9"/>
                <a:gd name="T2" fmla="*/ 10 w 10"/>
                <a:gd name="T3" fmla="*/ 6 h 9"/>
                <a:gd name="T4" fmla="*/ 3 w 10"/>
                <a:gd name="T5" fmla="*/ 9 h 9"/>
                <a:gd name="T6" fmla="*/ 1 w 10"/>
                <a:gd name="T7" fmla="*/ 2 h 9"/>
                <a:gd name="T8" fmla="*/ 4 w 10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cubicBezTo>
                    <a:pt x="8" y="0"/>
                    <a:pt x="9" y="2"/>
                    <a:pt x="10" y="6"/>
                  </a:cubicBezTo>
                  <a:cubicBezTo>
                    <a:pt x="6" y="6"/>
                    <a:pt x="3" y="6"/>
                    <a:pt x="3" y="9"/>
                  </a:cubicBezTo>
                  <a:cubicBezTo>
                    <a:pt x="0" y="9"/>
                    <a:pt x="2" y="4"/>
                    <a:pt x="1" y="2"/>
                  </a:cubicBezTo>
                  <a:cubicBezTo>
                    <a:pt x="3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39"/>
            <p:cNvSpPr/>
            <p:nvPr/>
          </p:nvSpPr>
          <p:spPr bwMode="auto">
            <a:xfrm>
              <a:off x="2044700" y="1366837"/>
              <a:ext cx="38100" cy="25400"/>
            </a:xfrm>
            <a:custGeom>
              <a:avLst/>
              <a:gdLst>
                <a:gd name="T0" fmla="*/ 10 w 10"/>
                <a:gd name="T1" fmla="*/ 6 h 7"/>
                <a:gd name="T2" fmla="*/ 0 w 10"/>
                <a:gd name="T3" fmla="*/ 7 h 7"/>
                <a:gd name="T4" fmla="*/ 10 w 10"/>
                <a:gd name="T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7">
                  <a:moveTo>
                    <a:pt x="10" y="6"/>
                  </a:moveTo>
                  <a:cubicBezTo>
                    <a:pt x="5" y="5"/>
                    <a:pt x="3" y="6"/>
                    <a:pt x="0" y="7"/>
                  </a:cubicBezTo>
                  <a:cubicBezTo>
                    <a:pt x="0" y="4"/>
                    <a:pt x="10" y="0"/>
                    <a:pt x="10" y="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40"/>
            <p:cNvSpPr/>
            <p:nvPr/>
          </p:nvSpPr>
          <p:spPr bwMode="auto">
            <a:xfrm>
              <a:off x="2705100" y="1384300"/>
              <a:ext cx="66675" cy="41275"/>
            </a:xfrm>
            <a:custGeom>
              <a:avLst/>
              <a:gdLst>
                <a:gd name="T0" fmla="*/ 15 w 18"/>
                <a:gd name="T1" fmla="*/ 2 h 11"/>
                <a:gd name="T2" fmla="*/ 16 w 18"/>
                <a:gd name="T3" fmla="*/ 10 h 11"/>
                <a:gd name="T4" fmla="*/ 2 w 18"/>
                <a:gd name="T5" fmla="*/ 8 h 11"/>
                <a:gd name="T6" fmla="*/ 5 w 18"/>
                <a:gd name="T7" fmla="*/ 2 h 11"/>
                <a:gd name="T8" fmla="*/ 15 w 18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1">
                  <a:moveTo>
                    <a:pt x="15" y="2"/>
                  </a:moveTo>
                  <a:cubicBezTo>
                    <a:pt x="16" y="4"/>
                    <a:pt x="18" y="9"/>
                    <a:pt x="16" y="10"/>
                  </a:cubicBezTo>
                  <a:cubicBezTo>
                    <a:pt x="11" y="10"/>
                    <a:pt x="4" y="11"/>
                    <a:pt x="2" y="8"/>
                  </a:cubicBezTo>
                  <a:cubicBezTo>
                    <a:pt x="0" y="3"/>
                    <a:pt x="6" y="6"/>
                    <a:pt x="5" y="2"/>
                  </a:cubicBezTo>
                  <a:cubicBezTo>
                    <a:pt x="9" y="0"/>
                    <a:pt x="14" y="4"/>
                    <a:pt x="15" y="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 41"/>
            <p:cNvSpPr/>
            <p:nvPr/>
          </p:nvSpPr>
          <p:spPr bwMode="auto">
            <a:xfrm>
              <a:off x="2682875" y="1497012"/>
              <a:ext cx="77788" cy="38100"/>
            </a:xfrm>
            <a:custGeom>
              <a:avLst/>
              <a:gdLst>
                <a:gd name="T0" fmla="*/ 19 w 21"/>
                <a:gd name="T1" fmla="*/ 4 h 10"/>
                <a:gd name="T2" fmla="*/ 14 w 21"/>
                <a:gd name="T3" fmla="*/ 7 h 10"/>
                <a:gd name="T4" fmla="*/ 8 w 21"/>
                <a:gd name="T5" fmla="*/ 8 h 10"/>
                <a:gd name="T6" fmla="*/ 2 w 21"/>
                <a:gd name="T7" fmla="*/ 7 h 10"/>
                <a:gd name="T8" fmla="*/ 4 w 21"/>
                <a:gd name="T9" fmla="*/ 3 h 10"/>
                <a:gd name="T10" fmla="*/ 8 w 21"/>
                <a:gd name="T11" fmla="*/ 0 h 10"/>
                <a:gd name="T12" fmla="*/ 19 w 21"/>
                <a:gd name="T1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0">
                  <a:moveTo>
                    <a:pt x="19" y="4"/>
                  </a:moveTo>
                  <a:cubicBezTo>
                    <a:pt x="21" y="8"/>
                    <a:pt x="16" y="7"/>
                    <a:pt x="14" y="7"/>
                  </a:cubicBezTo>
                  <a:cubicBezTo>
                    <a:pt x="13" y="7"/>
                    <a:pt x="9" y="10"/>
                    <a:pt x="8" y="8"/>
                  </a:cubicBezTo>
                  <a:cubicBezTo>
                    <a:pt x="7" y="7"/>
                    <a:pt x="4" y="8"/>
                    <a:pt x="2" y="7"/>
                  </a:cubicBezTo>
                  <a:cubicBezTo>
                    <a:pt x="0" y="3"/>
                    <a:pt x="9" y="4"/>
                    <a:pt x="4" y="3"/>
                  </a:cubicBezTo>
                  <a:cubicBezTo>
                    <a:pt x="4" y="1"/>
                    <a:pt x="8" y="2"/>
                    <a:pt x="8" y="0"/>
                  </a:cubicBezTo>
                  <a:cubicBezTo>
                    <a:pt x="12" y="1"/>
                    <a:pt x="17" y="2"/>
                    <a:pt x="19" y="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Freeform 42"/>
            <p:cNvSpPr/>
            <p:nvPr/>
          </p:nvSpPr>
          <p:spPr bwMode="auto">
            <a:xfrm>
              <a:off x="2682875" y="1554162"/>
              <a:ext cx="36513" cy="19050"/>
            </a:xfrm>
            <a:custGeom>
              <a:avLst/>
              <a:gdLst>
                <a:gd name="T0" fmla="*/ 8 w 10"/>
                <a:gd name="T1" fmla="*/ 5 h 5"/>
                <a:gd name="T2" fmla="*/ 2 w 10"/>
                <a:gd name="T3" fmla="*/ 5 h 5"/>
                <a:gd name="T4" fmla="*/ 8 w 10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8" y="5"/>
                  </a:moveTo>
                  <a:cubicBezTo>
                    <a:pt x="5" y="2"/>
                    <a:pt x="6" y="5"/>
                    <a:pt x="2" y="5"/>
                  </a:cubicBezTo>
                  <a:cubicBezTo>
                    <a:pt x="0" y="0"/>
                    <a:pt x="10" y="0"/>
                    <a:pt x="8" y="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 43"/>
            <p:cNvSpPr/>
            <p:nvPr/>
          </p:nvSpPr>
          <p:spPr bwMode="auto">
            <a:xfrm>
              <a:off x="2565400" y="1579562"/>
              <a:ext cx="41275" cy="22225"/>
            </a:xfrm>
            <a:custGeom>
              <a:avLst/>
              <a:gdLst>
                <a:gd name="T0" fmla="*/ 9 w 11"/>
                <a:gd name="T1" fmla="*/ 0 h 6"/>
                <a:gd name="T2" fmla="*/ 11 w 11"/>
                <a:gd name="T3" fmla="*/ 3 h 6"/>
                <a:gd name="T4" fmla="*/ 5 w 11"/>
                <a:gd name="T5" fmla="*/ 5 h 6"/>
                <a:gd name="T6" fmla="*/ 0 w 11"/>
                <a:gd name="T7" fmla="*/ 5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9" y="2"/>
                    <a:pt x="10" y="3"/>
                    <a:pt x="11" y="3"/>
                  </a:cubicBezTo>
                  <a:cubicBezTo>
                    <a:pt x="11" y="6"/>
                    <a:pt x="6" y="3"/>
                    <a:pt x="5" y="5"/>
                  </a:cubicBezTo>
                  <a:cubicBezTo>
                    <a:pt x="4" y="6"/>
                    <a:pt x="5" y="5"/>
                    <a:pt x="0" y="5"/>
                  </a:cubicBezTo>
                  <a:cubicBezTo>
                    <a:pt x="2" y="2"/>
                    <a:pt x="4" y="0"/>
                    <a:pt x="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44"/>
            <p:cNvSpPr/>
            <p:nvPr/>
          </p:nvSpPr>
          <p:spPr bwMode="auto">
            <a:xfrm>
              <a:off x="2644775" y="1601787"/>
              <a:ext cx="14288" cy="26988"/>
            </a:xfrm>
            <a:custGeom>
              <a:avLst/>
              <a:gdLst>
                <a:gd name="T0" fmla="*/ 1 w 4"/>
                <a:gd name="T1" fmla="*/ 0 h 7"/>
                <a:gd name="T2" fmla="*/ 4 w 4"/>
                <a:gd name="T3" fmla="*/ 6 h 7"/>
                <a:gd name="T4" fmla="*/ 1 w 4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1" y="0"/>
                  </a:moveTo>
                  <a:cubicBezTo>
                    <a:pt x="4" y="0"/>
                    <a:pt x="4" y="2"/>
                    <a:pt x="4" y="6"/>
                  </a:cubicBezTo>
                  <a:cubicBezTo>
                    <a:pt x="0" y="7"/>
                    <a:pt x="1" y="2"/>
                    <a:pt x="1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 45"/>
            <p:cNvSpPr/>
            <p:nvPr/>
          </p:nvSpPr>
          <p:spPr bwMode="auto">
            <a:xfrm>
              <a:off x="4148137" y="1824037"/>
              <a:ext cx="93663" cy="107950"/>
            </a:xfrm>
            <a:custGeom>
              <a:avLst/>
              <a:gdLst>
                <a:gd name="T0" fmla="*/ 10 w 25"/>
                <a:gd name="T1" fmla="*/ 0 h 29"/>
                <a:gd name="T2" fmla="*/ 11 w 25"/>
                <a:gd name="T3" fmla="*/ 1 h 29"/>
                <a:gd name="T4" fmla="*/ 21 w 25"/>
                <a:gd name="T5" fmla="*/ 1 h 29"/>
                <a:gd name="T6" fmla="*/ 25 w 25"/>
                <a:gd name="T7" fmla="*/ 4 h 29"/>
                <a:gd name="T8" fmla="*/ 24 w 25"/>
                <a:gd name="T9" fmla="*/ 7 h 29"/>
                <a:gd name="T10" fmla="*/ 21 w 25"/>
                <a:gd name="T11" fmla="*/ 8 h 29"/>
                <a:gd name="T12" fmla="*/ 24 w 25"/>
                <a:gd name="T13" fmla="*/ 15 h 29"/>
                <a:gd name="T14" fmla="*/ 22 w 25"/>
                <a:gd name="T15" fmla="*/ 22 h 29"/>
                <a:gd name="T16" fmla="*/ 15 w 25"/>
                <a:gd name="T17" fmla="*/ 22 h 29"/>
                <a:gd name="T18" fmla="*/ 14 w 25"/>
                <a:gd name="T19" fmla="*/ 27 h 29"/>
                <a:gd name="T20" fmla="*/ 11 w 25"/>
                <a:gd name="T21" fmla="*/ 29 h 29"/>
                <a:gd name="T22" fmla="*/ 3 w 25"/>
                <a:gd name="T23" fmla="*/ 29 h 29"/>
                <a:gd name="T24" fmla="*/ 6 w 25"/>
                <a:gd name="T25" fmla="*/ 21 h 29"/>
                <a:gd name="T26" fmla="*/ 6 w 25"/>
                <a:gd name="T27" fmla="*/ 15 h 29"/>
                <a:gd name="T28" fmla="*/ 3 w 25"/>
                <a:gd name="T29" fmla="*/ 8 h 29"/>
                <a:gd name="T30" fmla="*/ 8 w 25"/>
                <a:gd name="T31" fmla="*/ 10 h 29"/>
                <a:gd name="T32" fmla="*/ 10 w 25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9">
                  <a:moveTo>
                    <a:pt x="10" y="0"/>
                  </a:moveTo>
                  <a:cubicBezTo>
                    <a:pt x="11" y="0"/>
                    <a:pt x="11" y="1"/>
                    <a:pt x="11" y="1"/>
                  </a:cubicBezTo>
                  <a:cubicBezTo>
                    <a:pt x="11" y="4"/>
                    <a:pt x="17" y="0"/>
                    <a:pt x="21" y="1"/>
                  </a:cubicBezTo>
                  <a:cubicBezTo>
                    <a:pt x="22" y="3"/>
                    <a:pt x="23" y="4"/>
                    <a:pt x="25" y="4"/>
                  </a:cubicBezTo>
                  <a:cubicBezTo>
                    <a:pt x="25" y="6"/>
                    <a:pt x="25" y="7"/>
                    <a:pt x="24" y="7"/>
                  </a:cubicBezTo>
                  <a:cubicBezTo>
                    <a:pt x="24" y="8"/>
                    <a:pt x="22" y="8"/>
                    <a:pt x="21" y="8"/>
                  </a:cubicBezTo>
                  <a:cubicBezTo>
                    <a:pt x="21" y="12"/>
                    <a:pt x="24" y="12"/>
                    <a:pt x="24" y="15"/>
                  </a:cubicBezTo>
                  <a:cubicBezTo>
                    <a:pt x="24" y="17"/>
                    <a:pt x="22" y="19"/>
                    <a:pt x="22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3" y="22"/>
                    <a:pt x="15" y="25"/>
                    <a:pt x="14" y="27"/>
                  </a:cubicBezTo>
                  <a:cubicBezTo>
                    <a:pt x="14" y="27"/>
                    <a:pt x="10" y="27"/>
                    <a:pt x="11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4" y="27"/>
                    <a:pt x="0" y="20"/>
                    <a:pt x="6" y="21"/>
                  </a:cubicBezTo>
                  <a:cubicBezTo>
                    <a:pt x="6" y="17"/>
                    <a:pt x="3" y="18"/>
                    <a:pt x="6" y="15"/>
                  </a:cubicBezTo>
                  <a:cubicBezTo>
                    <a:pt x="7" y="11"/>
                    <a:pt x="2" y="13"/>
                    <a:pt x="3" y="8"/>
                  </a:cubicBezTo>
                  <a:cubicBezTo>
                    <a:pt x="6" y="8"/>
                    <a:pt x="6" y="9"/>
                    <a:pt x="8" y="10"/>
                  </a:cubicBezTo>
                  <a:cubicBezTo>
                    <a:pt x="11" y="9"/>
                    <a:pt x="9" y="3"/>
                    <a:pt x="1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reeform 46"/>
            <p:cNvSpPr/>
            <p:nvPr/>
          </p:nvSpPr>
          <p:spPr bwMode="auto">
            <a:xfrm>
              <a:off x="833437" y="1827212"/>
              <a:ext cx="30163" cy="26988"/>
            </a:xfrm>
            <a:custGeom>
              <a:avLst/>
              <a:gdLst>
                <a:gd name="T0" fmla="*/ 7 w 8"/>
                <a:gd name="T1" fmla="*/ 0 h 7"/>
                <a:gd name="T2" fmla="*/ 6 w 8"/>
                <a:gd name="T3" fmla="*/ 3 h 7"/>
                <a:gd name="T4" fmla="*/ 0 w 8"/>
                <a:gd name="T5" fmla="*/ 5 h 7"/>
                <a:gd name="T6" fmla="*/ 7 w 8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">
                  <a:moveTo>
                    <a:pt x="7" y="0"/>
                  </a:moveTo>
                  <a:cubicBezTo>
                    <a:pt x="8" y="2"/>
                    <a:pt x="6" y="2"/>
                    <a:pt x="6" y="3"/>
                  </a:cubicBezTo>
                  <a:cubicBezTo>
                    <a:pt x="4" y="6"/>
                    <a:pt x="3" y="7"/>
                    <a:pt x="0" y="5"/>
                  </a:cubicBezTo>
                  <a:cubicBezTo>
                    <a:pt x="1" y="2"/>
                    <a:pt x="4" y="1"/>
                    <a:pt x="7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 47"/>
            <p:cNvSpPr/>
            <p:nvPr/>
          </p:nvSpPr>
          <p:spPr bwMode="auto">
            <a:xfrm>
              <a:off x="1519237" y="1849437"/>
              <a:ext cx="33338" cy="52388"/>
            </a:xfrm>
            <a:custGeom>
              <a:avLst/>
              <a:gdLst>
                <a:gd name="T0" fmla="*/ 2 w 9"/>
                <a:gd name="T1" fmla="*/ 0 h 14"/>
                <a:gd name="T2" fmla="*/ 9 w 9"/>
                <a:gd name="T3" fmla="*/ 10 h 14"/>
                <a:gd name="T4" fmla="*/ 4 w 9"/>
                <a:gd name="T5" fmla="*/ 7 h 14"/>
                <a:gd name="T6" fmla="*/ 2 w 9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4">
                  <a:moveTo>
                    <a:pt x="2" y="0"/>
                  </a:moveTo>
                  <a:cubicBezTo>
                    <a:pt x="5" y="3"/>
                    <a:pt x="5" y="8"/>
                    <a:pt x="9" y="10"/>
                  </a:cubicBezTo>
                  <a:cubicBezTo>
                    <a:pt x="8" y="14"/>
                    <a:pt x="4" y="9"/>
                    <a:pt x="4" y="7"/>
                  </a:cubicBezTo>
                  <a:cubicBezTo>
                    <a:pt x="0" y="7"/>
                    <a:pt x="0" y="2"/>
                    <a:pt x="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48"/>
            <p:cNvSpPr/>
            <p:nvPr/>
          </p:nvSpPr>
          <p:spPr bwMode="auto">
            <a:xfrm>
              <a:off x="7407275" y="1827212"/>
              <a:ext cx="55563" cy="244475"/>
            </a:xfrm>
            <a:custGeom>
              <a:avLst/>
              <a:gdLst>
                <a:gd name="T0" fmla="*/ 5 w 15"/>
                <a:gd name="T1" fmla="*/ 7 h 65"/>
                <a:gd name="T2" fmla="*/ 8 w 15"/>
                <a:gd name="T3" fmla="*/ 17 h 65"/>
                <a:gd name="T4" fmla="*/ 9 w 15"/>
                <a:gd name="T5" fmla="*/ 23 h 65"/>
                <a:gd name="T6" fmla="*/ 9 w 15"/>
                <a:gd name="T7" fmla="*/ 27 h 65"/>
                <a:gd name="T8" fmla="*/ 11 w 15"/>
                <a:gd name="T9" fmla="*/ 38 h 65"/>
                <a:gd name="T10" fmla="*/ 15 w 15"/>
                <a:gd name="T11" fmla="*/ 44 h 65"/>
                <a:gd name="T12" fmla="*/ 9 w 15"/>
                <a:gd name="T13" fmla="*/ 45 h 65"/>
                <a:gd name="T14" fmla="*/ 9 w 15"/>
                <a:gd name="T15" fmla="*/ 55 h 65"/>
                <a:gd name="T16" fmla="*/ 6 w 15"/>
                <a:gd name="T17" fmla="*/ 55 h 65"/>
                <a:gd name="T18" fmla="*/ 9 w 15"/>
                <a:gd name="T19" fmla="*/ 65 h 65"/>
                <a:gd name="T20" fmla="*/ 2 w 15"/>
                <a:gd name="T21" fmla="*/ 63 h 65"/>
                <a:gd name="T22" fmla="*/ 4 w 15"/>
                <a:gd name="T23" fmla="*/ 55 h 65"/>
                <a:gd name="T24" fmla="*/ 1 w 15"/>
                <a:gd name="T25" fmla="*/ 51 h 65"/>
                <a:gd name="T26" fmla="*/ 4 w 15"/>
                <a:gd name="T27" fmla="*/ 34 h 65"/>
                <a:gd name="T28" fmla="*/ 1 w 15"/>
                <a:gd name="T29" fmla="*/ 27 h 65"/>
                <a:gd name="T30" fmla="*/ 1 w 15"/>
                <a:gd name="T31" fmla="*/ 17 h 65"/>
                <a:gd name="T32" fmla="*/ 5 w 15"/>
                <a:gd name="T33" fmla="*/ 13 h 65"/>
                <a:gd name="T34" fmla="*/ 6 w 15"/>
                <a:gd name="T35" fmla="*/ 9 h 65"/>
                <a:gd name="T36" fmla="*/ 5 w 15"/>
                <a:gd name="T37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65">
                  <a:moveTo>
                    <a:pt x="5" y="7"/>
                  </a:moveTo>
                  <a:cubicBezTo>
                    <a:pt x="11" y="0"/>
                    <a:pt x="5" y="15"/>
                    <a:pt x="8" y="17"/>
                  </a:cubicBezTo>
                  <a:cubicBezTo>
                    <a:pt x="10" y="19"/>
                    <a:pt x="6" y="20"/>
                    <a:pt x="9" y="23"/>
                  </a:cubicBezTo>
                  <a:cubicBezTo>
                    <a:pt x="11" y="25"/>
                    <a:pt x="9" y="25"/>
                    <a:pt x="9" y="27"/>
                  </a:cubicBezTo>
                  <a:cubicBezTo>
                    <a:pt x="9" y="28"/>
                    <a:pt x="12" y="33"/>
                    <a:pt x="11" y="38"/>
                  </a:cubicBezTo>
                  <a:cubicBezTo>
                    <a:pt x="10" y="42"/>
                    <a:pt x="13" y="43"/>
                    <a:pt x="15" y="44"/>
                  </a:cubicBezTo>
                  <a:cubicBezTo>
                    <a:pt x="14" y="47"/>
                    <a:pt x="11" y="47"/>
                    <a:pt x="9" y="45"/>
                  </a:cubicBezTo>
                  <a:cubicBezTo>
                    <a:pt x="8" y="49"/>
                    <a:pt x="9" y="55"/>
                    <a:pt x="9" y="55"/>
                  </a:cubicBezTo>
                  <a:cubicBezTo>
                    <a:pt x="9" y="55"/>
                    <a:pt x="6" y="55"/>
                    <a:pt x="6" y="55"/>
                  </a:cubicBezTo>
                  <a:cubicBezTo>
                    <a:pt x="6" y="58"/>
                    <a:pt x="10" y="59"/>
                    <a:pt x="9" y="65"/>
                  </a:cubicBezTo>
                  <a:cubicBezTo>
                    <a:pt x="5" y="63"/>
                    <a:pt x="5" y="65"/>
                    <a:pt x="2" y="63"/>
                  </a:cubicBezTo>
                  <a:cubicBezTo>
                    <a:pt x="5" y="60"/>
                    <a:pt x="1" y="59"/>
                    <a:pt x="4" y="55"/>
                  </a:cubicBezTo>
                  <a:cubicBezTo>
                    <a:pt x="4" y="53"/>
                    <a:pt x="2" y="51"/>
                    <a:pt x="1" y="51"/>
                  </a:cubicBezTo>
                  <a:cubicBezTo>
                    <a:pt x="2" y="47"/>
                    <a:pt x="5" y="41"/>
                    <a:pt x="4" y="34"/>
                  </a:cubicBezTo>
                  <a:cubicBezTo>
                    <a:pt x="3" y="31"/>
                    <a:pt x="1" y="29"/>
                    <a:pt x="1" y="27"/>
                  </a:cubicBezTo>
                  <a:cubicBezTo>
                    <a:pt x="0" y="23"/>
                    <a:pt x="4" y="20"/>
                    <a:pt x="1" y="17"/>
                  </a:cubicBezTo>
                  <a:cubicBezTo>
                    <a:pt x="1" y="15"/>
                    <a:pt x="3" y="14"/>
                    <a:pt x="5" y="13"/>
                  </a:cubicBezTo>
                  <a:cubicBezTo>
                    <a:pt x="5" y="11"/>
                    <a:pt x="5" y="9"/>
                    <a:pt x="6" y="9"/>
                  </a:cubicBezTo>
                  <a:cubicBezTo>
                    <a:pt x="7" y="8"/>
                    <a:pt x="6" y="7"/>
                    <a:pt x="5" y="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49"/>
            <p:cNvSpPr/>
            <p:nvPr/>
          </p:nvSpPr>
          <p:spPr bwMode="auto">
            <a:xfrm>
              <a:off x="792162" y="1854200"/>
              <a:ext cx="14288" cy="25400"/>
            </a:xfrm>
            <a:custGeom>
              <a:avLst/>
              <a:gdLst>
                <a:gd name="T0" fmla="*/ 1 w 4"/>
                <a:gd name="T1" fmla="*/ 0 h 7"/>
                <a:gd name="T2" fmla="*/ 0 w 4"/>
                <a:gd name="T3" fmla="*/ 5 h 7"/>
                <a:gd name="T4" fmla="*/ 0 w 4"/>
                <a:gd name="T5" fmla="*/ 2 h 7"/>
                <a:gd name="T6" fmla="*/ 1 w 4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7">
                  <a:moveTo>
                    <a:pt x="1" y="0"/>
                  </a:moveTo>
                  <a:cubicBezTo>
                    <a:pt x="4" y="0"/>
                    <a:pt x="3" y="7"/>
                    <a:pt x="0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1"/>
                    <a:pt x="1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50"/>
            <p:cNvSpPr/>
            <p:nvPr/>
          </p:nvSpPr>
          <p:spPr bwMode="auto">
            <a:xfrm>
              <a:off x="3090862" y="1939925"/>
              <a:ext cx="157163" cy="131763"/>
            </a:xfrm>
            <a:custGeom>
              <a:avLst/>
              <a:gdLst>
                <a:gd name="T0" fmla="*/ 18 w 42"/>
                <a:gd name="T1" fmla="*/ 0 h 35"/>
                <a:gd name="T2" fmla="*/ 22 w 42"/>
                <a:gd name="T3" fmla="*/ 3 h 35"/>
                <a:gd name="T4" fmla="*/ 21 w 42"/>
                <a:gd name="T5" fmla="*/ 8 h 35"/>
                <a:gd name="T6" fmla="*/ 27 w 42"/>
                <a:gd name="T7" fmla="*/ 11 h 35"/>
                <a:gd name="T8" fmla="*/ 35 w 42"/>
                <a:gd name="T9" fmla="*/ 14 h 35"/>
                <a:gd name="T10" fmla="*/ 34 w 42"/>
                <a:gd name="T11" fmla="*/ 19 h 35"/>
                <a:gd name="T12" fmla="*/ 38 w 42"/>
                <a:gd name="T13" fmla="*/ 21 h 35"/>
                <a:gd name="T14" fmla="*/ 41 w 42"/>
                <a:gd name="T15" fmla="*/ 25 h 35"/>
                <a:gd name="T16" fmla="*/ 38 w 42"/>
                <a:gd name="T17" fmla="*/ 32 h 35"/>
                <a:gd name="T18" fmla="*/ 36 w 42"/>
                <a:gd name="T19" fmla="*/ 29 h 35"/>
                <a:gd name="T20" fmla="*/ 28 w 42"/>
                <a:gd name="T21" fmla="*/ 29 h 35"/>
                <a:gd name="T22" fmla="*/ 22 w 42"/>
                <a:gd name="T23" fmla="*/ 35 h 35"/>
                <a:gd name="T24" fmla="*/ 20 w 42"/>
                <a:gd name="T25" fmla="*/ 31 h 35"/>
                <a:gd name="T26" fmla="*/ 15 w 42"/>
                <a:gd name="T27" fmla="*/ 29 h 35"/>
                <a:gd name="T28" fmla="*/ 10 w 42"/>
                <a:gd name="T29" fmla="*/ 25 h 35"/>
                <a:gd name="T30" fmla="*/ 0 w 42"/>
                <a:gd name="T31" fmla="*/ 26 h 35"/>
                <a:gd name="T32" fmla="*/ 1 w 42"/>
                <a:gd name="T33" fmla="*/ 21 h 35"/>
                <a:gd name="T34" fmla="*/ 7 w 42"/>
                <a:gd name="T35" fmla="*/ 18 h 35"/>
                <a:gd name="T36" fmla="*/ 10 w 42"/>
                <a:gd name="T37" fmla="*/ 12 h 35"/>
                <a:gd name="T38" fmla="*/ 11 w 42"/>
                <a:gd name="T39" fmla="*/ 5 h 35"/>
                <a:gd name="T40" fmla="*/ 14 w 42"/>
                <a:gd name="T41" fmla="*/ 5 h 35"/>
                <a:gd name="T42" fmla="*/ 14 w 42"/>
                <a:gd name="T43" fmla="*/ 3 h 35"/>
                <a:gd name="T44" fmla="*/ 18 w 42"/>
                <a:gd name="T4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" h="35">
                  <a:moveTo>
                    <a:pt x="18" y="0"/>
                  </a:moveTo>
                  <a:cubicBezTo>
                    <a:pt x="20" y="0"/>
                    <a:pt x="20" y="2"/>
                    <a:pt x="22" y="3"/>
                  </a:cubicBezTo>
                  <a:cubicBezTo>
                    <a:pt x="22" y="5"/>
                    <a:pt x="18" y="5"/>
                    <a:pt x="21" y="8"/>
                  </a:cubicBezTo>
                  <a:cubicBezTo>
                    <a:pt x="20" y="12"/>
                    <a:pt x="25" y="10"/>
                    <a:pt x="27" y="11"/>
                  </a:cubicBezTo>
                  <a:cubicBezTo>
                    <a:pt x="28" y="12"/>
                    <a:pt x="30" y="16"/>
                    <a:pt x="35" y="14"/>
                  </a:cubicBezTo>
                  <a:cubicBezTo>
                    <a:pt x="35" y="17"/>
                    <a:pt x="38" y="18"/>
                    <a:pt x="34" y="19"/>
                  </a:cubicBezTo>
                  <a:cubicBezTo>
                    <a:pt x="33" y="22"/>
                    <a:pt x="37" y="20"/>
                    <a:pt x="38" y="21"/>
                  </a:cubicBezTo>
                  <a:cubicBezTo>
                    <a:pt x="39" y="22"/>
                    <a:pt x="37" y="27"/>
                    <a:pt x="41" y="25"/>
                  </a:cubicBezTo>
                  <a:cubicBezTo>
                    <a:pt x="42" y="29"/>
                    <a:pt x="37" y="28"/>
                    <a:pt x="38" y="32"/>
                  </a:cubicBezTo>
                  <a:cubicBezTo>
                    <a:pt x="36" y="32"/>
                    <a:pt x="37" y="30"/>
                    <a:pt x="36" y="29"/>
                  </a:cubicBezTo>
                  <a:cubicBezTo>
                    <a:pt x="31" y="29"/>
                    <a:pt x="32" y="31"/>
                    <a:pt x="28" y="29"/>
                  </a:cubicBezTo>
                  <a:cubicBezTo>
                    <a:pt x="26" y="31"/>
                    <a:pt x="22" y="31"/>
                    <a:pt x="22" y="35"/>
                  </a:cubicBezTo>
                  <a:cubicBezTo>
                    <a:pt x="20" y="35"/>
                    <a:pt x="21" y="32"/>
                    <a:pt x="20" y="31"/>
                  </a:cubicBezTo>
                  <a:cubicBezTo>
                    <a:pt x="19" y="30"/>
                    <a:pt x="16" y="30"/>
                    <a:pt x="15" y="29"/>
                  </a:cubicBezTo>
                  <a:cubicBezTo>
                    <a:pt x="14" y="28"/>
                    <a:pt x="13" y="26"/>
                    <a:pt x="10" y="25"/>
                  </a:cubicBezTo>
                  <a:cubicBezTo>
                    <a:pt x="5" y="24"/>
                    <a:pt x="5" y="28"/>
                    <a:pt x="0" y="26"/>
                  </a:cubicBezTo>
                  <a:cubicBezTo>
                    <a:pt x="1" y="25"/>
                    <a:pt x="1" y="23"/>
                    <a:pt x="1" y="21"/>
                  </a:cubicBezTo>
                  <a:cubicBezTo>
                    <a:pt x="6" y="23"/>
                    <a:pt x="2" y="16"/>
                    <a:pt x="7" y="18"/>
                  </a:cubicBezTo>
                  <a:cubicBezTo>
                    <a:pt x="5" y="15"/>
                    <a:pt x="9" y="14"/>
                    <a:pt x="10" y="12"/>
                  </a:cubicBezTo>
                  <a:cubicBezTo>
                    <a:pt x="11" y="11"/>
                    <a:pt x="9" y="8"/>
                    <a:pt x="11" y="5"/>
                  </a:cubicBezTo>
                  <a:cubicBezTo>
                    <a:pt x="12" y="5"/>
                    <a:pt x="14" y="6"/>
                    <a:pt x="14" y="5"/>
                  </a:cubicBezTo>
                  <a:cubicBezTo>
                    <a:pt x="14" y="5"/>
                    <a:pt x="14" y="3"/>
                    <a:pt x="14" y="3"/>
                  </a:cubicBezTo>
                  <a:cubicBezTo>
                    <a:pt x="15" y="1"/>
                    <a:pt x="18" y="2"/>
                    <a:pt x="1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51"/>
            <p:cNvSpPr/>
            <p:nvPr/>
          </p:nvSpPr>
          <p:spPr bwMode="auto">
            <a:xfrm>
              <a:off x="3008312" y="1981200"/>
              <a:ext cx="33338" cy="33338"/>
            </a:xfrm>
            <a:custGeom>
              <a:avLst/>
              <a:gdLst>
                <a:gd name="T0" fmla="*/ 0 w 9"/>
                <a:gd name="T1" fmla="*/ 0 h 9"/>
                <a:gd name="T2" fmla="*/ 9 w 9"/>
                <a:gd name="T3" fmla="*/ 4 h 9"/>
                <a:gd name="T4" fmla="*/ 0 w 9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cubicBezTo>
                    <a:pt x="5" y="0"/>
                    <a:pt x="5" y="4"/>
                    <a:pt x="9" y="4"/>
                  </a:cubicBezTo>
                  <a:cubicBezTo>
                    <a:pt x="8" y="9"/>
                    <a:pt x="0" y="5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52"/>
            <p:cNvSpPr/>
            <p:nvPr/>
          </p:nvSpPr>
          <p:spPr bwMode="auto">
            <a:xfrm>
              <a:off x="7388225" y="2112962"/>
              <a:ext cx="112713" cy="77788"/>
            </a:xfrm>
            <a:custGeom>
              <a:avLst/>
              <a:gdLst>
                <a:gd name="T0" fmla="*/ 9 w 30"/>
                <a:gd name="T1" fmla="*/ 0 h 21"/>
                <a:gd name="T2" fmla="*/ 10 w 30"/>
                <a:gd name="T3" fmla="*/ 2 h 21"/>
                <a:gd name="T4" fmla="*/ 16 w 30"/>
                <a:gd name="T5" fmla="*/ 7 h 21"/>
                <a:gd name="T6" fmla="*/ 30 w 30"/>
                <a:gd name="T7" fmla="*/ 6 h 21"/>
                <a:gd name="T8" fmla="*/ 24 w 30"/>
                <a:gd name="T9" fmla="*/ 14 h 21"/>
                <a:gd name="T10" fmla="*/ 20 w 30"/>
                <a:gd name="T11" fmla="*/ 13 h 21"/>
                <a:gd name="T12" fmla="*/ 14 w 30"/>
                <a:gd name="T13" fmla="*/ 16 h 21"/>
                <a:gd name="T14" fmla="*/ 13 w 30"/>
                <a:gd name="T15" fmla="*/ 20 h 21"/>
                <a:gd name="T16" fmla="*/ 6 w 30"/>
                <a:gd name="T17" fmla="*/ 17 h 21"/>
                <a:gd name="T18" fmla="*/ 9 w 30"/>
                <a:gd name="T1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21">
                  <a:moveTo>
                    <a:pt x="9" y="0"/>
                  </a:moveTo>
                  <a:cubicBezTo>
                    <a:pt x="10" y="0"/>
                    <a:pt x="10" y="1"/>
                    <a:pt x="10" y="2"/>
                  </a:cubicBezTo>
                  <a:cubicBezTo>
                    <a:pt x="10" y="5"/>
                    <a:pt x="15" y="4"/>
                    <a:pt x="16" y="7"/>
                  </a:cubicBezTo>
                  <a:cubicBezTo>
                    <a:pt x="20" y="5"/>
                    <a:pt x="24" y="8"/>
                    <a:pt x="30" y="6"/>
                  </a:cubicBezTo>
                  <a:cubicBezTo>
                    <a:pt x="29" y="10"/>
                    <a:pt x="24" y="10"/>
                    <a:pt x="24" y="14"/>
                  </a:cubicBezTo>
                  <a:cubicBezTo>
                    <a:pt x="22" y="15"/>
                    <a:pt x="22" y="13"/>
                    <a:pt x="20" y="13"/>
                  </a:cubicBezTo>
                  <a:cubicBezTo>
                    <a:pt x="17" y="12"/>
                    <a:pt x="15" y="19"/>
                    <a:pt x="14" y="16"/>
                  </a:cubicBezTo>
                  <a:cubicBezTo>
                    <a:pt x="12" y="16"/>
                    <a:pt x="13" y="18"/>
                    <a:pt x="13" y="20"/>
                  </a:cubicBezTo>
                  <a:cubicBezTo>
                    <a:pt x="9" y="21"/>
                    <a:pt x="9" y="12"/>
                    <a:pt x="6" y="17"/>
                  </a:cubicBezTo>
                  <a:cubicBezTo>
                    <a:pt x="0" y="13"/>
                    <a:pt x="4" y="3"/>
                    <a:pt x="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Freeform 53"/>
            <p:cNvSpPr/>
            <p:nvPr/>
          </p:nvSpPr>
          <p:spPr bwMode="auto">
            <a:xfrm>
              <a:off x="7192962" y="2206625"/>
              <a:ext cx="214313" cy="184150"/>
            </a:xfrm>
            <a:custGeom>
              <a:avLst/>
              <a:gdLst>
                <a:gd name="T0" fmla="*/ 51 w 57"/>
                <a:gd name="T1" fmla="*/ 0 h 49"/>
                <a:gd name="T2" fmla="*/ 55 w 57"/>
                <a:gd name="T3" fmla="*/ 2 h 49"/>
                <a:gd name="T4" fmla="*/ 55 w 57"/>
                <a:gd name="T5" fmla="*/ 23 h 49"/>
                <a:gd name="T6" fmla="*/ 53 w 57"/>
                <a:gd name="T7" fmla="*/ 20 h 49"/>
                <a:gd name="T8" fmla="*/ 53 w 57"/>
                <a:gd name="T9" fmla="*/ 28 h 49"/>
                <a:gd name="T10" fmla="*/ 51 w 57"/>
                <a:gd name="T11" fmla="*/ 27 h 49"/>
                <a:gd name="T12" fmla="*/ 51 w 57"/>
                <a:gd name="T13" fmla="*/ 41 h 49"/>
                <a:gd name="T14" fmla="*/ 48 w 57"/>
                <a:gd name="T15" fmla="*/ 40 h 49"/>
                <a:gd name="T16" fmla="*/ 44 w 57"/>
                <a:gd name="T17" fmla="*/ 42 h 49"/>
                <a:gd name="T18" fmla="*/ 41 w 57"/>
                <a:gd name="T19" fmla="*/ 41 h 49"/>
                <a:gd name="T20" fmla="*/ 35 w 57"/>
                <a:gd name="T21" fmla="*/ 42 h 49"/>
                <a:gd name="T22" fmla="*/ 28 w 57"/>
                <a:gd name="T23" fmla="*/ 44 h 49"/>
                <a:gd name="T24" fmla="*/ 25 w 57"/>
                <a:gd name="T25" fmla="*/ 49 h 49"/>
                <a:gd name="T26" fmla="*/ 20 w 57"/>
                <a:gd name="T27" fmla="*/ 42 h 49"/>
                <a:gd name="T28" fmla="*/ 17 w 57"/>
                <a:gd name="T29" fmla="*/ 45 h 49"/>
                <a:gd name="T30" fmla="*/ 14 w 57"/>
                <a:gd name="T31" fmla="*/ 44 h 49"/>
                <a:gd name="T32" fmla="*/ 0 w 57"/>
                <a:gd name="T33" fmla="*/ 47 h 49"/>
                <a:gd name="T34" fmla="*/ 2 w 57"/>
                <a:gd name="T35" fmla="*/ 41 h 49"/>
                <a:gd name="T36" fmla="*/ 4 w 57"/>
                <a:gd name="T37" fmla="*/ 42 h 49"/>
                <a:gd name="T38" fmla="*/ 6 w 57"/>
                <a:gd name="T39" fmla="*/ 40 h 49"/>
                <a:gd name="T40" fmla="*/ 25 w 57"/>
                <a:gd name="T41" fmla="*/ 38 h 49"/>
                <a:gd name="T42" fmla="*/ 28 w 57"/>
                <a:gd name="T43" fmla="*/ 28 h 49"/>
                <a:gd name="T44" fmla="*/ 31 w 57"/>
                <a:gd name="T45" fmla="*/ 26 h 49"/>
                <a:gd name="T46" fmla="*/ 39 w 57"/>
                <a:gd name="T47" fmla="*/ 27 h 49"/>
                <a:gd name="T48" fmla="*/ 39 w 57"/>
                <a:gd name="T49" fmla="*/ 21 h 49"/>
                <a:gd name="T50" fmla="*/ 41 w 57"/>
                <a:gd name="T51" fmla="*/ 24 h 49"/>
                <a:gd name="T52" fmla="*/ 42 w 57"/>
                <a:gd name="T53" fmla="*/ 17 h 49"/>
                <a:gd name="T54" fmla="*/ 46 w 57"/>
                <a:gd name="T55" fmla="*/ 6 h 49"/>
                <a:gd name="T56" fmla="*/ 51 w 57"/>
                <a:gd name="T5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7" h="49">
                  <a:moveTo>
                    <a:pt x="51" y="0"/>
                  </a:moveTo>
                  <a:cubicBezTo>
                    <a:pt x="53" y="0"/>
                    <a:pt x="53" y="2"/>
                    <a:pt x="55" y="2"/>
                  </a:cubicBezTo>
                  <a:cubicBezTo>
                    <a:pt x="55" y="12"/>
                    <a:pt x="57" y="17"/>
                    <a:pt x="55" y="23"/>
                  </a:cubicBezTo>
                  <a:cubicBezTo>
                    <a:pt x="54" y="23"/>
                    <a:pt x="54" y="21"/>
                    <a:pt x="53" y="20"/>
                  </a:cubicBezTo>
                  <a:cubicBezTo>
                    <a:pt x="50" y="21"/>
                    <a:pt x="54" y="26"/>
                    <a:pt x="53" y="28"/>
                  </a:cubicBezTo>
                  <a:cubicBezTo>
                    <a:pt x="52" y="28"/>
                    <a:pt x="52" y="27"/>
                    <a:pt x="51" y="27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0" y="41"/>
                    <a:pt x="49" y="40"/>
                    <a:pt x="48" y="40"/>
                  </a:cubicBezTo>
                  <a:cubicBezTo>
                    <a:pt x="45" y="38"/>
                    <a:pt x="45" y="42"/>
                    <a:pt x="44" y="42"/>
                  </a:cubicBezTo>
                  <a:cubicBezTo>
                    <a:pt x="43" y="43"/>
                    <a:pt x="42" y="41"/>
                    <a:pt x="41" y="41"/>
                  </a:cubicBezTo>
                  <a:cubicBezTo>
                    <a:pt x="40" y="41"/>
                    <a:pt x="37" y="42"/>
                    <a:pt x="35" y="42"/>
                  </a:cubicBezTo>
                  <a:cubicBezTo>
                    <a:pt x="35" y="43"/>
                    <a:pt x="32" y="45"/>
                    <a:pt x="28" y="44"/>
                  </a:cubicBezTo>
                  <a:cubicBezTo>
                    <a:pt x="26" y="44"/>
                    <a:pt x="27" y="49"/>
                    <a:pt x="25" y="49"/>
                  </a:cubicBezTo>
                  <a:cubicBezTo>
                    <a:pt x="22" y="48"/>
                    <a:pt x="20" y="47"/>
                    <a:pt x="20" y="42"/>
                  </a:cubicBezTo>
                  <a:cubicBezTo>
                    <a:pt x="17" y="41"/>
                    <a:pt x="18" y="45"/>
                    <a:pt x="17" y="45"/>
                  </a:cubicBezTo>
                  <a:cubicBezTo>
                    <a:pt x="15" y="46"/>
                    <a:pt x="15" y="44"/>
                    <a:pt x="14" y="44"/>
                  </a:cubicBezTo>
                  <a:cubicBezTo>
                    <a:pt x="9" y="45"/>
                    <a:pt x="4" y="49"/>
                    <a:pt x="0" y="47"/>
                  </a:cubicBezTo>
                  <a:cubicBezTo>
                    <a:pt x="1" y="45"/>
                    <a:pt x="2" y="43"/>
                    <a:pt x="2" y="41"/>
                  </a:cubicBezTo>
                  <a:cubicBezTo>
                    <a:pt x="3" y="40"/>
                    <a:pt x="4" y="42"/>
                    <a:pt x="4" y="42"/>
                  </a:cubicBezTo>
                  <a:cubicBezTo>
                    <a:pt x="6" y="42"/>
                    <a:pt x="5" y="40"/>
                    <a:pt x="6" y="40"/>
                  </a:cubicBezTo>
                  <a:cubicBezTo>
                    <a:pt x="11" y="39"/>
                    <a:pt x="20" y="40"/>
                    <a:pt x="25" y="38"/>
                  </a:cubicBezTo>
                  <a:cubicBezTo>
                    <a:pt x="23" y="32"/>
                    <a:pt x="30" y="34"/>
                    <a:pt x="28" y="28"/>
                  </a:cubicBezTo>
                  <a:cubicBezTo>
                    <a:pt x="31" y="30"/>
                    <a:pt x="31" y="30"/>
                    <a:pt x="31" y="26"/>
                  </a:cubicBezTo>
                  <a:cubicBezTo>
                    <a:pt x="34" y="29"/>
                    <a:pt x="37" y="24"/>
                    <a:pt x="39" y="27"/>
                  </a:cubicBezTo>
                  <a:cubicBezTo>
                    <a:pt x="40" y="26"/>
                    <a:pt x="39" y="22"/>
                    <a:pt x="39" y="21"/>
                  </a:cubicBezTo>
                  <a:cubicBezTo>
                    <a:pt x="41" y="20"/>
                    <a:pt x="41" y="24"/>
                    <a:pt x="41" y="24"/>
                  </a:cubicBezTo>
                  <a:cubicBezTo>
                    <a:pt x="42" y="25"/>
                    <a:pt x="45" y="23"/>
                    <a:pt x="42" y="17"/>
                  </a:cubicBezTo>
                  <a:cubicBezTo>
                    <a:pt x="47" y="16"/>
                    <a:pt x="45" y="10"/>
                    <a:pt x="46" y="6"/>
                  </a:cubicBezTo>
                  <a:cubicBezTo>
                    <a:pt x="47" y="4"/>
                    <a:pt x="52" y="4"/>
                    <a:pt x="51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Freeform 54"/>
            <p:cNvSpPr/>
            <p:nvPr/>
          </p:nvSpPr>
          <p:spPr bwMode="auto">
            <a:xfrm>
              <a:off x="4549775" y="2217737"/>
              <a:ext cx="38100" cy="41275"/>
            </a:xfrm>
            <a:custGeom>
              <a:avLst/>
              <a:gdLst>
                <a:gd name="T0" fmla="*/ 4 w 10"/>
                <a:gd name="T1" fmla="*/ 0 h 11"/>
                <a:gd name="T2" fmla="*/ 1 w 10"/>
                <a:gd name="T3" fmla="*/ 10 h 11"/>
                <a:gd name="T4" fmla="*/ 4 w 10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1">
                  <a:moveTo>
                    <a:pt x="4" y="0"/>
                  </a:moveTo>
                  <a:cubicBezTo>
                    <a:pt x="10" y="0"/>
                    <a:pt x="8" y="11"/>
                    <a:pt x="1" y="10"/>
                  </a:cubicBezTo>
                  <a:cubicBezTo>
                    <a:pt x="4" y="9"/>
                    <a:pt x="0" y="1"/>
                    <a:pt x="4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 55"/>
            <p:cNvSpPr/>
            <p:nvPr/>
          </p:nvSpPr>
          <p:spPr bwMode="auto">
            <a:xfrm>
              <a:off x="4640262" y="2278062"/>
              <a:ext cx="55563" cy="41275"/>
            </a:xfrm>
            <a:custGeom>
              <a:avLst/>
              <a:gdLst>
                <a:gd name="T0" fmla="*/ 12 w 15"/>
                <a:gd name="T1" fmla="*/ 2 h 11"/>
                <a:gd name="T2" fmla="*/ 15 w 15"/>
                <a:gd name="T3" fmla="*/ 9 h 11"/>
                <a:gd name="T4" fmla="*/ 8 w 15"/>
                <a:gd name="T5" fmla="*/ 9 h 11"/>
                <a:gd name="T6" fmla="*/ 8 w 15"/>
                <a:gd name="T7" fmla="*/ 8 h 11"/>
                <a:gd name="T8" fmla="*/ 2 w 15"/>
                <a:gd name="T9" fmla="*/ 7 h 11"/>
                <a:gd name="T10" fmla="*/ 12 w 15"/>
                <a:gd name="T1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1">
                  <a:moveTo>
                    <a:pt x="12" y="2"/>
                  </a:moveTo>
                  <a:cubicBezTo>
                    <a:pt x="14" y="4"/>
                    <a:pt x="15" y="6"/>
                    <a:pt x="15" y="9"/>
                  </a:cubicBezTo>
                  <a:cubicBezTo>
                    <a:pt x="14" y="9"/>
                    <a:pt x="9" y="11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6" y="8"/>
                    <a:pt x="2" y="9"/>
                    <a:pt x="2" y="7"/>
                  </a:cubicBezTo>
                  <a:cubicBezTo>
                    <a:pt x="0" y="0"/>
                    <a:pt x="12" y="7"/>
                    <a:pt x="12" y="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Freeform 56"/>
            <p:cNvSpPr/>
            <p:nvPr/>
          </p:nvSpPr>
          <p:spPr bwMode="auto">
            <a:xfrm>
              <a:off x="5067300" y="2352675"/>
              <a:ext cx="41275" cy="19050"/>
            </a:xfrm>
            <a:custGeom>
              <a:avLst/>
              <a:gdLst>
                <a:gd name="T0" fmla="*/ 0 w 11"/>
                <a:gd name="T1" fmla="*/ 5 h 5"/>
                <a:gd name="T2" fmla="*/ 6 w 11"/>
                <a:gd name="T3" fmla="*/ 1 h 5"/>
                <a:gd name="T4" fmla="*/ 5 w 11"/>
                <a:gd name="T5" fmla="*/ 2 h 5"/>
                <a:gd name="T6" fmla="*/ 0 w 11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5">
                  <a:moveTo>
                    <a:pt x="0" y="5"/>
                  </a:moveTo>
                  <a:cubicBezTo>
                    <a:pt x="0" y="1"/>
                    <a:pt x="2" y="0"/>
                    <a:pt x="6" y="1"/>
                  </a:cubicBezTo>
                  <a:cubicBezTo>
                    <a:pt x="11" y="0"/>
                    <a:pt x="8" y="3"/>
                    <a:pt x="5" y="2"/>
                  </a:cubicBezTo>
                  <a:cubicBezTo>
                    <a:pt x="3" y="3"/>
                    <a:pt x="3" y="5"/>
                    <a:pt x="0" y="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57"/>
            <p:cNvSpPr/>
            <p:nvPr/>
          </p:nvSpPr>
          <p:spPr bwMode="auto">
            <a:xfrm>
              <a:off x="7212012" y="2386012"/>
              <a:ext cx="41275" cy="22225"/>
            </a:xfrm>
            <a:custGeom>
              <a:avLst/>
              <a:gdLst>
                <a:gd name="T0" fmla="*/ 9 w 11"/>
                <a:gd name="T1" fmla="*/ 0 h 6"/>
                <a:gd name="T2" fmla="*/ 6 w 11"/>
                <a:gd name="T3" fmla="*/ 6 h 6"/>
                <a:gd name="T4" fmla="*/ 1 w 11"/>
                <a:gd name="T5" fmla="*/ 1 h 6"/>
                <a:gd name="T6" fmla="*/ 9 w 11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11" y="5"/>
                    <a:pt x="5" y="1"/>
                    <a:pt x="6" y="6"/>
                  </a:cubicBezTo>
                  <a:cubicBezTo>
                    <a:pt x="3" y="6"/>
                    <a:pt x="0" y="5"/>
                    <a:pt x="1" y="1"/>
                  </a:cubicBezTo>
                  <a:cubicBezTo>
                    <a:pt x="4" y="5"/>
                    <a:pt x="5" y="0"/>
                    <a:pt x="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Freeform 58"/>
            <p:cNvSpPr/>
            <p:nvPr/>
          </p:nvSpPr>
          <p:spPr bwMode="auto">
            <a:xfrm>
              <a:off x="7145337" y="2386012"/>
              <a:ext cx="55563" cy="60325"/>
            </a:xfrm>
            <a:custGeom>
              <a:avLst/>
              <a:gdLst>
                <a:gd name="T0" fmla="*/ 13 w 15"/>
                <a:gd name="T1" fmla="*/ 3 h 16"/>
                <a:gd name="T2" fmla="*/ 13 w 15"/>
                <a:gd name="T3" fmla="*/ 13 h 16"/>
                <a:gd name="T4" fmla="*/ 5 w 15"/>
                <a:gd name="T5" fmla="*/ 14 h 16"/>
                <a:gd name="T6" fmla="*/ 1 w 15"/>
                <a:gd name="T7" fmla="*/ 8 h 16"/>
                <a:gd name="T8" fmla="*/ 13 w 15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3" y="3"/>
                  </a:moveTo>
                  <a:cubicBezTo>
                    <a:pt x="15" y="7"/>
                    <a:pt x="9" y="11"/>
                    <a:pt x="13" y="13"/>
                  </a:cubicBezTo>
                  <a:cubicBezTo>
                    <a:pt x="13" y="16"/>
                    <a:pt x="7" y="13"/>
                    <a:pt x="5" y="14"/>
                  </a:cubicBezTo>
                  <a:cubicBezTo>
                    <a:pt x="5" y="9"/>
                    <a:pt x="6" y="6"/>
                    <a:pt x="1" y="8"/>
                  </a:cubicBezTo>
                  <a:cubicBezTo>
                    <a:pt x="0" y="2"/>
                    <a:pt x="8" y="0"/>
                    <a:pt x="13" y="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Freeform 59"/>
            <p:cNvSpPr/>
            <p:nvPr/>
          </p:nvSpPr>
          <p:spPr bwMode="auto">
            <a:xfrm>
              <a:off x="6945312" y="2597150"/>
              <a:ext cx="34925" cy="52388"/>
            </a:xfrm>
            <a:custGeom>
              <a:avLst/>
              <a:gdLst>
                <a:gd name="T0" fmla="*/ 9 w 9"/>
                <a:gd name="T1" fmla="*/ 6 h 14"/>
                <a:gd name="T2" fmla="*/ 6 w 9"/>
                <a:gd name="T3" fmla="*/ 14 h 14"/>
                <a:gd name="T4" fmla="*/ 0 w 9"/>
                <a:gd name="T5" fmla="*/ 14 h 14"/>
                <a:gd name="T6" fmla="*/ 2 w 9"/>
                <a:gd name="T7" fmla="*/ 4 h 14"/>
                <a:gd name="T8" fmla="*/ 9 w 9"/>
                <a:gd name="T9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">
                  <a:moveTo>
                    <a:pt x="9" y="6"/>
                  </a:moveTo>
                  <a:cubicBezTo>
                    <a:pt x="9" y="10"/>
                    <a:pt x="4" y="9"/>
                    <a:pt x="6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2"/>
                    <a:pt x="5" y="6"/>
                    <a:pt x="2" y="4"/>
                  </a:cubicBezTo>
                  <a:cubicBezTo>
                    <a:pt x="3" y="1"/>
                    <a:pt x="9" y="0"/>
                    <a:pt x="9" y="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Freeform 60"/>
            <p:cNvSpPr/>
            <p:nvPr/>
          </p:nvSpPr>
          <p:spPr bwMode="auto">
            <a:xfrm>
              <a:off x="1995487" y="2622550"/>
              <a:ext cx="22225" cy="15875"/>
            </a:xfrm>
            <a:custGeom>
              <a:avLst/>
              <a:gdLst>
                <a:gd name="T0" fmla="*/ 0 w 6"/>
                <a:gd name="T1" fmla="*/ 2 h 4"/>
                <a:gd name="T2" fmla="*/ 6 w 6"/>
                <a:gd name="T3" fmla="*/ 0 h 4"/>
                <a:gd name="T4" fmla="*/ 4 w 6"/>
                <a:gd name="T5" fmla="*/ 4 h 4"/>
                <a:gd name="T6" fmla="*/ 2 w 6"/>
                <a:gd name="T7" fmla="*/ 4 h 4"/>
                <a:gd name="T8" fmla="*/ 0 w 6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cubicBezTo>
                    <a:pt x="1" y="0"/>
                    <a:pt x="4" y="0"/>
                    <a:pt x="6" y="0"/>
                  </a:cubicBezTo>
                  <a:cubicBezTo>
                    <a:pt x="6" y="2"/>
                    <a:pt x="4" y="3"/>
                    <a:pt x="4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1" y="2"/>
                    <a:pt x="0" y="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61"/>
            <p:cNvSpPr/>
            <p:nvPr/>
          </p:nvSpPr>
          <p:spPr bwMode="auto">
            <a:xfrm>
              <a:off x="2554287" y="2638425"/>
              <a:ext cx="214313" cy="85725"/>
            </a:xfrm>
            <a:custGeom>
              <a:avLst/>
              <a:gdLst>
                <a:gd name="T0" fmla="*/ 56 w 57"/>
                <a:gd name="T1" fmla="*/ 16 h 23"/>
                <a:gd name="T2" fmla="*/ 43 w 57"/>
                <a:gd name="T3" fmla="*/ 20 h 23"/>
                <a:gd name="T4" fmla="*/ 41 w 57"/>
                <a:gd name="T5" fmla="*/ 13 h 23"/>
                <a:gd name="T6" fmla="*/ 25 w 57"/>
                <a:gd name="T7" fmla="*/ 10 h 23"/>
                <a:gd name="T8" fmla="*/ 24 w 57"/>
                <a:gd name="T9" fmla="*/ 6 h 23"/>
                <a:gd name="T10" fmla="*/ 10 w 57"/>
                <a:gd name="T11" fmla="*/ 6 h 23"/>
                <a:gd name="T12" fmla="*/ 0 w 57"/>
                <a:gd name="T13" fmla="*/ 9 h 23"/>
                <a:gd name="T14" fmla="*/ 5 w 57"/>
                <a:gd name="T15" fmla="*/ 2 h 23"/>
                <a:gd name="T16" fmla="*/ 18 w 57"/>
                <a:gd name="T17" fmla="*/ 0 h 23"/>
                <a:gd name="T18" fmla="*/ 22 w 57"/>
                <a:gd name="T19" fmla="*/ 3 h 23"/>
                <a:gd name="T20" fmla="*/ 27 w 57"/>
                <a:gd name="T21" fmla="*/ 5 h 23"/>
                <a:gd name="T22" fmla="*/ 38 w 57"/>
                <a:gd name="T23" fmla="*/ 6 h 23"/>
                <a:gd name="T24" fmla="*/ 42 w 57"/>
                <a:gd name="T25" fmla="*/ 13 h 23"/>
                <a:gd name="T26" fmla="*/ 46 w 57"/>
                <a:gd name="T27" fmla="*/ 14 h 23"/>
                <a:gd name="T28" fmla="*/ 56 w 57"/>
                <a:gd name="T29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" h="23">
                  <a:moveTo>
                    <a:pt x="56" y="16"/>
                  </a:moveTo>
                  <a:cubicBezTo>
                    <a:pt x="57" y="23"/>
                    <a:pt x="44" y="15"/>
                    <a:pt x="43" y="20"/>
                  </a:cubicBezTo>
                  <a:cubicBezTo>
                    <a:pt x="40" y="20"/>
                    <a:pt x="43" y="14"/>
                    <a:pt x="41" y="13"/>
                  </a:cubicBezTo>
                  <a:cubicBezTo>
                    <a:pt x="36" y="12"/>
                    <a:pt x="30" y="11"/>
                    <a:pt x="25" y="10"/>
                  </a:cubicBezTo>
                  <a:cubicBezTo>
                    <a:pt x="24" y="9"/>
                    <a:pt x="24" y="8"/>
                    <a:pt x="24" y="6"/>
                  </a:cubicBezTo>
                  <a:cubicBezTo>
                    <a:pt x="18" y="6"/>
                    <a:pt x="14" y="5"/>
                    <a:pt x="10" y="6"/>
                  </a:cubicBezTo>
                  <a:cubicBezTo>
                    <a:pt x="6" y="7"/>
                    <a:pt x="4" y="10"/>
                    <a:pt x="0" y="9"/>
                  </a:cubicBezTo>
                  <a:cubicBezTo>
                    <a:pt x="0" y="5"/>
                    <a:pt x="6" y="6"/>
                    <a:pt x="5" y="2"/>
                  </a:cubicBezTo>
                  <a:cubicBezTo>
                    <a:pt x="9" y="1"/>
                    <a:pt x="17" y="4"/>
                    <a:pt x="18" y="0"/>
                  </a:cubicBezTo>
                  <a:cubicBezTo>
                    <a:pt x="24" y="1"/>
                    <a:pt x="16" y="2"/>
                    <a:pt x="22" y="3"/>
                  </a:cubicBezTo>
                  <a:cubicBezTo>
                    <a:pt x="22" y="3"/>
                    <a:pt x="26" y="4"/>
                    <a:pt x="27" y="5"/>
                  </a:cubicBezTo>
                  <a:cubicBezTo>
                    <a:pt x="28" y="6"/>
                    <a:pt x="32" y="6"/>
                    <a:pt x="38" y="6"/>
                  </a:cubicBezTo>
                  <a:cubicBezTo>
                    <a:pt x="36" y="11"/>
                    <a:pt x="45" y="7"/>
                    <a:pt x="42" y="13"/>
                  </a:cubicBezTo>
                  <a:cubicBezTo>
                    <a:pt x="44" y="11"/>
                    <a:pt x="45" y="12"/>
                    <a:pt x="46" y="14"/>
                  </a:cubicBezTo>
                  <a:cubicBezTo>
                    <a:pt x="49" y="15"/>
                    <a:pt x="55" y="13"/>
                    <a:pt x="56" y="1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 62"/>
            <p:cNvSpPr/>
            <p:nvPr/>
          </p:nvSpPr>
          <p:spPr bwMode="auto">
            <a:xfrm>
              <a:off x="2805112" y="2713038"/>
              <a:ext cx="90488" cy="49213"/>
            </a:xfrm>
            <a:custGeom>
              <a:avLst/>
              <a:gdLst>
                <a:gd name="T0" fmla="*/ 2 w 24"/>
                <a:gd name="T1" fmla="*/ 0 h 13"/>
                <a:gd name="T2" fmla="*/ 13 w 24"/>
                <a:gd name="T3" fmla="*/ 1 h 13"/>
                <a:gd name="T4" fmla="*/ 18 w 24"/>
                <a:gd name="T5" fmla="*/ 3 h 13"/>
                <a:gd name="T6" fmla="*/ 24 w 24"/>
                <a:gd name="T7" fmla="*/ 6 h 13"/>
                <a:gd name="T8" fmla="*/ 4 w 24"/>
                <a:gd name="T9" fmla="*/ 8 h 13"/>
                <a:gd name="T10" fmla="*/ 7 w 24"/>
                <a:gd name="T11" fmla="*/ 7 h 13"/>
                <a:gd name="T12" fmla="*/ 2 w 24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3">
                  <a:moveTo>
                    <a:pt x="2" y="0"/>
                  </a:moveTo>
                  <a:cubicBezTo>
                    <a:pt x="4" y="2"/>
                    <a:pt x="9" y="0"/>
                    <a:pt x="13" y="1"/>
                  </a:cubicBezTo>
                  <a:cubicBezTo>
                    <a:pt x="13" y="2"/>
                    <a:pt x="17" y="7"/>
                    <a:pt x="18" y="3"/>
                  </a:cubicBezTo>
                  <a:cubicBezTo>
                    <a:pt x="21" y="3"/>
                    <a:pt x="20" y="7"/>
                    <a:pt x="24" y="6"/>
                  </a:cubicBezTo>
                  <a:cubicBezTo>
                    <a:pt x="24" y="13"/>
                    <a:pt x="9" y="10"/>
                    <a:pt x="4" y="8"/>
                  </a:cubicBezTo>
                  <a:cubicBezTo>
                    <a:pt x="4" y="7"/>
                    <a:pt x="7" y="7"/>
                    <a:pt x="7" y="7"/>
                  </a:cubicBezTo>
                  <a:cubicBezTo>
                    <a:pt x="7" y="5"/>
                    <a:pt x="0" y="5"/>
                    <a:pt x="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 63"/>
            <p:cNvSpPr/>
            <p:nvPr/>
          </p:nvSpPr>
          <p:spPr bwMode="auto">
            <a:xfrm>
              <a:off x="6699250" y="2716213"/>
              <a:ext cx="44450" cy="33338"/>
            </a:xfrm>
            <a:custGeom>
              <a:avLst/>
              <a:gdLst>
                <a:gd name="T0" fmla="*/ 10 w 12"/>
                <a:gd name="T1" fmla="*/ 0 h 9"/>
                <a:gd name="T2" fmla="*/ 7 w 12"/>
                <a:gd name="T3" fmla="*/ 9 h 9"/>
                <a:gd name="T4" fmla="*/ 0 w 12"/>
                <a:gd name="T5" fmla="*/ 3 h 9"/>
                <a:gd name="T6" fmla="*/ 3 w 12"/>
                <a:gd name="T7" fmla="*/ 0 h 9"/>
                <a:gd name="T8" fmla="*/ 10 w 12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10" y="0"/>
                  </a:moveTo>
                  <a:cubicBezTo>
                    <a:pt x="12" y="6"/>
                    <a:pt x="7" y="4"/>
                    <a:pt x="7" y="9"/>
                  </a:cubicBezTo>
                  <a:cubicBezTo>
                    <a:pt x="4" y="8"/>
                    <a:pt x="0" y="8"/>
                    <a:pt x="0" y="3"/>
                  </a:cubicBezTo>
                  <a:cubicBezTo>
                    <a:pt x="3" y="4"/>
                    <a:pt x="3" y="2"/>
                    <a:pt x="3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64"/>
            <p:cNvSpPr/>
            <p:nvPr/>
          </p:nvSpPr>
          <p:spPr bwMode="auto">
            <a:xfrm>
              <a:off x="2776537" y="2727325"/>
              <a:ext cx="33338" cy="26988"/>
            </a:xfrm>
            <a:custGeom>
              <a:avLst/>
              <a:gdLst>
                <a:gd name="T0" fmla="*/ 7 w 9"/>
                <a:gd name="T1" fmla="*/ 7 h 7"/>
                <a:gd name="T2" fmla="*/ 0 w 9"/>
                <a:gd name="T3" fmla="*/ 6 h 7"/>
                <a:gd name="T4" fmla="*/ 7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7" y="7"/>
                  </a:moveTo>
                  <a:cubicBezTo>
                    <a:pt x="5" y="6"/>
                    <a:pt x="3" y="5"/>
                    <a:pt x="0" y="6"/>
                  </a:cubicBezTo>
                  <a:cubicBezTo>
                    <a:pt x="1" y="3"/>
                    <a:pt x="9" y="0"/>
                    <a:pt x="7" y="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 65"/>
            <p:cNvSpPr/>
            <p:nvPr/>
          </p:nvSpPr>
          <p:spPr bwMode="auto">
            <a:xfrm>
              <a:off x="2686050" y="2735263"/>
              <a:ext cx="41275" cy="26988"/>
            </a:xfrm>
            <a:custGeom>
              <a:avLst/>
              <a:gdLst>
                <a:gd name="T0" fmla="*/ 1 w 11"/>
                <a:gd name="T1" fmla="*/ 2 h 7"/>
                <a:gd name="T2" fmla="*/ 10 w 11"/>
                <a:gd name="T3" fmla="*/ 5 h 7"/>
                <a:gd name="T4" fmla="*/ 1 w 11"/>
                <a:gd name="T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">
                  <a:moveTo>
                    <a:pt x="1" y="2"/>
                  </a:moveTo>
                  <a:cubicBezTo>
                    <a:pt x="4" y="3"/>
                    <a:pt x="11" y="0"/>
                    <a:pt x="10" y="5"/>
                  </a:cubicBezTo>
                  <a:cubicBezTo>
                    <a:pt x="7" y="4"/>
                    <a:pt x="0" y="7"/>
                    <a:pt x="1" y="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 66"/>
            <p:cNvSpPr/>
            <p:nvPr/>
          </p:nvSpPr>
          <p:spPr bwMode="auto">
            <a:xfrm>
              <a:off x="6934200" y="2749550"/>
              <a:ext cx="60325" cy="101600"/>
            </a:xfrm>
            <a:custGeom>
              <a:avLst/>
              <a:gdLst>
                <a:gd name="T0" fmla="*/ 7 w 16"/>
                <a:gd name="T1" fmla="*/ 0 h 27"/>
                <a:gd name="T2" fmla="*/ 13 w 16"/>
                <a:gd name="T3" fmla="*/ 0 h 27"/>
                <a:gd name="T4" fmla="*/ 16 w 16"/>
                <a:gd name="T5" fmla="*/ 10 h 27"/>
                <a:gd name="T6" fmla="*/ 12 w 16"/>
                <a:gd name="T7" fmla="*/ 14 h 27"/>
                <a:gd name="T8" fmla="*/ 10 w 16"/>
                <a:gd name="T9" fmla="*/ 18 h 27"/>
                <a:gd name="T10" fmla="*/ 9 w 16"/>
                <a:gd name="T11" fmla="*/ 25 h 27"/>
                <a:gd name="T12" fmla="*/ 5 w 16"/>
                <a:gd name="T13" fmla="*/ 21 h 27"/>
                <a:gd name="T14" fmla="*/ 0 w 16"/>
                <a:gd name="T15" fmla="*/ 15 h 27"/>
                <a:gd name="T16" fmla="*/ 3 w 16"/>
                <a:gd name="T17" fmla="*/ 7 h 27"/>
                <a:gd name="T18" fmla="*/ 7 w 16"/>
                <a:gd name="T1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27">
                  <a:moveTo>
                    <a:pt x="7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2"/>
                    <a:pt x="15" y="6"/>
                    <a:pt x="16" y="10"/>
                  </a:cubicBezTo>
                  <a:cubicBezTo>
                    <a:pt x="13" y="10"/>
                    <a:pt x="15" y="14"/>
                    <a:pt x="12" y="14"/>
                  </a:cubicBezTo>
                  <a:cubicBezTo>
                    <a:pt x="12" y="16"/>
                    <a:pt x="12" y="18"/>
                    <a:pt x="10" y="18"/>
                  </a:cubicBezTo>
                  <a:cubicBezTo>
                    <a:pt x="9" y="20"/>
                    <a:pt x="12" y="25"/>
                    <a:pt x="9" y="25"/>
                  </a:cubicBezTo>
                  <a:cubicBezTo>
                    <a:pt x="4" y="27"/>
                    <a:pt x="8" y="21"/>
                    <a:pt x="5" y="21"/>
                  </a:cubicBezTo>
                  <a:cubicBezTo>
                    <a:pt x="3" y="21"/>
                    <a:pt x="2" y="17"/>
                    <a:pt x="0" y="15"/>
                  </a:cubicBezTo>
                  <a:cubicBezTo>
                    <a:pt x="0" y="11"/>
                    <a:pt x="5" y="13"/>
                    <a:pt x="3" y="7"/>
                  </a:cubicBezTo>
                  <a:cubicBezTo>
                    <a:pt x="7" y="10"/>
                    <a:pt x="7" y="3"/>
                    <a:pt x="7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Freeform 67"/>
            <p:cNvSpPr/>
            <p:nvPr/>
          </p:nvSpPr>
          <p:spPr bwMode="auto">
            <a:xfrm>
              <a:off x="6994525" y="2836863"/>
              <a:ext cx="79375" cy="82550"/>
            </a:xfrm>
            <a:custGeom>
              <a:avLst/>
              <a:gdLst>
                <a:gd name="T0" fmla="*/ 11 w 21"/>
                <a:gd name="T1" fmla="*/ 2 h 22"/>
                <a:gd name="T2" fmla="*/ 15 w 21"/>
                <a:gd name="T3" fmla="*/ 6 h 22"/>
                <a:gd name="T4" fmla="*/ 14 w 21"/>
                <a:gd name="T5" fmla="*/ 8 h 22"/>
                <a:gd name="T6" fmla="*/ 15 w 21"/>
                <a:gd name="T7" fmla="*/ 11 h 22"/>
                <a:gd name="T8" fmla="*/ 21 w 21"/>
                <a:gd name="T9" fmla="*/ 18 h 22"/>
                <a:gd name="T10" fmla="*/ 18 w 21"/>
                <a:gd name="T11" fmla="*/ 22 h 22"/>
                <a:gd name="T12" fmla="*/ 14 w 21"/>
                <a:gd name="T13" fmla="*/ 22 h 22"/>
                <a:gd name="T14" fmla="*/ 7 w 21"/>
                <a:gd name="T15" fmla="*/ 15 h 22"/>
                <a:gd name="T16" fmla="*/ 10 w 21"/>
                <a:gd name="T17" fmla="*/ 12 h 22"/>
                <a:gd name="T18" fmla="*/ 0 w 21"/>
                <a:gd name="T19" fmla="*/ 4 h 22"/>
                <a:gd name="T20" fmla="*/ 11 w 21"/>
                <a:gd name="T21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22">
                  <a:moveTo>
                    <a:pt x="11" y="2"/>
                  </a:moveTo>
                  <a:cubicBezTo>
                    <a:pt x="7" y="7"/>
                    <a:pt x="14" y="5"/>
                    <a:pt x="15" y="6"/>
                  </a:cubicBezTo>
                  <a:cubicBezTo>
                    <a:pt x="16" y="8"/>
                    <a:pt x="14" y="7"/>
                    <a:pt x="14" y="8"/>
                  </a:cubicBezTo>
                  <a:cubicBezTo>
                    <a:pt x="14" y="8"/>
                    <a:pt x="15" y="10"/>
                    <a:pt x="15" y="11"/>
                  </a:cubicBezTo>
                  <a:cubicBezTo>
                    <a:pt x="17" y="13"/>
                    <a:pt x="21" y="13"/>
                    <a:pt x="21" y="18"/>
                  </a:cubicBezTo>
                  <a:cubicBezTo>
                    <a:pt x="18" y="17"/>
                    <a:pt x="18" y="20"/>
                    <a:pt x="18" y="22"/>
                  </a:cubicBezTo>
                  <a:cubicBezTo>
                    <a:pt x="17" y="21"/>
                    <a:pt x="14" y="20"/>
                    <a:pt x="14" y="22"/>
                  </a:cubicBezTo>
                  <a:cubicBezTo>
                    <a:pt x="10" y="21"/>
                    <a:pt x="11" y="15"/>
                    <a:pt x="7" y="15"/>
                  </a:cubicBezTo>
                  <a:cubicBezTo>
                    <a:pt x="7" y="13"/>
                    <a:pt x="10" y="14"/>
                    <a:pt x="10" y="12"/>
                  </a:cubicBezTo>
                  <a:cubicBezTo>
                    <a:pt x="6" y="9"/>
                    <a:pt x="4" y="5"/>
                    <a:pt x="0" y="4"/>
                  </a:cubicBezTo>
                  <a:cubicBezTo>
                    <a:pt x="3" y="0"/>
                    <a:pt x="6" y="1"/>
                    <a:pt x="11" y="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Rectangle 68"/>
            <p:cNvSpPr>
              <a:spLocks noChangeArrowheads="1"/>
            </p:cNvSpPr>
            <p:nvPr/>
          </p:nvSpPr>
          <p:spPr bwMode="auto">
            <a:xfrm>
              <a:off x="6961187" y="2870200"/>
              <a:ext cx="19050" cy="11113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Freeform 69"/>
            <p:cNvSpPr/>
            <p:nvPr/>
          </p:nvSpPr>
          <p:spPr bwMode="auto">
            <a:xfrm>
              <a:off x="6986587" y="2884488"/>
              <a:ext cx="46038" cy="65088"/>
            </a:xfrm>
            <a:custGeom>
              <a:avLst/>
              <a:gdLst>
                <a:gd name="T0" fmla="*/ 12 w 12"/>
                <a:gd name="T1" fmla="*/ 14 h 17"/>
                <a:gd name="T2" fmla="*/ 5 w 12"/>
                <a:gd name="T3" fmla="*/ 16 h 17"/>
                <a:gd name="T4" fmla="*/ 0 w 12"/>
                <a:gd name="T5" fmla="*/ 9 h 17"/>
                <a:gd name="T6" fmla="*/ 12 w 12"/>
                <a:gd name="T7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7">
                  <a:moveTo>
                    <a:pt x="12" y="14"/>
                  </a:moveTo>
                  <a:cubicBezTo>
                    <a:pt x="12" y="17"/>
                    <a:pt x="7" y="15"/>
                    <a:pt x="5" y="16"/>
                  </a:cubicBezTo>
                  <a:cubicBezTo>
                    <a:pt x="5" y="12"/>
                    <a:pt x="6" y="7"/>
                    <a:pt x="0" y="9"/>
                  </a:cubicBezTo>
                  <a:cubicBezTo>
                    <a:pt x="6" y="0"/>
                    <a:pt x="5" y="16"/>
                    <a:pt x="12" y="1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Freeform 70"/>
            <p:cNvSpPr/>
            <p:nvPr/>
          </p:nvSpPr>
          <p:spPr bwMode="auto">
            <a:xfrm>
              <a:off x="6080125" y="2938463"/>
              <a:ext cx="44450" cy="77788"/>
            </a:xfrm>
            <a:custGeom>
              <a:avLst/>
              <a:gdLst>
                <a:gd name="T0" fmla="*/ 3 w 12"/>
                <a:gd name="T1" fmla="*/ 2 h 21"/>
                <a:gd name="T2" fmla="*/ 7 w 12"/>
                <a:gd name="T3" fmla="*/ 6 h 21"/>
                <a:gd name="T4" fmla="*/ 8 w 12"/>
                <a:gd name="T5" fmla="*/ 7 h 21"/>
                <a:gd name="T6" fmla="*/ 11 w 12"/>
                <a:gd name="T7" fmla="*/ 10 h 21"/>
                <a:gd name="T8" fmla="*/ 10 w 12"/>
                <a:gd name="T9" fmla="*/ 12 h 21"/>
                <a:gd name="T10" fmla="*/ 11 w 12"/>
                <a:gd name="T11" fmla="*/ 19 h 21"/>
                <a:gd name="T12" fmla="*/ 8 w 12"/>
                <a:gd name="T13" fmla="*/ 21 h 21"/>
                <a:gd name="T14" fmla="*/ 3 w 12"/>
                <a:gd name="T1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1">
                  <a:moveTo>
                    <a:pt x="3" y="2"/>
                  </a:moveTo>
                  <a:cubicBezTo>
                    <a:pt x="5" y="0"/>
                    <a:pt x="6" y="5"/>
                    <a:pt x="7" y="6"/>
                  </a:cubicBezTo>
                  <a:cubicBezTo>
                    <a:pt x="7" y="7"/>
                    <a:pt x="8" y="6"/>
                    <a:pt x="8" y="7"/>
                  </a:cubicBezTo>
                  <a:cubicBezTo>
                    <a:pt x="8" y="9"/>
                    <a:pt x="11" y="9"/>
                    <a:pt x="11" y="10"/>
                  </a:cubicBezTo>
                  <a:cubicBezTo>
                    <a:pt x="12" y="12"/>
                    <a:pt x="10" y="11"/>
                    <a:pt x="10" y="12"/>
                  </a:cubicBezTo>
                  <a:cubicBezTo>
                    <a:pt x="9" y="13"/>
                    <a:pt x="12" y="15"/>
                    <a:pt x="11" y="19"/>
                  </a:cubicBezTo>
                  <a:cubicBezTo>
                    <a:pt x="9" y="18"/>
                    <a:pt x="8" y="20"/>
                    <a:pt x="8" y="21"/>
                  </a:cubicBezTo>
                  <a:cubicBezTo>
                    <a:pt x="0" y="19"/>
                    <a:pt x="1" y="11"/>
                    <a:pt x="3" y="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Freeform 71"/>
            <p:cNvSpPr/>
            <p:nvPr/>
          </p:nvSpPr>
          <p:spPr bwMode="auto">
            <a:xfrm>
              <a:off x="7027862" y="2941638"/>
              <a:ext cx="57150" cy="85725"/>
            </a:xfrm>
            <a:custGeom>
              <a:avLst/>
              <a:gdLst>
                <a:gd name="T0" fmla="*/ 12 w 15"/>
                <a:gd name="T1" fmla="*/ 1 h 23"/>
                <a:gd name="T2" fmla="*/ 15 w 15"/>
                <a:gd name="T3" fmla="*/ 12 h 23"/>
                <a:gd name="T4" fmla="*/ 11 w 15"/>
                <a:gd name="T5" fmla="*/ 13 h 23"/>
                <a:gd name="T6" fmla="*/ 11 w 15"/>
                <a:gd name="T7" fmla="*/ 23 h 23"/>
                <a:gd name="T8" fmla="*/ 3 w 15"/>
                <a:gd name="T9" fmla="*/ 19 h 23"/>
                <a:gd name="T10" fmla="*/ 5 w 15"/>
                <a:gd name="T11" fmla="*/ 13 h 23"/>
                <a:gd name="T12" fmla="*/ 5 w 15"/>
                <a:gd name="T13" fmla="*/ 11 h 23"/>
                <a:gd name="T14" fmla="*/ 3 w 15"/>
                <a:gd name="T15" fmla="*/ 11 h 23"/>
                <a:gd name="T16" fmla="*/ 6 w 15"/>
                <a:gd name="T17" fmla="*/ 6 h 23"/>
                <a:gd name="T18" fmla="*/ 9 w 15"/>
                <a:gd name="T19" fmla="*/ 2 h 23"/>
                <a:gd name="T20" fmla="*/ 12 w 15"/>
                <a:gd name="T21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3">
                  <a:moveTo>
                    <a:pt x="12" y="1"/>
                  </a:moveTo>
                  <a:cubicBezTo>
                    <a:pt x="12" y="6"/>
                    <a:pt x="11" y="11"/>
                    <a:pt x="15" y="12"/>
                  </a:cubicBezTo>
                  <a:cubicBezTo>
                    <a:pt x="14" y="14"/>
                    <a:pt x="12" y="13"/>
                    <a:pt x="11" y="13"/>
                  </a:cubicBezTo>
                  <a:cubicBezTo>
                    <a:pt x="13" y="16"/>
                    <a:pt x="9" y="18"/>
                    <a:pt x="11" y="23"/>
                  </a:cubicBezTo>
                  <a:cubicBezTo>
                    <a:pt x="7" y="23"/>
                    <a:pt x="7" y="19"/>
                    <a:pt x="3" y="19"/>
                  </a:cubicBezTo>
                  <a:cubicBezTo>
                    <a:pt x="3" y="16"/>
                    <a:pt x="5" y="15"/>
                    <a:pt x="5" y="13"/>
                  </a:cubicBezTo>
                  <a:cubicBezTo>
                    <a:pt x="5" y="12"/>
                    <a:pt x="2" y="11"/>
                    <a:pt x="5" y="11"/>
                  </a:cubicBezTo>
                  <a:cubicBezTo>
                    <a:pt x="5" y="9"/>
                    <a:pt x="3" y="10"/>
                    <a:pt x="3" y="11"/>
                  </a:cubicBezTo>
                  <a:cubicBezTo>
                    <a:pt x="0" y="10"/>
                    <a:pt x="3" y="5"/>
                    <a:pt x="6" y="6"/>
                  </a:cubicBezTo>
                  <a:cubicBezTo>
                    <a:pt x="6" y="4"/>
                    <a:pt x="8" y="3"/>
                    <a:pt x="9" y="2"/>
                  </a:cubicBezTo>
                  <a:cubicBezTo>
                    <a:pt x="10" y="2"/>
                    <a:pt x="10" y="0"/>
                    <a:pt x="12" y="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Freeform 72"/>
            <p:cNvSpPr/>
            <p:nvPr/>
          </p:nvSpPr>
          <p:spPr bwMode="auto">
            <a:xfrm>
              <a:off x="6986587" y="2960688"/>
              <a:ext cx="41275" cy="36513"/>
            </a:xfrm>
            <a:custGeom>
              <a:avLst/>
              <a:gdLst>
                <a:gd name="T0" fmla="*/ 6 w 11"/>
                <a:gd name="T1" fmla="*/ 0 h 10"/>
                <a:gd name="T2" fmla="*/ 10 w 11"/>
                <a:gd name="T3" fmla="*/ 4 h 10"/>
                <a:gd name="T4" fmla="*/ 9 w 11"/>
                <a:gd name="T5" fmla="*/ 6 h 10"/>
                <a:gd name="T6" fmla="*/ 0 w 11"/>
                <a:gd name="T7" fmla="*/ 10 h 10"/>
                <a:gd name="T8" fmla="*/ 6 w 11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6" y="0"/>
                  </a:moveTo>
                  <a:cubicBezTo>
                    <a:pt x="9" y="0"/>
                    <a:pt x="11" y="1"/>
                    <a:pt x="10" y="4"/>
                  </a:cubicBezTo>
                  <a:cubicBezTo>
                    <a:pt x="8" y="4"/>
                    <a:pt x="7" y="5"/>
                    <a:pt x="9" y="6"/>
                  </a:cubicBezTo>
                  <a:cubicBezTo>
                    <a:pt x="8" y="7"/>
                    <a:pt x="4" y="9"/>
                    <a:pt x="0" y="10"/>
                  </a:cubicBezTo>
                  <a:cubicBezTo>
                    <a:pt x="0" y="4"/>
                    <a:pt x="6" y="5"/>
                    <a:pt x="6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Freeform 73"/>
            <p:cNvSpPr/>
            <p:nvPr/>
          </p:nvSpPr>
          <p:spPr bwMode="auto">
            <a:xfrm>
              <a:off x="7104062" y="3095625"/>
              <a:ext cx="25400" cy="52388"/>
            </a:xfrm>
            <a:custGeom>
              <a:avLst/>
              <a:gdLst>
                <a:gd name="T0" fmla="*/ 2 w 7"/>
                <a:gd name="T1" fmla="*/ 0 h 14"/>
                <a:gd name="T2" fmla="*/ 7 w 7"/>
                <a:gd name="T3" fmla="*/ 5 h 14"/>
                <a:gd name="T4" fmla="*/ 0 w 7"/>
                <a:gd name="T5" fmla="*/ 13 h 14"/>
                <a:gd name="T6" fmla="*/ 3 w 7"/>
                <a:gd name="T7" fmla="*/ 12 h 14"/>
                <a:gd name="T8" fmla="*/ 2 w 7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4">
                  <a:moveTo>
                    <a:pt x="2" y="0"/>
                  </a:moveTo>
                  <a:cubicBezTo>
                    <a:pt x="5" y="0"/>
                    <a:pt x="3" y="6"/>
                    <a:pt x="7" y="5"/>
                  </a:cubicBezTo>
                  <a:cubicBezTo>
                    <a:pt x="6" y="8"/>
                    <a:pt x="7" y="14"/>
                    <a:pt x="0" y="13"/>
                  </a:cubicBezTo>
                  <a:cubicBezTo>
                    <a:pt x="0" y="12"/>
                    <a:pt x="2" y="12"/>
                    <a:pt x="3" y="12"/>
                  </a:cubicBezTo>
                  <a:cubicBezTo>
                    <a:pt x="1" y="6"/>
                    <a:pt x="1" y="7"/>
                    <a:pt x="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Freeform 74"/>
            <p:cNvSpPr/>
            <p:nvPr/>
          </p:nvSpPr>
          <p:spPr bwMode="auto">
            <a:xfrm>
              <a:off x="6942137" y="3109913"/>
              <a:ext cx="104775" cy="34925"/>
            </a:xfrm>
            <a:custGeom>
              <a:avLst/>
              <a:gdLst>
                <a:gd name="T0" fmla="*/ 28 w 28"/>
                <a:gd name="T1" fmla="*/ 3 h 9"/>
                <a:gd name="T2" fmla="*/ 19 w 28"/>
                <a:gd name="T3" fmla="*/ 8 h 9"/>
                <a:gd name="T4" fmla="*/ 0 w 28"/>
                <a:gd name="T5" fmla="*/ 9 h 9"/>
                <a:gd name="T6" fmla="*/ 24 w 28"/>
                <a:gd name="T7" fmla="*/ 2 h 9"/>
                <a:gd name="T8" fmla="*/ 28 w 28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9">
                  <a:moveTo>
                    <a:pt x="28" y="3"/>
                  </a:moveTo>
                  <a:cubicBezTo>
                    <a:pt x="28" y="7"/>
                    <a:pt x="23" y="7"/>
                    <a:pt x="19" y="8"/>
                  </a:cubicBezTo>
                  <a:cubicBezTo>
                    <a:pt x="13" y="8"/>
                    <a:pt x="5" y="7"/>
                    <a:pt x="0" y="9"/>
                  </a:cubicBezTo>
                  <a:cubicBezTo>
                    <a:pt x="1" y="0"/>
                    <a:pt x="20" y="9"/>
                    <a:pt x="24" y="2"/>
                  </a:cubicBezTo>
                  <a:cubicBezTo>
                    <a:pt x="25" y="3"/>
                    <a:pt x="26" y="4"/>
                    <a:pt x="28" y="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Freeform 75"/>
            <p:cNvSpPr/>
            <p:nvPr/>
          </p:nvSpPr>
          <p:spPr bwMode="auto">
            <a:xfrm>
              <a:off x="7175500" y="3151188"/>
              <a:ext cx="66675" cy="46038"/>
            </a:xfrm>
            <a:custGeom>
              <a:avLst/>
              <a:gdLst>
                <a:gd name="T0" fmla="*/ 18 w 18"/>
                <a:gd name="T1" fmla="*/ 8 h 12"/>
                <a:gd name="T2" fmla="*/ 15 w 18"/>
                <a:gd name="T3" fmla="*/ 11 h 12"/>
                <a:gd name="T4" fmla="*/ 7 w 18"/>
                <a:gd name="T5" fmla="*/ 11 h 12"/>
                <a:gd name="T6" fmla="*/ 5 w 18"/>
                <a:gd name="T7" fmla="*/ 9 h 12"/>
                <a:gd name="T8" fmla="*/ 0 w 18"/>
                <a:gd name="T9" fmla="*/ 5 h 12"/>
                <a:gd name="T10" fmla="*/ 7 w 18"/>
                <a:gd name="T11" fmla="*/ 2 h 12"/>
                <a:gd name="T12" fmla="*/ 11 w 18"/>
                <a:gd name="T13" fmla="*/ 1 h 12"/>
                <a:gd name="T14" fmla="*/ 11 w 18"/>
                <a:gd name="T15" fmla="*/ 2 h 12"/>
                <a:gd name="T16" fmla="*/ 12 w 18"/>
                <a:gd name="T17" fmla="*/ 1 h 12"/>
                <a:gd name="T18" fmla="*/ 18 w 18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2">
                  <a:moveTo>
                    <a:pt x="18" y="8"/>
                  </a:moveTo>
                  <a:cubicBezTo>
                    <a:pt x="17" y="9"/>
                    <a:pt x="15" y="9"/>
                    <a:pt x="15" y="11"/>
                  </a:cubicBezTo>
                  <a:cubicBezTo>
                    <a:pt x="12" y="9"/>
                    <a:pt x="9" y="12"/>
                    <a:pt x="7" y="11"/>
                  </a:cubicBezTo>
                  <a:cubicBezTo>
                    <a:pt x="6" y="11"/>
                    <a:pt x="7" y="9"/>
                    <a:pt x="5" y="9"/>
                  </a:cubicBezTo>
                  <a:cubicBezTo>
                    <a:pt x="4" y="9"/>
                    <a:pt x="2" y="6"/>
                    <a:pt x="0" y="5"/>
                  </a:cubicBezTo>
                  <a:cubicBezTo>
                    <a:pt x="0" y="3"/>
                    <a:pt x="4" y="4"/>
                    <a:pt x="7" y="2"/>
                  </a:cubicBezTo>
                  <a:cubicBezTo>
                    <a:pt x="7" y="2"/>
                    <a:pt x="10" y="0"/>
                    <a:pt x="11" y="1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2"/>
                    <a:pt x="13" y="1"/>
                    <a:pt x="12" y="1"/>
                  </a:cubicBezTo>
                  <a:cubicBezTo>
                    <a:pt x="15" y="2"/>
                    <a:pt x="17" y="4"/>
                    <a:pt x="18" y="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76"/>
            <p:cNvSpPr/>
            <p:nvPr/>
          </p:nvSpPr>
          <p:spPr bwMode="auto">
            <a:xfrm>
              <a:off x="7208837" y="3173413"/>
              <a:ext cx="385763" cy="206375"/>
            </a:xfrm>
            <a:custGeom>
              <a:avLst/>
              <a:gdLst>
                <a:gd name="T0" fmla="*/ 34 w 103"/>
                <a:gd name="T1" fmla="*/ 27 h 55"/>
                <a:gd name="T2" fmla="*/ 28 w 103"/>
                <a:gd name="T3" fmla="*/ 24 h 55"/>
                <a:gd name="T4" fmla="*/ 26 w 103"/>
                <a:gd name="T5" fmla="*/ 19 h 55"/>
                <a:gd name="T6" fmla="*/ 10 w 103"/>
                <a:gd name="T7" fmla="*/ 15 h 55"/>
                <a:gd name="T8" fmla="*/ 2 w 103"/>
                <a:gd name="T9" fmla="*/ 15 h 55"/>
                <a:gd name="T10" fmla="*/ 0 w 103"/>
                <a:gd name="T11" fmla="*/ 9 h 55"/>
                <a:gd name="T12" fmla="*/ 5 w 103"/>
                <a:gd name="T13" fmla="*/ 9 h 55"/>
                <a:gd name="T14" fmla="*/ 9 w 103"/>
                <a:gd name="T15" fmla="*/ 7 h 55"/>
                <a:gd name="T16" fmla="*/ 16 w 103"/>
                <a:gd name="T17" fmla="*/ 10 h 55"/>
                <a:gd name="T18" fmla="*/ 21 w 103"/>
                <a:gd name="T19" fmla="*/ 6 h 55"/>
                <a:gd name="T20" fmla="*/ 33 w 103"/>
                <a:gd name="T21" fmla="*/ 2 h 55"/>
                <a:gd name="T22" fmla="*/ 35 w 103"/>
                <a:gd name="T23" fmla="*/ 5 h 55"/>
                <a:gd name="T24" fmla="*/ 47 w 103"/>
                <a:gd name="T25" fmla="*/ 9 h 55"/>
                <a:gd name="T26" fmla="*/ 49 w 103"/>
                <a:gd name="T27" fmla="*/ 7 h 55"/>
                <a:gd name="T28" fmla="*/ 52 w 103"/>
                <a:gd name="T29" fmla="*/ 10 h 55"/>
                <a:gd name="T30" fmla="*/ 59 w 103"/>
                <a:gd name="T31" fmla="*/ 10 h 55"/>
                <a:gd name="T32" fmla="*/ 65 w 103"/>
                <a:gd name="T33" fmla="*/ 13 h 55"/>
                <a:gd name="T34" fmla="*/ 65 w 103"/>
                <a:gd name="T35" fmla="*/ 17 h 55"/>
                <a:gd name="T36" fmla="*/ 68 w 103"/>
                <a:gd name="T37" fmla="*/ 16 h 55"/>
                <a:gd name="T38" fmla="*/ 69 w 103"/>
                <a:gd name="T39" fmla="*/ 20 h 55"/>
                <a:gd name="T40" fmla="*/ 76 w 103"/>
                <a:gd name="T41" fmla="*/ 24 h 55"/>
                <a:gd name="T42" fmla="*/ 87 w 103"/>
                <a:gd name="T43" fmla="*/ 29 h 55"/>
                <a:gd name="T44" fmla="*/ 86 w 103"/>
                <a:gd name="T45" fmla="*/ 33 h 55"/>
                <a:gd name="T46" fmla="*/ 90 w 103"/>
                <a:gd name="T47" fmla="*/ 36 h 55"/>
                <a:gd name="T48" fmla="*/ 90 w 103"/>
                <a:gd name="T49" fmla="*/ 38 h 55"/>
                <a:gd name="T50" fmla="*/ 96 w 103"/>
                <a:gd name="T51" fmla="*/ 44 h 55"/>
                <a:gd name="T52" fmla="*/ 103 w 103"/>
                <a:gd name="T53" fmla="*/ 51 h 55"/>
                <a:gd name="T54" fmla="*/ 93 w 103"/>
                <a:gd name="T55" fmla="*/ 51 h 55"/>
                <a:gd name="T56" fmla="*/ 85 w 103"/>
                <a:gd name="T57" fmla="*/ 45 h 55"/>
                <a:gd name="T58" fmla="*/ 82 w 103"/>
                <a:gd name="T59" fmla="*/ 43 h 55"/>
                <a:gd name="T60" fmla="*/ 80 w 103"/>
                <a:gd name="T61" fmla="*/ 41 h 55"/>
                <a:gd name="T62" fmla="*/ 76 w 103"/>
                <a:gd name="T63" fmla="*/ 37 h 55"/>
                <a:gd name="T64" fmla="*/ 65 w 103"/>
                <a:gd name="T65" fmla="*/ 36 h 55"/>
                <a:gd name="T66" fmla="*/ 59 w 103"/>
                <a:gd name="T67" fmla="*/ 48 h 55"/>
                <a:gd name="T68" fmla="*/ 51 w 103"/>
                <a:gd name="T69" fmla="*/ 45 h 55"/>
                <a:gd name="T70" fmla="*/ 47 w 103"/>
                <a:gd name="T71" fmla="*/ 44 h 55"/>
                <a:gd name="T72" fmla="*/ 41 w 103"/>
                <a:gd name="T73" fmla="*/ 37 h 55"/>
                <a:gd name="T74" fmla="*/ 35 w 103"/>
                <a:gd name="T75" fmla="*/ 43 h 55"/>
                <a:gd name="T76" fmla="*/ 31 w 103"/>
                <a:gd name="T77" fmla="*/ 40 h 55"/>
                <a:gd name="T78" fmla="*/ 35 w 103"/>
                <a:gd name="T79" fmla="*/ 36 h 55"/>
                <a:gd name="T80" fmla="*/ 38 w 103"/>
                <a:gd name="T81" fmla="*/ 30 h 55"/>
                <a:gd name="T82" fmla="*/ 37 w 103"/>
                <a:gd name="T83" fmla="*/ 33 h 55"/>
                <a:gd name="T84" fmla="*/ 34 w 103"/>
                <a:gd name="T85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3" h="55">
                  <a:moveTo>
                    <a:pt x="34" y="27"/>
                  </a:moveTo>
                  <a:cubicBezTo>
                    <a:pt x="31" y="27"/>
                    <a:pt x="32" y="23"/>
                    <a:pt x="28" y="24"/>
                  </a:cubicBezTo>
                  <a:cubicBezTo>
                    <a:pt x="28" y="22"/>
                    <a:pt x="26" y="21"/>
                    <a:pt x="26" y="19"/>
                  </a:cubicBezTo>
                  <a:cubicBezTo>
                    <a:pt x="20" y="18"/>
                    <a:pt x="14" y="18"/>
                    <a:pt x="10" y="15"/>
                  </a:cubicBezTo>
                  <a:cubicBezTo>
                    <a:pt x="6" y="16"/>
                    <a:pt x="7" y="15"/>
                    <a:pt x="2" y="15"/>
                  </a:cubicBezTo>
                  <a:cubicBezTo>
                    <a:pt x="2" y="12"/>
                    <a:pt x="2" y="9"/>
                    <a:pt x="0" y="9"/>
                  </a:cubicBezTo>
                  <a:cubicBezTo>
                    <a:pt x="1" y="6"/>
                    <a:pt x="3" y="9"/>
                    <a:pt x="5" y="9"/>
                  </a:cubicBezTo>
                  <a:cubicBezTo>
                    <a:pt x="7" y="9"/>
                    <a:pt x="7" y="7"/>
                    <a:pt x="9" y="7"/>
                  </a:cubicBezTo>
                  <a:cubicBezTo>
                    <a:pt x="12" y="8"/>
                    <a:pt x="13" y="10"/>
                    <a:pt x="16" y="10"/>
                  </a:cubicBezTo>
                  <a:cubicBezTo>
                    <a:pt x="19" y="12"/>
                    <a:pt x="20" y="7"/>
                    <a:pt x="21" y="6"/>
                  </a:cubicBezTo>
                  <a:cubicBezTo>
                    <a:pt x="25" y="4"/>
                    <a:pt x="30" y="5"/>
                    <a:pt x="33" y="2"/>
                  </a:cubicBezTo>
                  <a:cubicBezTo>
                    <a:pt x="36" y="0"/>
                    <a:pt x="35" y="4"/>
                    <a:pt x="35" y="5"/>
                  </a:cubicBezTo>
                  <a:cubicBezTo>
                    <a:pt x="38" y="6"/>
                    <a:pt x="47" y="4"/>
                    <a:pt x="47" y="9"/>
                  </a:cubicBezTo>
                  <a:cubicBezTo>
                    <a:pt x="48" y="10"/>
                    <a:pt x="49" y="7"/>
                    <a:pt x="49" y="7"/>
                  </a:cubicBezTo>
                  <a:cubicBezTo>
                    <a:pt x="51" y="8"/>
                    <a:pt x="51" y="10"/>
                    <a:pt x="52" y="10"/>
                  </a:cubicBezTo>
                  <a:cubicBezTo>
                    <a:pt x="54" y="11"/>
                    <a:pt x="57" y="10"/>
                    <a:pt x="59" y="10"/>
                  </a:cubicBezTo>
                  <a:cubicBezTo>
                    <a:pt x="60" y="11"/>
                    <a:pt x="60" y="15"/>
                    <a:pt x="65" y="13"/>
                  </a:cubicBezTo>
                  <a:cubicBezTo>
                    <a:pt x="67" y="15"/>
                    <a:pt x="65" y="15"/>
                    <a:pt x="65" y="17"/>
                  </a:cubicBezTo>
                  <a:cubicBezTo>
                    <a:pt x="67" y="18"/>
                    <a:pt x="67" y="17"/>
                    <a:pt x="68" y="16"/>
                  </a:cubicBezTo>
                  <a:cubicBezTo>
                    <a:pt x="69" y="16"/>
                    <a:pt x="69" y="18"/>
                    <a:pt x="69" y="20"/>
                  </a:cubicBezTo>
                  <a:cubicBezTo>
                    <a:pt x="70" y="22"/>
                    <a:pt x="74" y="23"/>
                    <a:pt x="76" y="24"/>
                  </a:cubicBezTo>
                  <a:cubicBezTo>
                    <a:pt x="78" y="25"/>
                    <a:pt x="83" y="29"/>
                    <a:pt x="87" y="29"/>
                  </a:cubicBezTo>
                  <a:cubicBezTo>
                    <a:pt x="88" y="31"/>
                    <a:pt x="86" y="31"/>
                    <a:pt x="86" y="33"/>
                  </a:cubicBezTo>
                  <a:cubicBezTo>
                    <a:pt x="87" y="34"/>
                    <a:pt x="89" y="34"/>
                    <a:pt x="90" y="36"/>
                  </a:cubicBezTo>
                  <a:cubicBezTo>
                    <a:pt x="91" y="36"/>
                    <a:pt x="90" y="38"/>
                    <a:pt x="90" y="38"/>
                  </a:cubicBezTo>
                  <a:cubicBezTo>
                    <a:pt x="92" y="40"/>
                    <a:pt x="94" y="41"/>
                    <a:pt x="96" y="44"/>
                  </a:cubicBezTo>
                  <a:cubicBezTo>
                    <a:pt x="98" y="47"/>
                    <a:pt x="99" y="50"/>
                    <a:pt x="103" y="51"/>
                  </a:cubicBezTo>
                  <a:cubicBezTo>
                    <a:pt x="100" y="55"/>
                    <a:pt x="95" y="51"/>
                    <a:pt x="93" y="51"/>
                  </a:cubicBezTo>
                  <a:cubicBezTo>
                    <a:pt x="90" y="50"/>
                    <a:pt x="88" y="49"/>
                    <a:pt x="85" y="45"/>
                  </a:cubicBezTo>
                  <a:cubicBezTo>
                    <a:pt x="84" y="45"/>
                    <a:pt x="83" y="43"/>
                    <a:pt x="82" y="43"/>
                  </a:cubicBezTo>
                  <a:cubicBezTo>
                    <a:pt x="81" y="42"/>
                    <a:pt x="80" y="43"/>
                    <a:pt x="80" y="41"/>
                  </a:cubicBezTo>
                  <a:cubicBezTo>
                    <a:pt x="80" y="41"/>
                    <a:pt x="76" y="37"/>
                    <a:pt x="76" y="37"/>
                  </a:cubicBezTo>
                  <a:cubicBezTo>
                    <a:pt x="73" y="36"/>
                    <a:pt x="69" y="38"/>
                    <a:pt x="65" y="36"/>
                  </a:cubicBezTo>
                  <a:cubicBezTo>
                    <a:pt x="62" y="39"/>
                    <a:pt x="61" y="44"/>
                    <a:pt x="59" y="48"/>
                  </a:cubicBezTo>
                  <a:cubicBezTo>
                    <a:pt x="58" y="46"/>
                    <a:pt x="53" y="47"/>
                    <a:pt x="51" y="45"/>
                  </a:cubicBezTo>
                  <a:cubicBezTo>
                    <a:pt x="49" y="44"/>
                    <a:pt x="52" y="42"/>
                    <a:pt x="47" y="44"/>
                  </a:cubicBezTo>
                  <a:cubicBezTo>
                    <a:pt x="50" y="37"/>
                    <a:pt x="40" y="43"/>
                    <a:pt x="41" y="37"/>
                  </a:cubicBezTo>
                  <a:cubicBezTo>
                    <a:pt x="38" y="37"/>
                    <a:pt x="35" y="38"/>
                    <a:pt x="35" y="43"/>
                  </a:cubicBezTo>
                  <a:cubicBezTo>
                    <a:pt x="34" y="42"/>
                    <a:pt x="34" y="39"/>
                    <a:pt x="31" y="40"/>
                  </a:cubicBezTo>
                  <a:cubicBezTo>
                    <a:pt x="32" y="37"/>
                    <a:pt x="34" y="37"/>
                    <a:pt x="35" y="36"/>
                  </a:cubicBezTo>
                  <a:cubicBezTo>
                    <a:pt x="37" y="34"/>
                    <a:pt x="39" y="34"/>
                    <a:pt x="38" y="30"/>
                  </a:cubicBezTo>
                  <a:cubicBezTo>
                    <a:pt x="37" y="29"/>
                    <a:pt x="37" y="33"/>
                    <a:pt x="37" y="33"/>
                  </a:cubicBezTo>
                  <a:cubicBezTo>
                    <a:pt x="34" y="32"/>
                    <a:pt x="35" y="24"/>
                    <a:pt x="34" y="2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Freeform 77"/>
            <p:cNvSpPr/>
            <p:nvPr/>
          </p:nvSpPr>
          <p:spPr bwMode="auto">
            <a:xfrm>
              <a:off x="7123112" y="3200400"/>
              <a:ext cx="36513" cy="33338"/>
            </a:xfrm>
            <a:custGeom>
              <a:avLst/>
              <a:gdLst>
                <a:gd name="T0" fmla="*/ 9 w 10"/>
                <a:gd name="T1" fmla="*/ 3 h 9"/>
                <a:gd name="T2" fmla="*/ 0 w 10"/>
                <a:gd name="T3" fmla="*/ 5 h 9"/>
                <a:gd name="T4" fmla="*/ 9 w 10"/>
                <a:gd name="T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9">
                  <a:moveTo>
                    <a:pt x="9" y="3"/>
                  </a:moveTo>
                  <a:cubicBezTo>
                    <a:pt x="10" y="9"/>
                    <a:pt x="2" y="5"/>
                    <a:pt x="0" y="5"/>
                  </a:cubicBezTo>
                  <a:cubicBezTo>
                    <a:pt x="1" y="3"/>
                    <a:pt x="8" y="0"/>
                    <a:pt x="9" y="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Freeform 78"/>
            <p:cNvSpPr/>
            <p:nvPr/>
          </p:nvSpPr>
          <p:spPr bwMode="auto">
            <a:xfrm>
              <a:off x="7069137" y="3208338"/>
              <a:ext cx="26988" cy="14288"/>
            </a:xfrm>
            <a:custGeom>
              <a:avLst/>
              <a:gdLst>
                <a:gd name="T0" fmla="*/ 1 w 7"/>
                <a:gd name="T1" fmla="*/ 3 h 4"/>
                <a:gd name="T2" fmla="*/ 5 w 7"/>
                <a:gd name="T3" fmla="*/ 4 h 4"/>
                <a:gd name="T4" fmla="*/ 2 w 7"/>
                <a:gd name="T5" fmla="*/ 4 h 4"/>
                <a:gd name="T6" fmla="*/ 1 w 7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1" y="3"/>
                  </a:moveTo>
                  <a:cubicBezTo>
                    <a:pt x="0" y="0"/>
                    <a:pt x="7" y="1"/>
                    <a:pt x="5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2" y="3"/>
                    <a:pt x="1" y="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Freeform 79"/>
            <p:cNvSpPr/>
            <p:nvPr/>
          </p:nvSpPr>
          <p:spPr bwMode="auto">
            <a:xfrm>
              <a:off x="7561262" y="3238500"/>
              <a:ext cx="79375" cy="55563"/>
            </a:xfrm>
            <a:custGeom>
              <a:avLst/>
              <a:gdLst>
                <a:gd name="T0" fmla="*/ 16 w 21"/>
                <a:gd name="T1" fmla="*/ 0 h 15"/>
                <a:gd name="T2" fmla="*/ 20 w 21"/>
                <a:gd name="T3" fmla="*/ 0 h 15"/>
                <a:gd name="T4" fmla="*/ 20 w 21"/>
                <a:gd name="T5" fmla="*/ 5 h 15"/>
                <a:gd name="T6" fmla="*/ 17 w 21"/>
                <a:gd name="T7" fmla="*/ 6 h 15"/>
                <a:gd name="T8" fmla="*/ 17 w 21"/>
                <a:gd name="T9" fmla="*/ 10 h 15"/>
                <a:gd name="T10" fmla="*/ 14 w 21"/>
                <a:gd name="T11" fmla="*/ 12 h 15"/>
                <a:gd name="T12" fmla="*/ 2 w 21"/>
                <a:gd name="T13" fmla="*/ 7 h 15"/>
                <a:gd name="T14" fmla="*/ 16 w 21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16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2"/>
                    <a:pt x="21" y="3"/>
                    <a:pt x="20" y="5"/>
                  </a:cubicBezTo>
                  <a:cubicBezTo>
                    <a:pt x="20" y="6"/>
                    <a:pt x="17" y="5"/>
                    <a:pt x="17" y="6"/>
                  </a:cubicBezTo>
                  <a:cubicBezTo>
                    <a:pt x="17" y="7"/>
                    <a:pt x="19" y="9"/>
                    <a:pt x="17" y="10"/>
                  </a:cubicBezTo>
                  <a:cubicBezTo>
                    <a:pt x="15" y="9"/>
                    <a:pt x="14" y="9"/>
                    <a:pt x="14" y="12"/>
                  </a:cubicBezTo>
                  <a:cubicBezTo>
                    <a:pt x="10" y="10"/>
                    <a:pt x="0" y="15"/>
                    <a:pt x="2" y="7"/>
                  </a:cubicBezTo>
                  <a:cubicBezTo>
                    <a:pt x="9" y="10"/>
                    <a:pt x="14" y="6"/>
                    <a:pt x="16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 80"/>
            <p:cNvSpPr/>
            <p:nvPr/>
          </p:nvSpPr>
          <p:spPr bwMode="auto">
            <a:xfrm>
              <a:off x="6878637" y="3321050"/>
              <a:ext cx="41275" cy="22225"/>
            </a:xfrm>
            <a:custGeom>
              <a:avLst/>
              <a:gdLst>
                <a:gd name="T0" fmla="*/ 11 w 11"/>
                <a:gd name="T1" fmla="*/ 1 h 6"/>
                <a:gd name="T2" fmla="*/ 0 w 11"/>
                <a:gd name="T3" fmla="*/ 5 h 6"/>
                <a:gd name="T4" fmla="*/ 11 w 11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11" y="1"/>
                  </a:moveTo>
                  <a:cubicBezTo>
                    <a:pt x="9" y="3"/>
                    <a:pt x="6" y="6"/>
                    <a:pt x="0" y="5"/>
                  </a:cubicBezTo>
                  <a:cubicBezTo>
                    <a:pt x="0" y="0"/>
                    <a:pt x="6" y="1"/>
                    <a:pt x="11" y="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Freeform 81"/>
            <p:cNvSpPr/>
            <p:nvPr/>
          </p:nvSpPr>
          <p:spPr bwMode="auto">
            <a:xfrm>
              <a:off x="6942137" y="3321050"/>
              <a:ext cx="41275" cy="14288"/>
            </a:xfrm>
            <a:custGeom>
              <a:avLst/>
              <a:gdLst>
                <a:gd name="T0" fmla="*/ 11 w 11"/>
                <a:gd name="T1" fmla="*/ 1 h 4"/>
                <a:gd name="T2" fmla="*/ 0 w 11"/>
                <a:gd name="T3" fmla="*/ 4 h 4"/>
                <a:gd name="T4" fmla="*/ 11 w 11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11" y="1"/>
                  </a:moveTo>
                  <a:cubicBezTo>
                    <a:pt x="10" y="4"/>
                    <a:pt x="5" y="4"/>
                    <a:pt x="0" y="4"/>
                  </a:cubicBezTo>
                  <a:cubicBezTo>
                    <a:pt x="1" y="0"/>
                    <a:pt x="6" y="1"/>
                    <a:pt x="11" y="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Freeform 82"/>
            <p:cNvSpPr/>
            <p:nvPr/>
          </p:nvSpPr>
          <p:spPr bwMode="auto">
            <a:xfrm>
              <a:off x="7021512" y="3321050"/>
              <a:ext cx="71438" cy="47625"/>
            </a:xfrm>
            <a:custGeom>
              <a:avLst/>
              <a:gdLst>
                <a:gd name="T0" fmla="*/ 18 w 19"/>
                <a:gd name="T1" fmla="*/ 1 h 13"/>
                <a:gd name="T2" fmla="*/ 17 w 19"/>
                <a:gd name="T3" fmla="*/ 6 h 13"/>
                <a:gd name="T4" fmla="*/ 14 w 19"/>
                <a:gd name="T5" fmla="*/ 6 h 13"/>
                <a:gd name="T6" fmla="*/ 1 w 19"/>
                <a:gd name="T7" fmla="*/ 12 h 13"/>
                <a:gd name="T8" fmla="*/ 6 w 19"/>
                <a:gd name="T9" fmla="*/ 8 h 13"/>
                <a:gd name="T10" fmla="*/ 8 w 19"/>
                <a:gd name="T11" fmla="*/ 5 h 13"/>
                <a:gd name="T12" fmla="*/ 11 w 19"/>
                <a:gd name="T13" fmla="*/ 2 h 13"/>
                <a:gd name="T14" fmla="*/ 18 w 19"/>
                <a:gd name="T15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3">
                  <a:moveTo>
                    <a:pt x="18" y="1"/>
                  </a:moveTo>
                  <a:cubicBezTo>
                    <a:pt x="19" y="4"/>
                    <a:pt x="18" y="5"/>
                    <a:pt x="17" y="6"/>
                  </a:cubicBezTo>
                  <a:cubicBezTo>
                    <a:pt x="16" y="7"/>
                    <a:pt x="14" y="6"/>
                    <a:pt x="14" y="6"/>
                  </a:cubicBezTo>
                  <a:cubicBezTo>
                    <a:pt x="12" y="9"/>
                    <a:pt x="8" y="13"/>
                    <a:pt x="1" y="12"/>
                  </a:cubicBezTo>
                  <a:cubicBezTo>
                    <a:pt x="0" y="9"/>
                    <a:pt x="4" y="9"/>
                    <a:pt x="6" y="8"/>
                  </a:cubicBezTo>
                  <a:cubicBezTo>
                    <a:pt x="7" y="7"/>
                    <a:pt x="7" y="6"/>
                    <a:pt x="8" y="5"/>
                  </a:cubicBezTo>
                  <a:cubicBezTo>
                    <a:pt x="9" y="4"/>
                    <a:pt x="11" y="4"/>
                    <a:pt x="11" y="2"/>
                  </a:cubicBezTo>
                  <a:cubicBezTo>
                    <a:pt x="15" y="3"/>
                    <a:pt x="15" y="0"/>
                    <a:pt x="18" y="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Freeform 83"/>
            <p:cNvSpPr/>
            <p:nvPr/>
          </p:nvSpPr>
          <p:spPr bwMode="auto">
            <a:xfrm>
              <a:off x="8089900" y="3924300"/>
              <a:ext cx="38100" cy="52388"/>
            </a:xfrm>
            <a:custGeom>
              <a:avLst/>
              <a:gdLst>
                <a:gd name="T0" fmla="*/ 1 w 10"/>
                <a:gd name="T1" fmla="*/ 0 h 14"/>
                <a:gd name="T2" fmla="*/ 2 w 10"/>
                <a:gd name="T3" fmla="*/ 2 h 14"/>
                <a:gd name="T4" fmla="*/ 7 w 10"/>
                <a:gd name="T5" fmla="*/ 7 h 14"/>
                <a:gd name="T6" fmla="*/ 8 w 10"/>
                <a:gd name="T7" fmla="*/ 14 h 14"/>
                <a:gd name="T8" fmla="*/ 4 w 10"/>
                <a:gd name="T9" fmla="*/ 14 h 14"/>
                <a:gd name="T10" fmla="*/ 0 w 10"/>
                <a:gd name="T11" fmla="*/ 2 h 14"/>
                <a:gd name="T12" fmla="*/ 1 w 10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1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1" y="4"/>
                    <a:pt x="9" y="5"/>
                    <a:pt x="7" y="7"/>
                  </a:cubicBezTo>
                  <a:cubicBezTo>
                    <a:pt x="4" y="9"/>
                    <a:pt x="10" y="7"/>
                    <a:pt x="8" y="14"/>
                  </a:cubicBezTo>
                  <a:cubicBezTo>
                    <a:pt x="6" y="14"/>
                    <a:pt x="4" y="11"/>
                    <a:pt x="4" y="14"/>
                  </a:cubicBezTo>
                  <a:cubicBezTo>
                    <a:pt x="2" y="12"/>
                    <a:pt x="1" y="6"/>
                    <a:pt x="0" y="2"/>
                  </a:cubicBezTo>
                  <a:cubicBezTo>
                    <a:pt x="1" y="2"/>
                    <a:pt x="1" y="1"/>
                    <a:pt x="1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Freeform 84"/>
            <p:cNvSpPr/>
            <p:nvPr/>
          </p:nvSpPr>
          <p:spPr bwMode="auto">
            <a:xfrm>
              <a:off x="8097837" y="3968750"/>
              <a:ext cx="85725" cy="117475"/>
            </a:xfrm>
            <a:custGeom>
              <a:avLst/>
              <a:gdLst>
                <a:gd name="T0" fmla="*/ 7 w 23"/>
                <a:gd name="T1" fmla="*/ 0 h 31"/>
                <a:gd name="T2" fmla="*/ 9 w 23"/>
                <a:gd name="T3" fmla="*/ 2 h 31"/>
                <a:gd name="T4" fmla="*/ 12 w 23"/>
                <a:gd name="T5" fmla="*/ 2 h 31"/>
                <a:gd name="T6" fmla="*/ 23 w 23"/>
                <a:gd name="T7" fmla="*/ 7 h 31"/>
                <a:gd name="T8" fmla="*/ 23 w 23"/>
                <a:gd name="T9" fmla="*/ 14 h 31"/>
                <a:gd name="T10" fmla="*/ 19 w 23"/>
                <a:gd name="T11" fmla="*/ 14 h 31"/>
                <a:gd name="T12" fmla="*/ 17 w 23"/>
                <a:gd name="T13" fmla="*/ 17 h 31"/>
                <a:gd name="T14" fmla="*/ 16 w 23"/>
                <a:gd name="T15" fmla="*/ 26 h 31"/>
                <a:gd name="T16" fmla="*/ 14 w 23"/>
                <a:gd name="T17" fmla="*/ 28 h 31"/>
                <a:gd name="T18" fmla="*/ 7 w 23"/>
                <a:gd name="T19" fmla="*/ 30 h 31"/>
                <a:gd name="T20" fmla="*/ 6 w 23"/>
                <a:gd name="T21" fmla="*/ 26 h 31"/>
                <a:gd name="T22" fmla="*/ 9 w 23"/>
                <a:gd name="T23" fmla="*/ 23 h 31"/>
                <a:gd name="T24" fmla="*/ 0 w 23"/>
                <a:gd name="T25" fmla="*/ 19 h 31"/>
                <a:gd name="T26" fmla="*/ 6 w 23"/>
                <a:gd name="T27" fmla="*/ 13 h 31"/>
                <a:gd name="T28" fmla="*/ 7 w 23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31">
                  <a:moveTo>
                    <a:pt x="7" y="0"/>
                  </a:moveTo>
                  <a:cubicBezTo>
                    <a:pt x="9" y="0"/>
                    <a:pt x="9" y="1"/>
                    <a:pt x="9" y="2"/>
                  </a:cubicBezTo>
                  <a:cubicBezTo>
                    <a:pt x="9" y="4"/>
                    <a:pt x="12" y="2"/>
                    <a:pt x="12" y="2"/>
                  </a:cubicBezTo>
                  <a:cubicBezTo>
                    <a:pt x="16" y="4"/>
                    <a:pt x="15" y="9"/>
                    <a:pt x="23" y="7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6"/>
                    <a:pt x="18" y="17"/>
                    <a:pt x="17" y="17"/>
                  </a:cubicBezTo>
                  <a:cubicBezTo>
                    <a:pt x="20" y="21"/>
                    <a:pt x="16" y="22"/>
                    <a:pt x="16" y="26"/>
                  </a:cubicBezTo>
                  <a:cubicBezTo>
                    <a:pt x="16" y="27"/>
                    <a:pt x="11" y="28"/>
                    <a:pt x="14" y="28"/>
                  </a:cubicBezTo>
                  <a:cubicBezTo>
                    <a:pt x="15" y="31"/>
                    <a:pt x="10" y="29"/>
                    <a:pt x="7" y="30"/>
                  </a:cubicBezTo>
                  <a:cubicBezTo>
                    <a:pt x="8" y="28"/>
                    <a:pt x="6" y="27"/>
                    <a:pt x="6" y="26"/>
                  </a:cubicBezTo>
                  <a:cubicBezTo>
                    <a:pt x="6" y="23"/>
                    <a:pt x="7" y="23"/>
                    <a:pt x="9" y="23"/>
                  </a:cubicBezTo>
                  <a:cubicBezTo>
                    <a:pt x="7" y="21"/>
                    <a:pt x="6" y="17"/>
                    <a:pt x="0" y="19"/>
                  </a:cubicBezTo>
                  <a:cubicBezTo>
                    <a:pt x="0" y="15"/>
                    <a:pt x="4" y="15"/>
                    <a:pt x="6" y="13"/>
                  </a:cubicBezTo>
                  <a:cubicBezTo>
                    <a:pt x="7" y="6"/>
                    <a:pt x="6" y="6"/>
                    <a:pt x="7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85"/>
            <p:cNvSpPr/>
            <p:nvPr/>
          </p:nvSpPr>
          <p:spPr bwMode="auto">
            <a:xfrm>
              <a:off x="7481887" y="4067175"/>
              <a:ext cx="76200" cy="77788"/>
            </a:xfrm>
            <a:custGeom>
              <a:avLst/>
              <a:gdLst>
                <a:gd name="T0" fmla="*/ 19 w 20"/>
                <a:gd name="T1" fmla="*/ 1 h 21"/>
                <a:gd name="T2" fmla="*/ 19 w 20"/>
                <a:gd name="T3" fmla="*/ 9 h 21"/>
                <a:gd name="T4" fmla="*/ 17 w 20"/>
                <a:gd name="T5" fmla="*/ 7 h 21"/>
                <a:gd name="T6" fmla="*/ 16 w 20"/>
                <a:gd name="T7" fmla="*/ 8 h 21"/>
                <a:gd name="T8" fmla="*/ 16 w 20"/>
                <a:gd name="T9" fmla="*/ 15 h 21"/>
                <a:gd name="T10" fmla="*/ 13 w 20"/>
                <a:gd name="T11" fmla="*/ 15 h 21"/>
                <a:gd name="T12" fmla="*/ 13 w 20"/>
                <a:gd name="T13" fmla="*/ 18 h 21"/>
                <a:gd name="T14" fmla="*/ 9 w 20"/>
                <a:gd name="T15" fmla="*/ 21 h 21"/>
                <a:gd name="T16" fmla="*/ 6 w 20"/>
                <a:gd name="T17" fmla="*/ 16 h 21"/>
                <a:gd name="T18" fmla="*/ 3 w 20"/>
                <a:gd name="T19" fmla="*/ 14 h 21"/>
                <a:gd name="T20" fmla="*/ 0 w 20"/>
                <a:gd name="T21" fmla="*/ 5 h 21"/>
                <a:gd name="T22" fmla="*/ 12 w 20"/>
                <a:gd name="T23" fmla="*/ 2 h 21"/>
                <a:gd name="T24" fmla="*/ 19 w 20"/>
                <a:gd name="T2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1">
                  <a:moveTo>
                    <a:pt x="19" y="1"/>
                  </a:moveTo>
                  <a:cubicBezTo>
                    <a:pt x="18" y="3"/>
                    <a:pt x="20" y="6"/>
                    <a:pt x="19" y="9"/>
                  </a:cubicBezTo>
                  <a:cubicBezTo>
                    <a:pt x="18" y="10"/>
                    <a:pt x="17" y="8"/>
                    <a:pt x="17" y="7"/>
                  </a:cubicBezTo>
                  <a:cubicBezTo>
                    <a:pt x="17" y="7"/>
                    <a:pt x="16" y="7"/>
                    <a:pt x="16" y="8"/>
                  </a:cubicBezTo>
                  <a:cubicBezTo>
                    <a:pt x="15" y="10"/>
                    <a:pt x="17" y="13"/>
                    <a:pt x="16" y="15"/>
                  </a:cubicBezTo>
                  <a:cubicBezTo>
                    <a:pt x="16" y="15"/>
                    <a:pt x="13" y="15"/>
                    <a:pt x="13" y="15"/>
                  </a:cubicBezTo>
                  <a:cubicBezTo>
                    <a:pt x="13" y="15"/>
                    <a:pt x="13" y="17"/>
                    <a:pt x="13" y="18"/>
                  </a:cubicBezTo>
                  <a:cubicBezTo>
                    <a:pt x="12" y="19"/>
                    <a:pt x="9" y="18"/>
                    <a:pt x="9" y="21"/>
                  </a:cubicBezTo>
                  <a:cubicBezTo>
                    <a:pt x="7" y="20"/>
                    <a:pt x="7" y="18"/>
                    <a:pt x="6" y="16"/>
                  </a:cubicBezTo>
                  <a:cubicBezTo>
                    <a:pt x="5" y="16"/>
                    <a:pt x="3" y="14"/>
                    <a:pt x="3" y="14"/>
                  </a:cubicBezTo>
                  <a:cubicBezTo>
                    <a:pt x="2" y="11"/>
                    <a:pt x="3" y="7"/>
                    <a:pt x="0" y="5"/>
                  </a:cubicBezTo>
                  <a:cubicBezTo>
                    <a:pt x="2" y="3"/>
                    <a:pt x="7" y="3"/>
                    <a:pt x="12" y="2"/>
                  </a:cubicBezTo>
                  <a:cubicBezTo>
                    <a:pt x="14" y="2"/>
                    <a:pt x="16" y="0"/>
                    <a:pt x="19" y="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 86"/>
            <p:cNvSpPr/>
            <p:nvPr/>
          </p:nvSpPr>
          <p:spPr bwMode="auto">
            <a:xfrm>
              <a:off x="2813050" y="706437"/>
              <a:ext cx="1290638" cy="963613"/>
            </a:xfrm>
            <a:custGeom>
              <a:avLst/>
              <a:gdLst>
                <a:gd name="T0" fmla="*/ 244 w 344"/>
                <a:gd name="T1" fmla="*/ 29 h 257"/>
                <a:gd name="T2" fmla="*/ 258 w 344"/>
                <a:gd name="T3" fmla="*/ 30 h 257"/>
                <a:gd name="T4" fmla="*/ 277 w 344"/>
                <a:gd name="T5" fmla="*/ 26 h 257"/>
                <a:gd name="T6" fmla="*/ 289 w 344"/>
                <a:gd name="T7" fmla="*/ 27 h 257"/>
                <a:gd name="T8" fmla="*/ 287 w 344"/>
                <a:gd name="T9" fmla="*/ 31 h 257"/>
                <a:gd name="T10" fmla="*/ 324 w 344"/>
                <a:gd name="T11" fmla="*/ 24 h 257"/>
                <a:gd name="T12" fmla="*/ 343 w 344"/>
                <a:gd name="T13" fmla="*/ 29 h 257"/>
                <a:gd name="T14" fmla="*/ 318 w 344"/>
                <a:gd name="T15" fmla="*/ 41 h 257"/>
                <a:gd name="T16" fmla="*/ 311 w 344"/>
                <a:gd name="T17" fmla="*/ 51 h 257"/>
                <a:gd name="T18" fmla="*/ 298 w 344"/>
                <a:gd name="T19" fmla="*/ 65 h 257"/>
                <a:gd name="T20" fmla="*/ 301 w 344"/>
                <a:gd name="T21" fmla="*/ 78 h 257"/>
                <a:gd name="T22" fmla="*/ 293 w 344"/>
                <a:gd name="T23" fmla="*/ 90 h 257"/>
                <a:gd name="T24" fmla="*/ 303 w 344"/>
                <a:gd name="T25" fmla="*/ 107 h 257"/>
                <a:gd name="T26" fmla="*/ 294 w 344"/>
                <a:gd name="T27" fmla="*/ 120 h 257"/>
                <a:gd name="T28" fmla="*/ 284 w 344"/>
                <a:gd name="T29" fmla="*/ 131 h 257"/>
                <a:gd name="T30" fmla="*/ 298 w 344"/>
                <a:gd name="T31" fmla="*/ 156 h 257"/>
                <a:gd name="T32" fmla="*/ 276 w 344"/>
                <a:gd name="T33" fmla="*/ 153 h 257"/>
                <a:gd name="T34" fmla="*/ 275 w 344"/>
                <a:gd name="T35" fmla="*/ 162 h 257"/>
                <a:gd name="T36" fmla="*/ 265 w 344"/>
                <a:gd name="T37" fmla="*/ 176 h 257"/>
                <a:gd name="T38" fmla="*/ 242 w 344"/>
                <a:gd name="T39" fmla="*/ 182 h 257"/>
                <a:gd name="T40" fmla="*/ 231 w 344"/>
                <a:gd name="T41" fmla="*/ 189 h 257"/>
                <a:gd name="T42" fmla="*/ 224 w 344"/>
                <a:gd name="T43" fmla="*/ 197 h 257"/>
                <a:gd name="T44" fmla="*/ 193 w 344"/>
                <a:gd name="T45" fmla="*/ 205 h 257"/>
                <a:gd name="T46" fmla="*/ 185 w 344"/>
                <a:gd name="T47" fmla="*/ 218 h 257"/>
                <a:gd name="T48" fmla="*/ 176 w 344"/>
                <a:gd name="T49" fmla="*/ 229 h 257"/>
                <a:gd name="T50" fmla="*/ 174 w 344"/>
                <a:gd name="T51" fmla="*/ 240 h 257"/>
                <a:gd name="T52" fmla="*/ 155 w 344"/>
                <a:gd name="T53" fmla="*/ 252 h 257"/>
                <a:gd name="T54" fmla="*/ 136 w 344"/>
                <a:gd name="T55" fmla="*/ 242 h 257"/>
                <a:gd name="T56" fmla="*/ 124 w 344"/>
                <a:gd name="T57" fmla="*/ 228 h 257"/>
                <a:gd name="T58" fmla="*/ 117 w 344"/>
                <a:gd name="T59" fmla="*/ 218 h 257"/>
                <a:gd name="T60" fmla="*/ 112 w 344"/>
                <a:gd name="T61" fmla="*/ 197 h 257"/>
                <a:gd name="T62" fmla="*/ 115 w 344"/>
                <a:gd name="T63" fmla="*/ 190 h 257"/>
                <a:gd name="T64" fmla="*/ 124 w 344"/>
                <a:gd name="T65" fmla="*/ 179 h 257"/>
                <a:gd name="T66" fmla="*/ 119 w 344"/>
                <a:gd name="T67" fmla="*/ 165 h 257"/>
                <a:gd name="T68" fmla="*/ 122 w 344"/>
                <a:gd name="T69" fmla="*/ 153 h 257"/>
                <a:gd name="T70" fmla="*/ 108 w 344"/>
                <a:gd name="T71" fmla="*/ 149 h 257"/>
                <a:gd name="T72" fmla="*/ 98 w 344"/>
                <a:gd name="T73" fmla="*/ 131 h 257"/>
                <a:gd name="T74" fmla="*/ 88 w 344"/>
                <a:gd name="T75" fmla="*/ 111 h 257"/>
                <a:gd name="T76" fmla="*/ 63 w 344"/>
                <a:gd name="T77" fmla="*/ 99 h 257"/>
                <a:gd name="T78" fmla="*/ 28 w 344"/>
                <a:gd name="T79" fmla="*/ 100 h 257"/>
                <a:gd name="T80" fmla="*/ 28 w 344"/>
                <a:gd name="T81" fmla="*/ 92 h 257"/>
                <a:gd name="T82" fmla="*/ 14 w 344"/>
                <a:gd name="T83" fmla="*/ 79 h 257"/>
                <a:gd name="T84" fmla="*/ 21 w 344"/>
                <a:gd name="T85" fmla="*/ 66 h 257"/>
                <a:gd name="T86" fmla="*/ 37 w 344"/>
                <a:gd name="T87" fmla="*/ 59 h 257"/>
                <a:gd name="T88" fmla="*/ 40 w 344"/>
                <a:gd name="T89" fmla="*/ 51 h 257"/>
                <a:gd name="T90" fmla="*/ 36 w 344"/>
                <a:gd name="T91" fmla="*/ 45 h 257"/>
                <a:gd name="T92" fmla="*/ 49 w 344"/>
                <a:gd name="T93" fmla="*/ 41 h 257"/>
                <a:gd name="T94" fmla="*/ 63 w 344"/>
                <a:gd name="T95" fmla="*/ 27 h 257"/>
                <a:gd name="T96" fmla="*/ 105 w 344"/>
                <a:gd name="T97" fmla="*/ 22 h 257"/>
                <a:gd name="T98" fmla="*/ 124 w 344"/>
                <a:gd name="T99" fmla="*/ 27 h 257"/>
                <a:gd name="T100" fmla="*/ 143 w 344"/>
                <a:gd name="T101" fmla="*/ 17 h 257"/>
                <a:gd name="T102" fmla="*/ 160 w 344"/>
                <a:gd name="T103" fmla="*/ 19 h 257"/>
                <a:gd name="T104" fmla="*/ 165 w 344"/>
                <a:gd name="T105" fmla="*/ 9 h 257"/>
                <a:gd name="T106" fmla="*/ 197 w 344"/>
                <a:gd name="T107" fmla="*/ 2 h 257"/>
                <a:gd name="T108" fmla="*/ 242 w 344"/>
                <a:gd name="T109" fmla="*/ 1 h 257"/>
                <a:gd name="T110" fmla="*/ 276 w 344"/>
                <a:gd name="T111" fmla="*/ 12 h 257"/>
                <a:gd name="T112" fmla="*/ 287 w 344"/>
                <a:gd name="T113" fmla="*/ 20 h 257"/>
                <a:gd name="T114" fmla="*/ 239 w 344"/>
                <a:gd name="T115" fmla="*/ 2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4" h="257">
                  <a:moveTo>
                    <a:pt x="232" y="26"/>
                  </a:moveTo>
                  <a:cubicBezTo>
                    <a:pt x="233" y="27"/>
                    <a:pt x="235" y="27"/>
                    <a:pt x="235" y="29"/>
                  </a:cubicBezTo>
                  <a:cubicBezTo>
                    <a:pt x="237" y="30"/>
                    <a:pt x="239" y="27"/>
                    <a:pt x="239" y="27"/>
                  </a:cubicBezTo>
                  <a:cubicBezTo>
                    <a:pt x="242" y="27"/>
                    <a:pt x="242" y="29"/>
                    <a:pt x="244" y="29"/>
                  </a:cubicBezTo>
                  <a:cubicBezTo>
                    <a:pt x="245" y="28"/>
                    <a:pt x="245" y="27"/>
                    <a:pt x="246" y="27"/>
                  </a:cubicBezTo>
                  <a:cubicBezTo>
                    <a:pt x="248" y="27"/>
                    <a:pt x="249" y="27"/>
                    <a:pt x="251" y="27"/>
                  </a:cubicBezTo>
                  <a:cubicBezTo>
                    <a:pt x="256" y="26"/>
                    <a:pt x="262" y="24"/>
                    <a:pt x="266" y="26"/>
                  </a:cubicBezTo>
                  <a:cubicBezTo>
                    <a:pt x="265" y="29"/>
                    <a:pt x="259" y="27"/>
                    <a:pt x="258" y="30"/>
                  </a:cubicBezTo>
                  <a:cubicBezTo>
                    <a:pt x="258" y="33"/>
                    <a:pt x="261" y="30"/>
                    <a:pt x="261" y="30"/>
                  </a:cubicBezTo>
                  <a:cubicBezTo>
                    <a:pt x="263" y="30"/>
                    <a:pt x="263" y="32"/>
                    <a:pt x="268" y="30"/>
                  </a:cubicBezTo>
                  <a:cubicBezTo>
                    <a:pt x="268" y="30"/>
                    <a:pt x="269" y="29"/>
                    <a:pt x="270" y="29"/>
                  </a:cubicBezTo>
                  <a:cubicBezTo>
                    <a:pt x="271" y="28"/>
                    <a:pt x="277" y="26"/>
                    <a:pt x="277" y="26"/>
                  </a:cubicBezTo>
                  <a:cubicBezTo>
                    <a:pt x="280" y="29"/>
                    <a:pt x="276" y="25"/>
                    <a:pt x="279" y="24"/>
                  </a:cubicBezTo>
                  <a:cubicBezTo>
                    <a:pt x="279" y="24"/>
                    <a:pt x="283" y="25"/>
                    <a:pt x="283" y="24"/>
                  </a:cubicBezTo>
                  <a:cubicBezTo>
                    <a:pt x="284" y="24"/>
                    <a:pt x="286" y="22"/>
                    <a:pt x="290" y="23"/>
                  </a:cubicBezTo>
                  <a:cubicBezTo>
                    <a:pt x="290" y="25"/>
                    <a:pt x="290" y="27"/>
                    <a:pt x="289" y="27"/>
                  </a:cubicBezTo>
                  <a:cubicBezTo>
                    <a:pt x="288" y="28"/>
                    <a:pt x="287" y="29"/>
                    <a:pt x="286" y="30"/>
                  </a:cubicBezTo>
                  <a:cubicBezTo>
                    <a:pt x="284" y="32"/>
                    <a:pt x="284" y="35"/>
                    <a:pt x="280" y="34"/>
                  </a:cubicBezTo>
                  <a:cubicBezTo>
                    <a:pt x="281" y="38"/>
                    <a:pt x="283" y="33"/>
                    <a:pt x="286" y="34"/>
                  </a:cubicBezTo>
                  <a:cubicBezTo>
                    <a:pt x="287" y="35"/>
                    <a:pt x="286" y="32"/>
                    <a:pt x="287" y="31"/>
                  </a:cubicBezTo>
                  <a:cubicBezTo>
                    <a:pt x="289" y="30"/>
                    <a:pt x="294" y="32"/>
                    <a:pt x="294" y="29"/>
                  </a:cubicBezTo>
                  <a:cubicBezTo>
                    <a:pt x="298" y="33"/>
                    <a:pt x="306" y="26"/>
                    <a:pt x="308" y="30"/>
                  </a:cubicBezTo>
                  <a:cubicBezTo>
                    <a:pt x="310" y="29"/>
                    <a:pt x="311" y="27"/>
                    <a:pt x="312" y="26"/>
                  </a:cubicBezTo>
                  <a:cubicBezTo>
                    <a:pt x="317" y="27"/>
                    <a:pt x="320" y="24"/>
                    <a:pt x="324" y="24"/>
                  </a:cubicBezTo>
                  <a:cubicBezTo>
                    <a:pt x="323" y="24"/>
                    <a:pt x="325" y="26"/>
                    <a:pt x="325" y="26"/>
                  </a:cubicBezTo>
                  <a:cubicBezTo>
                    <a:pt x="326" y="26"/>
                    <a:pt x="331" y="25"/>
                    <a:pt x="332" y="26"/>
                  </a:cubicBezTo>
                  <a:cubicBezTo>
                    <a:pt x="334" y="28"/>
                    <a:pt x="333" y="25"/>
                    <a:pt x="335" y="26"/>
                  </a:cubicBezTo>
                  <a:cubicBezTo>
                    <a:pt x="338" y="26"/>
                    <a:pt x="340" y="29"/>
                    <a:pt x="343" y="29"/>
                  </a:cubicBezTo>
                  <a:cubicBezTo>
                    <a:pt x="344" y="32"/>
                    <a:pt x="342" y="31"/>
                    <a:pt x="340" y="31"/>
                  </a:cubicBezTo>
                  <a:cubicBezTo>
                    <a:pt x="340" y="32"/>
                    <a:pt x="338" y="34"/>
                    <a:pt x="338" y="34"/>
                  </a:cubicBezTo>
                  <a:cubicBezTo>
                    <a:pt x="334" y="36"/>
                    <a:pt x="328" y="35"/>
                    <a:pt x="328" y="40"/>
                  </a:cubicBezTo>
                  <a:cubicBezTo>
                    <a:pt x="324" y="40"/>
                    <a:pt x="320" y="39"/>
                    <a:pt x="318" y="41"/>
                  </a:cubicBezTo>
                  <a:cubicBezTo>
                    <a:pt x="320" y="43"/>
                    <a:pt x="323" y="44"/>
                    <a:pt x="317" y="44"/>
                  </a:cubicBezTo>
                  <a:cubicBezTo>
                    <a:pt x="317" y="46"/>
                    <a:pt x="319" y="45"/>
                    <a:pt x="321" y="45"/>
                  </a:cubicBezTo>
                  <a:cubicBezTo>
                    <a:pt x="319" y="49"/>
                    <a:pt x="312" y="49"/>
                    <a:pt x="311" y="54"/>
                  </a:cubicBezTo>
                  <a:cubicBezTo>
                    <a:pt x="308" y="54"/>
                    <a:pt x="312" y="51"/>
                    <a:pt x="311" y="51"/>
                  </a:cubicBezTo>
                  <a:cubicBezTo>
                    <a:pt x="310" y="51"/>
                    <a:pt x="307" y="53"/>
                    <a:pt x="304" y="54"/>
                  </a:cubicBezTo>
                  <a:cubicBezTo>
                    <a:pt x="304" y="55"/>
                    <a:pt x="306" y="55"/>
                    <a:pt x="307" y="55"/>
                  </a:cubicBezTo>
                  <a:cubicBezTo>
                    <a:pt x="303" y="58"/>
                    <a:pt x="305" y="57"/>
                    <a:pt x="304" y="62"/>
                  </a:cubicBezTo>
                  <a:cubicBezTo>
                    <a:pt x="304" y="64"/>
                    <a:pt x="299" y="64"/>
                    <a:pt x="298" y="65"/>
                  </a:cubicBezTo>
                  <a:cubicBezTo>
                    <a:pt x="298" y="66"/>
                    <a:pt x="299" y="69"/>
                    <a:pt x="298" y="69"/>
                  </a:cubicBezTo>
                  <a:cubicBezTo>
                    <a:pt x="297" y="70"/>
                    <a:pt x="295" y="70"/>
                    <a:pt x="293" y="71"/>
                  </a:cubicBezTo>
                  <a:cubicBezTo>
                    <a:pt x="293" y="73"/>
                    <a:pt x="295" y="73"/>
                    <a:pt x="296" y="75"/>
                  </a:cubicBezTo>
                  <a:cubicBezTo>
                    <a:pt x="296" y="78"/>
                    <a:pt x="300" y="77"/>
                    <a:pt x="301" y="78"/>
                  </a:cubicBezTo>
                  <a:cubicBezTo>
                    <a:pt x="302" y="78"/>
                    <a:pt x="301" y="80"/>
                    <a:pt x="301" y="80"/>
                  </a:cubicBezTo>
                  <a:cubicBezTo>
                    <a:pt x="302" y="81"/>
                    <a:pt x="304" y="81"/>
                    <a:pt x="305" y="82"/>
                  </a:cubicBezTo>
                  <a:cubicBezTo>
                    <a:pt x="305" y="84"/>
                    <a:pt x="307" y="85"/>
                    <a:pt x="307" y="88"/>
                  </a:cubicBezTo>
                  <a:cubicBezTo>
                    <a:pt x="302" y="89"/>
                    <a:pt x="298" y="88"/>
                    <a:pt x="293" y="90"/>
                  </a:cubicBezTo>
                  <a:cubicBezTo>
                    <a:pt x="296" y="94"/>
                    <a:pt x="299" y="98"/>
                    <a:pt x="307" y="97"/>
                  </a:cubicBezTo>
                  <a:cubicBezTo>
                    <a:pt x="306" y="100"/>
                    <a:pt x="308" y="100"/>
                    <a:pt x="310" y="100"/>
                  </a:cubicBezTo>
                  <a:cubicBezTo>
                    <a:pt x="310" y="103"/>
                    <a:pt x="307" y="102"/>
                    <a:pt x="307" y="104"/>
                  </a:cubicBezTo>
                  <a:cubicBezTo>
                    <a:pt x="307" y="106"/>
                    <a:pt x="305" y="107"/>
                    <a:pt x="303" y="107"/>
                  </a:cubicBezTo>
                  <a:cubicBezTo>
                    <a:pt x="301" y="112"/>
                    <a:pt x="308" y="109"/>
                    <a:pt x="307" y="114"/>
                  </a:cubicBezTo>
                  <a:cubicBezTo>
                    <a:pt x="304" y="114"/>
                    <a:pt x="304" y="115"/>
                    <a:pt x="305" y="116"/>
                  </a:cubicBezTo>
                  <a:cubicBezTo>
                    <a:pt x="304" y="120"/>
                    <a:pt x="301" y="115"/>
                    <a:pt x="298" y="116"/>
                  </a:cubicBezTo>
                  <a:cubicBezTo>
                    <a:pt x="296" y="116"/>
                    <a:pt x="297" y="120"/>
                    <a:pt x="294" y="120"/>
                  </a:cubicBezTo>
                  <a:cubicBezTo>
                    <a:pt x="294" y="122"/>
                    <a:pt x="295" y="123"/>
                    <a:pt x="297" y="124"/>
                  </a:cubicBezTo>
                  <a:cubicBezTo>
                    <a:pt x="297" y="126"/>
                    <a:pt x="293" y="125"/>
                    <a:pt x="291" y="125"/>
                  </a:cubicBezTo>
                  <a:cubicBezTo>
                    <a:pt x="287" y="126"/>
                    <a:pt x="284" y="129"/>
                    <a:pt x="280" y="130"/>
                  </a:cubicBezTo>
                  <a:cubicBezTo>
                    <a:pt x="280" y="132"/>
                    <a:pt x="283" y="130"/>
                    <a:pt x="284" y="131"/>
                  </a:cubicBezTo>
                  <a:cubicBezTo>
                    <a:pt x="286" y="132"/>
                    <a:pt x="287" y="136"/>
                    <a:pt x="290" y="135"/>
                  </a:cubicBezTo>
                  <a:cubicBezTo>
                    <a:pt x="291" y="138"/>
                    <a:pt x="288" y="138"/>
                    <a:pt x="287" y="139"/>
                  </a:cubicBezTo>
                  <a:cubicBezTo>
                    <a:pt x="286" y="141"/>
                    <a:pt x="289" y="146"/>
                    <a:pt x="286" y="146"/>
                  </a:cubicBezTo>
                  <a:cubicBezTo>
                    <a:pt x="288" y="152"/>
                    <a:pt x="297" y="150"/>
                    <a:pt x="298" y="156"/>
                  </a:cubicBezTo>
                  <a:cubicBezTo>
                    <a:pt x="296" y="156"/>
                    <a:pt x="293" y="157"/>
                    <a:pt x="293" y="155"/>
                  </a:cubicBezTo>
                  <a:cubicBezTo>
                    <a:pt x="291" y="155"/>
                    <a:pt x="292" y="156"/>
                    <a:pt x="293" y="156"/>
                  </a:cubicBezTo>
                  <a:cubicBezTo>
                    <a:pt x="289" y="160"/>
                    <a:pt x="287" y="160"/>
                    <a:pt x="280" y="159"/>
                  </a:cubicBezTo>
                  <a:cubicBezTo>
                    <a:pt x="282" y="154"/>
                    <a:pt x="274" y="159"/>
                    <a:pt x="276" y="153"/>
                  </a:cubicBezTo>
                  <a:cubicBezTo>
                    <a:pt x="272" y="152"/>
                    <a:pt x="272" y="156"/>
                    <a:pt x="268" y="155"/>
                  </a:cubicBezTo>
                  <a:cubicBezTo>
                    <a:pt x="269" y="157"/>
                    <a:pt x="269" y="158"/>
                    <a:pt x="266" y="158"/>
                  </a:cubicBezTo>
                  <a:cubicBezTo>
                    <a:pt x="266" y="160"/>
                    <a:pt x="274" y="160"/>
                    <a:pt x="268" y="160"/>
                  </a:cubicBezTo>
                  <a:cubicBezTo>
                    <a:pt x="269" y="163"/>
                    <a:pt x="272" y="162"/>
                    <a:pt x="275" y="162"/>
                  </a:cubicBezTo>
                  <a:cubicBezTo>
                    <a:pt x="278" y="162"/>
                    <a:pt x="282" y="164"/>
                    <a:pt x="286" y="163"/>
                  </a:cubicBezTo>
                  <a:cubicBezTo>
                    <a:pt x="283" y="168"/>
                    <a:pt x="280" y="171"/>
                    <a:pt x="276" y="175"/>
                  </a:cubicBezTo>
                  <a:cubicBezTo>
                    <a:pt x="273" y="174"/>
                    <a:pt x="270" y="175"/>
                    <a:pt x="268" y="176"/>
                  </a:cubicBezTo>
                  <a:cubicBezTo>
                    <a:pt x="267" y="176"/>
                    <a:pt x="265" y="176"/>
                    <a:pt x="265" y="176"/>
                  </a:cubicBezTo>
                  <a:cubicBezTo>
                    <a:pt x="263" y="178"/>
                    <a:pt x="264" y="176"/>
                    <a:pt x="262" y="176"/>
                  </a:cubicBezTo>
                  <a:cubicBezTo>
                    <a:pt x="258" y="176"/>
                    <a:pt x="255" y="179"/>
                    <a:pt x="249" y="179"/>
                  </a:cubicBezTo>
                  <a:cubicBezTo>
                    <a:pt x="247" y="179"/>
                    <a:pt x="249" y="180"/>
                    <a:pt x="249" y="180"/>
                  </a:cubicBezTo>
                  <a:cubicBezTo>
                    <a:pt x="248" y="183"/>
                    <a:pt x="247" y="181"/>
                    <a:pt x="242" y="182"/>
                  </a:cubicBezTo>
                  <a:cubicBezTo>
                    <a:pt x="242" y="183"/>
                    <a:pt x="244" y="183"/>
                    <a:pt x="245" y="183"/>
                  </a:cubicBezTo>
                  <a:cubicBezTo>
                    <a:pt x="245" y="185"/>
                    <a:pt x="235" y="186"/>
                    <a:pt x="237" y="182"/>
                  </a:cubicBezTo>
                  <a:cubicBezTo>
                    <a:pt x="236" y="182"/>
                    <a:pt x="232" y="182"/>
                    <a:pt x="231" y="183"/>
                  </a:cubicBezTo>
                  <a:cubicBezTo>
                    <a:pt x="230" y="184"/>
                    <a:pt x="232" y="187"/>
                    <a:pt x="231" y="189"/>
                  </a:cubicBezTo>
                  <a:cubicBezTo>
                    <a:pt x="231" y="188"/>
                    <a:pt x="227" y="187"/>
                    <a:pt x="227" y="189"/>
                  </a:cubicBezTo>
                  <a:cubicBezTo>
                    <a:pt x="227" y="189"/>
                    <a:pt x="229" y="191"/>
                    <a:pt x="228" y="193"/>
                  </a:cubicBezTo>
                  <a:cubicBezTo>
                    <a:pt x="226" y="194"/>
                    <a:pt x="226" y="193"/>
                    <a:pt x="224" y="193"/>
                  </a:cubicBezTo>
                  <a:cubicBezTo>
                    <a:pt x="224" y="197"/>
                    <a:pt x="224" y="197"/>
                    <a:pt x="224" y="197"/>
                  </a:cubicBezTo>
                  <a:cubicBezTo>
                    <a:pt x="223" y="197"/>
                    <a:pt x="222" y="197"/>
                    <a:pt x="221" y="197"/>
                  </a:cubicBezTo>
                  <a:cubicBezTo>
                    <a:pt x="220" y="197"/>
                    <a:pt x="221" y="199"/>
                    <a:pt x="220" y="200"/>
                  </a:cubicBezTo>
                  <a:cubicBezTo>
                    <a:pt x="218" y="201"/>
                    <a:pt x="212" y="199"/>
                    <a:pt x="213" y="204"/>
                  </a:cubicBezTo>
                  <a:cubicBezTo>
                    <a:pt x="207" y="205"/>
                    <a:pt x="201" y="206"/>
                    <a:pt x="193" y="205"/>
                  </a:cubicBezTo>
                  <a:cubicBezTo>
                    <a:pt x="190" y="207"/>
                    <a:pt x="189" y="214"/>
                    <a:pt x="185" y="211"/>
                  </a:cubicBezTo>
                  <a:cubicBezTo>
                    <a:pt x="185" y="212"/>
                    <a:pt x="187" y="213"/>
                    <a:pt x="186" y="215"/>
                  </a:cubicBezTo>
                  <a:cubicBezTo>
                    <a:pt x="186" y="215"/>
                    <a:pt x="184" y="215"/>
                    <a:pt x="183" y="215"/>
                  </a:cubicBezTo>
                  <a:cubicBezTo>
                    <a:pt x="183" y="216"/>
                    <a:pt x="185" y="217"/>
                    <a:pt x="185" y="218"/>
                  </a:cubicBezTo>
                  <a:cubicBezTo>
                    <a:pt x="185" y="218"/>
                    <a:pt x="183" y="219"/>
                    <a:pt x="183" y="219"/>
                  </a:cubicBezTo>
                  <a:cubicBezTo>
                    <a:pt x="183" y="221"/>
                    <a:pt x="179" y="224"/>
                    <a:pt x="182" y="225"/>
                  </a:cubicBezTo>
                  <a:cubicBezTo>
                    <a:pt x="182" y="227"/>
                    <a:pt x="180" y="226"/>
                    <a:pt x="179" y="226"/>
                  </a:cubicBezTo>
                  <a:cubicBezTo>
                    <a:pt x="179" y="227"/>
                    <a:pt x="177" y="229"/>
                    <a:pt x="176" y="229"/>
                  </a:cubicBezTo>
                  <a:cubicBezTo>
                    <a:pt x="176" y="230"/>
                    <a:pt x="177" y="232"/>
                    <a:pt x="176" y="232"/>
                  </a:cubicBezTo>
                  <a:cubicBezTo>
                    <a:pt x="174" y="234"/>
                    <a:pt x="176" y="235"/>
                    <a:pt x="175" y="238"/>
                  </a:cubicBezTo>
                  <a:cubicBezTo>
                    <a:pt x="175" y="238"/>
                    <a:pt x="172" y="237"/>
                    <a:pt x="172" y="238"/>
                  </a:cubicBezTo>
                  <a:cubicBezTo>
                    <a:pt x="172" y="238"/>
                    <a:pt x="173" y="239"/>
                    <a:pt x="174" y="240"/>
                  </a:cubicBezTo>
                  <a:cubicBezTo>
                    <a:pt x="174" y="243"/>
                    <a:pt x="172" y="243"/>
                    <a:pt x="172" y="245"/>
                  </a:cubicBezTo>
                  <a:cubicBezTo>
                    <a:pt x="172" y="246"/>
                    <a:pt x="173" y="248"/>
                    <a:pt x="174" y="247"/>
                  </a:cubicBezTo>
                  <a:cubicBezTo>
                    <a:pt x="172" y="252"/>
                    <a:pt x="169" y="254"/>
                    <a:pt x="165" y="257"/>
                  </a:cubicBezTo>
                  <a:cubicBezTo>
                    <a:pt x="161" y="257"/>
                    <a:pt x="158" y="254"/>
                    <a:pt x="155" y="252"/>
                  </a:cubicBezTo>
                  <a:cubicBezTo>
                    <a:pt x="151" y="257"/>
                    <a:pt x="143" y="248"/>
                    <a:pt x="144" y="249"/>
                  </a:cubicBezTo>
                  <a:cubicBezTo>
                    <a:pt x="143" y="248"/>
                    <a:pt x="142" y="251"/>
                    <a:pt x="143" y="252"/>
                  </a:cubicBezTo>
                  <a:cubicBezTo>
                    <a:pt x="141" y="251"/>
                    <a:pt x="141" y="249"/>
                    <a:pt x="140" y="247"/>
                  </a:cubicBezTo>
                  <a:cubicBezTo>
                    <a:pt x="139" y="246"/>
                    <a:pt x="135" y="246"/>
                    <a:pt x="136" y="242"/>
                  </a:cubicBezTo>
                  <a:cubicBezTo>
                    <a:pt x="134" y="240"/>
                    <a:pt x="132" y="239"/>
                    <a:pt x="130" y="238"/>
                  </a:cubicBezTo>
                  <a:cubicBezTo>
                    <a:pt x="130" y="236"/>
                    <a:pt x="132" y="237"/>
                    <a:pt x="133" y="236"/>
                  </a:cubicBezTo>
                  <a:cubicBezTo>
                    <a:pt x="132" y="233"/>
                    <a:pt x="129" y="234"/>
                    <a:pt x="127" y="232"/>
                  </a:cubicBezTo>
                  <a:cubicBezTo>
                    <a:pt x="126" y="231"/>
                    <a:pt x="126" y="228"/>
                    <a:pt x="124" y="228"/>
                  </a:cubicBezTo>
                  <a:cubicBezTo>
                    <a:pt x="122" y="231"/>
                    <a:pt x="124" y="226"/>
                    <a:pt x="124" y="226"/>
                  </a:cubicBezTo>
                  <a:cubicBezTo>
                    <a:pt x="124" y="225"/>
                    <a:pt x="122" y="226"/>
                    <a:pt x="122" y="225"/>
                  </a:cubicBezTo>
                  <a:cubicBezTo>
                    <a:pt x="121" y="223"/>
                    <a:pt x="123" y="221"/>
                    <a:pt x="120" y="221"/>
                  </a:cubicBezTo>
                  <a:cubicBezTo>
                    <a:pt x="118" y="221"/>
                    <a:pt x="120" y="215"/>
                    <a:pt x="117" y="218"/>
                  </a:cubicBezTo>
                  <a:cubicBezTo>
                    <a:pt x="116" y="217"/>
                    <a:pt x="116" y="215"/>
                    <a:pt x="113" y="215"/>
                  </a:cubicBezTo>
                  <a:cubicBezTo>
                    <a:pt x="114" y="213"/>
                    <a:pt x="116" y="213"/>
                    <a:pt x="116" y="211"/>
                  </a:cubicBezTo>
                  <a:cubicBezTo>
                    <a:pt x="116" y="209"/>
                    <a:pt x="113" y="210"/>
                    <a:pt x="110" y="210"/>
                  </a:cubicBezTo>
                  <a:cubicBezTo>
                    <a:pt x="109" y="204"/>
                    <a:pt x="110" y="202"/>
                    <a:pt x="112" y="197"/>
                  </a:cubicBezTo>
                  <a:cubicBezTo>
                    <a:pt x="109" y="195"/>
                    <a:pt x="115" y="192"/>
                    <a:pt x="109" y="193"/>
                  </a:cubicBezTo>
                  <a:cubicBezTo>
                    <a:pt x="109" y="191"/>
                    <a:pt x="111" y="192"/>
                    <a:pt x="112" y="191"/>
                  </a:cubicBezTo>
                  <a:cubicBezTo>
                    <a:pt x="112" y="191"/>
                    <a:pt x="112" y="189"/>
                    <a:pt x="112" y="189"/>
                  </a:cubicBezTo>
                  <a:cubicBezTo>
                    <a:pt x="113" y="188"/>
                    <a:pt x="113" y="190"/>
                    <a:pt x="115" y="190"/>
                  </a:cubicBezTo>
                  <a:cubicBezTo>
                    <a:pt x="115" y="182"/>
                    <a:pt x="115" y="182"/>
                    <a:pt x="115" y="182"/>
                  </a:cubicBezTo>
                  <a:cubicBezTo>
                    <a:pt x="117" y="182"/>
                    <a:pt x="118" y="180"/>
                    <a:pt x="119" y="179"/>
                  </a:cubicBezTo>
                  <a:cubicBezTo>
                    <a:pt x="120" y="179"/>
                    <a:pt x="120" y="180"/>
                    <a:pt x="120" y="182"/>
                  </a:cubicBezTo>
                  <a:cubicBezTo>
                    <a:pt x="122" y="181"/>
                    <a:pt x="122" y="178"/>
                    <a:pt x="124" y="179"/>
                  </a:cubicBezTo>
                  <a:cubicBezTo>
                    <a:pt x="126" y="177"/>
                    <a:pt x="123" y="176"/>
                    <a:pt x="123" y="176"/>
                  </a:cubicBezTo>
                  <a:cubicBezTo>
                    <a:pt x="123" y="174"/>
                    <a:pt x="127" y="174"/>
                    <a:pt x="127" y="173"/>
                  </a:cubicBezTo>
                  <a:cubicBezTo>
                    <a:pt x="128" y="171"/>
                    <a:pt x="123" y="170"/>
                    <a:pt x="126" y="166"/>
                  </a:cubicBezTo>
                  <a:cubicBezTo>
                    <a:pt x="120" y="170"/>
                    <a:pt x="128" y="163"/>
                    <a:pt x="119" y="165"/>
                  </a:cubicBezTo>
                  <a:cubicBezTo>
                    <a:pt x="118" y="160"/>
                    <a:pt x="123" y="160"/>
                    <a:pt x="127" y="160"/>
                  </a:cubicBezTo>
                  <a:cubicBezTo>
                    <a:pt x="127" y="159"/>
                    <a:pt x="124" y="160"/>
                    <a:pt x="124" y="158"/>
                  </a:cubicBezTo>
                  <a:cubicBezTo>
                    <a:pt x="125" y="156"/>
                    <a:pt x="122" y="157"/>
                    <a:pt x="122" y="156"/>
                  </a:cubicBezTo>
                  <a:cubicBezTo>
                    <a:pt x="121" y="156"/>
                    <a:pt x="122" y="154"/>
                    <a:pt x="122" y="153"/>
                  </a:cubicBezTo>
                  <a:cubicBezTo>
                    <a:pt x="121" y="153"/>
                    <a:pt x="118" y="151"/>
                    <a:pt x="117" y="151"/>
                  </a:cubicBezTo>
                  <a:cubicBezTo>
                    <a:pt x="116" y="151"/>
                    <a:pt x="115" y="147"/>
                    <a:pt x="113" y="145"/>
                  </a:cubicBezTo>
                  <a:cubicBezTo>
                    <a:pt x="111" y="147"/>
                    <a:pt x="110" y="149"/>
                    <a:pt x="109" y="145"/>
                  </a:cubicBezTo>
                  <a:cubicBezTo>
                    <a:pt x="107" y="145"/>
                    <a:pt x="108" y="148"/>
                    <a:pt x="108" y="149"/>
                  </a:cubicBezTo>
                  <a:cubicBezTo>
                    <a:pt x="101" y="149"/>
                    <a:pt x="101" y="149"/>
                    <a:pt x="101" y="149"/>
                  </a:cubicBezTo>
                  <a:cubicBezTo>
                    <a:pt x="96" y="143"/>
                    <a:pt x="99" y="139"/>
                    <a:pt x="101" y="132"/>
                  </a:cubicBezTo>
                  <a:cubicBezTo>
                    <a:pt x="100" y="131"/>
                    <a:pt x="99" y="130"/>
                    <a:pt x="99" y="128"/>
                  </a:cubicBezTo>
                  <a:cubicBezTo>
                    <a:pt x="98" y="128"/>
                    <a:pt x="98" y="130"/>
                    <a:pt x="98" y="131"/>
                  </a:cubicBezTo>
                  <a:cubicBezTo>
                    <a:pt x="94" y="131"/>
                    <a:pt x="99" y="123"/>
                    <a:pt x="94" y="125"/>
                  </a:cubicBezTo>
                  <a:cubicBezTo>
                    <a:pt x="95" y="123"/>
                    <a:pt x="95" y="122"/>
                    <a:pt x="94" y="120"/>
                  </a:cubicBezTo>
                  <a:cubicBezTo>
                    <a:pt x="93" y="118"/>
                    <a:pt x="91" y="119"/>
                    <a:pt x="89" y="118"/>
                  </a:cubicBezTo>
                  <a:cubicBezTo>
                    <a:pt x="88" y="116"/>
                    <a:pt x="89" y="113"/>
                    <a:pt x="88" y="111"/>
                  </a:cubicBezTo>
                  <a:cubicBezTo>
                    <a:pt x="87" y="109"/>
                    <a:pt x="83" y="109"/>
                    <a:pt x="85" y="106"/>
                  </a:cubicBezTo>
                  <a:cubicBezTo>
                    <a:pt x="83" y="107"/>
                    <a:pt x="82" y="105"/>
                    <a:pt x="81" y="104"/>
                  </a:cubicBezTo>
                  <a:cubicBezTo>
                    <a:pt x="80" y="104"/>
                    <a:pt x="79" y="105"/>
                    <a:pt x="78" y="104"/>
                  </a:cubicBezTo>
                  <a:cubicBezTo>
                    <a:pt x="76" y="102"/>
                    <a:pt x="66" y="103"/>
                    <a:pt x="63" y="99"/>
                  </a:cubicBezTo>
                  <a:cubicBezTo>
                    <a:pt x="58" y="101"/>
                    <a:pt x="46" y="96"/>
                    <a:pt x="43" y="99"/>
                  </a:cubicBezTo>
                  <a:cubicBezTo>
                    <a:pt x="41" y="101"/>
                    <a:pt x="41" y="98"/>
                    <a:pt x="39" y="99"/>
                  </a:cubicBezTo>
                  <a:cubicBezTo>
                    <a:pt x="35" y="99"/>
                    <a:pt x="33" y="102"/>
                    <a:pt x="29" y="102"/>
                  </a:cubicBezTo>
                  <a:cubicBezTo>
                    <a:pt x="29" y="102"/>
                    <a:pt x="28" y="100"/>
                    <a:pt x="28" y="100"/>
                  </a:cubicBezTo>
                  <a:cubicBezTo>
                    <a:pt x="26" y="100"/>
                    <a:pt x="25" y="100"/>
                    <a:pt x="23" y="100"/>
                  </a:cubicBezTo>
                  <a:cubicBezTo>
                    <a:pt x="24" y="98"/>
                    <a:pt x="22" y="97"/>
                    <a:pt x="21" y="96"/>
                  </a:cubicBezTo>
                  <a:cubicBezTo>
                    <a:pt x="20" y="94"/>
                    <a:pt x="24" y="95"/>
                    <a:pt x="25" y="95"/>
                  </a:cubicBezTo>
                  <a:cubicBezTo>
                    <a:pt x="25" y="94"/>
                    <a:pt x="21" y="90"/>
                    <a:pt x="28" y="92"/>
                  </a:cubicBezTo>
                  <a:cubicBezTo>
                    <a:pt x="25" y="88"/>
                    <a:pt x="15" y="93"/>
                    <a:pt x="12" y="89"/>
                  </a:cubicBezTo>
                  <a:cubicBezTo>
                    <a:pt x="15" y="82"/>
                    <a:pt x="24" y="89"/>
                    <a:pt x="29" y="83"/>
                  </a:cubicBezTo>
                  <a:cubicBezTo>
                    <a:pt x="26" y="80"/>
                    <a:pt x="17" y="82"/>
                    <a:pt x="14" y="83"/>
                  </a:cubicBezTo>
                  <a:cubicBezTo>
                    <a:pt x="12" y="81"/>
                    <a:pt x="13" y="81"/>
                    <a:pt x="14" y="79"/>
                  </a:cubicBezTo>
                  <a:cubicBezTo>
                    <a:pt x="12" y="79"/>
                    <a:pt x="12" y="80"/>
                    <a:pt x="12" y="80"/>
                  </a:cubicBezTo>
                  <a:cubicBezTo>
                    <a:pt x="11" y="80"/>
                    <a:pt x="11" y="79"/>
                    <a:pt x="11" y="78"/>
                  </a:cubicBezTo>
                  <a:cubicBezTo>
                    <a:pt x="5" y="79"/>
                    <a:pt x="3" y="76"/>
                    <a:pt x="0" y="75"/>
                  </a:cubicBezTo>
                  <a:cubicBezTo>
                    <a:pt x="2" y="66"/>
                    <a:pt x="13" y="68"/>
                    <a:pt x="21" y="66"/>
                  </a:cubicBezTo>
                  <a:cubicBezTo>
                    <a:pt x="23" y="66"/>
                    <a:pt x="22" y="66"/>
                    <a:pt x="23" y="65"/>
                  </a:cubicBezTo>
                  <a:cubicBezTo>
                    <a:pt x="23" y="65"/>
                    <a:pt x="25" y="64"/>
                    <a:pt x="25" y="64"/>
                  </a:cubicBezTo>
                  <a:cubicBezTo>
                    <a:pt x="29" y="62"/>
                    <a:pt x="34" y="63"/>
                    <a:pt x="36" y="62"/>
                  </a:cubicBezTo>
                  <a:cubicBezTo>
                    <a:pt x="38" y="62"/>
                    <a:pt x="36" y="60"/>
                    <a:pt x="37" y="59"/>
                  </a:cubicBezTo>
                  <a:cubicBezTo>
                    <a:pt x="39" y="59"/>
                    <a:pt x="41" y="59"/>
                    <a:pt x="42" y="58"/>
                  </a:cubicBezTo>
                  <a:cubicBezTo>
                    <a:pt x="43" y="57"/>
                    <a:pt x="44" y="55"/>
                    <a:pt x="46" y="54"/>
                  </a:cubicBezTo>
                  <a:cubicBezTo>
                    <a:pt x="48" y="49"/>
                    <a:pt x="41" y="53"/>
                    <a:pt x="43" y="48"/>
                  </a:cubicBezTo>
                  <a:cubicBezTo>
                    <a:pt x="40" y="47"/>
                    <a:pt x="41" y="51"/>
                    <a:pt x="40" y="51"/>
                  </a:cubicBezTo>
                  <a:cubicBezTo>
                    <a:pt x="39" y="51"/>
                    <a:pt x="33" y="48"/>
                    <a:pt x="29" y="50"/>
                  </a:cubicBezTo>
                  <a:cubicBezTo>
                    <a:pt x="27" y="46"/>
                    <a:pt x="32" y="48"/>
                    <a:pt x="33" y="47"/>
                  </a:cubicBezTo>
                  <a:cubicBezTo>
                    <a:pt x="33" y="47"/>
                    <a:pt x="33" y="46"/>
                    <a:pt x="33" y="45"/>
                  </a:cubicBezTo>
                  <a:cubicBezTo>
                    <a:pt x="34" y="45"/>
                    <a:pt x="36" y="46"/>
                    <a:pt x="36" y="45"/>
                  </a:cubicBezTo>
                  <a:cubicBezTo>
                    <a:pt x="36" y="45"/>
                    <a:pt x="37" y="43"/>
                    <a:pt x="37" y="43"/>
                  </a:cubicBezTo>
                  <a:cubicBezTo>
                    <a:pt x="39" y="42"/>
                    <a:pt x="38" y="44"/>
                    <a:pt x="39" y="44"/>
                  </a:cubicBezTo>
                  <a:cubicBezTo>
                    <a:pt x="39" y="44"/>
                    <a:pt x="44" y="43"/>
                    <a:pt x="43" y="40"/>
                  </a:cubicBezTo>
                  <a:cubicBezTo>
                    <a:pt x="46" y="40"/>
                    <a:pt x="46" y="42"/>
                    <a:pt x="49" y="41"/>
                  </a:cubicBezTo>
                  <a:cubicBezTo>
                    <a:pt x="51" y="41"/>
                    <a:pt x="49" y="40"/>
                    <a:pt x="49" y="40"/>
                  </a:cubicBezTo>
                  <a:cubicBezTo>
                    <a:pt x="49" y="38"/>
                    <a:pt x="52" y="38"/>
                    <a:pt x="52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4" y="35"/>
                    <a:pt x="62" y="30"/>
                    <a:pt x="63" y="27"/>
                  </a:cubicBezTo>
                  <a:cubicBezTo>
                    <a:pt x="68" y="28"/>
                    <a:pt x="72" y="30"/>
                    <a:pt x="77" y="27"/>
                  </a:cubicBezTo>
                  <a:cubicBezTo>
                    <a:pt x="77" y="26"/>
                    <a:pt x="75" y="26"/>
                    <a:pt x="74" y="26"/>
                  </a:cubicBezTo>
                  <a:cubicBezTo>
                    <a:pt x="75" y="24"/>
                    <a:pt x="80" y="25"/>
                    <a:pt x="82" y="23"/>
                  </a:cubicBezTo>
                  <a:cubicBezTo>
                    <a:pt x="86" y="21"/>
                    <a:pt x="97" y="22"/>
                    <a:pt x="105" y="22"/>
                  </a:cubicBezTo>
                  <a:cubicBezTo>
                    <a:pt x="107" y="21"/>
                    <a:pt x="107" y="20"/>
                    <a:pt x="109" y="20"/>
                  </a:cubicBezTo>
                  <a:cubicBezTo>
                    <a:pt x="113" y="20"/>
                    <a:pt x="116" y="22"/>
                    <a:pt x="119" y="20"/>
                  </a:cubicBezTo>
                  <a:cubicBezTo>
                    <a:pt x="118" y="21"/>
                    <a:pt x="120" y="25"/>
                    <a:pt x="120" y="24"/>
                  </a:cubicBezTo>
                  <a:cubicBezTo>
                    <a:pt x="122" y="22"/>
                    <a:pt x="121" y="24"/>
                    <a:pt x="124" y="27"/>
                  </a:cubicBezTo>
                  <a:cubicBezTo>
                    <a:pt x="127" y="27"/>
                    <a:pt x="122" y="23"/>
                    <a:pt x="129" y="24"/>
                  </a:cubicBezTo>
                  <a:cubicBezTo>
                    <a:pt x="126" y="22"/>
                    <a:pt x="131" y="19"/>
                    <a:pt x="124" y="19"/>
                  </a:cubicBezTo>
                  <a:cubicBezTo>
                    <a:pt x="125" y="16"/>
                    <a:pt x="135" y="11"/>
                    <a:pt x="136" y="17"/>
                  </a:cubicBezTo>
                  <a:cubicBezTo>
                    <a:pt x="140" y="18"/>
                    <a:pt x="139" y="15"/>
                    <a:pt x="143" y="17"/>
                  </a:cubicBezTo>
                  <a:cubicBezTo>
                    <a:pt x="144" y="18"/>
                    <a:pt x="145" y="19"/>
                    <a:pt x="147" y="20"/>
                  </a:cubicBezTo>
                  <a:cubicBezTo>
                    <a:pt x="149" y="21"/>
                    <a:pt x="153" y="22"/>
                    <a:pt x="158" y="23"/>
                  </a:cubicBezTo>
                  <a:cubicBezTo>
                    <a:pt x="158" y="22"/>
                    <a:pt x="156" y="22"/>
                    <a:pt x="155" y="22"/>
                  </a:cubicBezTo>
                  <a:cubicBezTo>
                    <a:pt x="156" y="20"/>
                    <a:pt x="157" y="19"/>
                    <a:pt x="160" y="19"/>
                  </a:cubicBezTo>
                  <a:cubicBezTo>
                    <a:pt x="157" y="16"/>
                    <a:pt x="152" y="15"/>
                    <a:pt x="147" y="15"/>
                  </a:cubicBezTo>
                  <a:cubicBezTo>
                    <a:pt x="147" y="11"/>
                    <a:pt x="153" y="12"/>
                    <a:pt x="157" y="12"/>
                  </a:cubicBezTo>
                  <a:cubicBezTo>
                    <a:pt x="157" y="9"/>
                    <a:pt x="155" y="9"/>
                    <a:pt x="153" y="9"/>
                  </a:cubicBezTo>
                  <a:cubicBezTo>
                    <a:pt x="156" y="3"/>
                    <a:pt x="161" y="8"/>
                    <a:pt x="165" y="9"/>
                  </a:cubicBezTo>
                  <a:cubicBezTo>
                    <a:pt x="168" y="9"/>
                    <a:pt x="168" y="7"/>
                    <a:pt x="171" y="8"/>
                  </a:cubicBezTo>
                  <a:cubicBezTo>
                    <a:pt x="178" y="8"/>
                    <a:pt x="182" y="11"/>
                    <a:pt x="188" y="8"/>
                  </a:cubicBezTo>
                  <a:cubicBezTo>
                    <a:pt x="190" y="6"/>
                    <a:pt x="193" y="7"/>
                    <a:pt x="196" y="6"/>
                  </a:cubicBezTo>
                  <a:cubicBezTo>
                    <a:pt x="198" y="6"/>
                    <a:pt x="197" y="4"/>
                    <a:pt x="197" y="2"/>
                  </a:cubicBezTo>
                  <a:cubicBezTo>
                    <a:pt x="200" y="2"/>
                    <a:pt x="202" y="2"/>
                    <a:pt x="204" y="2"/>
                  </a:cubicBezTo>
                  <a:cubicBezTo>
                    <a:pt x="206" y="2"/>
                    <a:pt x="207" y="1"/>
                    <a:pt x="209" y="1"/>
                  </a:cubicBezTo>
                  <a:cubicBezTo>
                    <a:pt x="212" y="1"/>
                    <a:pt x="215" y="3"/>
                    <a:pt x="221" y="2"/>
                  </a:cubicBezTo>
                  <a:cubicBezTo>
                    <a:pt x="225" y="1"/>
                    <a:pt x="234" y="0"/>
                    <a:pt x="242" y="1"/>
                  </a:cubicBezTo>
                  <a:cubicBezTo>
                    <a:pt x="245" y="1"/>
                    <a:pt x="245" y="2"/>
                    <a:pt x="246" y="2"/>
                  </a:cubicBezTo>
                  <a:cubicBezTo>
                    <a:pt x="255" y="4"/>
                    <a:pt x="262" y="1"/>
                    <a:pt x="262" y="8"/>
                  </a:cubicBezTo>
                  <a:cubicBezTo>
                    <a:pt x="266" y="9"/>
                    <a:pt x="266" y="6"/>
                    <a:pt x="269" y="6"/>
                  </a:cubicBezTo>
                  <a:cubicBezTo>
                    <a:pt x="269" y="11"/>
                    <a:pt x="274" y="10"/>
                    <a:pt x="276" y="12"/>
                  </a:cubicBezTo>
                  <a:cubicBezTo>
                    <a:pt x="280" y="13"/>
                    <a:pt x="280" y="10"/>
                    <a:pt x="283" y="10"/>
                  </a:cubicBezTo>
                  <a:cubicBezTo>
                    <a:pt x="282" y="15"/>
                    <a:pt x="289" y="12"/>
                    <a:pt x="291" y="13"/>
                  </a:cubicBezTo>
                  <a:cubicBezTo>
                    <a:pt x="289" y="16"/>
                    <a:pt x="289" y="14"/>
                    <a:pt x="290" y="19"/>
                  </a:cubicBezTo>
                  <a:cubicBezTo>
                    <a:pt x="288" y="17"/>
                    <a:pt x="287" y="18"/>
                    <a:pt x="287" y="20"/>
                  </a:cubicBezTo>
                  <a:cubicBezTo>
                    <a:pt x="272" y="21"/>
                    <a:pt x="254" y="22"/>
                    <a:pt x="244" y="23"/>
                  </a:cubicBezTo>
                  <a:cubicBezTo>
                    <a:pt x="243" y="23"/>
                    <a:pt x="242" y="24"/>
                    <a:pt x="242" y="24"/>
                  </a:cubicBezTo>
                  <a:cubicBezTo>
                    <a:pt x="241" y="24"/>
                    <a:pt x="242" y="23"/>
                    <a:pt x="242" y="23"/>
                  </a:cubicBezTo>
                  <a:cubicBezTo>
                    <a:pt x="243" y="22"/>
                    <a:pt x="240" y="21"/>
                    <a:pt x="239" y="22"/>
                  </a:cubicBezTo>
                  <a:cubicBezTo>
                    <a:pt x="239" y="22"/>
                    <a:pt x="240" y="24"/>
                    <a:pt x="239" y="24"/>
                  </a:cubicBezTo>
                  <a:cubicBezTo>
                    <a:pt x="237" y="25"/>
                    <a:pt x="234" y="24"/>
                    <a:pt x="232" y="2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87"/>
            <p:cNvSpPr/>
            <p:nvPr/>
          </p:nvSpPr>
          <p:spPr bwMode="auto">
            <a:xfrm>
              <a:off x="2419350" y="731837"/>
              <a:ext cx="633413" cy="346075"/>
            </a:xfrm>
            <a:custGeom>
              <a:avLst/>
              <a:gdLst>
                <a:gd name="T0" fmla="*/ 158 w 169"/>
                <a:gd name="T1" fmla="*/ 9 h 92"/>
                <a:gd name="T2" fmla="*/ 168 w 169"/>
                <a:gd name="T3" fmla="*/ 15 h 92"/>
                <a:gd name="T4" fmla="*/ 164 w 169"/>
                <a:gd name="T5" fmla="*/ 17 h 92"/>
                <a:gd name="T6" fmla="*/ 157 w 169"/>
                <a:gd name="T7" fmla="*/ 20 h 92"/>
                <a:gd name="T8" fmla="*/ 137 w 169"/>
                <a:gd name="T9" fmla="*/ 24 h 92"/>
                <a:gd name="T10" fmla="*/ 145 w 169"/>
                <a:gd name="T11" fmla="*/ 27 h 92"/>
                <a:gd name="T12" fmla="*/ 128 w 169"/>
                <a:gd name="T13" fmla="*/ 34 h 92"/>
                <a:gd name="T14" fmla="*/ 123 w 169"/>
                <a:gd name="T15" fmla="*/ 37 h 92"/>
                <a:gd name="T16" fmla="*/ 114 w 169"/>
                <a:gd name="T17" fmla="*/ 41 h 92"/>
                <a:gd name="T18" fmla="*/ 100 w 169"/>
                <a:gd name="T19" fmla="*/ 47 h 92"/>
                <a:gd name="T20" fmla="*/ 96 w 169"/>
                <a:gd name="T21" fmla="*/ 51 h 92"/>
                <a:gd name="T22" fmla="*/ 86 w 169"/>
                <a:gd name="T23" fmla="*/ 52 h 92"/>
                <a:gd name="T24" fmla="*/ 92 w 169"/>
                <a:gd name="T25" fmla="*/ 61 h 92"/>
                <a:gd name="T26" fmla="*/ 82 w 169"/>
                <a:gd name="T27" fmla="*/ 68 h 92"/>
                <a:gd name="T28" fmla="*/ 75 w 169"/>
                <a:gd name="T29" fmla="*/ 72 h 92"/>
                <a:gd name="T30" fmla="*/ 63 w 169"/>
                <a:gd name="T31" fmla="*/ 81 h 92"/>
                <a:gd name="T32" fmla="*/ 67 w 169"/>
                <a:gd name="T33" fmla="*/ 88 h 92"/>
                <a:gd name="T34" fmla="*/ 55 w 169"/>
                <a:gd name="T35" fmla="*/ 90 h 92"/>
                <a:gd name="T36" fmla="*/ 34 w 169"/>
                <a:gd name="T37" fmla="*/ 86 h 92"/>
                <a:gd name="T38" fmla="*/ 27 w 169"/>
                <a:gd name="T39" fmla="*/ 88 h 92"/>
                <a:gd name="T40" fmla="*/ 18 w 169"/>
                <a:gd name="T41" fmla="*/ 81 h 92"/>
                <a:gd name="T42" fmla="*/ 27 w 169"/>
                <a:gd name="T43" fmla="*/ 72 h 92"/>
                <a:gd name="T44" fmla="*/ 39 w 169"/>
                <a:gd name="T45" fmla="*/ 72 h 92"/>
                <a:gd name="T46" fmla="*/ 19 w 169"/>
                <a:gd name="T47" fmla="*/ 68 h 92"/>
                <a:gd name="T48" fmla="*/ 30 w 169"/>
                <a:gd name="T49" fmla="*/ 59 h 92"/>
                <a:gd name="T50" fmla="*/ 40 w 169"/>
                <a:gd name="T51" fmla="*/ 59 h 92"/>
                <a:gd name="T52" fmla="*/ 40 w 169"/>
                <a:gd name="T53" fmla="*/ 54 h 92"/>
                <a:gd name="T54" fmla="*/ 37 w 169"/>
                <a:gd name="T55" fmla="*/ 47 h 92"/>
                <a:gd name="T56" fmla="*/ 30 w 169"/>
                <a:gd name="T57" fmla="*/ 44 h 92"/>
                <a:gd name="T58" fmla="*/ 46 w 169"/>
                <a:gd name="T59" fmla="*/ 43 h 92"/>
                <a:gd name="T60" fmla="*/ 51 w 169"/>
                <a:gd name="T61" fmla="*/ 40 h 92"/>
                <a:gd name="T62" fmla="*/ 63 w 169"/>
                <a:gd name="T63" fmla="*/ 31 h 92"/>
                <a:gd name="T64" fmla="*/ 39 w 169"/>
                <a:gd name="T65" fmla="*/ 36 h 92"/>
                <a:gd name="T66" fmla="*/ 22 w 169"/>
                <a:gd name="T67" fmla="*/ 31 h 92"/>
                <a:gd name="T68" fmla="*/ 5 w 169"/>
                <a:gd name="T69" fmla="*/ 27 h 92"/>
                <a:gd name="T70" fmla="*/ 2 w 169"/>
                <a:gd name="T71" fmla="*/ 19 h 92"/>
                <a:gd name="T72" fmla="*/ 30 w 169"/>
                <a:gd name="T73" fmla="*/ 12 h 92"/>
                <a:gd name="T74" fmla="*/ 50 w 169"/>
                <a:gd name="T75" fmla="*/ 8 h 92"/>
                <a:gd name="T76" fmla="*/ 74 w 169"/>
                <a:gd name="T77" fmla="*/ 3 h 92"/>
                <a:gd name="T78" fmla="*/ 98 w 169"/>
                <a:gd name="T79" fmla="*/ 2 h 92"/>
                <a:gd name="T80" fmla="*/ 110 w 169"/>
                <a:gd name="T81" fmla="*/ 2 h 92"/>
                <a:gd name="T82" fmla="*/ 134 w 169"/>
                <a:gd name="T83" fmla="*/ 2 h 92"/>
                <a:gd name="T84" fmla="*/ 158 w 169"/>
                <a:gd name="T85" fmla="*/ 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9" h="92">
                  <a:moveTo>
                    <a:pt x="158" y="3"/>
                  </a:moveTo>
                  <a:cubicBezTo>
                    <a:pt x="156" y="6"/>
                    <a:pt x="158" y="5"/>
                    <a:pt x="158" y="9"/>
                  </a:cubicBezTo>
                  <a:cubicBezTo>
                    <a:pt x="169" y="9"/>
                    <a:pt x="169" y="9"/>
                    <a:pt x="169" y="9"/>
                  </a:cubicBezTo>
                  <a:cubicBezTo>
                    <a:pt x="169" y="11"/>
                    <a:pt x="167" y="12"/>
                    <a:pt x="168" y="15"/>
                  </a:cubicBezTo>
                  <a:cubicBezTo>
                    <a:pt x="167" y="15"/>
                    <a:pt x="164" y="14"/>
                    <a:pt x="164" y="15"/>
                  </a:cubicBezTo>
                  <a:cubicBezTo>
                    <a:pt x="163" y="15"/>
                    <a:pt x="164" y="17"/>
                    <a:pt x="164" y="17"/>
                  </a:cubicBezTo>
                  <a:cubicBezTo>
                    <a:pt x="161" y="18"/>
                    <a:pt x="158" y="19"/>
                    <a:pt x="158" y="17"/>
                  </a:cubicBezTo>
                  <a:cubicBezTo>
                    <a:pt x="156" y="17"/>
                    <a:pt x="157" y="20"/>
                    <a:pt x="157" y="20"/>
                  </a:cubicBezTo>
                  <a:cubicBezTo>
                    <a:pt x="155" y="21"/>
                    <a:pt x="151" y="19"/>
                    <a:pt x="151" y="22"/>
                  </a:cubicBezTo>
                  <a:cubicBezTo>
                    <a:pt x="146" y="21"/>
                    <a:pt x="140" y="20"/>
                    <a:pt x="137" y="24"/>
                  </a:cubicBezTo>
                  <a:cubicBezTo>
                    <a:pt x="138" y="28"/>
                    <a:pt x="144" y="24"/>
                    <a:pt x="145" y="23"/>
                  </a:cubicBezTo>
                  <a:cubicBezTo>
                    <a:pt x="147" y="24"/>
                    <a:pt x="145" y="25"/>
                    <a:pt x="145" y="27"/>
                  </a:cubicBezTo>
                  <a:cubicBezTo>
                    <a:pt x="140" y="27"/>
                    <a:pt x="137" y="29"/>
                    <a:pt x="133" y="30"/>
                  </a:cubicBezTo>
                  <a:cubicBezTo>
                    <a:pt x="131" y="31"/>
                    <a:pt x="129" y="32"/>
                    <a:pt x="128" y="34"/>
                  </a:cubicBezTo>
                  <a:cubicBezTo>
                    <a:pt x="127" y="35"/>
                    <a:pt x="125" y="34"/>
                    <a:pt x="124" y="34"/>
                  </a:cubicBezTo>
                  <a:cubicBezTo>
                    <a:pt x="123" y="35"/>
                    <a:pt x="124" y="36"/>
                    <a:pt x="123" y="37"/>
                  </a:cubicBezTo>
                  <a:cubicBezTo>
                    <a:pt x="121" y="38"/>
                    <a:pt x="119" y="36"/>
                    <a:pt x="119" y="38"/>
                  </a:cubicBezTo>
                  <a:cubicBezTo>
                    <a:pt x="119" y="40"/>
                    <a:pt x="115" y="39"/>
                    <a:pt x="114" y="41"/>
                  </a:cubicBezTo>
                  <a:cubicBezTo>
                    <a:pt x="114" y="44"/>
                    <a:pt x="111" y="42"/>
                    <a:pt x="109" y="44"/>
                  </a:cubicBezTo>
                  <a:cubicBezTo>
                    <a:pt x="107" y="46"/>
                    <a:pt x="104" y="45"/>
                    <a:pt x="100" y="47"/>
                  </a:cubicBezTo>
                  <a:cubicBezTo>
                    <a:pt x="100" y="47"/>
                    <a:pt x="101" y="48"/>
                    <a:pt x="99" y="48"/>
                  </a:cubicBezTo>
                  <a:cubicBezTo>
                    <a:pt x="96" y="48"/>
                    <a:pt x="98" y="49"/>
                    <a:pt x="96" y="51"/>
                  </a:cubicBezTo>
                  <a:cubicBezTo>
                    <a:pt x="96" y="51"/>
                    <a:pt x="95" y="51"/>
                    <a:pt x="95" y="51"/>
                  </a:cubicBezTo>
                  <a:cubicBezTo>
                    <a:pt x="94" y="51"/>
                    <a:pt x="91" y="54"/>
                    <a:pt x="86" y="52"/>
                  </a:cubicBezTo>
                  <a:cubicBezTo>
                    <a:pt x="87" y="54"/>
                    <a:pt x="92" y="55"/>
                    <a:pt x="86" y="55"/>
                  </a:cubicBezTo>
                  <a:cubicBezTo>
                    <a:pt x="87" y="58"/>
                    <a:pt x="93" y="56"/>
                    <a:pt x="92" y="61"/>
                  </a:cubicBezTo>
                  <a:cubicBezTo>
                    <a:pt x="89" y="58"/>
                    <a:pt x="89" y="61"/>
                    <a:pt x="89" y="65"/>
                  </a:cubicBezTo>
                  <a:cubicBezTo>
                    <a:pt x="86" y="61"/>
                    <a:pt x="85" y="66"/>
                    <a:pt x="82" y="68"/>
                  </a:cubicBezTo>
                  <a:cubicBezTo>
                    <a:pt x="79" y="70"/>
                    <a:pt x="76" y="68"/>
                    <a:pt x="74" y="71"/>
                  </a:cubicBezTo>
                  <a:cubicBezTo>
                    <a:pt x="73" y="72"/>
                    <a:pt x="75" y="72"/>
                    <a:pt x="75" y="72"/>
                  </a:cubicBezTo>
                  <a:cubicBezTo>
                    <a:pt x="75" y="73"/>
                    <a:pt x="70" y="74"/>
                    <a:pt x="74" y="75"/>
                  </a:cubicBezTo>
                  <a:cubicBezTo>
                    <a:pt x="72" y="79"/>
                    <a:pt x="64" y="76"/>
                    <a:pt x="63" y="81"/>
                  </a:cubicBezTo>
                  <a:cubicBezTo>
                    <a:pt x="65" y="83"/>
                    <a:pt x="69" y="84"/>
                    <a:pt x="74" y="83"/>
                  </a:cubicBezTo>
                  <a:cubicBezTo>
                    <a:pt x="75" y="88"/>
                    <a:pt x="67" y="84"/>
                    <a:pt x="67" y="88"/>
                  </a:cubicBezTo>
                  <a:cubicBezTo>
                    <a:pt x="67" y="90"/>
                    <a:pt x="65" y="87"/>
                    <a:pt x="64" y="88"/>
                  </a:cubicBezTo>
                  <a:cubicBezTo>
                    <a:pt x="61" y="88"/>
                    <a:pt x="59" y="92"/>
                    <a:pt x="55" y="90"/>
                  </a:cubicBezTo>
                  <a:cubicBezTo>
                    <a:pt x="55" y="89"/>
                    <a:pt x="52" y="89"/>
                    <a:pt x="53" y="86"/>
                  </a:cubicBezTo>
                  <a:cubicBezTo>
                    <a:pt x="46" y="85"/>
                    <a:pt x="41" y="88"/>
                    <a:pt x="34" y="86"/>
                  </a:cubicBezTo>
                  <a:cubicBezTo>
                    <a:pt x="34" y="86"/>
                    <a:pt x="33" y="85"/>
                    <a:pt x="33" y="85"/>
                  </a:cubicBezTo>
                  <a:cubicBezTo>
                    <a:pt x="31" y="85"/>
                    <a:pt x="30" y="87"/>
                    <a:pt x="27" y="88"/>
                  </a:cubicBezTo>
                  <a:cubicBezTo>
                    <a:pt x="21" y="89"/>
                    <a:pt x="15" y="86"/>
                    <a:pt x="8" y="85"/>
                  </a:cubicBezTo>
                  <a:cubicBezTo>
                    <a:pt x="10" y="82"/>
                    <a:pt x="13" y="80"/>
                    <a:pt x="18" y="81"/>
                  </a:cubicBezTo>
                  <a:cubicBezTo>
                    <a:pt x="21" y="80"/>
                    <a:pt x="18" y="74"/>
                    <a:pt x="20" y="73"/>
                  </a:cubicBezTo>
                  <a:cubicBezTo>
                    <a:pt x="24" y="75"/>
                    <a:pt x="24" y="72"/>
                    <a:pt x="27" y="72"/>
                  </a:cubicBezTo>
                  <a:cubicBezTo>
                    <a:pt x="27" y="77"/>
                    <a:pt x="33" y="76"/>
                    <a:pt x="37" y="76"/>
                  </a:cubicBezTo>
                  <a:cubicBezTo>
                    <a:pt x="40" y="76"/>
                    <a:pt x="36" y="74"/>
                    <a:pt x="39" y="72"/>
                  </a:cubicBezTo>
                  <a:cubicBezTo>
                    <a:pt x="38" y="69"/>
                    <a:pt x="30" y="73"/>
                    <a:pt x="33" y="67"/>
                  </a:cubicBezTo>
                  <a:cubicBezTo>
                    <a:pt x="27" y="68"/>
                    <a:pt x="25" y="70"/>
                    <a:pt x="19" y="68"/>
                  </a:cubicBezTo>
                  <a:cubicBezTo>
                    <a:pt x="20" y="65"/>
                    <a:pt x="23" y="64"/>
                    <a:pt x="26" y="64"/>
                  </a:cubicBezTo>
                  <a:cubicBezTo>
                    <a:pt x="27" y="62"/>
                    <a:pt x="29" y="61"/>
                    <a:pt x="30" y="59"/>
                  </a:cubicBezTo>
                  <a:cubicBezTo>
                    <a:pt x="32" y="60"/>
                    <a:pt x="33" y="59"/>
                    <a:pt x="33" y="58"/>
                  </a:cubicBezTo>
                  <a:cubicBezTo>
                    <a:pt x="36" y="58"/>
                    <a:pt x="38" y="58"/>
                    <a:pt x="40" y="59"/>
                  </a:cubicBezTo>
                  <a:cubicBezTo>
                    <a:pt x="42" y="59"/>
                    <a:pt x="44" y="57"/>
                    <a:pt x="44" y="55"/>
                  </a:cubicBezTo>
                  <a:cubicBezTo>
                    <a:pt x="44" y="53"/>
                    <a:pt x="41" y="55"/>
                    <a:pt x="40" y="54"/>
                  </a:cubicBezTo>
                  <a:cubicBezTo>
                    <a:pt x="40" y="53"/>
                    <a:pt x="39" y="50"/>
                    <a:pt x="39" y="50"/>
                  </a:cubicBezTo>
                  <a:cubicBezTo>
                    <a:pt x="38" y="49"/>
                    <a:pt x="37" y="48"/>
                    <a:pt x="37" y="47"/>
                  </a:cubicBezTo>
                  <a:cubicBezTo>
                    <a:pt x="36" y="48"/>
                    <a:pt x="35" y="48"/>
                    <a:pt x="33" y="48"/>
                  </a:cubicBezTo>
                  <a:cubicBezTo>
                    <a:pt x="34" y="45"/>
                    <a:pt x="33" y="44"/>
                    <a:pt x="30" y="44"/>
                  </a:cubicBezTo>
                  <a:cubicBezTo>
                    <a:pt x="32" y="42"/>
                    <a:pt x="33" y="39"/>
                    <a:pt x="37" y="40"/>
                  </a:cubicBezTo>
                  <a:cubicBezTo>
                    <a:pt x="41" y="40"/>
                    <a:pt x="40" y="45"/>
                    <a:pt x="46" y="43"/>
                  </a:cubicBezTo>
                  <a:cubicBezTo>
                    <a:pt x="45" y="44"/>
                    <a:pt x="46" y="45"/>
                    <a:pt x="47" y="45"/>
                  </a:cubicBezTo>
                  <a:cubicBezTo>
                    <a:pt x="52" y="47"/>
                    <a:pt x="49" y="41"/>
                    <a:pt x="51" y="40"/>
                  </a:cubicBezTo>
                  <a:cubicBezTo>
                    <a:pt x="58" y="38"/>
                    <a:pt x="65" y="36"/>
                    <a:pt x="68" y="31"/>
                  </a:cubicBezTo>
                  <a:cubicBezTo>
                    <a:pt x="68" y="28"/>
                    <a:pt x="66" y="33"/>
                    <a:pt x="63" y="31"/>
                  </a:cubicBezTo>
                  <a:cubicBezTo>
                    <a:pt x="60" y="33"/>
                    <a:pt x="57" y="33"/>
                    <a:pt x="55" y="36"/>
                  </a:cubicBezTo>
                  <a:cubicBezTo>
                    <a:pt x="52" y="34"/>
                    <a:pt x="45" y="36"/>
                    <a:pt x="39" y="36"/>
                  </a:cubicBezTo>
                  <a:cubicBezTo>
                    <a:pt x="35" y="35"/>
                    <a:pt x="33" y="33"/>
                    <a:pt x="29" y="36"/>
                  </a:cubicBezTo>
                  <a:cubicBezTo>
                    <a:pt x="28" y="31"/>
                    <a:pt x="24" y="36"/>
                    <a:pt x="22" y="31"/>
                  </a:cubicBezTo>
                  <a:cubicBezTo>
                    <a:pt x="20" y="34"/>
                    <a:pt x="16" y="30"/>
                    <a:pt x="11" y="31"/>
                  </a:cubicBezTo>
                  <a:cubicBezTo>
                    <a:pt x="12" y="27"/>
                    <a:pt x="6" y="29"/>
                    <a:pt x="5" y="27"/>
                  </a:cubicBezTo>
                  <a:cubicBezTo>
                    <a:pt x="4" y="23"/>
                    <a:pt x="8" y="25"/>
                    <a:pt x="9" y="23"/>
                  </a:cubicBezTo>
                  <a:cubicBezTo>
                    <a:pt x="9" y="19"/>
                    <a:pt x="0" y="25"/>
                    <a:pt x="2" y="19"/>
                  </a:cubicBezTo>
                  <a:cubicBezTo>
                    <a:pt x="8" y="17"/>
                    <a:pt x="19" y="16"/>
                    <a:pt x="29" y="15"/>
                  </a:cubicBezTo>
                  <a:cubicBezTo>
                    <a:pt x="30" y="15"/>
                    <a:pt x="30" y="13"/>
                    <a:pt x="30" y="12"/>
                  </a:cubicBezTo>
                  <a:cubicBezTo>
                    <a:pt x="38" y="13"/>
                    <a:pt x="43" y="10"/>
                    <a:pt x="47" y="12"/>
                  </a:cubicBezTo>
                  <a:cubicBezTo>
                    <a:pt x="48" y="11"/>
                    <a:pt x="49" y="9"/>
                    <a:pt x="50" y="8"/>
                  </a:cubicBezTo>
                  <a:cubicBezTo>
                    <a:pt x="58" y="7"/>
                    <a:pt x="66" y="5"/>
                    <a:pt x="72" y="6"/>
                  </a:cubicBezTo>
                  <a:cubicBezTo>
                    <a:pt x="74" y="6"/>
                    <a:pt x="73" y="4"/>
                    <a:pt x="74" y="3"/>
                  </a:cubicBezTo>
                  <a:cubicBezTo>
                    <a:pt x="79" y="4"/>
                    <a:pt x="87" y="2"/>
                    <a:pt x="91" y="5"/>
                  </a:cubicBezTo>
                  <a:cubicBezTo>
                    <a:pt x="91" y="2"/>
                    <a:pt x="97" y="5"/>
                    <a:pt x="98" y="2"/>
                  </a:cubicBezTo>
                  <a:cubicBezTo>
                    <a:pt x="101" y="3"/>
                    <a:pt x="106" y="4"/>
                    <a:pt x="112" y="3"/>
                  </a:cubicBezTo>
                  <a:cubicBezTo>
                    <a:pt x="112" y="2"/>
                    <a:pt x="111" y="2"/>
                    <a:pt x="110" y="2"/>
                  </a:cubicBezTo>
                  <a:cubicBezTo>
                    <a:pt x="110" y="0"/>
                    <a:pt x="112" y="1"/>
                    <a:pt x="112" y="2"/>
                  </a:cubicBezTo>
                  <a:cubicBezTo>
                    <a:pt x="118" y="3"/>
                    <a:pt x="128" y="1"/>
                    <a:pt x="134" y="2"/>
                  </a:cubicBezTo>
                  <a:cubicBezTo>
                    <a:pt x="134" y="2"/>
                    <a:pt x="134" y="5"/>
                    <a:pt x="134" y="5"/>
                  </a:cubicBezTo>
                  <a:cubicBezTo>
                    <a:pt x="145" y="5"/>
                    <a:pt x="146" y="3"/>
                    <a:pt x="158" y="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Freeform 88"/>
            <p:cNvSpPr/>
            <p:nvPr/>
          </p:nvSpPr>
          <p:spPr bwMode="auto">
            <a:xfrm>
              <a:off x="4767262" y="863600"/>
              <a:ext cx="184150" cy="63500"/>
            </a:xfrm>
            <a:custGeom>
              <a:avLst/>
              <a:gdLst>
                <a:gd name="T0" fmla="*/ 13 w 49"/>
                <a:gd name="T1" fmla="*/ 2 h 17"/>
                <a:gd name="T2" fmla="*/ 13 w 49"/>
                <a:gd name="T3" fmla="*/ 3 h 17"/>
                <a:gd name="T4" fmla="*/ 17 w 49"/>
                <a:gd name="T5" fmla="*/ 8 h 17"/>
                <a:gd name="T6" fmla="*/ 22 w 49"/>
                <a:gd name="T7" fmla="*/ 5 h 17"/>
                <a:gd name="T8" fmla="*/ 29 w 49"/>
                <a:gd name="T9" fmla="*/ 8 h 17"/>
                <a:gd name="T10" fmla="*/ 41 w 49"/>
                <a:gd name="T11" fmla="*/ 5 h 17"/>
                <a:gd name="T12" fmla="*/ 47 w 49"/>
                <a:gd name="T13" fmla="*/ 8 h 17"/>
                <a:gd name="T14" fmla="*/ 44 w 49"/>
                <a:gd name="T15" fmla="*/ 13 h 17"/>
                <a:gd name="T16" fmla="*/ 31 w 49"/>
                <a:gd name="T17" fmla="*/ 15 h 17"/>
                <a:gd name="T18" fmla="*/ 23 w 49"/>
                <a:gd name="T19" fmla="*/ 17 h 17"/>
                <a:gd name="T20" fmla="*/ 9 w 49"/>
                <a:gd name="T21" fmla="*/ 8 h 17"/>
                <a:gd name="T22" fmla="*/ 2 w 49"/>
                <a:gd name="T23" fmla="*/ 6 h 17"/>
                <a:gd name="T24" fmla="*/ 13 w 49"/>
                <a:gd name="T25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17">
                  <a:moveTo>
                    <a:pt x="13" y="2"/>
                  </a:moveTo>
                  <a:cubicBezTo>
                    <a:pt x="15" y="2"/>
                    <a:pt x="14" y="3"/>
                    <a:pt x="13" y="3"/>
                  </a:cubicBezTo>
                  <a:cubicBezTo>
                    <a:pt x="13" y="7"/>
                    <a:pt x="19" y="3"/>
                    <a:pt x="17" y="8"/>
                  </a:cubicBezTo>
                  <a:cubicBezTo>
                    <a:pt x="20" y="8"/>
                    <a:pt x="19" y="5"/>
                    <a:pt x="22" y="5"/>
                  </a:cubicBezTo>
                  <a:cubicBezTo>
                    <a:pt x="25" y="8"/>
                    <a:pt x="28" y="2"/>
                    <a:pt x="29" y="8"/>
                  </a:cubicBezTo>
                  <a:cubicBezTo>
                    <a:pt x="32" y="6"/>
                    <a:pt x="37" y="6"/>
                    <a:pt x="41" y="5"/>
                  </a:cubicBezTo>
                  <a:cubicBezTo>
                    <a:pt x="40" y="9"/>
                    <a:pt x="48" y="4"/>
                    <a:pt x="47" y="8"/>
                  </a:cubicBezTo>
                  <a:cubicBezTo>
                    <a:pt x="49" y="12"/>
                    <a:pt x="38" y="10"/>
                    <a:pt x="44" y="13"/>
                  </a:cubicBezTo>
                  <a:cubicBezTo>
                    <a:pt x="42" y="16"/>
                    <a:pt x="35" y="14"/>
                    <a:pt x="31" y="15"/>
                  </a:cubicBezTo>
                  <a:cubicBezTo>
                    <a:pt x="28" y="15"/>
                    <a:pt x="26" y="16"/>
                    <a:pt x="23" y="17"/>
                  </a:cubicBezTo>
                  <a:cubicBezTo>
                    <a:pt x="17" y="15"/>
                    <a:pt x="12" y="13"/>
                    <a:pt x="9" y="8"/>
                  </a:cubicBezTo>
                  <a:cubicBezTo>
                    <a:pt x="7" y="7"/>
                    <a:pt x="2" y="9"/>
                    <a:pt x="2" y="6"/>
                  </a:cubicBezTo>
                  <a:cubicBezTo>
                    <a:pt x="0" y="0"/>
                    <a:pt x="12" y="6"/>
                    <a:pt x="13" y="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 89"/>
            <p:cNvSpPr/>
            <p:nvPr/>
          </p:nvSpPr>
          <p:spPr bwMode="auto">
            <a:xfrm>
              <a:off x="1931987" y="954087"/>
              <a:ext cx="82550" cy="22225"/>
            </a:xfrm>
            <a:custGeom>
              <a:avLst/>
              <a:gdLst>
                <a:gd name="T0" fmla="*/ 21 w 22"/>
                <a:gd name="T1" fmla="*/ 0 h 6"/>
                <a:gd name="T2" fmla="*/ 13 w 22"/>
                <a:gd name="T3" fmla="*/ 5 h 6"/>
                <a:gd name="T4" fmla="*/ 10 w 22"/>
                <a:gd name="T5" fmla="*/ 6 h 6"/>
                <a:gd name="T6" fmla="*/ 5 w 22"/>
                <a:gd name="T7" fmla="*/ 6 h 6"/>
                <a:gd name="T8" fmla="*/ 7 w 22"/>
                <a:gd name="T9" fmla="*/ 2 h 6"/>
                <a:gd name="T10" fmla="*/ 21 w 22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6">
                  <a:moveTo>
                    <a:pt x="21" y="0"/>
                  </a:moveTo>
                  <a:cubicBezTo>
                    <a:pt x="22" y="5"/>
                    <a:pt x="16" y="4"/>
                    <a:pt x="13" y="5"/>
                  </a:cubicBezTo>
                  <a:cubicBezTo>
                    <a:pt x="12" y="5"/>
                    <a:pt x="12" y="6"/>
                    <a:pt x="10" y="6"/>
                  </a:cubicBezTo>
                  <a:cubicBezTo>
                    <a:pt x="8" y="6"/>
                    <a:pt x="5" y="4"/>
                    <a:pt x="5" y="6"/>
                  </a:cubicBezTo>
                  <a:cubicBezTo>
                    <a:pt x="0" y="6"/>
                    <a:pt x="7" y="2"/>
                    <a:pt x="7" y="2"/>
                  </a:cubicBezTo>
                  <a:cubicBezTo>
                    <a:pt x="10" y="5"/>
                    <a:pt x="16" y="0"/>
                    <a:pt x="21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90"/>
            <p:cNvSpPr/>
            <p:nvPr/>
          </p:nvSpPr>
          <p:spPr bwMode="auto">
            <a:xfrm>
              <a:off x="2265362" y="954087"/>
              <a:ext cx="76200" cy="47625"/>
            </a:xfrm>
            <a:custGeom>
              <a:avLst/>
              <a:gdLst>
                <a:gd name="T0" fmla="*/ 10 w 20"/>
                <a:gd name="T1" fmla="*/ 0 h 13"/>
                <a:gd name="T2" fmla="*/ 7 w 20"/>
                <a:gd name="T3" fmla="*/ 2 h 13"/>
                <a:gd name="T4" fmla="*/ 14 w 20"/>
                <a:gd name="T5" fmla="*/ 6 h 13"/>
                <a:gd name="T6" fmla="*/ 17 w 20"/>
                <a:gd name="T7" fmla="*/ 5 h 13"/>
                <a:gd name="T8" fmla="*/ 8 w 20"/>
                <a:gd name="T9" fmla="*/ 13 h 13"/>
                <a:gd name="T10" fmla="*/ 0 w 20"/>
                <a:gd name="T11" fmla="*/ 3 h 13"/>
                <a:gd name="T12" fmla="*/ 10 w 2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3">
                  <a:moveTo>
                    <a:pt x="10" y="0"/>
                  </a:moveTo>
                  <a:cubicBezTo>
                    <a:pt x="9" y="2"/>
                    <a:pt x="8" y="2"/>
                    <a:pt x="7" y="2"/>
                  </a:cubicBezTo>
                  <a:cubicBezTo>
                    <a:pt x="6" y="6"/>
                    <a:pt x="16" y="0"/>
                    <a:pt x="14" y="6"/>
                  </a:cubicBezTo>
                  <a:cubicBezTo>
                    <a:pt x="15" y="6"/>
                    <a:pt x="16" y="6"/>
                    <a:pt x="17" y="5"/>
                  </a:cubicBezTo>
                  <a:cubicBezTo>
                    <a:pt x="20" y="9"/>
                    <a:pt x="9" y="9"/>
                    <a:pt x="8" y="13"/>
                  </a:cubicBezTo>
                  <a:cubicBezTo>
                    <a:pt x="5" y="11"/>
                    <a:pt x="5" y="4"/>
                    <a:pt x="0" y="3"/>
                  </a:cubicBezTo>
                  <a:cubicBezTo>
                    <a:pt x="1" y="1"/>
                    <a:pt x="7" y="2"/>
                    <a:pt x="1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 91"/>
            <p:cNvSpPr>
              <a:spLocks noEditPoints="1"/>
            </p:cNvSpPr>
            <p:nvPr/>
          </p:nvSpPr>
          <p:spPr bwMode="auto">
            <a:xfrm>
              <a:off x="3990975" y="1009651"/>
              <a:ext cx="4443413" cy="2914651"/>
            </a:xfrm>
            <a:custGeom>
              <a:avLst/>
              <a:gdLst>
                <a:gd name="T0" fmla="*/ 704 w 1185"/>
                <a:gd name="T1" fmla="*/ 54 h 777"/>
                <a:gd name="T2" fmla="*/ 832 w 1185"/>
                <a:gd name="T3" fmla="*/ 54 h 777"/>
                <a:gd name="T4" fmla="*/ 938 w 1185"/>
                <a:gd name="T5" fmla="*/ 64 h 777"/>
                <a:gd name="T6" fmla="*/ 1077 w 1185"/>
                <a:gd name="T7" fmla="*/ 86 h 777"/>
                <a:gd name="T8" fmla="*/ 1185 w 1185"/>
                <a:gd name="T9" fmla="*/ 122 h 777"/>
                <a:gd name="T10" fmla="*/ 1117 w 1185"/>
                <a:gd name="T11" fmla="*/ 138 h 777"/>
                <a:gd name="T12" fmla="*/ 1028 w 1185"/>
                <a:gd name="T13" fmla="*/ 206 h 777"/>
                <a:gd name="T14" fmla="*/ 993 w 1185"/>
                <a:gd name="T15" fmla="*/ 227 h 777"/>
                <a:gd name="T16" fmla="*/ 1039 w 1185"/>
                <a:gd name="T17" fmla="*/ 157 h 777"/>
                <a:gd name="T18" fmla="*/ 938 w 1185"/>
                <a:gd name="T19" fmla="*/ 186 h 777"/>
                <a:gd name="T20" fmla="*/ 906 w 1185"/>
                <a:gd name="T21" fmla="*/ 235 h 777"/>
                <a:gd name="T22" fmla="*/ 850 w 1185"/>
                <a:gd name="T23" fmla="*/ 312 h 777"/>
                <a:gd name="T24" fmla="*/ 814 w 1185"/>
                <a:gd name="T25" fmla="*/ 331 h 777"/>
                <a:gd name="T26" fmla="*/ 798 w 1185"/>
                <a:gd name="T27" fmla="*/ 349 h 777"/>
                <a:gd name="T28" fmla="*/ 748 w 1185"/>
                <a:gd name="T29" fmla="*/ 441 h 777"/>
                <a:gd name="T30" fmla="*/ 720 w 1185"/>
                <a:gd name="T31" fmla="*/ 507 h 777"/>
                <a:gd name="T32" fmla="*/ 673 w 1185"/>
                <a:gd name="T33" fmla="*/ 516 h 777"/>
                <a:gd name="T34" fmla="*/ 663 w 1185"/>
                <a:gd name="T35" fmla="*/ 519 h 777"/>
                <a:gd name="T36" fmla="*/ 638 w 1185"/>
                <a:gd name="T37" fmla="*/ 453 h 777"/>
                <a:gd name="T38" fmla="*/ 558 w 1185"/>
                <a:gd name="T39" fmla="*/ 495 h 777"/>
                <a:gd name="T40" fmla="*/ 501 w 1185"/>
                <a:gd name="T41" fmla="*/ 436 h 777"/>
                <a:gd name="T42" fmla="*/ 394 w 1185"/>
                <a:gd name="T43" fmla="*/ 419 h 777"/>
                <a:gd name="T44" fmla="*/ 419 w 1185"/>
                <a:gd name="T45" fmla="*/ 464 h 777"/>
                <a:gd name="T46" fmla="*/ 341 w 1185"/>
                <a:gd name="T47" fmla="*/ 468 h 777"/>
                <a:gd name="T48" fmla="*/ 294 w 1185"/>
                <a:gd name="T49" fmla="*/ 411 h 777"/>
                <a:gd name="T50" fmla="*/ 331 w 1185"/>
                <a:gd name="T51" fmla="*/ 486 h 777"/>
                <a:gd name="T52" fmla="*/ 353 w 1185"/>
                <a:gd name="T53" fmla="*/ 563 h 777"/>
                <a:gd name="T54" fmla="*/ 310 w 1185"/>
                <a:gd name="T55" fmla="*/ 676 h 777"/>
                <a:gd name="T56" fmla="*/ 265 w 1185"/>
                <a:gd name="T57" fmla="*/ 763 h 777"/>
                <a:gd name="T58" fmla="*/ 178 w 1185"/>
                <a:gd name="T59" fmla="*/ 695 h 777"/>
                <a:gd name="T60" fmla="*/ 168 w 1185"/>
                <a:gd name="T61" fmla="*/ 593 h 777"/>
                <a:gd name="T62" fmla="*/ 35 w 1185"/>
                <a:gd name="T63" fmla="*/ 528 h 777"/>
                <a:gd name="T64" fmla="*/ 4 w 1185"/>
                <a:gd name="T65" fmla="*/ 443 h 777"/>
                <a:gd name="T66" fmla="*/ 122 w 1185"/>
                <a:gd name="T67" fmla="*/ 350 h 777"/>
                <a:gd name="T68" fmla="*/ 198 w 1185"/>
                <a:gd name="T69" fmla="*/ 385 h 777"/>
                <a:gd name="T70" fmla="*/ 285 w 1185"/>
                <a:gd name="T71" fmla="*/ 385 h 777"/>
                <a:gd name="T72" fmla="*/ 233 w 1185"/>
                <a:gd name="T73" fmla="*/ 328 h 777"/>
                <a:gd name="T74" fmla="*/ 192 w 1185"/>
                <a:gd name="T75" fmla="*/ 303 h 777"/>
                <a:gd name="T76" fmla="*/ 195 w 1185"/>
                <a:gd name="T77" fmla="*/ 325 h 777"/>
                <a:gd name="T78" fmla="*/ 119 w 1185"/>
                <a:gd name="T79" fmla="*/ 307 h 777"/>
                <a:gd name="T80" fmla="*/ 87 w 1185"/>
                <a:gd name="T81" fmla="*/ 305 h 777"/>
                <a:gd name="T82" fmla="*/ 119 w 1185"/>
                <a:gd name="T83" fmla="*/ 248 h 777"/>
                <a:gd name="T84" fmla="*/ 161 w 1185"/>
                <a:gd name="T85" fmla="*/ 220 h 777"/>
                <a:gd name="T86" fmla="*/ 238 w 1185"/>
                <a:gd name="T87" fmla="*/ 186 h 777"/>
                <a:gd name="T88" fmla="*/ 236 w 1185"/>
                <a:gd name="T89" fmla="*/ 148 h 777"/>
                <a:gd name="T90" fmla="*/ 209 w 1185"/>
                <a:gd name="T91" fmla="*/ 179 h 777"/>
                <a:gd name="T92" fmla="*/ 137 w 1185"/>
                <a:gd name="T93" fmla="*/ 189 h 777"/>
                <a:gd name="T94" fmla="*/ 171 w 1185"/>
                <a:gd name="T95" fmla="*/ 126 h 777"/>
                <a:gd name="T96" fmla="*/ 266 w 1185"/>
                <a:gd name="T97" fmla="*/ 79 h 777"/>
                <a:gd name="T98" fmla="*/ 299 w 1185"/>
                <a:gd name="T99" fmla="*/ 116 h 777"/>
                <a:gd name="T100" fmla="*/ 353 w 1185"/>
                <a:gd name="T101" fmla="*/ 101 h 777"/>
                <a:gd name="T102" fmla="*/ 449 w 1185"/>
                <a:gd name="T103" fmla="*/ 95 h 777"/>
                <a:gd name="T104" fmla="*/ 496 w 1185"/>
                <a:gd name="T105" fmla="*/ 63 h 777"/>
                <a:gd name="T106" fmla="*/ 530 w 1185"/>
                <a:gd name="T107" fmla="*/ 98 h 777"/>
                <a:gd name="T108" fmla="*/ 553 w 1185"/>
                <a:gd name="T109" fmla="*/ 61 h 777"/>
                <a:gd name="T110" fmla="*/ 669 w 1185"/>
                <a:gd name="T111" fmla="*/ 14 h 777"/>
                <a:gd name="T112" fmla="*/ 280 w 1185"/>
                <a:gd name="T113" fmla="*/ 281 h 777"/>
                <a:gd name="T114" fmla="*/ 338 w 1185"/>
                <a:gd name="T115" fmla="*/ 319 h 777"/>
                <a:gd name="T116" fmla="*/ 400 w 1185"/>
                <a:gd name="T117" fmla="*/ 310 h 777"/>
                <a:gd name="T118" fmla="*/ 380 w 1185"/>
                <a:gd name="T119" fmla="*/ 339 h 777"/>
                <a:gd name="T120" fmla="*/ 282 w 1185"/>
                <a:gd name="T121" fmla="*/ 573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" h="777">
                  <a:moveTo>
                    <a:pt x="714" y="8"/>
                  </a:moveTo>
                  <a:cubicBezTo>
                    <a:pt x="714" y="10"/>
                    <a:pt x="716" y="9"/>
                    <a:pt x="718" y="9"/>
                  </a:cubicBezTo>
                  <a:cubicBezTo>
                    <a:pt x="718" y="11"/>
                    <a:pt x="716" y="11"/>
                    <a:pt x="714" y="11"/>
                  </a:cubicBezTo>
                  <a:cubicBezTo>
                    <a:pt x="720" y="17"/>
                    <a:pt x="726" y="8"/>
                    <a:pt x="736" y="11"/>
                  </a:cubicBezTo>
                  <a:cubicBezTo>
                    <a:pt x="739" y="14"/>
                    <a:pt x="743" y="17"/>
                    <a:pt x="748" y="18"/>
                  </a:cubicBezTo>
                  <a:cubicBezTo>
                    <a:pt x="748" y="20"/>
                    <a:pt x="747" y="22"/>
                    <a:pt x="748" y="23"/>
                  </a:cubicBezTo>
                  <a:cubicBezTo>
                    <a:pt x="748" y="25"/>
                    <a:pt x="751" y="25"/>
                    <a:pt x="750" y="28"/>
                  </a:cubicBezTo>
                  <a:cubicBezTo>
                    <a:pt x="747" y="27"/>
                    <a:pt x="748" y="30"/>
                    <a:pt x="748" y="32"/>
                  </a:cubicBezTo>
                  <a:cubicBezTo>
                    <a:pt x="746" y="31"/>
                    <a:pt x="744" y="30"/>
                    <a:pt x="742" y="30"/>
                  </a:cubicBezTo>
                  <a:cubicBezTo>
                    <a:pt x="740" y="31"/>
                    <a:pt x="742" y="33"/>
                    <a:pt x="741" y="33"/>
                  </a:cubicBezTo>
                  <a:cubicBezTo>
                    <a:pt x="740" y="33"/>
                    <a:pt x="739" y="32"/>
                    <a:pt x="738" y="32"/>
                  </a:cubicBezTo>
                  <a:cubicBezTo>
                    <a:pt x="737" y="32"/>
                    <a:pt x="734" y="34"/>
                    <a:pt x="729" y="33"/>
                  </a:cubicBezTo>
                  <a:cubicBezTo>
                    <a:pt x="728" y="33"/>
                    <a:pt x="729" y="35"/>
                    <a:pt x="728" y="36"/>
                  </a:cubicBezTo>
                  <a:cubicBezTo>
                    <a:pt x="728" y="36"/>
                    <a:pt x="725" y="36"/>
                    <a:pt x="725" y="36"/>
                  </a:cubicBezTo>
                  <a:cubicBezTo>
                    <a:pt x="724" y="37"/>
                    <a:pt x="727" y="38"/>
                    <a:pt x="725" y="42"/>
                  </a:cubicBezTo>
                  <a:cubicBezTo>
                    <a:pt x="724" y="39"/>
                    <a:pt x="718" y="42"/>
                    <a:pt x="721" y="43"/>
                  </a:cubicBezTo>
                  <a:cubicBezTo>
                    <a:pt x="718" y="46"/>
                    <a:pt x="713" y="44"/>
                    <a:pt x="710" y="46"/>
                  </a:cubicBezTo>
                  <a:cubicBezTo>
                    <a:pt x="707" y="47"/>
                    <a:pt x="706" y="51"/>
                    <a:pt x="703" y="50"/>
                  </a:cubicBezTo>
                  <a:cubicBezTo>
                    <a:pt x="703" y="52"/>
                    <a:pt x="703" y="54"/>
                    <a:pt x="701" y="54"/>
                  </a:cubicBezTo>
                  <a:cubicBezTo>
                    <a:pt x="702" y="56"/>
                    <a:pt x="703" y="54"/>
                    <a:pt x="704" y="54"/>
                  </a:cubicBezTo>
                  <a:cubicBezTo>
                    <a:pt x="708" y="54"/>
                    <a:pt x="710" y="51"/>
                    <a:pt x="712" y="50"/>
                  </a:cubicBezTo>
                  <a:cubicBezTo>
                    <a:pt x="715" y="49"/>
                    <a:pt x="715" y="52"/>
                    <a:pt x="717" y="51"/>
                  </a:cubicBezTo>
                  <a:cubicBezTo>
                    <a:pt x="718" y="51"/>
                    <a:pt x="718" y="49"/>
                    <a:pt x="720" y="49"/>
                  </a:cubicBezTo>
                  <a:cubicBezTo>
                    <a:pt x="722" y="47"/>
                    <a:pt x="726" y="49"/>
                    <a:pt x="729" y="47"/>
                  </a:cubicBezTo>
                  <a:cubicBezTo>
                    <a:pt x="731" y="46"/>
                    <a:pt x="728" y="45"/>
                    <a:pt x="731" y="44"/>
                  </a:cubicBezTo>
                  <a:cubicBezTo>
                    <a:pt x="731" y="44"/>
                    <a:pt x="733" y="45"/>
                    <a:pt x="734" y="44"/>
                  </a:cubicBezTo>
                  <a:cubicBezTo>
                    <a:pt x="734" y="44"/>
                    <a:pt x="735" y="42"/>
                    <a:pt x="735" y="42"/>
                  </a:cubicBezTo>
                  <a:cubicBezTo>
                    <a:pt x="735" y="41"/>
                    <a:pt x="739" y="43"/>
                    <a:pt x="741" y="43"/>
                  </a:cubicBezTo>
                  <a:cubicBezTo>
                    <a:pt x="744" y="43"/>
                    <a:pt x="744" y="42"/>
                    <a:pt x="748" y="42"/>
                  </a:cubicBezTo>
                  <a:cubicBezTo>
                    <a:pt x="748" y="46"/>
                    <a:pt x="748" y="46"/>
                    <a:pt x="748" y="46"/>
                  </a:cubicBezTo>
                  <a:cubicBezTo>
                    <a:pt x="749" y="44"/>
                    <a:pt x="750" y="45"/>
                    <a:pt x="750" y="47"/>
                  </a:cubicBezTo>
                  <a:cubicBezTo>
                    <a:pt x="758" y="46"/>
                    <a:pt x="770" y="48"/>
                    <a:pt x="781" y="47"/>
                  </a:cubicBezTo>
                  <a:cubicBezTo>
                    <a:pt x="781" y="53"/>
                    <a:pt x="791" y="49"/>
                    <a:pt x="790" y="56"/>
                  </a:cubicBezTo>
                  <a:cubicBezTo>
                    <a:pt x="791" y="53"/>
                    <a:pt x="793" y="56"/>
                    <a:pt x="795" y="56"/>
                  </a:cubicBezTo>
                  <a:cubicBezTo>
                    <a:pt x="799" y="56"/>
                    <a:pt x="805" y="54"/>
                    <a:pt x="806" y="56"/>
                  </a:cubicBezTo>
                  <a:cubicBezTo>
                    <a:pt x="809" y="55"/>
                    <a:pt x="807" y="49"/>
                    <a:pt x="809" y="49"/>
                  </a:cubicBezTo>
                  <a:cubicBezTo>
                    <a:pt x="814" y="50"/>
                    <a:pt x="819" y="49"/>
                    <a:pt x="823" y="50"/>
                  </a:cubicBezTo>
                  <a:cubicBezTo>
                    <a:pt x="823" y="50"/>
                    <a:pt x="823" y="51"/>
                    <a:pt x="823" y="51"/>
                  </a:cubicBezTo>
                  <a:cubicBezTo>
                    <a:pt x="826" y="52"/>
                    <a:pt x="828" y="51"/>
                    <a:pt x="830" y="51"/>
                  </a:cubicBezTo>
                  <a:cubicBezTo>
                    <a:pt x="831" y="52"/>
                    <a:pt x="831" y="54"/>
                    <a:pt x="832" y="54"/>
                  </a:cubicBezTo>
                  <a:cubicBezTo>
                    <a:pt x="834" y="55"/>
                    <a:pt x="838" y="53"/>
                    <a:pt x="839" y="56"/>
                  </a:cubicBezTo>
                  <a:cubicBezTo>
                    <a:pt x="838" y="58"/>
                    <a:pt x="838" y="62"/>
                    <a:pt x="835" y="61"/>
                  </a:cubicBezTo>
                  <a:cubicBezTo>
                    <a:pt x="835" y="64"/>
                    <a:pt x="837" y="64"/>
                    <a:pt x="840" y="64"/>
                  </a:cubicBezTo>
                  <a:cubicBezTo>
                    <a:pt x="839" y="72"/>
                    <a:pt x="845" y="73"/>
                    <a:pt x="849" y="77"/>
                  </a:cubicBezTo>
                  <a:cubicBezTo>
                    <a:pt x="851" y="75"/>
                    <a:pt x="854" y="74"/>
                    <a:pt x="856" y="72"/>
                  </a:cubicBezTo>
                  <a:cubicBezTo>
                    <a:pt x="857" y="72"/>
                    <a:pt x="856" y="69"/>
                    <a:pt x="857" y="68"/>
                  </a:cubicBezTo>
                  <a:cubicBezTo>
                    <a:pt x="858" y="68"/>
                    <a:pt x="860" y="69"/>
                    <a:pt x="860" y="67"/>
                  </a:cubicBezTo>
                  <a:cubicBezTo>
                    <a:pt x="864" y="66"/>
                    <a:pt x="862" y="70"/>
                    <a:pt x="864" y="71"/>
                  </a:cubicBezTo>
                  <a:cubicBezTo>
                    <a:pt x="874" y="71"/>
                    <a:pt x="874" y="71"/>
                    <a:pt x="874" y="71"/>
                  </a:cubicBezTo>
                  <a:cubicBezTo>
                    <a:pt x="875" y="70"/>
                    <a:pt x="879" y="71"/>
                    <a:pt x="878" y="67"/>
                  </a:cubicBezTo>
                  <a:cubicBezTo>
                    <a:pt x="883" y="68"/>
                    <a:pt x="893" y="64"/>
                    <a:pt x="893" y="70"/>
                  </a:cubicBezTo>
                  <a:cubicBezTo>
                    <a:pt x="897" y="70"/>
                    <a:pt x="896" y="65"/>
                    <a:pt x="902" y="67"/>
                  </a:cubicBezTo>
                  <a:cubicBezTo>
                    <a:pt x="902" y="65"/>
                    <a:pt x="900" y="66"/>
                    <a:pt x="899" y="65"/>
                  </a:cubicBezTo>
                  <a:cubicBezTo>
                    <a:pt x="900" y="64"/>
                    <a:pt x="900" y="62"/>
                    <a:pt x="902" y="61"/>
                  </a:cubicBezTo>
                  <a:cubicBezTo>
                    <a:pt x="906" y="61"/>
                    <a:pt x="905" y="56"/>
                    <a:pt x="910" y="58"/>
                  </a:cubicBezTo>
                  <a:cubicBezTo>
                    <a:pt x="912" y="58"/>
                    <a:pt x="911" y="57"/>
                    <a:pt x="910" y="57"/>
                  </a:cubicBezTo>
                  <a:cubicBezTo>
                    <a:pt x="913" y="54"/>
                    <a:pt x="917" y="56"/>
                    <a:pt x="922" y="56"/>
                  </a:cubicBezTo>
                  <a:cubicBezTo>
                    <a:pt x="920" y="63"/>
                    <a:pt x="929" y="53"/>
                    <a:pt x="927" y="60"/>
                  </a:cubicBezTo>
                  <a:cubicBezTo>
                    <a:pt x="933" y="61"/>
                    <a:pt x="938" y="59"/>
                    <a:pt x="943" y="58"/>
                  </a:cubicBezTo>
                  <a:cubicBezTo>
                    <a:pt x="943" y="62"/>
                    <a:pt x="937" y="60"/>
                    <a:pt x="938" y="64"/>
                  </a:cubicBezTo>
                  <a:cubicBezTo>
                    <a:pt x="939" y="67"/>
                    <a:pt x="944" y="65"/>
                    <a:pt x="947" y="65"/>
                  </a:cubicBezTo>
                  <a:cubicBezTo>
                    <a:pt x="952" y="66"/>
                    <a:pt x="956" y="66"/>
                    <a:pt x="961" y="64"/>
                  </a:cubicBezTo>
                  <a:cubicBezTo>
                    <a:pt x="962" y="69"/>
                    <a:pt x="969" y="69"/>
                    <a:pt x="971" y="74"/>
                  </a:cubicBezTo>
                  <a:cubicBezTo>
                    <a:pt x="973" y="73"/>
                    <a:pt x="975" y="75"/>
                    <a:pt x="978" y="75"/>
                  </a:cubicBezTo>
                  <a:cubicBezTo>
                    <a:pt x="986" y="76"/>
                    <a:pt x="996" y="74"/>
                    <a:pt x="1004" y="75"/>
                  </a:cubicBezTo>
                  <a:cubicBezTo>
                    <a:pt x="1008" y="76"/>
                    <a:pt x="1011" y="80"/>
                    <a:pt x="1014" y="78"/>
                  </a:cubicBezTo>
                  <a:cubicBezTo>
                    <a:pt x="1014" y="80"/>
                    <a:pt x="1015" y="81"/>
                    <a:pt x="1017" y="81"/>
                  </a:cubicBezTo>
                  <a:cubicBezTo>
                    <a:pt x="1017" y="86"/>
                    <a:pt x="1017" y="86"/>
                    <a:pt x="1017" y="86"/>
                  </a:cubicBezTo>
                  <a:cubicBezTo>
                    <a:pt x="1016" y="89"/>
                    <a:pt x="1022" y="87"/>
                    <a:pt x="1023" y="88"/>
                  </a:cubicBezTo>
                  <a:cubicBezTo>
                    <a:pt x="1024" y="90"/>
                    <a:pt x="1023" y="87"/>
                    <a:pt x="1025" y="88"/>
                  </a:cubicBezTo>
                  <a:cubicBezTo>
                    <a:pt x="1026" y="88"/>
                    <a:pt x="1025" y="89"/>
                    <a:pt x="1027" y="89"/>
                  </a:cubicBezTo>
                  <a:cubicBezTo>
                    <a:pt x="1029" y="89"/>
                    <a:pt x="1044" y="91"/>
                    <a:pt x="1045" y="89"/>
                  </a:cubicBezTo>
                  <a:cubicBezTo>
                    <a:pt x="1045" y="89"/>
                    <a:pt x="1045" y="88"/>
                    <a:pt x="1045" y="88"/>
                  </a:cubicBezTo>
                  <a:cubicBezTo>
                    <a:pt x="1046" y="88"/>
                    <a:pt x="1049" y="90"/>
                    <a:pt x="1049" y="89"/>
                  </a:cubicBezTo>
                  <a:cubicBezTo>
                    <a:pt x="1050" y="88"/>
                    <a:pt x="1053" y="87"/>
                    <a:pt x="1053" y="89"/>
                  </a:cubicBezTo>
                  <a:cubicBezTo>
                    <a:pt x="1056" y="87"/>
                    <a:pt x="1060" y="86"/>
                    <a:pt x="1065" y="85"/>
                  </a:cubicBezTo>
                  <a:cubicBezTo>
                    <a:pt x="1064" y="90"/>
                    <a:pt x="1066" y="92"/>
                    <a:pt x="1066" y="95"/>
                  </a:cubicBezTo>
                  <a:cubicBezTo>
                    <a:pt x="1072" y="95"/>
                    <a:pt x="1074" y="97"/>
                    <a:pt x="1079" y="95"/>
                  </a:cubicBezTo>
                  <a:cubicBezTo>
                    <a:pt x="1079" y="93"/>
                    <a:pt x="1078" y="92"/>
                    <a:pt x="1076" y="92"/>
                  </a:cubicBezTo>
                  <a:cubicBezTo>
                    <a:pt x="1077" y="91"/>
                    <a:pt x="1077" y="89"/>
                    <a:pt x="1077" y="86"/>
                  </a:cubicBezTo>
                  <a:cubicBezTo>
                    <a:pt x="1081" y="84"/>
                    <a:pt x="1089" y="85"/>
                    <a:pt x="1091" y="88"/>
                  </a:cubicBezTo>
                  <a:cubicBezTo>
                    <a:pt x="1097" y="88"/>
                    <a:pt x="1103" y="87"/>
                    <a:pt x="1109" y="88"/>
                  </a:cubicBezTo>
                  <a:cubicBezTo>
                    <a:pt x="1112" y="88"/>
                    <a:pt x="1116" y="91"/>
                    <a:pt x="1117" y="88"/>
                  </a:cubicBezTo>
                  <a:cubicBezTo>
                    <a:pt x="1119" y="89"/>
                    <a:pt x="1119" y="91"/>
                    <a:pt x="1124" y="92"/>
                  </a:cubicBezTo>
                  <a:cubicBezTo>
                    <a:pt x="1125" y="92"/>
                    <a:pt x="1126" y="95"/>
                    <a:pt x="1126" y="95"/>
                  </a:cubicBezTo>
                  <a:cubicBezTo>
                    <a:pt x="1127" y="95"/>
                    <a:pt x="1128" y="94"/>
                    <a:pt x="1128" y="94"/>
                  </a:cubicBezTo>
                  <a:cubicBezTo>
                    <a:pt x="1129" y="94"/>
                    <a:pt x="1128" y="95"/>
                    <a:pt x="1129" y="96"/>
                  </a:cubicBezTo>
                  <a:cubicBezTo>
                    <a:pt x="1130" y="97"/>
                    <a:pt x="1132" y="96"/>
                    <a:pt x="1132" y="96"/>
                  </a:cubicBezTo>
                  <a:cubicBezTo>
                    <a:pt x="1133" y="97"/>
                    <a:pt x="1135" y="98"/>
                    <a:pt x="1139" y="99"/>
                  </a:cubicBezTo>
                  <a:cubicBezTo>
                    <a:pt x="1141" y="100"/>
                    <a:pt x="1145" y="101"/>
                    <a:pt x="1147" y="102"/>
                  </a:cubicBezTo>
                  <a:cubicBezTo>
                    <a:pt x="1148" y="102"/>
                    <a:pt x="1148" y="104"/>
                    <a:pt x="1149" y="105"/>
                  </a:cubicBezTo>
                  <a:cubicBezTo>
                    <a:pt x="1149" y="105"/>
                    <a:pt x="1151" y="104"/>
                    <a:pt x="1152" y="105"/>
                  </a:cubicBezTo>
                  <a:cubicBezTo>
                    <a:pt x="1152" y="105"/>
                    <a:pt x="1151" y="107"/>
                    <a:pt x="1152" y="108"/>
                  </a:cubicBezTo>
                  <a:cubicBezTo>
                    <a:pt x="1152" y="108"/>
                    <a:pt x="1154" y="107"/>
                    <a:pt x="1154" y="108"/>
                  </a:cubicBezTo>
                  <a:cubicBezTo>
                    <a:pt x="1155" y="109"/>
                    <a:pt x="1153" y="114"/>
                    <a:pt x="1159" y="112"/>
                  </a:cubicBezTo>
                  <a:cubicBezTo>
                    <a:pt x="1159" y="122"/>
                    <a:pt x="1159" y="122"/>
                    <a:pt x="1159" y="122"/>
                  </a:cubicBezTo>
                  <a:cubicBezTo>
                    <a:pt x="1164" y="121"/>
                    <a:pt x="1168" y="120"/>
                    <a:pt x="1168" y="116"/>
                  </a:cubicBezTo>
                  <a:cubicBezTo>
                    <a:pt x="1173" y="118"/>
                    <a:pt x="1178" y="117"/>
                    <a:pt x="1181" y="119"/>
                  </a:cubicBezTo>
                  <a:cubicBezTo>
                    <a:pt x="1181" y="119"/>
                    <a:pt x="1181" y="121"/>
                    <a:pt x="1181" y="122"/>
                  </a:cubicBezTo>
                  <a:cubicBezTo>
                    <a:pt x="1182" y="122"/>
                    <a:pt x="1184" y="121"/>
                    <a:pt x="1185" y="122"/>
                  </a:cubicBezTo>
                  <a:cubicBezTo>
                    <a:pt x="1184" y="123"/>
                    <a:pt x="1182" y="123"/>
                    <a:pt x="1182" y="126"/>
                  </a:cubicBezTo>
                  <a:cubicBezTo>
                    <a:pt x="1180" y="126"/>
                    <a:pt x="1180" y="124"/>
                    <a:pt x="1178" y="124"/>
                  </a:cubicBezTo>
                  <a:cubicBezTo>
                    <a:pt x="1177" y="125"/>
                    <a:pt x="1177" y="128"/>
                    <a:pt x="1174" y="127"/>
                  </a:cubicBezTo>
                  <a:cubicBezTo>
                    <a:pt x="1175" y="129"/>
                    <a:pt x="1178" y="128"/>
                    <a:pt x="1177" y="133"/>
                  </a:cubicBezTo>
                  <a:cubicBezTo>
                    <a:pt x="1172" y="128"/>
                    <a:pt x="1176" y="135"/>
                    <a:pt x="1173" y="136"/>
                  </a:cubicBezTo>
                  <a:cubicBezTo>
                    <a:pt x="1171" y="136"/>
                    <a:pt x="1170" y="137"/>
                    <a:pt x="1170" y="138"/>
                  </a:cubicBezTo>
                  <a:cubicBezTo>
                    <a:pt x="1168" y="138"/>
                    <a:pt x="1167" y="138"/>
                    <a:pt x="1166" y="137"/>
                  </a:cubicBezTo>
                  <a:cubicBezTo>
                    <a:pt x="1165" y="136"/>
                    <a:pt x="1164" y="135"/>
                    <a:pt x="1163" y="134"/>
                  </a:cubicBezTo>
                  <a:cubicBezTo>
                    <a:pt x="1161" y="133"/>
                    <a:pt x="1159" y="134"/>
                    <a:pt x="1157" y="133"/>
                  </a:cubicBezTo>
                  <a:cubicBezTo>
                    <a:pt x="1156" y="132"/>
                    <a:pt x="1155" y="130"/>
                    <a:pt x="1154" y="130"/>
                  </a:cubicBezTo>
                  <a:cubicBezTo>
                    <a:pt x="1153" y="129"/>
                    <a:pt x="1150" y="130"/>
                    <a:pt x="1149" y="130"/>
                  </a:cubicBezTo>
                  <a:cubicBezTo>
                    <a:pt x="1148" y="130"/>
                    <a:pt x="1149" y="129"/>
                    <a:pt x="1147" y="129"/>
                  </a:cubicBezTo>
                  <a:cubicBezTo>
                    <a:pt x="1146" y="128"/>
                    <a:pt x="1144" y="123"/>
                    <a:pt x="1142" y="127"/>
                  </a:cubicBezTo>
                  <a:cubicBezTo>
                    <a:pt x="1140" y="127"/>
                    <a:pt x="1141" y="125"/>
                    <a:pt x="1140" y="123"/>
                  </a:cubicBezTo>
                  <a:cubicBezTo>
                    <a:pt x="1132" y="123"/>
                    <a:pt x="1132" y="123"/>
                    <a:pt x="1132" y="123"/>
                  </a:cubicBezTo>
                  <a:cubicBezTo>
                    <a:pt x="1129" y="123"/>
                    <a:pt x="1132" y="126"/>
                    <a:pt x="1132" y="126"/>
                  </a:cubicBezTo>
                  <a:cubicBezTo>
                    <a:pt x="1132" y="128"/>
                    <a:pt x="1129" y="128"/>
                    <a:pt x="1129" y="131"/>
                  </a:cubicBezTo>
                  <a:cubicBezTo>
                    <a:pt x="1123" y="131"/>
                    <a:pt x="1122" y="136"/>
                    <a:pt x="1115" y="134"/>
                  </a:cubicBezTo>
                  <a:cubicBezTo>
                    <a:pt x="1114" y="135"/>
                    <a:pt x="1114" y="137"/>
                    <a:pt x="1111" y="137"/>
                  </a:cubicBezTo>
                  <a:cubicBezTo>
                    <a:pt x="1111" y="139"/>
                    <a:pt x="1114" y="138"/>
                    <a:pt x="1117" y="138"/>
                  </a:cubicBezTo>
                  <a:cubicBezTo>
                    <a:pt x="1118" y="139"/>
                    <a:pt x="1119" y="141"/>
                    <a:pt x="1121" y="141"/>
                  </a:cubicBezTo>
                  <a:cubicBezTo>
                    <a:pt x="1120" y="146"/>
                    <a:pt x="1120" y="144"/>
                    <a:pt x="1122" y="147"/>
                  </a:cubicBezTo>
                  <a:cubicBezTo>
                    <a:pt x="1123" y="150"/>
                    <a:pt x="1127" y="150"/>
                    <a:pt x="1129" y="152"/>
                  </a:cubicBezTo>
                  <a:cubicBezTo>
                    <a:pt x="1129" y="152"/>
                    <a:pt x="1125" y="157"/>
                    <a:pt x="1125" y="157"/>
                  </a:cubicBezTo>
                  <a:cubicBezTo>
                    <a:pt x="1121" y="157"/>
                    <a:pt x="1121" y="153"/>
                    <a:pt x="1119" y="154"/>
                  </a:cubicBezTo>
                  <a:cubicBezTo>
                    <a:pt x="1120" y="154"/>
                    <a:pt x="1121" y="157"/>
                    <a:pt x="1119" y="157"/>
                  </a:cubicBezTo>
                  <a:cubicBezTo>
                    <a:pt x="1115" y="157"/>
                    <a:pt x="1108" y="156"/>
                    <a:pt x="1104" y="158"/>
                  </a:cubicBezTo>
                  <a:cubicBezTo>
                    <a:pt x="1101" y="159"/>
                    <a:pt x="1096" y="161"/>
                    <a:pt x="1097" y="164"/>
                  </a:cubicBezTo>
                  <a:cubicBezTo>
                    <a:pt x="1091" y="162"/>
                    <a:pt x="1090" y="167"/>
                    <a:pt x="1086" y="168"/>
                  </a:cubicBezTo>
                  <a:cubicBezTo>
                    <a:pt x="1085" y="169"/>
                    <a:pt x="1084" y="170"/>
                    <a:pt x="1083" y="171"/>
                  </a:cubicBezTo>
                  <a:cubicBezTo>
                    <a:pt x="1082" y="171"/>
                    <a:pt x="1080" y="173"/>
                    <a:pt x="1079" y="173"/>
                  </a:cubicBezTo>
                  <a:cubicBezTo>
                    <a:pt x="1077" y="174"/>
                    <a:pt x="1076" y="175"/>
                    <a:pt x="1076" y="176"/>
                  </a:cubicBezTo>
                  <a:cubicBezTo>
                    <a:pt x="1072" y="175"/>
                    <a:pt x="1064" y="178"/>
                    <a:pt x="1062" y="175"/>
                  </a:cubicBezTo>
                  <a:cubicBezTo>
                    <a:pt x="1060" y="176"/>
                    <a:pt x="1057" y="175"/>
                    <a:pt x="1058" y="179"/>
                  </a:cubicBezTo>
                  <a:cubicBezTo>
                    <a:pt x="1050" y="180"/>
                    <a:pt x="1049" y="180"/>
                    <a:pt x="1041" y="179"/>
                  </a:cubicBezTo>
                  <a:cubicBezTo>
                    <a:pt x="1040" y="179"/>
                    <a:pt x="1039" y="180"/>
                    <a:pt x="1038" y="180"/>
                  </a:cubicBezTo>
                  <a:cubicBezTo>
                    <a:pt x="1037" y="181"/>
                    <a:pt x="1034" y="182"/>
                    <a:pt x="1034" y="185"/>
                  </a:cubicBezTo>
                  <a:cubicBezTo>
                    <a:pt x="1034" y="189"/>
                    <a:pt x="1027" y="187"/>
                    <a:pt x="1028" y="193"/>
                  </a:cubicBezTo>
                  <a:cubicBezTo>
                    <a:pt x="1027" y="198"/>
                    <a:pt x="1032" y="197"/>
                    <a:pt x="1034" y="199"/>
                  </a:cubicBezTo>
                  <a:cubicBezTo>
                    <a:pt x="1033" y="202"/>
                    <a:pt x="1033" y="206"/>
                    <a:pt x="1028" y="206"/>
                  </a:cubicBezTo>
                  <a:cubicBezTo>
                    <a:pt x="1029" y="209"/>
                    <a:pt x="1028" y="210"/>
                    <a:pt x="1025" y="210"/>
                  </a:cubicBezTo>
                  <a:cubicBezTo>
                    <a:pt x="1025" y="216"/>
                    <a:pt x="1025" y="216"/>
                    <a:pt x="1025" y="216"/>
                  </a:cubicBezTo>
                  <a:cubicBezTo>
                    <a:pt x="1026" y="218"/>
                    <a:pt x="1028" y="214"/>
                    <a:pt x="1028" y="217"/>
                  </a:cubicBezTo>
                  <a:cubicBezTo>
                    <a:pt x="1029" y="220"/>
                    <a:pt x="1026" y="219"/>
                    <a:pt x="1025" y="220"/>
                  </a:cubicBezTo>
                  <a:cubicBezTo>
                    <a:pt x="1025" y="220"/>
                    <a:pt x="1024" y="224"/>
                    <a:pt x="1024" y="224"/>
                  </a:cubicBezTo>
                  <a:cubicBezTo>
                    <a:pt x="1022" y="225"/>
                    <a:pt x="1019" y="224"/>
                    <a:pt x="1017" y="225"/>
                  </a:cubicBezTo>
                  <a:cubicBezTo>
                    <a:pt x="1016" y="226"/>
                    <a:pt x="1018" y="230"/>
                    <a:pt x="1017" y="231"/>
                  </a:cubicBezTo>
                  <a:cubicBezTo>
                    <a:pt x="1016" y="232"/>
                    <a:pt x="1016" y="228"/>
                    <a:pt x="1015" y="228"/>
                  </a:cubicBezTo>
                  <a:cubicBezTo>
                    <a:pt x="1014" y="228"/>
                    <a:pt x="1011" y="229"/>
                    <a:pt x="1014" y="235"/>
                  </a:cubicBezTo>
                  <a:cubicBezTo>
                    <a:pt x="1011" y="234"/>
                    <a:pt x="1012" y="237"/>
                    <a:pt x="1011" y="238"/>
                  </a:cubicBezTo>
                  <a:cubicBezTo>
                    <a:pt x="1011" y="238"/>
                    <a:pt x="1009" y="238"/>
                    <a:pt x="1009" y="238"/>
                  </a:cubicBezTo>
                  <a:cubicBezTo>
                    <a:pt x="1008" y="239"/>
                    <a:pt x="1008" y="242"/>
                    <a:pt x="1006" y="241"/>
                  </a:cubicBezTo>
                  <a:cubicBezTo>
                    <a:pt x="1006" y="243"/>
                    <a:pt x="1004" y="244"/>
                    <a:pt x="1004" y="246"/>
                  </a:cubicBezTo>
                  <a:cubicBezTo>
                    <a:pt x="1002" y="247"/>
                    <a:pt x="999" y="246"/>
                    <a:pt x="999" y="248"/>
                  </a:cubicBezTo>
                  <a:cubicBezTo>
                    <a:pt x="997" y="247"/>
                    <a:pt x="999" y="246"/>
                    <a:pt x="999" y="244"/>
                  </a:cubicBezTo>
                  <a:cubicBezTo>
                    <a:pt x="999" y="244"/>
                    <a:pt x="997" y="243"/>
                    <a:pt x="997" y="242"/>
                  </a:cubicBezTo>
                  <a:cubicBezTo>
                    <a:pt x="997" y="241"/>
                    <a:pt x="997" y="240"/>
                    <a:pt x="997" y="239"/>
                  </a:cubicBezTo>
                  <a:cubicBezTo>
                    <a:pt x="996" y="239"/>
                    <a:pt x="995" y="237"/>
                    <a:pt x="994" y="237"/>
                  </a:cubicBezTo>
                  <a:cubicBezTo>
                    <a:pt x="994" y="236"/>
                    <a:pt x="993" y="235"/>
                    <a:pt x="992" y="235"/>
                  </a:cubicBezTo>
                  <a:cubicBezTo>
                    <a:pt x="993" y="233"/>
                    <a:pt x="993" y="230"/>
                    <a:pt x="993" y="227"/>
                  </a:cubicBezTo>
                  <a:cubicBezTo>
                    <a:pt x="993" y="224"/>
                    <a:pt x="992" y="224"/>
                    <a:pt x="992" y="223"/>
                  </a:cubicBezTo>
                  <a:cubicBezTo>
                    <a:pt x="991" y="217"/>
                    <a:pt x="993" y="211"/>
                    <a:pt x="992" y="207"/>
                  </a:cubicBezTo>
                  <a:cubicBezTo>
                    <a:pt x="997" y="211"/>
                    <a:pt x="992" y="205"/>
                    <a:pt x="994" y="202"/>
                  </a:cubicBezTo>
                  <a:cubicBezTo>
                    <a:pt x="995" y="201"/>
                    <a:pt x="996" y="206"/>
                    <a:pt x="997" y="203"/>
                  </a:cubicBezTo>
                  <a:cubicBezTo>
                    <a:pt x="997" y="202"/>
                    <a:pt x="997" y="201"/>
                    <a:pt x="997" y="200"/>
                  </a:cubicBezTo>
                  <a:cubicBezTo>
                    <a:pt x="999" y="198"/>
                    <a:pt x="1004" y="194"/>
                    <a:pt x="1006" y="193"/>
                  </a:cubicBezTo>
                  <a:cubicBezTo>
                    <a:pt x="1006" y="193"/>
                    <a:pt x="1008" y="193"/>
                    <a:pt x="1007" y="192"/>
                  </a:cubicBezTo>
                  <a:cubicBezTo>
                    <a:pt x="1005" y="190"/>
                    <a:pt x="1008" y="191"/>
                    <a:pt x="1010" y="190"/>
                  </a:cubicBezTo>
                  <a:cubicBezTo>
                    <a:pt x="1012" y="189"/>
                    <a:pt x="1013" y="187"/>
                    <a:pt x="1013" y="183"/>
                  </a:cubicBezTo>
                  <a:cubicBezTo>
                    <a:pt x="1013" y="183"/>
                    <a:pt x="1018" y="181"/>
                    <a:pt x="1017" y="180"/>
                  </a:cubicBezTo>
                  <a:cubicBezTo>
                    <a:pt x="1017" y="180"/>
                    <a:pt x="1016" y="180"/>
                    <a:pt x="1015" y="180"/>
                  </a:cubicBezTo>
                  <a:cubicBezTo>
                    <a:pt x="1016" y="180"/>
                    <a:pt x="1017" y="178"/>
                    <a:pt x="1017" y="178"/>
                  </a:cubicBezTo>
                  <a:cubicBezTo>
                    <a:pt x="1018" y="177"/>
                    <a:pt x="1020" y="181"/>
                    <a:pt x="1020" y="175"/>
                  </a:cubicBezTo>
                  <a:cubicBezTo>
                    <a:pt x="1022" y="175"/>
                    <a:pt x="1025" y="174"/>
                    <a:pt x="1027" y="173"/>
                  </a:cubicBezTo>
                  <a:cubicBezTo>
                    <a:pt x="1027" y="173"/>
                    <a:pt x="1028" y="171"/>
                    <a:pt x="1028" y="171"/>
                  </a:cubicBezTo>
                  <a:cubicBezTo>
                    <a:pt x="1029" y="170"/>
                    <a:pt x="1030" y="171"/>
                    <a:pt x="1031" y="171"/>
                  </a:cubicBezTo>
                  <a:cubicBezTo>
                    <a:pt x="1032" y="170"/>
                    <a:pt x="1033" y="169"/>
                    <a:pt x="1034" y="168"/>
                  </a:cubicBezTo>
                  <a:cubicBezTo>
                    <a:pt x="1034" y="167"/>
                    <a:pt x="1035" y="168"/>
                    <a:pt x="1035" y="166"/>
                  </a:cubicBezTo>
                  <a:cubicBezTo>
                    <a:pt x="1035" y="165"/>
                    <a:pt x="1037" y="161"/>
                    <a:pt x="1039" y="164"/>
                  </a:cubicBezTo>
                  <a:cubicBezTo>
                    <a:pt x="1039" y="157"/>
                    <a:pt x="1039" y="157"/>
                    <a:pt x="1039" y="157"/>
                  </a:cubicBezTo>
                  <a:cubicBezTo>
                    <a:pt x="1036" y="156"/>
                    <a:pt x="1034" y="157"/>
                    <a:pt x="1032" y="158"/>
                  </a:cubicBezTo>
                  <a:cubicBezTo>
                    <a:pt x="1032" y="159"/>
                    <a:pt x="1030" y="160"/>
                    <a:pt x="1030" y="161"/>
                  </a:cubicBezTo>
                  <a:cubicBezTo>
                    <a:pt x="1029" y="162"/>
                    <a:pt x="1028" y="161"/>
                    <a:pt x="1028" y="162"/>
                  </a:cubicBezTo>
                  <a:cubicBezTo>
                    <a:pt x="1028" y="165"/>
                    <a:pt x="1023" y="164"/>
                    <a:pt x="1023" y="168"/>
                  </a:cubicBezTo>
                  <a:cubicBezTo>
                    <a:pt x="1020" y="167"/>
                    <a:pt x="1018" y="168"/>
                    <a:pt x="1018" y="171"/>
                  </a:cubicBezTo>
                  <a:cubicBezTo>
                    <a:pt x="1017" y="171"/>
                    <a:pt x="1018" y="168"/>
                    <a:pt x="1017" y="168"/>
                  </a:cubicBezTo>
                  <a:cubicBezTo>
                    <a:pt x="1017" y="168"/>
                    <a:pt x="1014" y="168"/>
                    <a:pt x="1014" y="168"/>
                  </a:cubicBezTo>
                  <a:cubicBezTo>
                    <a:pt x="1014" y="167"/>
                    <a:pt x="1015" y="165"/>
                    <a:pt x="1014" y="164"/>
                  </a:cubicBezTo>
                  <a:cubicBezTo>
                    <a:pt x="1008" y="164"/>
                    <a:pt x="1004" y="163"/>
                    <a:pt x="1000" y="164"/>
                  </a:cubicBezTo>
                  <a:cubicBezTo>
                    <a:pt x="998" y="164"/>
                    <a:pt x="1000" y="166"/>
                    <a:pt x="999" y="166"/>
                  </a:cubicBezTo>
                  <a:cubicBezTo>
                    <a:pt x="997" y="168"/>
                    <a:pt x="995" y="167"/>
                    <a:pt x="993" y="168"/>
                  </a:cubicBezTo>
                  <a:cubicBezTo>
                    <a:pt x="991" y="169"/>
                    <a:pt x="991" y="170"/>
                    <a:pt x="989" y="172"/>
                  </a:cubicBezTo>
                  <a:cubicBezTo>
                    <a:pt x="988" y="173"/>
                    <a:pt x="987" y="175"/>
                    <a:pt x="985" y="175"/>
                  </a:cubicBezTo>
                  <a:cubicBezTo>
                    <a:pt x="983" y="179"/>
                    <a:pt x="987" y="178"/>
                    <a:pt x="986" y="182"/>
                  </a:cubicBezTo>
                  <a:cubicBezTo>
                    <a:pt x="984" y="182"/>
                    <a:pt x="983" y="184"/>
                    <a:pt x="983" y="186"/>
                  </a:cubicBezTo>
                  <a:cubicBezTo>
                    <a:pt x="977" y="185"/>
                    <a:pt x="976" y="188"/>
                    <a:pt x="971" y="187"/>
                  </a:cubicBezTo>
                  <a:cubicBezTo>
                    <a:pt x="969" y="186"/>
                    <a:pt x="970" y="185"/>
                    <a:pt x="971" y="183"/>
                  </a:cubicBezTo>
                  <a:cubicBezTo>
                    <a:pt x="968" y="184"/>
                    <a:pt x="968" y="182"/>
                    <a:pt x="968" y="180"/>
                  </a:cubicBezTo>
                  <a:cubicBezTo>
                    <a:pt x="966" y="180"/>
                    <a:pt x="962" y="181"/>
                    <a:pt x="962" y="179"/>
                  </a:cubicBezTo>
                  <a:cubicBezTo>
                    <a:pt x="956" y="183"/>
                    <a:pt x="947" y="185"/>
                    <a:pt x="938" y="186"/>
                  </a:cubicBezTo>
                  <a:cubicBezTo>
                    <a:pt x="938" y="184"/>
                    <a:pt x="934" y="185"/>
                    <a:pt x="936" y="180"/>
                  </a:cubicBezTo>
                  <a:cubicBezTo>
                    <a:pt x="930" y="180"/>
                    <a:pt x="930" y="180"/>
                    <a:pt x="930" y="180"/>
                  </a:cubicBezTo>
                  <a:cubicBezTo>
                    <a:pt x="924" y="182"/>
                    <a:pt x="919" y="184"/>
                    <a:pt x="915" y="186"/>
                  </a:cubicBezTo>
                  <a:cubicBezTo>
                    <a:pt x="911" y="188"/>
                    <a:pt x="908" y="192"/>
                    <a:pt x="903" y="193"/>
                  </a:cubicBezTo>
                  <a:cubicBezTo>
                    <a:pt x="904" y="196"/>
                    <a:pt x="903" y="197"/>
                    <a:pt x="900" y="197"/>
                  </a:cubicBezTo>
                  <a:cubicBezTo>
                    <a:pt x="902" y="201"/>
                    <a:pt x="898" y="201"/>
                    <a:pt x="899" y="204"/>
                  </a:cubicBezTo>
                  <a:cubicBezTo>
                    <a:pt x="896" y="202"/>
                    <a:pt x="894" y="210"/>
                    <a:pt x="892" y="209"/>
                  </a:cubicBezTo>
                  <a:cubicBezTo>
                    <a:pt x="889" y="206"/>
                    <a:pt x="892" y="210"/>
                    <a:pt x="888" y="210"/>
                  </a:cubicBezTo>
                  <a:cubicBezTo>
                    <a:pt x="885" y="210"/>
                    <a:pt x="885" y="211"/>
                    <a:pt x="885" y="213"/>
                  </a:cubicBezTo>
                  <a:cubicBezTo>
                    <a:pt x="878" y="210"/>
                    <a:pt x="881" y="218"/>
                    <a:pt x="875" y="217"/>
                  </a:cubicBezTo>
                  <a:cubicBezTo>
                    <a:pt x="876" y="218"/>
                    <a:pt x="880" y="224"/>
                    <a:pt x="881" y="221"/>
                  </a:cubicBezTo>
                  <a:cubicBezTo>
                    <a:pt x="883" y="222"/>
                    <a:pt x="882" y="225"/>
                    <a:pt x="882" y="227"/>
                  </a:cubicBezTo>
                  <a:cubicBezTo>
                    <a:pt x="884" y="225"/>
                    <a:pt x="886" y="228"/>
                    <a:pt x="886" y="228"/>
                  </a:cubicBezTo>
                  <a:cubicBezTo>
                    <a:pt x="888" y="228"/>
                    <a:pt x="889" y="226"/>
                    <a:pt x="892" y="227"/>
                  </a:cubicBezTo>
                  <a:cubicBezTo>
                    <a:pt x="892" y="227"/>
                    <a:pt x="894" y="228"/>
                    <a:pt x="893" y="228"/>
                  </a:cubicBezTo>
                  <a:cubicBezTo>
                    <a:pt x="895" y="228"/>
                    <a:pt x="897" y="224"/>
                    <a:pt x="898" y="227"/>
                  </a:cubicBezTo>
                  <a:cubicBezTo>
                    <a:pt x="899" y="227"/>
                    <a:pt x="899" y="225"/>
                    <a:pt x="899" y="224"/>
                  </a:cubicBezTo>
                  <a:cubicBezTo>
                    <a:pt x="901" y="225"/>
                    <a:pt x="901" y="235"/>
                    <a:pt x="905" y="230"/>
                  </a:cubicBezTo>
                  <a:cubicBezTo>
                    <a:pt x="908" y="229"/>
                    <a:pt x="904" y="236"/>
                    <a:pt x="909" y="234"/>
                  </a:cubicBezTo>
                  <a:cubicBezTo>
                    <a:pt x="909" y="235"/>
                    <a:pt x="906" y="234"/>
                    <a:pt x="906" y="235"/>
                  </a:cubicBezTo>
                  <a:cubicBezTo>
                    <a:pt x="906" y="235"/>
                    <a:pt x="908" y="239"/>
                    <a:pt x="907" y="241"/>
                  </a:cubicBezTo>
                  <a:cubicBezTo>
                    <a:pt x="907" y="241"/>
                    <a:pt x="906" y="241"/>
                    <a:pt x="906" y="242"/>
                  </a:cubicBezTo>
                  <a:cubicBezTo>
                    <a:pt x="906" y="243"/>
                    <a:pt x="905" y="244"/>
                    <a:pt x="905" y="245"/>
                  </a:cubicBezTo>
                  <a:cubicBezTo>
                    <a:pt x="904" y="249"/>
                    <a:pt x="907" y="258"/>
                    <a:pt x="902" y="253"/>
                  </a:cubicBezTo>
                  <a:cubicBezTo>
                    <a:pt x="903" y="266"/>
                    <a:pt x="897" y="271"/>
                    <a:pt x="895" y="280"/>
                  </a:cubicBezTo>
                  <a:cubicBezTo>
                    <a:pt x="893" y="282"/>
                    <a:pt x="893" y="281"/>
                    <a:pt x="891" y="280"/>
                  </a:cubicBezTo>
                  <a:cubicBezTo>
                    <a:pt x="890" y="281"/>
                    <a:pt x="891" y="283"/>
                    <a:pt x="891" y="284"/>
                  </a:cubicBezTo>
                  <a:cubicBezTo>
                    <a:pt x="890" y="286"/>
                    <a:pt x="888" y="285"/>
                    <a:pt x="886" y="286"/>
                  </a:cubicBezTo>
                  <a:cubicBezTo>
                    <a:pt x="886" y="286"/>
                    <a:pt x="887" y="288"/>
                    <a:pt x="886" y="288"/>
                  </a:cubicBezTo>
                  <a:cubicBezTo>
                    <a:pt x="886" y="289"/>
                    <a:pt x="884" y="288"/>
                    <a:pt x="884" y="288"/>
                  </a:cubicBezTo>
                  <a:cubicBezTo>
                    <a:pt x="883" y="289"/>
                    <a:pt x="885" y="290"/>
                    <a:pt x="885" y="290"/>
                  </a:cubicBezTo>
                  <a:cubicBezTo>
                    <a:pt x="884" y="291"/>
                    <a:pt x="882" y="291"/>
                    <a:pt x="881" y="293"/>
                  </a:cubicBezTo>
                  <a:cubicBezTo>
                    <a:pt x="880" y="294"/>
                    <a:pt x="880" y="296"/>
                    <a:pt x="879" y="297"/>
                  </a:cubicBezTo>
                  <a:cubicBezTo>
                    <a:pt x="878" y="298"/>
                    <a:pt x="877" y="297"/>
                    <a:pt x="875" y="298"/>
                  </a:cubicBezTo>
                  <a:cubicBezTo>
                    <a:pt x="874" y="299"/>
                    <a:pt x="875" y="301"/>
                    <a:pt x="874" y="303"/>
                  </a:cubicBezTo>
                  <a:cubicBezTo>
                    <a:pt x="873" y="303"/>
                    <a:pt x="871" y="302"/>
                    <a:pt x="871" y="303"/>
                  </a:cubicBezTo>
                  <a:cubicBezTo>
                    <a:pt x="871" y="303"/>
                    <a:pt x="871" y="306"/>
                    <a:pt x="870" y="305"/>
                  </a:cubicBezTo>
                  <a:cubicBezTo>
                    <a:pt x="869" y="304"/>
                    <a:pt x="867" y="304"/>
                    <a:pt x="867" y="308"/>
                  </a:cubicBezTo>
                  <a:cubicBezTo>
                    <a:pt x="860" y="309"/>
                    <a:pt x="860" y="308"/>
                    <a:pt x="853" y="308"/>
                  </a:cubicBezTo>
                  <a:cubicBezTo>
                    <a:pt x="853" y="309"/>
                    <a:pt x="847" y="312"/>
                    <a:pt x="850" y="312"/>
                  </a:cubicBezTo>
                  <a:cubicBezTo>
                    <a:pt x="851" y="315"/>
                    <a:pt x="840" y="313"/>
                    <a:pt x="846" y="315"/>
                  </a:cubicBezTo>
                  <a:cubicBezTo>
                    <a:pt x="845" y="317"/>
                    <a:pt x="843" y="317"/>
                    <a:pt x="843" y="315"/>
                  </a:cubicBezTo>
                  <a:cubicBezTo>
                    <a:pt x="839" y="318"/>
                    <a:pt x="841" y="321"/>
                    <a:pt x="842" y="326"/>
                  </a:cubicBezTo>
                  <a:cubicBezTo>
                    <a:pt x="837" y="327"/>
                    <a:pt x="839" y="327"/>
                    <a:pt x="835" y="326"/>
                  </a:cubicBezTo>
                  <a:cubicBezTo>
                    <a:pt x="836" y="328"/>
                    <a:pt x="836" y="329"/>
                    <a:pt x="833" y="329"/>
                  </a:cubicBezTo>
                  <a:cubicBezTo>
                    <a:pt x="833" y="332"/>
                    <a:pt x="834" y="344"/>
                    <a:pt x="836" y="340"/>
                  </a:cubicBezTo>
                  <a:cubicBezTo>
                    <a:pt x="839" y="340"/>
                    <a:pt x="836" y="351"/>
                    <a:pt x="840" y="352"/>
                  </a:cubicBezTo>
                  <a:cubicBezTo>
                    <a:pt x="844" y="352"/>
                    <a:pt x="839" y="356"/>
                    <a:pt x="843" y="357"/>
                  </a:cubicBezTo>
                  <a:cubicBezTo>
                    <a:pt x="842" y="357"/>
                    <a:pt x="842" y="360"/>
                    <a:pt x="842" y="360"/>
                  </a:cubicBezTo>
                  <a:cubicBezTo>
                    <a:pt x="840" y="361"/>
                    <a:pt x="839" y="359"/>
                    <a:pt x="839" y="359"/>
                  </a:cubicBezTo>
                  <a:cubicBezTo>
                    <a:pt x="837" y="359"/>
                    <a:pt x="838" y="361"/>
                    <a:pt x="837" y="361"/>
                  </a:cubicBezTo>
                  <a:cubicBezTo>
                    <a:pt x="836" y="362"/>
                    <a:pt x="834" y="361"/>
                    <a:pt x="833" y="361"/>
                  </a:cubicBezTo>
                  <a:cubicBezTo>
                    <a:pt x="830" y="362"/>
                    <a:pt x="826" y="365"/>
                    <a:pt x="823" y="363"/>
                  </a:cubicBezTo>
                  <a:cubicBezTo>
                    <a:pt x="823" y="360"/>
                    <a:pt x="824" y="359"/>
                    <a:pt x="825" y="357"/>
                  </a:cubicBezTo>
                  <a:cubicBezTo>
                    <a:pt x="825" y="354"/>
                    <a:pt x="823" y="350"/>
                    <a:pt x="826" y="349"/>
                  </a:cubicBezTo>
                  <a:cubicBezTo>
                    <a:pt x="826" y="347"/>
                    <a:pt x="822" y="348"/>
                    <a:pt x="823" y="343"/>
                  </a:cubicBezTo>
                  <a:cubicBezTo>
                    <a:pt x="820" y="342"/>
                    <a:pt x="818" y="344"/>
                    <a:pt x="815" y="340"/>
                  </a:cubicBezTo>
                  <a:cubicBezTo>
                    <a:pt x="814" y="336"/>
                    <a:pt x="820" y="339"/>
                    <a:pt x="818" y="333"/>
                  </a:cubicBezTo>
                  <a:cubicBezTo>
                    <a:pt x="817" y="332"/>
                    <a:pt x="816" y="333"/>
                    <a:pt x="816" y="333"/>
                  </a:cubicBezTo>
                  <a:cubicBezTo>
                    <a:pt x="815" y="333"/>
                    <a:pt x="814" y="332"/>
                    <a:pt x="814" y="331"/>
                  </a:cubicBezTo>
                  <a:cubicBezTo>
                    <a:pt x="813" y="330"/>
                    <a:pt x="811" y="329"/>
                    <a:pt x="811" y="328"/>
                  </a:cubicBezTo>
                  <a:cubicBezTo>
                    <a:pt x="810" y="329"/>
                    <a:pt x="808" y="329"/>
                    <a:pt x="806" y="329"/>
                  </a:cubicBezTo>
                  <a:cubicBezTo>
                    <a:pt x="805" y="329"/>
                    <a:pt x="806" y="331"/>
                    <a:pt x="806" y="331"/>
                  </a:cubicBezTo>
                  <a:cubicBezTo>
                    <a:pt x="806" y="335"/>
                    <a:pt x="803" y="327"/>
                    <a:pt x="804" y="333"/>
                  </a:cubicBezTo>
                  <a:cubicBezTo>
                    <a:pt x="800" y="330"/>
                    <a:pt x="800" y="337"/>
                    <a:pt x="795" y="333"/>
                  </a:cubicBezTo>
                  <a:cubicBezTo>
                    <a:pt x="799" y="330"/>
                    <a:pt x="795" y="328"/>
                    <a:pt x="799" y="325"/>
                  </a:cubicBezTo>
                  <a:cubicBezTo>
                    <a:pt x="802" y="323"/>
                    <a:pt x="793" y="324"/>
                    <a:pt x="792" y="326"/>
                  </a:cubicBezTo>
                  <a:cubicBezTo>
                    <a:pt x="792" y="330"/>
                    <a:pt x="790" y="325"/>
                    <a:pt x="791" y="325"/>
                  </a:cubicBezTo>
                  <a:cubicBezTo>
                    <a:pt x="788" y="325"/>
                    <a:pt x="789" y="329"/>
                    <a:pt x="787" y="329"/>
                  </a:cubicBezTo>
                  <a:cubicBezTo>
                    <a:pt x="786" y="329"/>
                    <a:pt x="783" y="331"/>
                    <a:pt x="783" y="332"/>
                  </a:cubicBezTo>
                  <a:cubicBezTo>
                    <a:pt x="782" y="333"/>
                    <a:pt x="781" y="333"/>
                    <a:pt x="781" y="335"/>
                  </a:cubicBezTo>
                  <a:cubicBezTo>
                    <a:pt x="776" y="334"/>
                    <a:pt x="777" y="334"/>
                    <a:pt x="771" y="335"/>
                  </a:cubicBezTo>
                  <a:cubicBezTo>
                    <a:pt x="773" y="335"/>
                    <a:pt x="772" y="338"/>
                    <a:pt x="773" y="339"/>
                  </a:cubicBezTo>
                  <a:cubicBezTo>
                    <a:pt x="774" y="340"/>
                    <a:pt x="776" y="338"/>
                    <a:pt x="777" y="339"/>
                  </a:cubicBezTo>
                  <a:cubicBezTo>
                    <a:pt x="777" y="339"/>
                    <a:pt x="777" y="341"/>
                    <a:pt x="777" y="342"/>
                  </a:cubicBezTo>
                  <a:cubicBezTo>
                    <a:pt x="778" y="342"/>
                    <a:pt x="780" y="341"/>
                    <a:pt x="781" y="342"/>
                  </a:cubicBezTo>
                  <a:cubicBezTo>
                    <a:pt x="782" y="342"/>
                    <a:pt x="781" y="344"/>
                    <a:pt x="781" y="345"/>
                  </a:cubicBezTo>
                  <a:cubicBezTo>
                    <a:pt x="782" y="346"/>
                    <a:pt x="784" y="345"/>
                    <a:pt x="785" y="346"/>
                  </a:cubicBezTo>
                  <a:cubicBezTo>
                    <a:pt x="787" y="346"/>
                    <a:pt x="786" y="343"/>
                    <a:pt x="788" y="343"/>
                  </a:cubicBezTo>
                  <a:cubicBezTo>
                    <a:pt x="794" y="343"/>
                    <a:pt x="798" y="344"/>
                    <a:pt x="798" y="349"/>
                  </a:cubicBezTo>
                  <a:cubicBezTo>
                    <a:pt x="796" y="351"/>
                    <a:pt x="793" y="351"/>
                    <a:pt x="791" y="349"/>
                  </a:cubicBezTo>
                  <a:cubicBezTo>
                    <a:pt x="790" y="350"/>
                    <a:pt x="789" y="353"/>
                    <a:pt x="790" y="356"/>
                  </a:cubicBezTo>
                  <a:cubicBezTo>
                    <a:pt x="787" y="355"/>
                    <a:pt x="787" y="357"/>
                    <a:pt x="788" y="357"/>
                  </a:cubicBezTo>
                  <a:cubicBezTo>
                    <a:pt x="788" y="359"/>
                    <a:pt x="785" y="358"/>
                    <a:pt x="783" y="359"/>
                  </a:cubicBezTo>
                  <a:cubicBezTo>
                    <a:pt x="785" y="364"/>
                    <a:pt x="790" y="366"/>
                    <a:pt x="790" y="373"/>
                  </a:cubicBezTo>
                  <a:cubicBezTo>
                    <a:pt x="793" y="368"/>
                    <a:pt x="791" y="372"/>
                    <a:pt x="794" y="374"/>
                  </a:cubicBezTo>
                  <a:cubicBezTo>
                    <a:pt x="793" y="379"/>
                    <a:pt x="795" y="386"/>
                    <a:pt x="792" y="389"/>
                  </a:cubicBezTo>
                  <a:cubicBezTo>
                    <a:pt x="795" y="393"/>
                    <a:pt x="796" y="397"/>
                    <a:pt x="795" y="404"/>
                  </a:cubicBezTo>
                  <a:cubicBezTo>
                    <a:pt x="791" y="400"/>
                    <a:pt x="793" y="410"/>
                    <a:pt x="791" y="408"/>
                  </a:cubicBezTo>
                  <a:cubicBezTo>
                    <a:pt x="789" y="406"/>
                    <a:pt x="791" y="408"/>
                    <a:pt x="790" y="409"/>
                  </a:cubicBezTo>
                  <a:cubicBezTo>
                    <a:pt x="789" y="410"/>
                    <a:pt x="786" y="410"/>
                    <a:pt x="787" y="415"/>
                  </a:cubicBezTo>
                  <a:cubicBezTo>
                    <a:pt x="782" y="413"/>
                    <a:pt x="786" y="419"/>
                    <a:pt x="781" y="418"/>
                  </a:cubicBezTo>
                  <a:cubicBezTo>
                    <a:pt x="785" y="421"/>
                    <a:pt x="775" y="423"/>
                    <a:pt x="777" y="425"/>
                  </a:cubicBezTo>
                  <a:cubicBezTo>
                    <a:pt x="779" y="427"/>
                    <a:pt x="776" y="425"/>
                    <a:pt x="774" y="427"/>
                  </a:cubicBezTo>
                  <a:cubicBezTo>
                    <a:pt x="773" y="428"/>
                    <a:pt x="774" y="430"/>
                    <a:pt x="773" y="432"/>
                  </a:cubicBezTo>
                  <a:cubicBezTo>
                    <a:pt x="772" y="432"/>
                    <a:pt x="770" y="431"/>
                    <a:pt x="770" y="432"/>
                  </a:cubicBezTo>
                  <a:cubicBezTo>
                    <a:pt x="770" y="432"/>
                    <a:pt x="770" y="434"/>
                    <a:pt x="770" y="434"/>
                  </a:cubicBezTo>
                  <a:cubicBezTo>
                    <a:pt x="769" y="436"/>
                    <a:pt x="764" y="433"/>
                    <a:pt x="766" y="437"/>
                  </a:cubicBezTo>
                  <a:cubicBezTo>
                    <a:pt x="757" y="438"/>
                    <a:pt x="758" y="438"/>
                    <a:pt x="749" y="437"/>
                  </a:cubicBezTo>
                  <a:cubicBezTo>
                    <a:pt x="747" y="437"/>
                    <a:pt x="748" y="440"/>
                    <a:pt x="748" y="441"/>
                  </a:cubicBezTo>
                  <a:cubicBezTo>
                    <a:pt x="744" y="439"/>
                    <a:pt x="740" y="445"/>
                    <a:pt x="739" y="444"/>
                  </a:cubicBezTo>
                  <a:cubicBezTo>
                    <a:pt x="737" y="442"/>
                    <a:pt x="739" y="446"/>
                    <a:pt x="734" y="446"/>
                  </a:cubicBezTo>
                  <a:cubicBezTo>
                    <a:pt x="731" y="446"/>
                    <a:pt x="735" y="448"/>
                    <a:pt x="732" y="448"/>
                  </a:cubicBezTo>
                  <a:cubicBezTo>
                    <a:pt x="729" y="452"/>
                    <a:pt x="727" y="446"/>
                    <a:pt x="724" y="446"/>
                  </a:cubicBezTo>
                  <a:cubicBezTo>
                    <a:pt x="719" y="445"/>
                    <a:pt x="719" y="447"/>
                    <a:pt x="715" y="447"/>
                  </a:cubicBezTo>
                  <a:cubicBezTo>
                    <a:pt x="713" y="448"/>
                    <a:pt x="713" y="450"/>
                    <a:pt x="712" y="453"/>
                  </a:cubicBezTo>
                  <a:cubicBezTo>
                    <a:pt x="708" y="451"/>
                    <a:pt x="708" y="455"/>
                    <a:pt x="705" y="455"/>
                  </a:cubicBezTo>
                  <a:cubicBezTo>
                    <a:pt x="704" y="459"/>
                    <a:pt x="708" y="458"/>
                    <a:pt x="708" y="461"/>
                  </a:cubicBezTo>
                  <a:cubicBezTo>
                    <a:pt x="708" y="462"/>
                    <a:pt x="708" y="464"/>
                    <a:pt x="710" y="464"/>
                  </a:cubicBezTo>
                  <a:cubicBezTo>
                    <a:pt x="711" y="464"/>
                    <a:pt x="710" y="466"/>
                    <a:pt x="711" y="467"/>
                  </a:cubicBezTo>
                  <a:cubicBezTo>
                    <a:pt x="712" y="468"/>
                    <a:pt x="714" y="467"/>
                    <a:pt x="715" y="468"/>
                  </a:cubicBezTo>
                  <a:cubicBezTo>
                    <a:pt x="716" y="468"/>
                    <a:pt x="715" y="470"/>
                    <a:pt x="715" y="471"/>
                  </a:cubicBezTo>
                  <a:cubicBezTo>
                    <a:pt x="716" y="471"/>
                    <a:pt x="718" y="470"/>
                    <a:pt x="718" y="471"/>
                  </a:cubicBezTo>
                  <a:cubicBezTo>
                    <a:pt x="719" y="472"/>
                    <a:pt x="719" y="476"/>
                    <a:pt x="721" y="478"/>
                  </a:cubicBezTo>
                  <a:cubicBezTo>
                    <a:pt x="722" y="479"/>
                    <a:pt x="725" y="482"/>
                    <a:pt x="725" y="482"/>
                  </a:cubicBezTo>
                  <a:cubicBezTo>
                    <a:pt x="726" y="484"/>
                    <a:pt x="725" y="486"/>
                    <a:pt x="725" y="488"/>
                  </a:cubicBezTo>
                  <a:cubicBezTo>
                    <a:pt x="725" y="490"/>
                    <a:pt x="727" y="491"/>
                    <a:pt x="727" y="493"/>
                  </a:cubicBezTo>
                  <a:cubicBezTo>
                    <a:pt x="726" y="496"/>
                    <a:pt x="725" y="496"/>
                    <a:pt x="725" y="498"/>
                  </a:cubicBezTo>
                  <a:cubicBezTo>
                    <a:pt x="725" y="500"/>
                    <a:pt x="726" y="503"/>
                    <a:pt x="722" y="500"/>
                  </a:cubicBezTo>
                  <a:cubicBezTo>
                    <a:pt x="724" y="506"/>
                    <a:pt x="718" y="503"/>
                    <a:pt x="720" y="507"/>
                  </a:cubicBezTo>
                  <a:cubicBezTo>
                    <a:pt x="714" y="505"/>
                    <a:pt x="715" y="510"/>
                    <a:pt x="711" y="510"/>
                  </a:cubicBezTo>
                  <a:cubicBezTo>
                    <a:pt x="709" y="510"/>
                    <a:pt x="710" y="512"/>
                    <a:pt x="710" y="513"/>
                  </a:cubicBezTo>
                  <a:cubicBezTo>
                    <a:pt x="709" y="513"/>
                    <a:pt x="706" y="513"/>
                    <a:pt x="707" y="514"/>
                  </a:cubicBezTo>
                  <a:cubicBezTo>
                    <a:pt x="708" y="516"/>
                    <a:pt x="708" y="515"/>
                    <a:pt x="707" y="516"/>
                  </a:cubicBezTo>
                  <a:cubicBezTo>
                    <a:pt x="706" y="517"/>
                    <a:pt x="705" y="519"/>
                    <a:pt x="703" y="519"/>
                  </a:cubicBezTo>
                  <a:cubicBezTo>
                    <a:pt x="704" y="511"/>
                    <a:pt x="700" y="518"/>
                    <a:pt x="700" y="514"/>
                  </a:cubicBezTo>
                  <a:cubicBezTo>
                    <a:pt x="700" y="513"/>
                    <a:pt x="699" y="510"/>
                    <a:pt x="697" y="509"/>
                  </a:cubicBezTo>
                  <a:cubicBezTo>
                    <a:pt x="697" y="508"/>
                    <a:pt x="695" y="509"/>
                    <a:pt x="694" y="509"/>
                  </a:cubicBezTo>
                  <a:cubicBezTo>
                    <a:pt x="694" y="508"/>
                    <a:pt x="695" y="506"/>
                    <a:pt x="694" y="506"/>
                  </a:cubicBezTo>
                  <a:cubicBezTo>
                    <a:pt x="693" y="505"/>
                    <a:pt x="689" y="506"/>
                    <a:pt x="689" y="505"/>
                  </a:cubicBezTo>
                  <a:cubicBezTo>
                    <a:pt x="688" y="504"/>
                    <a:pt x="689" y="502"/>
                    <a:pt x="689" y="502"/>
                  </a:cubicBezTo>
                  <a:cubicBezTo>
                    <a:pt x="688" y="501"/>
                    <a:pt x="686" y="502"/>
                    <a:pt x="684" y="502"/>
                  </a:cubicBezTo>
                  <a:cubicBezTo>
                    <a:pt x="683" y="502"/>
                    <a:pt x="684" y="498"/>
                    <a:pt x="683" y="498"/>
                  </a:cubicBezTo>
                  <a:cubicBezTo>
                    <a:pt x="682" y="497"/>
                    <a:pt x="681" y="498"/>
                    <a:pt x="682" y="499"/>
                  </a:cubicBezTo>
                  <a:cubicBezTo>
                    <a:pt x="679" y="496"/>
                    <a:pt x="680" y="496"/>
                    <a:pt x="677" y="493"/>
                  </a:cubicBezTo>
                  <a:cubicBezTo>
                    <a:pt x="673" y="492"/>
                    <a:pt x="674" y="498"/>
                    <a:pt x="673" y="500"/>
                  </a:cubicBezTo>
                  <a:cubicBezTo>
                    <a:pt x="673" y="501"/>
                    <a:pt x="671" y="501"/>
                    <a:pt x="670" y="502"/>
                  </a:cubicBezTo>
                  <a:cubicBezTo>
                    <a:pt x="670" y="504"/>
                    <a:pt x="671" y="508"/>
                    <a:pt x="669" y="510"/>
                  </a:cubicBezTo>
                  <a:cubicBezTo>
                    <a:pt x="670" y="511"/>
                    <a:pt x="670" y="512"/>
                    <a:pt x="670" y="514"/>
                  </a:cubicBezTo>
                  <a:cubicBezTo>
                    <a:pt x="671" y="516"/>
                    <a:pt x="673" y="518"/>
                    <a:pt x="673" y="516"/>
                  </a:cubicBezTo>
                  <a:cubicBezTo>
                    <a:pt x="677" y="519"/>
                    <a:pt x="675" y="521"/>
                    <a:pt x="675" y="526"/>
                  </a:cubicBezTo>
                  <a:cubicBezTo>
                    <a:pt x="675" y="527"/>
                    <a:pt x="676" y="527"/>
                    <a:pt x="676" y="528"/>
                  </a:cubicBezTo>
                  <a:cubicBezTo>
                    <a:pt x="677" y="529"/>
                    <a:pt x="678" y="531"/>
                    <a:pt x="679" y="531"/>
                  </a:cubicBezTo>
                  <a:cubicBezTo>
                    <a:pt x="681" y="533"/>
                    <a:pt x="683" y="534"/>
                    <a:pt x="686" y="535"/>
                  </a:cubicBezTo>
                  <a:cubicBezTo>
                    <a:pt x="687" y="536"/>
                    <a:pt x="686" y="537"/>
                    <a:pt x="687" y="537"/>
                  </a:cubicBezTo>
                  <a:cubicBezTo>
                    <a:pt x="689" y="537"/>
                    <a:pt x="688" y="538"/>
                    <a:pt x="689" y="540"/>
                  </a:cubicBezTo>
                  <a:cubicBezTo>
                    <a:pt x="689" y="541"/>
                    <a:pt x="691" y="540"/>
                    <a:pt x="691" y="541"/>
                  </a:cubicBezTo>
                  <a:cubicBezTo>
                    <a:pt x="692" y="542"/>
                    <a:pt x="691" y="545"/>
                    <a:pt x="691" y="547"/>
                  </a:cubicBezTo>
                  <a:cubicBezTo>
                    <a:pt x="692" y="547"/>
                    <a:pt x="694" y="549"/>
                    <a:pt x="694" y="549"/>
                  </a:cubicBezTo>
                  <a:cubicBezTo>
                    <a:pt x="694" y="550"/>
                    <a:pt x="691" y="554"/>
                    <a:pt x="696" y="555"/>
                  </a:cubicBezTo>
                  <a:cubicBezTo>
                    <a:pt x="695" y="558"/>
                    <a:pt x="692" y="557"/>
                    <a:pt x="690" y="556"/>
                  </a:cubicBezTo>
                  <a:cubicBezTo>
                    <a:pt x="688" y="556"/>
                    <a:pt x="684" y="556"/>
                    <a:pt x="683" y="555"/>
                  </a:cubicBezTo>
                  <a:cubicBezTo>
                    <a:pt x="684" y="556"/>
                    <a:pt x="685" y="549"/>
                    <a:pt x="682" y="554"/>
                  </a:cubicBezTo>
                  <a:cubicBezTo>
                    <a:pt x="679" y="552"/>
                    <a:pt x="680" y="549"/>
                    <a:pt x="679" y="547"/>
                  </a:cubicBezTo>
                  <a:cubicBezTo>
                    <a:pt x="678" y="545"/>
                    <a:pt x="676" y="544"/>
                    <a:pt x="675" y="542"/>
                  </a:cubicBezTo>
                  <a:cubicBezTo>
                    <a:pt x="674" y="540"/>
                    <a:pt x="674" y="538"/>
                    <a:pt x="676" y="538"/>
                  </a:cubicBezTo>
                  <a:cubicBezTo>
                    <a:pt x="674" y="535"/>
                    <a:pt x="673" y="531"/>
                    <a:pt x="669" y="530"/>
                  </a:cubicBezTo>
                  <a:cubicBezTo>
                    <a:pt x="669" y="527"/>
                    <a:pt x="667" y="526"/>
                    <a:pt x="669" y="526"/>
                  </a:cubicBezTo>
                  <a:cubicBezTo>
                    <a:pt x="668" y="524"/>
                    <a:pt x="666" y="523"/>
                    <a:pt x="665" y="523"/>
                  </a:cubicBezTo>
                  <a:cubicBezTo>
                    <a:pt x="665" y="521"/>
                    <a:pt x="665" y="519"/>
                    <a:pt x="663" y="519"/>
                  </a:cubicBezTo>
                  <a:cubicBezTo>
                    <a:pt x="663" y="516"/>
                    <a:pt x="664" y="515"/>
                    <a:pt x="665" y="513"/>
                  </a:cubicBezTo>
                  <a:cubicBezTo>
                    <a:pt x="665" y="511"/>
                    <a:pt x="664" y="509"/>
                    <a:pt x="662" y="509"/>
                  </a:cubicBezTo>
                  <a:cubicBezTo>
                    <a:pt x="663" y="507"/>
                    <a:pt x="664" y="506"/>
                    <a:pt x="662" y="506"/>
                  </a:cubicBezTo>
                  <a:cubicBezTo>
                    <a:pt x="662" y="504"/>
                    <a:pt x="665" y="505"/>
                    <a:pt x="668" y="505"/>
                  </a:cubicBezTo>
                  <a:cubicBezTo>
                    <a:pt x="667" y="503"/>
                    <a:pt x="666" y="503"/>
                    <a:pt x="666" y="502"/>
                  </a:cubicBezTo>
                  <a:cubicBezTo>
                    <a:pt x="666" y="501"/>
                    <a:pt x="668" y="500"/>
                    <a:pt x="668" y="499"/>
                  </a:cubicBezTo>
                  <a:cubicBezTo>
                    <a:pt x="667" y="497"/>
                    <a:pt x="665" y="495"/>
                    <a:pt x="665" y="492"/>
                  </a:cubicBezTo>
                  <a:cubicBezTo>
                    <a:pt x="664" y="489"/>
                    <a:pt x="665" y="485"/>
                    <a:pt x="665" y="483"/>
                  </a:cubicBezTo>
                  <a:cubicBezTo>
                    <a:pt x="664" y="482"/>
                    <a:pt x="663" y="482"/>
                    <a:pt x="662" y="481"/>
                  </a:cubicBezTo>
                  <a:cubicBezTo>
                    <a:pt x="661" y="479"/>
                    <a:pt x="661" y="478"/>
                    <a:pt x="661" y="476"/>
                  </a:cubicBezTo>
                  <a:cubicBezTo>
                    <a:pt x="659" y="474"/>
                    <a:pt x="658" y="472"/>
                    <a:pt x="656" y="471"/>
                  </a:cubicBezTo>
                  <a:cubicBezTo>
                    <a:pt x="652" y="470"/>
                    <a:pt x="654" y="476"/>
                    <a:pt x="651" y="472"/>
                  </a:cubicBezTo>
                  <a:cubicBezTo>
                    <a:pt x="649" y="472"/>
                    <a:pt x="650" y="475"/>
                    <a:pt x="649" y="476"/>
                  </a:cubicBezTo>
                  <a:cubicBezTo>
                    <a:pt x="649" y="477"/>
                    <a:pt x="647" y="476"/>
                    <a:pt x="647" y="476"/>
                  </a:cubicBezTo>
                  <a:cubicBezTo>
                    <a:pt x="646" y="477"/>
                    <a:pt x="647" y="480"/>
                    <a:pt x="645" y="479"/>
                  </a:cubicBezTo>
                  <a:cubicBezTo>
                    <a:pt x="642" y="480"/>
                    <a:pt x="642" y="478"/>
                    <a:pt x="641" y="475"/>
                  </a:cubicBezTo>
                  <a:cubicBezTo>
                    <a:pt x="641" y="474"/>
                    <a:pt x="640" y="474"/>
                    <a:pt x="640" y="474"/>
                  </a:cubicBezTo>
                  <a:cubicBezTo>
                    <a:pt x="639" y="472"/>
                    <a:pt x="641" y="472"/>
                    <a:pt x="641" y="471"/>
                  </a:cubicBezTo>
                  <a:cubicBezTo>
                    <a:pt x="641" y="470"/>
                    <a:pt x="637" y="464"/>
                    <a:pt x="641" y="461"/>
                  </a:cubicBezTo>
                  <a:cubicBezTo>
                    <a:pt x="640" y="460"/>
                    <a:pt x="637" y="458"/>
                    <a:pt x="638" y="453"/>
                  </a:cubicBezTo>
                  <a:cubicBezTo>
                    <a:pt x="637" y="453"/>
                    <a:pt x="637" y="454"/>
                    <a:pt x="637" y="455"/>
                  </a:cubicBezTo>
                  <a:cubicBezTo>
                    <a:pt x="634" y="454"/>
                    <a:pt x="636" y="449"/>
                    <a:pt x="634" y="447"/>
                  </a:cubicBezTo>
                  <a:cubicBezTo>
                    <a:pt x="633" y="446"/>
                    <a:pt x="632" y="445"/>
                    <a:pt x="631" y="444"/>
                  </a:cubicBezTo>
                  <a:cubicBezTo>
                    <a:pt x="631" y="443"/>
                    <a:pt x="630" y="442"/>
                    <a:pt x="630" y="441"/>
                  </a:cubicBezTo>
                  <a:cubicBezTo>
                    <a:pt x="629" y="440"/>
                    <a:pt x="624" y="440"/>
                    <a:pt x="626" y="437"/>
                  </a:cubicBezTo>
                  <a:cubicBezTo>
                    <a:pt x="621" y="437"/>
                    <a:pt x="620" y="440"/>
                    <a:pt x="617" y="441"/>
                  </a:cubicBezTo>
                  <a:cubicBezTo>
                    <a:pt x="615" y="441"/>
                    <a:pt x="613" y="441"/>
                    <a:pt x="613" y="443"/>
                  </a:cubicBezTo>
                  <a:cubicBezTo>
                    <a:pt x="603" y="443"/>
                    <a:pt x="603" y="443"/>
                    <a:pt x="603" y="443"/>
                  </a:cubicBezTo>
                  <a:cubicBezTo>
                    <a:pt x="602" y="444"/>
                    <a:pt x="601" y="445"/>
                    <a:pt x="600" y="446"/>
                  </a:cubicBezTo>
                  <a:cubicBezTo>
                    <a:pt x="600" y="446"/>
                    <a:pt x="599" y="445"/>
                    <a:pt x="599" y="447"/>
                  </a:cubicBezTo>
                  <a:cubicBezTo>
                    <a:pt x="599" y="448"/>
                    <a:pt x="596" y="449"/>
                    <a:pt x="595" y="450"/>
                  </a:cubicBezTo>
                  <a:cubicBezTo>
                    <a:pt x="592" y="452"/>
                    <a:pt x="589" y="458"/>
                    <a:pt x="583" y="460"/>
                  </a:cubicBezTo>
                  <a:cubicBezTo>
                    <a:pt x="580" y="462"/>
                    <a:pt x="579" y="467"/>
                    <a:pt x="574" y="468"/>
                  </a:cubicBezTo>
                  <a:cubicBezTo>
                    <a:pt x="576" y="471"/>
                    <a:pt x="575" y="471"/>
                    <a:pt x="571" y="471"/>
                  </a:cubicBezTo>
                  <a:cubicBezTo>
                    <a:pt x="571" y="473"/>
                    <a:pt x="571" y="473"/>
                    <a:pt x="572" y="474"/>
                  </a:cubicBezTo>
                  <a:cubicBezTo>
                    <a:pt x="572" y="475"/>
                    <a:pt x="569" y="475"/>
                    <a:pt x="569" y="474"/>
                  </a:cubicBezTo>
                  <a:cubicBezTo>
                    <a:pt x="567" y="474"/>
                    <a:pt x="568" y="478"/>
                    <a:pt x="564" y="476"/>
                  </a:cubicBezTo>
                  <a:cubicBezTo>
                    <a:pt x="562" y="477"/>
                    <a:pt x="562" y="480"/>
                    <a:pt x="560" y="479"/>
                  </a:cubicBezTo>
                  <a:cubicBezTo>
                    <a:pt x="559" y="482"/>
                    <a:pt x="561" y="482"/>
                    <a:pt x="561" y="483"/>
                  </a:cubicBezTo>
                  <a:cubicBezTo>
                    <a:pt x="561" y="486"/>
                    <a:pt x="559" y="490"/>
                    <a:pt x="558" y="495"/>
                  </a:cubicBezTo>
                  <a:cubicBezTo>
                    <a:pt x="557" y="501"/>
                    <a:pt x="558" y="508"/>
                    <a:pt x="557" y="510"/>
                  </a:cubicBezTo>
                  <a:cubicBezTo>
                    <a:pt x="557" y="511"/>
                    <a:pt x="554" y="510"/>
                    <a:pt x="554" y="510"/>
                  </a:cubicBezTo>
                  <a:cubicBezTo>
                    <a:pt x="553" y="511"/>
                    <a:pt x="554" y="515"/>
                    <a:pt x="553" y="516"/>
                  </a:cubicBezTo>
                  <a:cubicBezTo>
                    <a:pt x="551" y="517"/>
                    <a:pt x="549" y="516"/>
                    <a:pt x="547" y="517"/>
                  </a:cubicBezTo>
                  <a:cubicBezTo>
                    <a:pt x="546" y="518"/>
                    <a:pt x="546" y="521"/>
                    <a:pt x="543" y="520"/>
                  </a:cubicBezTo>
                  <a:cubicBezTo>
                    <a:pt x="539" y="516"/>
                    <a:pt x="537" y="512"/>
                    <a:pt x="536" y="506"/>
                  </a:cubicBezTo>
                  <a:cubicBezTo>
                    <a:pt x="535" y="505"/>
                    <a:pt x="534" y="504"/>
                    <a:pt x="533" y="503"/>
                  </a:cubicBezTo>
                  <a:cubicBezTo>
                    <a:pt x="532" y="503"/>
                    <a:pt x="532" y="501"/>
                    <a:pt x="530" y="502"/>
                  </a:cubicBezTo>
                  <a:cubicBezTo>
                    <a:pt x="529" y="497"/>
                    <a:pt x="532" y="497"/>
                    <a:pt x="533" y="495"/>
                  </a:cubicBezTo>
                  <a:cubicBezTo>
                    <a:pt x="533" y="492"/>
                    <a:pt x="530" y="491"/>
                    <a:pt x="529" y="489"/>
                  </a:cubicBezTo>
                  <a:cubicBezTo>
                    <a:pt x="527" y="488"/>
                    <a:pt x="527" y="485"/>
                    <a:pt x="524" y="485"/>
                  </a:cubicBezTo>
                  <a:cubicBezTo>
                    <a:pt x="524" y="482"/>
                    <a:pt x="523" y="479"/>
                    <a:pt x="522" y="476"/>
                  </a:cubicBezTo>
                  <a:cubicBezTo>
                    <a:pt x="520" y="474"/>
                    <a:pt x="520" y="464"/>
                    <a:pt x="519" y="457"/>
                  </a:cubicBezTo>
                  <a:cubicBezTo>
                    <a:pt x="518" y="453"/>
                    <a:pt x="517" y="445"/>
                    <a:pt x="516" y="440"/>
                  </a:cubicBezTo>
                  <a:cubicBezTo>
                    <a:pt x="514" y="440"/>
                    <a:pt x="510" y="446"/>
                    <a:pt x="513" y="447"/>
                  </a:cubicBezTo>
                  <a:cubicBezTo>
                    <a:pt x="513" y="451"/>
                    <a:pt x="508" y="447"/>
                    <a:pt x="506" y="447"/>
                  </a:cubicBezTo>
                  <a:cubicBezTo>
                    <a:pt x="505" y="447"/>
                    <a:pt x="504" y="447"/>
                    <a:pt x="503" y="447"/>
                  </a:cubicBezTo>
                  <a:cubicBezTo>
                    <a:pt x="502" y="446"/>
                    <a:pt x="501" y="441"/>
                    <a:pt x="498" y="443"/>
                  </a:cubicBezTo>
                  <a:cubicBezTo>
                    <a:pt x="497" y="440"/>
                    <a:pt x="499" y="440"/>
                    <a:pt x="501" y="440"/>
                  </a:cubicBezTo>
                  <a:cubicBezTo>
                    <a:pt x="499" y="438"/>
                    <a:pt x="500" y="438"/>
                    <a:pt x="501" y="436"/>
                  </a:cubicBezTo>
                  <a:cubicBezTo>
                    <a:pt x="500" y="433"/>
                    <a:pt x="497" y="435"/>
                    <a:pt x="495" y="434"/>
                  </a:cubicBezTo>
                  <a:cubicBezTo>
                    <a:pt x="494" y="434"/>
                    <a:pt x="492" y="427"/>
                    <a:pt x="491" y="432"/>
                  </a:cubicBezTo>
                  <a:cubicBezTo>
                    <a:pt x="488" y="432"/>
                    <a:pt x="489" y="427"/>
                    <a:pt x="489" y="427"/>
                  </a:cubicBezTo>
                  <a:cubicBezTo>
                    <a:pt x="489" y="426"/>
                    <a:pt x="486" y="426"/>
                    <a:pt x="487" y="423"/>
                  </a:cubicBezTo>
                  <a:cubicBezTo>
                    <a:pt x="486" y="422"/>
                    <a:pt x="482" y="424"/>
                    <a:pt x="481" y="423"/>
                  </a:cubicBezTo>
                  <a:cubicBezTo>
                    <a:pt x="481" y="423"/>
                    <a:pt x="481" y="420"/>
                    <a:pt x="481" y="420"/>
                  </a:cubicBezTo>
                  <a:cubicBezTo>
                    <a:pt x="478" y="420"/>
                    <a:pt x="475" y="422"/>
                    <a:pt x="473" y="422"/>
                  </a:cubicBezTo>
                  <a:cubicBezTo>
                    <a:pt x="472" y="422"/>
                    <a:pt x="471" y="422"/>
                    <a:pt x="470" y="422"/>
                  </a:cubicBezTo>
                  <a:cubicBezTo>
                    <a:pt x="468" y="421"/>
                    <a:pt x="467" y="420"/>
                    <a:pt x="467" y="423"/>
                  </a:cubicBezTo>
                  <a:cubicBezTo>
                    <a:pt x="454" y="424"/>
                    <a:pt x="443" y="422"/>
                    <a:pt x="433" y="420"/>
                  </a:cubicBezTo>
                  <a:cubicBezTo>
                    <a:pt x="434" y="417"/>
                    <a:pt x="431" y="418"/>
                    <a:pt x="431" y="416"/>
                  </a:cubicBezTo>
                  <a:cubicBezTo>
                    <a:pt x="430" y="413"/>
                    <a:pt x="424" y="419"/>
                    <a:pt x="428" y="413"/>
                  </a:cubicBezTo>
                  <a:cubicBezTo>
                    <a:pt x="426" y="414"/>
                    <a:pt x="425" y="413"/>
                    <a:pt x="425" y="412"/>
                  </a:cubicBezTo>
                  <a:cubicBezTo>
                    <a:pt x="421" y="414"/>
                    <a:pt x="411" y="412"/>
                    <a:pt x="407" y="411"/>
                  </a:cubicBezTo>
                  <a:cubicBezTo>
                    <a:pt x="405" y="410"/>
                    <a:pt x="404" y="410"/>
                    <a:pt x="404" y="408"/>
                  </a:cubicBezTo>
                  <a:cubicBezTo>
                    <a:pt x="398" y="409"/>
                    <a:pt x="399" y="403"/>
                    <a:pt x="394" y="404"/>
                  </a:cubicBezTo>
                  <a:cubicBezTo>
                    <a:pt x="393" y="398"/>
                    <a:pt x="390" y="395"/>
                    <a:pt x="388" y="391"/>
                  </a:cubicBezTo>
                  <a:cubicBezTo>
                    <a:pt x="376" y="389"/>
                    <a:pt x="376" y="395"/>
                    <a:pt x="377" y="402"/>
                  </a:cubicBezTo>
                  <a:cubicBezTo>
                    <a:pt x="377" y="404"/>
                    <a:pt x="383" y="407"/>
                    <a:pt x="387" y="412"/>
                  </a:cubicBezTo>
                  <a:cubicBezTo>
                    <a:pt x="388" y="413"/>
                    <a:pt x="391" y="421"/>
                    <a:pt x="394" y="419"/>
                  </a:cubicBezTo>
                  <a:cubicBezTo>
                    <a:pt x="393" y="422"/>
                    <a:pt x="397" y="422"/>
                    <a:pt x="395" y="426"/>
                  </a:cubicBezTo>
                  <a:cubicBezTo>
                    <a:pt x="399" y="426"/>
                    <a:pt x="407" y="425"/>
                    <a:pt x="402" y="429"/>
                  </a:cubicBezTo>
                  <a:cubicBezTo>
                    <a:pt x="405" y="430"/>
                    <a:pt x="404" y="427"/>
                    <a:pt x="405" y="426"/>
                  </a:cubicBezTo>
                  <a:cubicBezTo>
                    <a:pt x="407" y="425"/>
                    <a:pt x="411" y="426"/>
                    <a:pt x="411" y="423"/>
                  </a:cubicBezTo>
                  <a:cubicBezTo>
                    <a:pt x="411" y="422"/>
                    <a:pt x="413" y="422"/>
                    <a:pt x="414" y="422"/>
                  </a:cubicBezTo>
                  <a:cubicBezTo>
                    <a:pt x="415" y="421"/>
                    <a:pt x="414" y="420"/>
                    <a:pt x="415" y="419"/>
                  </a:cubicBezTo>
                  <a:cubicBezTo>
                    <a:pt x="417" y="418"/>
                    <a:pt x="421" y="418"/>
                    <a:pt x="423" y="418"/>
                  </a:cubicBezTo>
                  <a:cubicBezTo>
                    <a:pt x="424" y="418"/>
                    <a:pt x="421" y="420"/>
                    <a:pt x="422" y="420"/>
                  </a:cubicBezTo>
                  <a:cubicBezTo>
                    <a:pt x="422" y="421"/>
                    <a:pt x="425" y="420"/>
                    <a:pt x="425" y="420"/>
                  </a:cubicBezTo>
                  <a:cubicBezTo>
                    <a:pt x="426" y="423"/>
                    <a:pt x="425" y="425"/>
                    <a:pt x="426" y="426"/>
                  </a:cubicBezTo>
                  <a:cubicBezTo>
                    <a:pt x="425" y="429"/>
                    <a:pt x="430" y="427"/>
                    <a:pt x="431" y="430"/>
                  </a:cubicBezTo>
                  <a:cubicBezTo>
                    <a:pt x="431" y="434"/>
                    <a:pt x="433" y="431"/>
                    <a:pt x="436" y="433"/>
                  </a:cubicBezTo>
                  <a:cubicBezTo>
                    <a:pt x="438" y="434"/>
                    <a:pt x="437" y="436"/>
                    <a:pt x="440" y="437"/>
                  </a:cubicBezTo>
                  <a:cubicBezTo>
                    <a:pt x="437" y="440"/>
                    <a:pt x="441" y="444"/>
                    <a:pt x="440" y="448"/>
                  </a:cubicBezTo>
                  <a:cubicBezTo>
                    <a:pt x="436" y="448"/>
                    <a:pt x="436" y="448"/>
                    <a:pt x="436" y="448"/>
                  </a:cubicBezTo>
                  <a:cubicBezTo>
                    <a:pt x="438" y="454"/>
                    <a:pt x="433" y="452"/>
                    <a:pt x="433" y="457"/>
                  </a:cubicBezTo>
                  <a:cubicBezTo>
                    <a:pt x="431" y="456"/>
                    <a:pt x="429" y="457"/>
                    <a:pt x="429" y="460"/>
                  </a:cubicBezTo>
                  <a:cubicBezTo>
                    <a:pt x="423" y="460"/>
                    <a:pt x="423" y="460"/>
                    <a:pt x="423" y="460"/>
                  </a:cubicBezTo>
                  <a:cubicBezTo>
                    <a:pt x="421" y="460"/>
                    <a:pt x="423" y="462"/>
                    <a:pt x="422" y="464"/>
                  </a:cubicBezTo>
                  <a:cubicBezTo>
                    <a:pt x="422" y="464"/>
                    <a:pt x="420" y="464"/>
                    <a:pt x="419" y="464"/>
                  </a:cubicBezTo>
                  <a:cubicBezTo>
                    <a:pt x="419" y="464"/>
                    <a:pt x="420" y="467"/>
                    <a:pt x="419" y="468"/>
                  </a:cubicBezTo>
                  <a:cubicBezTo>
                    <a:pt x="416" y="468"/>
                    <a:pt x="415" y="468"/>
                    <a:pt x="415" y="471"/>
                  </a:cubicBezTo>
                  <a:cubicBezTo>
                    <a:pt x="412" y="471"/>
                    <a:pt x="411" y="471"/>
                    <a:pt x="409" y="472"/>
                  </a:cubicBezTo>
                  <a:cubicBezTo>
                    <a:pt x="407" y="474"/>
                    <a:pt x="408" y="474"/>
                    <a:pt x="404" y="475"/>
                  </a:cubicBezTo>
                  <a:cubicBezTo>
                    <a:pt x="402" y="475"/>
                    <a:pt x="395" y="478"/>
                    <a:pt x="395" y="482"/>
                  </a:cubicBezTo>
                  <a:cubicBezTo>
                    <a:pt x="394" y="483"/>
                    <a:pt x="391" y="481"/>
                    <a:pt x="390" y="482"/>
                  </a:cubicBezTo>
                  <a:cubicBezTo>
                    <a:pt x="388" y="483"/>
                    <a:pt x="389" y="484"/>
                    <a:pt x="388" y="485"/>
                  </a:cubicBezTo>
                  <a:cubicBezTo>
                    <a:pt x="388" y="485"/>
                    <a:pt x="386" y="485"/>
                    <a:pt x="386" y="485"/>
                  </a:cubicBezTo>
                  <a:cubicBezTo>
                    <a:pt x="386" y="485"/>
                    <a:pt x="382" y="486"/>
                    <a:pt x="381" y="486"/>
                  </a:cubicBezTo>
                  <a:cubicBezTo>
                    <a:pt x="379" y="489"/>
                    <a:pt x="368" y="488"/>
                    <a:pt x="363" y="491"/>
                  </a:cubicBezTo>
                  <a:cubicBezTo>
                    <a:pt x="359" y="491"/>
                    <a:pt x="367" y="493"/>
                    <a:pt x="360" y="493"/>
                  </a:cubicBezTo>
                  <a:cubicBezTo>
                    <a:pt x="360" y="493"/>
                    <a:pt x="358" y="493"/>
                    <a:pt x="358" y="493"/>
                  </a:cubicBezTo>
                  <a:cubicBezTo>
                    <a:pt x="356" y="494"/>
                    <a:pt x="356" y="497"/>
                    <a:pt x="353" y="496"/>
                  </a:cubicBezTo>
                  <a:cubicBezTo>
                    <a:pt x="355" y="493"/>
                    <a:pt x="351" y="494"/>
                    <a:pt x="351" y="493"/>
                  </a:cubicBezTo>
                  <a:cubicBezTo>
                    <a:pt x="350" y="492"/>
                    <a:pt x="352" y="487"/>
                    <a:pt x="348" y="488"/>
                  </a:cubicBezTo>
                  <a:cubicBezTo>
                    <a:pt x="347" y="485"/>
                    <a:pt x="349" y="485"/>
                    <a:pt x="349" y="483"/>
                  </a:cubicBezTo>
                  <a:cubicBezTo>
                    <a:pt x="348" y="482"/>
                    <a:pt x="345" y="481"/>
                    <a:pt x="348" y="481"/>
                  </a:cubicBezTo>
                  <a:cubicBezTo>
                    <a:pt x="347" y="479"/>
                    <a:pt x="346" y="478"/>
                    <a:pt x="344" y="478"/>
                  </a:cubicBezTo>
                  <a:cubicBezTo>
                    <a:pt x="345" y="474"/>
                    <a:pt x="341" y="470"/>
                    <a:pt x="344" y="469"/>
                  </a:cubicBezTo>
                  <a:cubicBezTo>
                    <a:pt x="344" y="468"/>
                    <a:pt x="341" y="469"/>
                    <a:pt x="341" y="468"/>
                  </a:cubicBezTo>
                  <a:cubicBezTo>
                    <a:pt x="339" y="467"/>
                    <a:pt x="340" y="463"/>
                    <a:pt x="341" y="464"/>
                  </a:cubicBezTo>
                  <a:cubicBezTo>
                    <a:pt x="340" y="463"/>
                    <a:pt x="339" y="462"/>
                    <a:pt x="338" y="461"/>
                  </a:cubicBezTo>
                  <a:cubicBezTo>
                    <a:pt x="337" y="460"/>
                    <a:pt x="338" y="460"/>
                    <a:pt x="337" y="460"/>
                  </a:cubicBezTo>
                  <a:cubicBezTo>
                    <a:pt x="336" y="460"/>
                    <a:pt x="334" y="455"/>
                    <a:pt x="334" y="455"/>
                  </a:cubicBezTo>
                  <a:cubicBezTo>
                    <a:pt x="334" y="455"/>
                    <a:pt x="334" y="457"/>
                    <a:pt x="334" y="457"/>
                  </a:cubicBezTo>
                  <a:cubicBezTo>
                    <a:pt x="331" y="455"/>
                    <a:pt x="331" y="450"/>
                    <a:pt x="327" y="450"/>
                  </a:cubicBezTo>
                  <a:cubicBezTo>
                    <a:pt x="330" y="444"/>
                    <a:pt x="323" y="443"/>
                    <a:pt x="324" y="436"/>
                  </a:cubicBezTo>
                  <a:cubicBezTo>
                    <a:pt x="324" y="434"/>
                    <a:pt x="321" y="435"/>
                    <a:pt x="321" y="433"/>
                  </a:cubicBezTo>
                  <a:cubicBezTo>
                    <a:pt x="321" y="430"/>
                    <a:pt x="316" y="432"/>
                    <a:pt x="316" y="430"/>
                  </a:cubicBezTo>
                  <a:cubicBezTo>
                    <a:pt x="317" y="428"/>
                    <a:pt x="317" y="427"/>
                    <a:pt x="314" y="427"/>
                  </a:cubicBezTo>
                  <a:cubicBezTo>
                    <a:pt x="316" y="425"/>
                    <a:pt x="315" y="424"/>
                    <a:pt x="314" y="420"/>
                  </a:cubicBezTo>
                  <a:cubicBezTo>
                    <a:pt x="314" y="420"/>
                    <a:pt x="314" y="418"/>
                    <a:pt x="314" y="418"/>
                  </a:cubicBezTo>
                  <a:cubicBezTo>
                    <a:pt x="314" y="417"/>
                    <a:pt x="313" y="418"/>
                    <a:pt x="313" y="418"/>
                  </a:cubicBezTo>
                  <a:cubicBezTo>
                    <a:pt x="312" y="414"/>
                    <a:pt x="315" y="415"/>
                    <a:pt x="313" y="412"/>
                  </a:cubicBezTo>
                  <a:cubicBezTo>
                    <a:pt x="311" y="410"/>
                    <a:pt x="310" y="419"/>
                    <a:pt x="310" y="412"/>
                  </a:cubicBezTo>
                  <a:cubicBezTo>
                    <a:pt x="310" y="407"/>
                    <a:pt x="305" y="403"/>
                    <a:pt x="300" y="398"/>
                  </a:cubicBezTo>
                  <a:cubicBezTo>
                    <a:pt x="296" y="401"/>
                    <a:pt x="299" y="402"/>
                    <a:pt x="297" y="406"/>
                  </a:cubicBezTo>
                  <a:cubicBezTo>
                    <a:pt x="294" y="407"/>
                    <a:pt x="295" y="404"/>
                    <a:pt x="293" y="404"/>
                  </a:cubicBezTo>
                  <a:cubicBezTo>
                    <a:pt x="291" y="404"/>
                    <a:pt x="291" y="402"/>
                    <a:pt x="289" y="402"/>
                  </a:cubicBezTo>
                  <a:cubicBezTo>
                    <a:pt x="292" y="404"/>
                    <a:pt x="290" y="411"/>
                    <a:pt x="294" y="411"/>
                  </a:cubicBezTo>
                  <a:cubicBezTo>
                    <a:pt x="293" y="414"/>
                    <a:pt x="295" y="418"/>
                    <a:pt x="297" y="423"/>
                  </a:cubicBezTo>
                  <a:cubicBezTo>
                    <a:pt x="297" y="424"/>
                    <a:pt x="297" y="426"/>
                    <a:pt x="297" y="426"/>
                  </a:cubicBezTo>
                  <a:cubicBezTo>
                    <a:pt x="299" y="427"/>
                    <a:pt x="300" y="434"/>
                    <a:pt x="301" y="437"/>
                  </a:cubicBezTo>
                  <a:cubicBezTo>
                    <a:pt x="307" y="437"/>
                    <a:pt x="307" y="437"/>
                    <a:pt x="307" y="437"/>
                  </a:cubicBezTo>
                  <a:cubicBezTo>
                    <a:pt x="306" y="438"/>
                    <a:pt x="306" y="439"/>
                    <a:pt x="306" y="441"/>
                  </a:cubicBezTo>
                  <a:cubicBezTo>
                    <a:pt x="307" y="442"/>
                    <a:pt x="308" y="441"/>
                    <a:pt x="308" y="440"/>
                  </a:cubicBezTo>
                  <a:cubicBezTo>
                    <a:pt x="311" y="442"/>
                    <a:pt x="310" y="444"/>
                    <a:pt x="311" y="447"/>
                  </a:cubicBezTo>
                  <a:cubicBezTo>
                    <a:pt x="312" y="448"/>
                    <a:pt x="314" y="448"/>
                    <a:pt x="314" y="448"/>
                  </a:cubicBezTo>
                  <a:cubicBezTo>
                    <a:pt x="314" y="449"/>
                    <a:pt x="314" y="451"/>
                    <a:pt x="314" y="451"/>
                  </a:cubicBezTo>
                  <a:cubicBezTo>
                    <a:pt x="314" y="451"/>
                    <a:pt x="315" y="451"/>
                    <a:pt x="316" y="451"/>
                  </a:cubicBezTo>
                  <a:cubicBezTo>
                    <a:pt x="316" y="453"/>
                    <a:pt x="314" y="454"/>
                    <a:pt x="314" y="454"/>
                  </a:cubicBezTo>
                  <a:cubicBezTo>
                    <a:pt x="315" y="456"/>
                    <a:pt x="316" y="456"/>
                    <a:pt x="317" y="457"/>
                  </a:cubicBezTo>
                  <a:cubicBezTo>
                    <a:pt x="317" y="457"/>
                    <a:pt x="316" y="459"/>
                    <a:pt x="317" y="460"/>
                  </a:cubicBezTo>
                  <a:cubicBezTo>
                    <a:pt x="317" y="460"/>
                    <a:pt x="318" y="460"/>
                    <a:pt x="318" y="460"/>
                  </a:cubicBezTo>
                  <a:cubicBezTo>
                    <a:pt x="319" y="461"/>
                    <a:pt x="316" y="466"/>
                    <a:pt x="321" y="465"/>
                  </a:cubicBezTo>
                  <a:cubicBezTo>
                    <a:pt x="321" y="468"/>
                    <a:pt x="321" y="471"/>
                    <a:pt x="323" y="474"/>
                  </a:cubicBezTo>
                  <a:cubicBezTo>
                    <a:pt x="323" y="475"/>
                    <a:pt x="325" y="476"/>
                    <a:pt x="325" y="476"/>
                  </a:cubicBezTo>
                  <a:cubicBezTo>
                    <a:pt x="326" y="477"/>
                    <a:pt x="326" y="480"/>
                    <a:pt x="327" y="481"/>
                  </a:cubicBezTo>
                  <a:cubicBezTo>
                    <a:pt x="327" y="481"/>
                    <a:pt x="329" y="481"/>
                    <a:pt x="330" y="482"/>
                  </a:cubicBezTo>
                  <a:cubicBezTo>
                    <a:pt x="331" y="484"/>
                    <a:pt x="328" y="486"/>
                    <a:pt x="331" y="486"/>
                  </a:cubicBezTo>
                  <a:cubicBezTo>
                    <a:pt x="333" y="486"/>
                    <a:pt x="332" y="490"/>
                    <a:pt x="332" y="492"/>
                  </a:cubicBezTo>
                  <a:cubicBezTo>
                    <a:pt x="338" y="489"/>
                    <a:pt x="337" y="495"/>
                    <a:pt x="344" y="493"/>
                  </a:cubicBezTo>
                  <a:cubicBezTo>
                    <a:pt x="344" y="497"/>
                    <a:pt x="346" y="499"/>
                    <a:pt x="346" y="503"/>
                  </a:cubicBezTo>
                  <a:cubicBezTo>
                    <a:pt x="351" y="511"/>
                    <a:pt x="368" y="509"/>
                    <a:pt x="379" y="507"/>
                  </a:cubicBezTo>
                  <a:cubicBezTo>
                    <a:pt x="380" y="508"/>
                    <a:pt x="379" y="505"/>
                    <a:pt x="380" y="505"/>
                  </a:cubicBezTo>
                  <a:cubicBezTo>
                    <a:pt x="383" y="503"/>
                    <a:pt x="390" y="507"/>
                    <a:pt x="388" y="502"/>
                  </a:cubicBezTo>
                  <a:cubicBezTo>
                    <a:pt x="391" y="503"/>
                    <a:pt x="391" y="506"/>
                    <a:pt x="390" y="509"/>
                  </a:cubicBezTo>
                  <a:cubicBezTo>
                    <a:pt x="390" y="509"/>
                    <a:pt x="388" y="510"/>
                    <a:pt x="388" y="510"/>
                  </a:cubicBezTo>
                  <a:cubicBezTo>
                    <a:pt x="388" y="513"/>
                    <a:pt x="389" y="516"/>
                    <a:pt x="388" y="519"/>
                  </a:cubicBezTo>
                  <a:cubicBezTo>
                    <a:pt x="388" y="519"/>
                    <a:pt x="386" y="518"/>
                    <a:pt x="386" y="519"/>
                  </a:cubicBezTo>
                  <a:cubicBezTo>
                    <a:pt x="385" y="519"/>
                    <a:pt x="385" y="525"/>
                    <a:pt x="384" y="527"/>
                  </a:cubicBezTo>
                  <a:cubicBezTo>
                    <a:pt x="384" y="528"/>
                    <a:pt x="380" y="529"/>
                    <a:pt x="381" y="534"/>
                  </a:cubicBezTo>
                  <a:cubicBezTo>
                    <a:pt x="377" y="534"/>
                    <a:pt x="380" y="542"/>
                    <a:pt x="374" y="541"/>
                  </a:cubicBezTo>
                  <a:cubicBezTo>
                    <a:pt x="375" y="545"/>
                    <a:pt x="373" y="546"/>
                    <a:pt x="373" y="549"/>
                  </a:cubicBezTo>
                  <a:cubicBezTo>
                    <a:pt x="368" y="548"/>
                    <a:pt x="371" y="555"/>
                    <a:pt x="366" y="554"/>
                  </a:cubicBezTo>
                  <a:cubicBezTo>
                    <a:pt x="366" y="558"/>
                    <a:pt x="366" y="558"/>
                    <a:pt x="366" y="558"/>
                  </a:cubicBezTo>
                  <a:cubicBezTo>
                    <a:pt x="365" y="558"/>
                    <a:pt x="364" y="556"/>
                    <a:pt x="363" y="556"/>
                  </a:cubicBezTo>
                  <a:cubicBezTo>
                    <a:pt x="360" y="558"/>
                    <a:pt x="362" y="559"/>
                    <a:pt x="358" y="561"/>
                  </a:cubicBezTo>
                  <a:cubicBezTo>
                    <a:pt x="358" y="561"/>
                    <a:pt x="353" y="562"/>
                    <a:pt x="353" y="562"/>
                  </a:cubicBezTo>
                  <a:cubicBezTo>
                    <a:pt x="353" y="562"/>
                    <a:pt x="354" y="563"/>
                    <a:pt x="353" y="563"/>
                  </a:cubicBezTo>
                  <a:cubicBezTo>
                    <a:pt x="352" y="564"/>
                    <a:pt x="349" y="565"/>
                    <a:pt x="348" y="566"/>
                  </a:cubicBezTo>
                  <a:cubicBezTo>
                    <a:pt x="344" y="569"/>
                    <a:pt x="343" y="573"/>
                    <a:pt x="338" y="573"/>
                  </a:cubicBezTo>
                  <a:cubicBezTo>
                    <a:pt x="339" y="577"/>
                    <a:pt x="336" y="577"/>
                    <a:pt x="337" y="580"/>
                  </a:cubicBezTo>
                  <a:cubicBezTo>
                    <a:pt x="335" y="582"/>
                    <a:pt x="334" y="581"/>
                    <a:pt x="332" y="580"/>
                  </a:cubicBezTo>
                  <a:cubicBezTo>
                    <a:pt x="333" y="582"/>
                    <a:pt x="330" y="584"/>
                    <a:pt x="331" y="584"/>
                  </a:cubicBezTo>
                  <a:cubicBezTo>
                    <a:pt x="334" y="587"/>
                    <a:pt x="330" y="585"/>
                    <a:pt x="330" y="589"/>
                  </a:cubicBezTo>
                  <a:cubicBezTo>
                    <a:pt x="329" y="591"/>
                    <a:pt x="327" y="589"/>
                    <a:pt x="327" y="590"/>
                  </a:cubicBezTo>
                  <a:cubicBezTo>
                    <a:pt x="326" y="591"/>
                    <a:pt x="327" y="592"/>
                    <a:pt x="327" y="593"/>
                  </a:cubicBezTo>
                  <a:cubicBezTo>
                    <a:pt x="326" y="594"/>
                    <a:pt x="323" y="605"/>
                    <a:pt x="324" y="608"/>
                  </a:cubicBezTo>
                  <a:cubicBezTo>
                    <a:pt x="324" y="611"/>
                    <a:pt x="325" y="612"/>
                    <a:pt x="327" y="614"/>
                  </a:cubicBezTo>
                  <a:cubicBezTo>
                    <a:pt x="327" y="618"/>
                    <a:pt x="326" y="619"/>
                    <a:pt x="327" y="622"/>
                  </a:cubicBezTo>
                  <a:cubicBezTo>
                    <a:pt x="327" y="623"/>
                    <a:pt x="328" y="628"/>
                    <a:pt x="330" y="628"/>
                  </a:cubicBezTo>
                  <a:cubicBezTo>
                    <a:pt x="334" y="628"/>
                    <a:pt x="325" y="634"/>
                    <a:pt x="332" y="635"/>
                  </a:cubicBezTo>
                  <a:cubicBezTo>
                    <a:pt x="332" y="642"/>
                    <a:pt x="333" y="647"/>
                    <a:pt x="332" y="653"/>
                  </a:cubicBezTo>
                  <a:cubicBezTo>
                    <a:pt x="332" y="657"/>
                    <a:pt x="328" y="661"/>
                    <a:pt x="328" y="664"/>
                  </a:cubicBezTo>
                  <a:cubicBezTo>
                    <a:pt x="325" y="665"/>
                    <a:pt x="320" y="668"/>
                    <a:pt x="318" y="670"/>
                  </a:cubicBezTo>
                  <a:cubicBezTo>
                    <a:pt x="317" y="671"/>
                    <a:pt x="317" y="671"/>
                    <a:pt x="318" y="671"/>
                  </a:cubicBezTo>
                  <a:cubicBezTo>
                    <a:pt x="318" y="673"/>
                    <a:pt x="316" y="672"/>
                    <a:pt x="314" y="673"/>
                  </a:cubicBezTo>
                  <a:cubicBezTo>
                    <a:pt x="313" y="673"/>
                    <a:pt x="314" y="675"/>
                    <a:pt x="313" y="676"/>
                  </a:cubicBezTo>
                  <a:cubicBezTo>
                    <a:pt x="312" y="676"/>
                    <a:pt x="310" y="673"/>
                    <a:pt x="310" y="676"/>
                  </a:cubicBezTo>
                  <a:cubicBezTo>
                    <a:pt x="310" y="677"/>
                    <a:pt x="308" y="676"/>
                    <a:pt x="307" y="677"/>
                  </a:cubicBezTo>
                  <a:cubicBezTo>
                    <a:pt x="305" y="678"/>
                    <a:pt x="305" y="682"/>
                    <a:pt x="301" y="681"/>
                  </a:cubicBezTo>
                  <a:cubicBezTo>
                    <a:pt x="300" y="689"/>
                    <a:pt x="301" y="701"/>
                    <a:pt x="303" y="712"/>
                  </a:cubicBezTo>
                  <a:cubicBezTo>
                    <a:pt x="302" y="713"/>
                    <a:pt x="300" y="714"/>
                    <a:pt x="300" y="712"/>
                  </a:cubicBezTo>
                  <a:cubicBezTo>
                    <a:pt x="298" y="712"/>
                    <a:pt x="299" y="714"/>
                    <a:pt x="299" y="715"/>
                  </a:cubicBezTo>
                  <a:cubicBezTo>
                    <a:pt x="297" y="716"/>
                    <a:pt x="295" y="714"/>
                    <a:pt x="294" y="716"/>
                  </a:cubicBezTo>
                  <a:cubicBezTo>
                    <a:pt x="294" y="718"/>
                    <a:pt x="289" y="718"/>
                    <a:pt x="287" y="721"/>
                  </a:cubicBezTo>
                  <a:cubicBezTo>
                    <a:pt x="287" y="729"/>
                    <a:pt x="287" y="729"/>
                    <a:pt x="287" y="729"/>
                  </a:cubicBezTo>
                  <a:cubicBezTo>
                    <a:pt x="284" y="729"/>
                    <a:pt x="286" y="734"/>
                    <a:pt x="285" y="736"/>
                  </a:cubicBezTo>
                  <a:cubicBezTo>
                    <a:pt x="284" y="737"/>
                    <a:pt x="282" y="737"/>
                    <a:pt x="282" y="737"/>
                  </a:cubicBezTo>
                  <a:cubicBezTo>
                    <a:pt x="281" y="740"/>
                    <a:pt x="281" y="742"/>
                    <a:pt x="279" y="744"/>
                  </a:cubicBezTo>
                  <a:cubicBezTo>
                    <a:pt x="279" y="745"/>
                    <a:pt x="279" y="747"/>
                    <a:pt x="279" y="747"/>
                  </a:cubicBezTo>
                  <a:cubicBezTo>
                    <a:pt x="279" y="748"/>
                    <a:pt x="276" y="747"/>
                    <a:pt x="276" y="747"/>
                  </a:cubicBezTo>
                  <a:cubicBezTo>
                    <a:pt x="276" y="748"/>
                    <a:pt x="277" y="751"/>
                    <a:pt x="276" y="751"/>
                  </a:cubicBezTo>
                  <a:cubicBezTo>
                    <a:pt x="276" y="752"/>
                    <a:pt x="274" y="751"/>
                    <a:pt x="273" y="751"/>
                  </a:cubicBezTo>
                  <a:cubicBezTo>
                    <a:pt x="273" y="752"/>
                    <a:pt x="274" y="754"/>
                    <a:pt x="273" y="754"/>
                  </a:cubicBezTo>
                  <a:cubicBezTo>
                    <a:pt x="273" y="755"/>
                    <a:pt x="271" y="754"/>
                    <a:pt x="271" y="754"/>
                  </a:cubicBezTo>
                  <a:cubicBezTo>
                    <a:pt x="270" y="755"/>
                    <a:pt x="268" y="757"/>
                    <a:pt x="268" y="758"/>
                  </a:cubicBezTo>
                  <a:cubicBezTo>
                    <a:pt x="268" y="760"/>
                    <a:pt x="266" y="759"/>
                    <a:pt x="265" y="760"/>
                  </a:cubicBezTo>
                  <a:cubicBezTo>
                    <a:pt x="265" y="760"/>
                    <a:pt x="265" y="762"/>
                    <a:pt x="265" y="763"/>
                  </a:cubicBezTo>
                  <a:cubicBezTo>
                    <a:pt x="264" y="763"/>
                    <a:pt x="263" y="762"/>
                    <a:pt x="262" y="763"/>
                  </a:cubicBezTo>
                  <a:cubicBezTo>
                    <a:pt x="261" y="763"/>
                    <a:pt x="260" y="765"/>
                    <a:pt x="259" y="765"/>
                  </a:cubicBezTo>
                  <a:cubicBezTo>
                    <a:pt x="259" y="766"/>
                    <a:pt x="257" y="768"/>
                    <a:pt x="257" y="768"/>
                  </a:cubicBezTo>
                  <a:cubicBezTo>
                    <a:pt x="256" y="769"/>
                    <a:pt x="252" y="770"/>
                    <a:pt x="252" y="770"/>
                  </a:cubicBezTo>
                  <a:cubicBezTo>
                    <a:pt x="251" y="769"/>
                    <a:pt x="251" y="769"/>
                    <a:pt x="250" y="770"/>
                  </a:cubicBezTo>
                  <a:cubicBezTo>
                    <a:pt x="248" y="771"/>
                    <a:pt x="247" y="770"/>
                    <a:pt x="244" y="771"/>
                  </a:cubicBezTo>
                  <a:cubicBezTo>
                    <a:pt x="243" y="771"/>
                    <a:pt x="234" y="775"/>
                    <a:pt x="231" y="771"/>
                  </a:cubicBezTo>
                  <a:cubicBezTo>
                    <a:pt x="229" y="771"/>
                    <a:pt x="231" y="773"/>
                    <a:pt x="231" y="772"/>
                  </a:cubicBezTo>
                  <a:cubicBezTo>
                    <a:pt x="229" y="776"/>
                    <a:pt x="226" y="773"/>
                    <a:pt x="222" y="774"/>
                  </a:cubicBezTo>
                  <a:cubicBezTo>
                    <a:pt x="220" y="774"/>
                    <a:pt x="221" y="775"/>
                    <a:pt x="222" y="775"/>
                  </a:cubicBezTo>
                  <a:cubicBezTo>
                    <a:pt x="220" y="777"/>
                    <a:pt x="213" y="774"/>
                    <a:pt x="209" y="774"/>
                  </a:cubicBezTo>
                  <a:cubicBezTo>
                    <a:pt x="209" y="767"/>
                    <a:pt x="203" y="763"/>
                    <a:pt x="206" y="757"/>
                  </a:cubicBezTo>
                  <a:cubicBezTo>
                    <a:pt x="203" y="754"/>
                    <a:pt x="200" y="752"/>
                    <a:pt x="200" y="746"/>
                  </a:cubicBezTo>
                  <a:cubicBezTo>
                    <a:pt x="196" y="750"/>
                    <a:pt x="200" y="748"/>
                    <a:pt x="198" y="742"/>
                  </a:cubicBezTo>
                  <a:cubicBezTo>
                    <a:pt x="196" y="735"/>
                    <a:pt x="187" y="730"/>
                    <a:pt x="189" y="722"/>
                  </a:cubicBezTo>
                  <a:cubicBezTo>
                    <a:pt x="188" y="721"/>
                    <a:pt x="188" y="725"/>
                    <a:pt x="188" y="725"/>
                  </a:cubicBezTo>
                  <a:cubicBezTo>
                    <a:pt x="185" y="724"/>
                    <a:pt x="188" y="715"/>
                    <a:pt x="185" y="719"/>
                  </a:cubicBezTo>
                  <a:cubicBezTo>
                    <a:pt x="183" y="717"/>
                    <a:pt x="183" y="712"/>
                    <a:pt x="184" y="709"/>
                  </a:cubicBezTo>
                  <a:cubicBezTo>
                    <a:pt x="184" y="705"/>
                    <a:pt x="185" y="702"/>
                    <a:pt x="182" y="697"/>
                  </a:cubicBezTo>
                  <a:cubicBezTo>
                    <a:pt x="183" y="695"/>
                    <a:pt x="179" y="696"/>
                    <a:pt x="178" y="695"/>
                  </a:cubicBezTo>
                  <a:cubicBezTo>
                    <a:pt x="177" y="694"/>
                    <a:pt x="182" y="691"/>
                    <a:pt x="175" y="693"/>
                  </a:cubicBezTo>
                  <a:cubicBezTo>
                    <a:pt x="175" y="692"/>
                    <a:pt x="176" y="689"/>
                    <a:pt x="175" y="688"/>
                  </a:cubicBezTo>
                  <a:cubicBezTo>
                    <a:pt x="175" y="688"/>
                    <a:pt x="173" y="689"/>
                    <a:pt x="172" y="688"/>
                  </a:cubicBezTo>
                  <a:cubicBezTo>
                    <a:pt x="172" y="688"/>
                    <a:pt x="176" y="683"/>
                    <a:pt x="171" y="684"/>
                  </a:cubicBezTo>
                  <a:cubicBezTo>
                    <a:pt x="171" y="682"/>
                    <a:pt x="173" y="681"/>
                    <a:pt x="172" y="678"/>
                  </a:cubicBezTo>
                  <a:cubicBezTo>
                    <a:pt x="170" y="677"/>
                    <a:pt x="173" y="672"/>
                    <a:pt x="168" y="673"/>
                  </a:cubicBezTo>
                  <a:cubicBezTo>
                    <a:pt x="168" y="660"/>
                    <a:pt x="169" y="656"/>
                    <a:pt x="175" y="648"/>
                  </a:cubicBezTo>
                  <a:cubicBezTo>
                    <a:pt x="174" y="646"/>
                    <a:pt x="177" y="640"/>
                    <a:pt x="174" y="641"/>
                  </a:cubicBezTo>
                  <a:cubicBezTo>
                    <a:pt x="174" y="638"/>
                    <a:pt x="177" y="640"/>
                    <a:pt x="178" y="639"/>
                  </a:cubicBezTo>
                  <a:cubicBezTo>
                    <a:pt x="179" y="639"/>
                    <a:pt x="178" y="636"/>
                    <a:pt x="179" y="636"/>
                  </a:cubicBezTo>
                  <a:cubicBezTo>
                    <a:pt x="179" y="634"/>
                    <a:pt x="178" y="621"/>
                    <a:pt x="177" y="625"/>
                  </a:cubicBezTo>
                  <a:cubicBezTo>
                    <a:pt x="174" y="623"/>
                    <a:pt x="175" y="619"/>
                    <a:pt x="175" y="617"/>
                  </a:cubicBezTo>
                  <a:cubicBezTo>
                    <a:pt x="175" y="613"/>
                    <a:pt x="176" y="610"/>
                    <a:pt x="175" y="607"/>
                  </a:cubicBezTo>
                  <a:cubicBezTo>
                    <a:pt x="175" y="605"/>
                    <a:pt x="173" y="606"/>
                    <a:pt x="172" y="606"/>
                  </a:cubicBezTo>
                  <a:cubicBezTo>
                    <a:pt x="172" y="605"/>
                    <a:pt x="174" y="604"/>
                    <a:pt x="174" y="603"/>
                  </a:cubicBezTo>
                  <a:cubicBezTo>
                    <a:pt x="174" y="603"/>
                    <a:pt x="172" y="602"/>
                    <a:pt x="172" y="601"/>
                  </a:cubicBezTo>
                  <a:cubicBezTo>
                    <a:pt x="172" y="598"/>
                    <a:pt x="171" y="599"/>
                    <a:pt x="170" y="597"/>
                  </a:cubicBezTo>
                  <a:cubicBezTo>
                    <a:pt x="169" y="597"/>
                    <a:pt x="170" y="595"/>
                    <a:pt x="170" y="594"/>
                  </a:cubicBezTo>
                  <a:cubicBezTo>
                    <a:pt x="169" y="594"/>
                    <a:pt x="166" y="594"/>
                    <a:pt x="167" y="593"/>
                  </a:cubicBezTo>
                  <a:cubicBezTo>
                    <a:pt x="167" y="593"/>
                    <a:pt x="168" y="593"/>
                    <a:pt x="168" y="593"/>
                  </a:cubicBezTo>
                  <a:cubicBezTo>
                    <a:pt x="166" y="590"/>
                    <a:pt x="165" y="589"/>
                    <a:pt x="161" y="587"/>
                  </a:cubicBezTo>
                  <a:cubicBezTo>
                    <a:pt x="160" y="587"/>
                    <a:pt x="161" y="586"/>
                    <a:pt x="160" y="586"/>
                  </a:cubicBezTo>
                  <a:cubicBezTo>
                    <a:pt x="158" y="586"/>
                    <a:pt x="158" y="582"/>
                    <a:pt x="156" y="583"/>
                  </a:cubicBezTo>
                  <a:cubicBezTo>
                    <a:pt x="153" y="571"/>
                    <a:pt x="156" y="561"/>
                    <a:pt x="156" y="548"/>
                  </a:cubicBezTo>
                  <a:cubicBezTo>
                    <a:pt x="155" y="545"/>
                    <a:pt x="152" y="550"/>
                    <a:pt x="153" y="544"/>
                  </a:cubicBezTo>
                  <a:cubicBezTo>
                    <a:pt x="145" y="544"/>
                    <a:pt x="138" y="543"/>
                    <a:pt x="133" y="541"/>
                  </a:cubicBezTo>
                  <a:cubicBezTo>
                    <a:pt x="135" y="533"/>
                    <a:pt x="129" y="542"/>
                    <a:pt x="130" y="534"/>
                  </a:cubicBezTo>
                  <a:cubicBezTo>
                    <a:pt x="124" y="532"/>
                    <a:pt x="123" y="531"/>
                    <a:pt x="115" y="533"/>
                  </a:cubicBezTo>
                  <a:cubicBezTo>
                    <a:pt x="114" y="533"/>
                    <a:pt x="111" y="533"/>
                    <a:pt x="109" y="534"/>
                  </a:cubicBezTo>
                  <a:cubicBezTo>
                    <a:pt x="109" y="534"/>
                    <a:pt x="105" y="536"/>
                    <a:pt x="101" y="535"/>
                  </a:cubicBezTo>
                  <a:cubicBezTo>
                    <a:pt x="103" y="539"/>
                    <a:pt x="105" y="537"/>
                    <a:pt x="98" y="538"/>
                  </a:cubicBezTo>
                  <a:cubicBezTo>
                    <a:pt x="93" y="539"/>
                    <a:pt x="90" y="541"/>
                    <a:pt x="83" y="541"/>
                  </a:cubicBezTo>
                  <a:cubicBezTo>
                    <a:pt x="80" y="541"/>
                    <a:pt x="80" y="540"/>
                    <a:pt x="78" y="540"/>
                  </a:cubicBezTo>
                  <a:cubicBezTo>
                    <a:pt x="69" y="539"/>
                    <a:pt x="60" y="544"/>
                    <a:pt x="52" y="542"/>
                  </a:cubicBezTo>
                  <a:cubicBezTo>
                    <a:pt x="52" y="538"/>
                    <a:pt x="47" y="539"/>
                    <a:pt x="45" y="538"/>
                  </a:cubicBezTo>
                  <a:cubicBezTo>
                    <a:pt x="44" y="538"/>
                    <a:pt x="45" y="536"/>
                    <a:pt x="45" y="535"/>
                  </a:cubicBezTo>
                  <a:cubicBezTo>
                    <a:pt x="44" y="535"/>
                    <a:pt x="41" y="536"/>
                    <a:pt x="41" y="535"/>
                  </a:cubicBezTo>
                  <a:cubicBezTo>
                    <a:pt x="40" y="535"/>
                    <a:pt x="41" y="533"/>
                    <a:pt x="41" y="533"/>
                  </a:cubicBezTo>
                  <a:cubicBezTo>
                    <a:pt x="39" y="532"/>
                    <a:pt x="38" y="533"/>
                    <a:pt x="38" y="531"/>
                  </a:cubicBezTo>
                  <a:cubicBezTo>
                    <a:pt x="38" y="531"/>
                    <a:pt x="35" y="529"/>
                    <a:pt x="35" y="528"/>
                  </a:cubicBezTo>
                  <a:cubicBezTo>
                    <a:pt x="34" y="528"/>
                    <a:pt x="35" y="527"/>
                    <a:pt x="34" y="527"/>
                  </a:cubicBezTo>
                  <a:cubicBezTo>
                    <a:pt x="32" y="527"/>
                    <a:pt x="33" y="525"/>
                    <a:pt x="32" y="524"/>
                  </a:cubicBezTo>
                  <a:cubicBezTo>
                    <a:pt x="31" y="523"/>
                    <a:pt x="30" y="524"/>
                    <a:pt x="29" y="523"/>
                  </a:cubicBezTo>
                  <a:cubicBezTo>
                    <a:pt x="29" y="522"/>
                    <a:pt x="30" y="521"/>
                    <a:pt x="29" y="520"/>
                  </a:cubicBezTo>
                  <a:cubicBezTo>
                    <a:pt x="28" y="519"/>
                    <a:pt x="26" y="521"/>
                    <a:pt x="26" y="519"/>
                  </a:cubicBezTo>
                  <a:cubicBezTo>
                    <a:pt x="26" y="518"/>
                    <a:pt x="28" y="516"/>
                    <a:pt x="28" y="517"/>
                  </a:cubicBezTo>
                  <a:cubicBezTo>
                    <a:pt x="26" y="512"/>
                    <a:pt x="20" y="514"/>
                    <a:pt x="21" y="509"/>
                  </a:cubicBezTo>
                  <a:cubicBezTo>
                    <a:pt x="14" y="511"/>
                    <a:pt x="17" y="503"/>
                    <a:pt x="11" y="505"/>
                  </a:cubicBezTo>
                  <a:cubicBezTo>
                    <a:pt x="12" y="503"/>
                    <a:pt x="13" y="502"/>
                    <a:pt x="12" y="500"/>
                  </a:cubicBezTo>
                  <a:cubicBezTo>
                    <a:pt x="12" y="498"/>
                    <a:pt x="9" y="499"/>
                    <a:pt x="7" y="499"/>
                  </a:cubicBezTo>
                  <a:cubicBezTo>
                    <a:pt x="8" y="496"/>
                    <a:pt x="4" y="496"/>
                    <a:pt x="4" y="495"/>
                  </a:cubicBezTo>
                  <a:cubicBezTo>
                    <a:pt x="4" y="492"/>
                    <a:pt x="6" y="493"/>
                    <a:pt x="4" y="489"/>
                  </a:cubicBezTo>
                  <a:cubicBezTo>
                    <a:pt x="4" y="488"/>
                    <a:pt x="3" y="489"/>
                    <a:pt x="3" y="488"/>
                  </a:cubicBezTo>
                  <a:cubicBezTo>
                    <a:pt x="3" y="487"/>
                    <a:pt x="1" y="483"/>
                    <a:pt x="0" y="482"/>
                  </a:cubicBezTo>
                  <a:cubicBezTo>
                    <a:pt x="0" y="480"/>
                    <a:pt x="3" y="482"/>
                    <a:pt x="4" y="481"/>
                  </a:cubicBezTo>
                  <a:cubicBezTo>
                    <a:pt x="5" y="480"/>
                    <a:pt x="4" y="476"/>
                    <a:pt x="7" y="476"/>
                  </a:cubicBezTo>
                  <a:cubicBezTo>
                    <a:pt x="7" y="453"/>
                    <a:pt x="7" y="453"/>
                    <a:pt x="7" y="453"/>
                  </a:cubicBezTo>
                  <a:cubicBezTo>
                    <a:pt x="7" y="451"/>
                    <a:pt x="4" y="452"/>
                    <a:pt x="4" y="451"/>
                  </a:cubicBezTo>
                  <a:cubicBezTo>
                    <a:pt x="4" y="451"/>
                    <a:pt x="5" y="449"/>
                    <a:pt x="5" y="448"/>
                  </a:cubicBezTo>
                  <a:cubicBezTo>
                    <a:pt x="6" y="446"/>
                    <a:pt x="4" y="445"/>
                    <a:pt x="4" y="443"/>
                  </a:cubicBezTo>
                  <a:cubicBezTo>
                    <a:pt x="9" y="449"/>
                    <a:pt x="4" y="433"/>
                    <a:pt x="10" y="439"/>
                  </a:cubicBezTo>
                  <a:cubicBezTo>
                    <a:pt x="11" y="437"/>
                    <a:pt x="9" y="432"/>
                    <a:pt x="11" y="430"/>
                  </a:cubicBezTo>
                  <a:cubicBezTo>
                    <a:pt x="11" y="430"/>
                    <a:pt x="14" y="430"/>
                    <a:pt x="14" y="430"/>
                  </a:cubicBezTo>
                  <a:cubicBezTo>
                    <a:pt x="14" y="429"/>
                    <a:pt x="12" y="428"/>
                    <a:pt x="12" y="426"/>
                  </a:cubicBezTo>
                  <a:cubicBezTo>
                    <a:pt x="18" y="425"/>
                    <a:pt x="17" y="417"/>
                    <a:pt x="22" y="416"/>
                  </a:cubicBezTo>
                  <a:cubicBezTo>
                    <a:pt x="22" y="411"/>
                    <a:pt x="27" y="411"/>
                    <a:pt x="26" y="406"/>
                  </a:cubicBezTo>
                  <a:cubicBezTo>
                    <a:pt x="29" y="407"/>
                    <a:pt x="29" y="405"/>
                    <a:pt x="29" y="404"/>
                  </a:cubicBezTo>
                  <a:cubicBezTo>
                    <a:pt x="38" y="403"/>
                    <a:pt x="44" y="400"/>
                    <a:pt x="43" y="389"/>
                  </a:cubicBezTo>
                  <a:cubicBezTo>
                    <a:pt x="49" y="391"/>
                    <a:pt x="44" y="382"/>
                    <a:pt x="49" y="382"/>
                  </a:cubicBezTo>
                  <a:cubicBezTo>
                    <a:pt x="49" y="374"/>
                    <a:pt x="49" y="374"/>
                    <a:pt x="49" y="374"/>
                  </a:cubicBezTo>
                  <a:cubicBezTo>
                    <a:pt x="51" y="374"/>
                    <a:pt x="52" y="372"/>
                    <a:pt x="55" y="373"/>
                  </a:cubicBezTo>
                  <a:cubicBezTo>
                    <a:pt x="57" y="370"/>
                    <a:pt x="59" y="368"/>
                    <a:pt x="62" y="364"/>
                  </a:cubicBezTo>
                  <a:cubicBezTo>
                    <a:pt x="62" y="363"/>
                    <a:pt x="63" y="364"/>
                    <a:pt x="63" y="363"/>
                  </a:cubicBezTo>
                  <a:cubicBezTo>
                    <a:pt x="63" y="361"/>
                    <a:pt x="67" y="361"/>
                    <a:pt x="66" y="359"/>
                  </a:cubicBezTo>
                  <a:cubicBezTo>
                    <a:pt x="72" y="360"/>
                    <a:pt x="73" y="355"/>
                    <a:pt x="78" y="356"/>
                  </a:cubicBezTo>
                  <a:cubicBezTo>
                    <a:pt x="76" y="361"/>
                    <a:pt x="85" y="356"/>
                    <a:pt x="83" y="361"/>
                  </a:cubicBezTo>
                  <a:cubicBezTo>
                    <a:pt x="85" y="358"/>
                    <a:pt x="97" y="363"/>
                    <a:pt x="97" y="357"/>
                  </a:cubicBezTo>
                  <a:cubicBezTo>
                    <a:pt x="103" y="356"/>
                    <a:pt x="109" y="355"/>
                    <a:pt x="112" y="350"/>
                  </a:cubicBezTo>
                  <a:cubicBezTo>
                    <a:pt x="114" y="350"/>
                    <a:pt x="116" y="350"/>
                    <a:pt x="116" y="349"/>
                  </a:cubicBezTo>
                  <a:cubicBezTo>
                    <a:pt x="119" y="349"/>
                    <a:pt x="119" y="350"/>
                    <a:pt x="122" y="350"/>
                  </a:cubicBezTo>
                  <a:cubicBezTo>
                    <a:pt x="125" y="350"/>
                    <a:pt x="128" y="349"/>
                    <a:pt x="130" y="349"/>
                  </a:cubicBezTo>
                  <a:cubicBezTo>
                    <a:pt x="130" y="349"/>
                    <a:pt x="131" y="350"/>
                    <a:pt x="132" y="350"/>
                  </a:cubicBezTo>
                  <a:cubicBezTo>
                    <a:pt x="135" y="350"/>
                    <a:pt x="141" y="353"/>
                    <a:pt x="147" y="352"/>
                  </a:cubicBezTo>
                  <a:cubicBezTo>
                    <a:pt x="150" y="351"/>
                    <a:pt x="154" y="347"/>
                    <a:pt x="157" y="350"/>
                  </a:cubicBezTo>
                  <a:cubicBezTo>
                    <a:pt x="159" y="353"/>
                    <a:pt x="158" y="350"/>
                    <a:pt x="163" y="350"/>
                  </a:cubicBezTo>
                  <a:cubicBezTo>
                    <a:pt x="163" y="351"/>
                    <a:pt x="164" y="352"/>
                    <a:pt x="164" y="353"/>
                  </a:cubicBezTo>
                  <a:cubicBezTo>
                    <a:pt x="164" y="353"/>
                    <a:pt x="161" y="354"/>
                    <a:pt x="161" y="354"/>
                  </a:cubicBezTo>
                  <a:cubicBezTo>
                    <a:pt x="161" y="356"/>
                    <a:pt x="162" y="355"/>
                    <a:pt x="163" y="356"/>
                  </a:cubicBezTo>
                  <a:cubicBezTo>
                    <a:pt x="163" y="357"/>
                    <a:pt x="161" y="357"/>
                    <a:pt x="161" y="357"/>
                  </a:cubicBezTo>
                  <a:cubicBezTo>
                    <a:pt x="161" y="358"/>
                    <a:pt x="163" y="359"/>
                    <a:pt x="163" y="360"/>
                  </a:cubicBezTo>
                  <a:cubicBezTo>
                    <a:pt x="162" y="364"/>
                    <a:pt x="160" y="366"/>
                    <a:pt x="164" y="371"/>
                  </a:cubicBezTo>
                  <a:cubicBezTo>
                    <a:pt x="165" y="374"/>
                    <a:pt x="166" y="370"/>
                    <a:pt x="168" y="373"/>
                  </a:cubicBezTo>
                  <a:cubicBezTo>
                    <a:pt x="168" y="374"/>
                    <a:pt x="171" y="373"/>
                    <a:pt x="171" y="374"/>
                  </a:cubicBezTo>
                  <a:cubicBezTo>
                    <a:pt x="171" y="374"/>
                    <a:pt x="171" y="377"/>
                    <a:pt x="171" y="377"/>
                  </a:cubicBezTo>
                  <a:cubicBezTo>
                    <a:pt x="172" y="378"/>
                    <a:pt x="175" y="376"/>
                    <a:pt x="175" y="378"/>
                  </a:cubicBezTo>
                  <a:cubicBezTo>
                    <a:pt x="180" y="376"/>
                    <a:pt x="183" y="382"/>
                    <a:pt x="185" y="378"/>
                  </a:cubicBezTo>
                  <a:cubicBezTo>
                    <a:pt x="187" y="378"/>
                    <a:pt x="186" y="381"/>
                    <a:pt x="186" y="381"/>
                  </a:cubicBezTo>
                  <a:cubicBezTo>
                    <a:pt x="189" y="383"/>
                    <a:pt x="190" y="381"/>
                    <a:pt x="193" y="382"/>
                  </a:cubicBezTo>
                  <a:cubicBezTo>
                    <a:pt x="194" y="383"/>
                    <a:pt x="194" y="385"/>
                    <a:pt x="195" y="385"/>
                  </a:cubicBezTo>
                  <a:cubicBezTo>
                    <a:pt x="195" y="386"/>
                    <a:pt x="197" y="385"/>
                    <a:pt x="198" y="385"/>
                  </a:cubicBezTo>
                  <a:cubicBezTo>
                    <a:pt x="199" y="387"/>
                    <a:pt x="200" y="386"/>
                    <a:pt x="202" y="387"/>
                  </a:cubicBezTo>
                  <a:cubicBezTo>
                    <a:pt x="202" y="387"/>
                    <a:pt x="203" y="389"/>
                    <a:pt x="203" y="389"/>
                  </a:cubicBezTo>
                  <a:cubicBezTo>
                    <a:pt x="204" y="390"/>
                    <a:pt x="206" y="388"/>
                    <a:pt x="207" y="388"/>
                  </a:cubicBezTo>
                  <a:cubicBezTo>
                    <a:pt x="207" y="388"/>
                    <a:pt x="208" y="389"/>
                    <a:pt x="209" y="389"/>
                  </a:cubicBezTo>
                  <a:cubicBezTo>
                    <a:pt x="210" y="390"/>
                    <a:pt x="211" y="389"/>
                    <a:pt x="212" y="389"/>
                  </a:cubicBezTo>
                  <a:cubicBezTo>
                    <a:pt x="212" y="388"/>
                    <a:pt x="214" y="388"/>
                    <a:pt x="214" y="387"/>
                  </a:cubicBezTo>
                  <a:cubicBezTo>
                    <a:pt x="214" y="387"/>
                    <a:pt x="217" y="386"/>
                    <a:pt x="216" y="385"/>
                  </a:cubicBezTo>
                  <a:cubicBezTo>
                    <a:pt x="212" y="382"/>
                    <a:pt x="220" y="383"/>
                    <a:pt x="220" y="378"/>
                  </a:cubicBezTo>
                  <a:cubicBezTo>
                    <a:pt x="224" y="379"/>
                    <a:pt x="224" y="376"/>
                    <a:pt x="229" y="377"/>
                  </a:cubicBezTo>
                  <a:cubicBezTo>
                    <a:pt x="229" y="377"/>
                    <a:pt x="230" y="378"/>
                    <a:pt x="230" y="378"/>
                  </a:cubicBezTo>
                  <a:cubicBezTo>
                    <a:pt x="232" y="379"/>
                    <a:pt x="234" y="378"/>
                    <a:pt x="236" y="378"/>
                  </a:cubicBezTo>
                  <a:cubicBezTo>
                    <a:pt x="236" y="378"/>
                    <a:pt x="238" y="381"/>
                    <a:pt x="238" y="381"/>
                  </a:cubicBezTo>
                  <a:cubicBezTo>
                    <a:pt x="239" y="381"/>
                    <a:pt x="241" y="379"/>
                    <a:pt x="243" y="380"/>
                  </a:cubicBezTo>
                  <a:cubicBezTo>
                    <a:pt x="243" y="380"/>
                    <a:pt x="242" y="382"/>
                    <a:pt x="243" y="382"/>
                  </a:cubicBezTo>
                  <a:cubicBezTo>
                    <a:pt x="244" y="383"/>
                    <a:pt x="246" y="380"/>
                    <a:pt x="248" y="381"/>
                  </a:cubicBezTo>
                  <a:cubicBezTo>
                    <a:pt x="249" y="382"/>
                    <a:pt x="245" y="383"/>
                    <a:pt x="245" y="382"/>
                  </a:cubicBezTo>
                  <a:cubicBezTo>
                    <a:pt x="246" y="385"/>
                    <a:pt x="255" y="385"/>
                    <a:pt x="259" y="385"/>
                  </a:cubicBezTo>
                  <a:cubicBezTo>
                    <a:pt x="259" y="391"/>
                    <a:pt x="271" y="389"/>
                    <a:pt x="273" y="385"/>
                  </a:cubicBezTo>
                  <a:cubicBezTo>
                    <a:pt x="274" y="387"/>
                    <a:pt x="280" y="384"/>
                    <a:pt x="282" y="385"/>
                  </a:cubicBezTo>
                  <a:cubicBezTo>
                    <a:pt x="283" y="387"/>
                    <a:pt x="282" y="385"/>
                    <a:pt x="285" y="385"/>
                  </a:cubicBezTo>
                  <a:cubicBezTo>
                    <a:pt x="287" y="386"/>
                    <a:pt x="289" y="387"/>
                    <a:pt x="292" y="387"/>
                  </a:cubicBezTo>
                  <a:cubicBezTo>
                    <a:pt x="294" y="386"/>
                    <a:pt x="295" y="384"/>
                    <a:pt x="299" y="384"/>
                  </a:cubicBezTo>
                  <a:cubicBezTo>
                    <a:pt x="300" y="381"/>
                    <a:pt x="299" y="376"/>
                    <a:pt x="303" y="375"/>
                  </a:cubicBezTo>
                  <a:cubicBezTo>
                    <a:pt x="303" y="373"/>
                    <a:pt x="301" y="373"/>
                    <a:pt x="301" y="370"/>
                  </a:cubicBezTo>
                  <a:cubicBezTo>
                    <a:pt x="306" y="370"/>
                    <a:pt x="306" y="361"/>
                    <a:pt x="310" y="366"/>
                  </a:cubicBezTo>
                  <a:cubicBezTo>
                    <a:pt x="311" y="360"/>
                    <a:pt x="308" y="359"/>
                    <a:pt x="304" y="359"/>
                  </a:cubicBezTo>
                  <a:cubicBezTo>
                    <a:pt x="305" y="357"/>
                    <a:pt x="306" y="355"/>
                    <a:pt x="306" y="353"/>
                  </a:cubicBezTo>
                  <a:cubicBezTo>
                    <a:pt x="304" y="349"/>
                    <a:pt x="296" y="352"/>
                    <a:pt x="294" y="347"/>
                  </a:cubicBezTo>
                  <a:cubicBezTo>
                    <a:pt x="292" y="349"/>
                    <a:pt x="287" y="349"/>
                    <a:pt x="286" y="352"/>
                  </a:cubicBezTo>
                  <a:cubicBezTo>
                    <a:pt x="284" y="352"/>
                    <a:pt x="285" y="349"/>
                    <a:pt x="285" y="349"/>
                  </a:cubicBezTo>
                  <a:cubicBezTo>
                    <a:pt x="282" y="347"/>
                    <a:pt x="278" y="350"/>
                    <a:pt x="275" y="349"/>
                  </a:cubicBezTo>
                  <a:cubicBezTo>
                    <a:pt x="273" y="350"/>
                    <a:pt x="273" y="352"/>
                    <a:pt x="271" y="352"/>
                  </a:cubicBezTo>
                  <a:cubicBezTo>
                    <a:pt x="267" y="352"/>
                    <a:pt x="267" y="346"/>
                    <a:pt x="261" y="347"/>
                  </a:cubicBezTo>
                  <a:cubicBezTo>
                    <a:pt x="261" y="345"/>
                    <a:pt x="259" y="344"/>
                    <a:pt x="259" y="342"/>
                  </a:cubicBezTo>
                  <a:cubicBezTo>
                    <a:pt x="258" y="342"/>
                    <a:pt x="257" y="342"/>
                    <a:pt x="257" y="340"/>
                  </a:cubicBezTo>
                  <a:cubicBezTo>
                    <a:pt x="256" y="339"/>
                    <a:pt x="254" y="338"/>
                    <a:pt x="251" y="338"/>
                  </a:cubicBezTo>
                  <a:cubicBezTo>
                    <a:pt x="254" y="334"/>
                    <a:pt x="252" y="326"/>
                    <a:pt x="251" y="322"/>
                  </a:cubicBezTo>
                  <a:cubicBezTo>
                    <a:pt x="247" y="325"/>
                    <a:pt x="243" y="319"/>
                    <a:pt x="243" y="326"/>
                  </a:cubicBezTo>
                  <a:cubicBezTo>
                    <a:pt x="238" y="324"/>
                    <a:pt x="238" y="328"/>
                    <a:pt x="234" y="325"/>
                  </a:cubicBezTo>
                  <a:cubicBezTo>
                    <a:pt x="234" y="327"/>
                    <a:pt x="234" y="327"/>
                    <a:pt x="233" y="328"/>
                  </a:cubicBezTo>
                  <a:cubicBezTo>
                    <a:pt x="234" y="329"/>
                    <a:pt x="235" y="329"/>
                    <a:pt x="236" y="331"/>
                  </a:cubicBezTo>
                  <a:cubicBezTo>
                    <a:pt x="236" y="332"/>
                    <a:pt x="235" y="334"/>
                    <a:pt x="238" y="333"/>
                  </a:cubicBezTo>
                  <a:cubicBezTo>
                    <a:pt x="237" y="338"/>
                    <a:pt x="237" y="336"/>
                    <a:pt x="240" y="339"/>
                  </a:cubicBezTo>
                  <a:cubicBezTo>
                    <a:pt x="241" y="342"/>
                    <a:pt x="238" y="341"/>
                    <a:pt x="237" y="342"/>
                  </a:cubicBezTo>
                  <a:cubicBezTo>
                    <a:pt x="237" y="342"/>
                    <a:pt x="235" y="347"/>
                    <a:pt x="234" y="346"/>
                  </a:cubicBezTo>
                  <a:cubicBezTo>
                    <a:pt x="231" y="343"/>
                    <a:pt x="234" y="350"/>
                    <a:pt x="229" y="349"/>
                  </a:cubicBezTo>
                  <a:cubicBezTo>
                    <a:pt x="228" y="348"/>
                    <a:pt x="227" y="346"/>
                    <a:pt x="226" y="346"/>
                  </a:cubicBezTo>
                  <a:cubicBezTo>
                    <a:pt x="225" y="344"/>
                    <a:pt x="227" y="343"/>
                    <a:pt x="229" y="343"/>
                  </a:cubicBezTo>
                  <a:cubicBezTo>
                    <a:pt x="227" y="341"/>
                    <a:pt x="222" y="340"/>
                    <a:pt x="226" y="336"/>
                  </a:cubicBezTo>
                  <a:cubicBezTo>
                    <a:pt x="224" y="335"/>
                    <a:pt x="221" y="337"/>
                    <a:pt x="220" y="336"/>
                  </a:cubicBezTo>
                  <a:cubicBezTo>
                    <a:pt x="219" y="335"/>
                    <a:pt x="223" y="335"/>
                    <a:pt x="223" y="335"/>
                  </a:cubicBezTo>
                  <a:cubicBezTo>
                    <a:pt x="223" y="335"/>
                    <a:pt x="219" y="331"/>
                    <a:pt x="216" y="329"/>
                  </a:cubicBezTo>
                  <a:cubicBezTo>
                    <a:pt x="217" y="323"/>
                    <a:pt x="213" y="321"/>
                    <a:pt x="213" y="315"/>
                  </a:cubicBezTo>
                  <a:cubicBezTo>
                    <a:pt x="214" y="313"/>
                    <a:pt x="209" y="315"/>
                    <a:pt x="209" y="314"/>
                  </a:cubicBezTo>
                  <a:cubicBezTo>
                    <a:pt x="209" y="313"/>
                    <a:pt x="211" y="311"/>
                    <a:pt x="210" y="311"/>
                  </a:cubicBezTo>
                  <a:cubicBezTo>
                    <a:pt x="207" y="309"/>
                    <a:pt x="207" y="311"/>
                    <a:pt x="205" y="310"/>
                  </a:cubicBezTo>
                  <a:cubicBezTo>
                    <a:pt x="204" y="309"/>
                    <a:pt x="206" y="308"/>
                    <a:pt x="206" y="307"/>
                  </a:cubicBezTo>
                  <a:cubicBezTo>
                    <a:pt x="206" y="306"/>
                    <a:pt x="204" y="308"/>
                    <a:pt x="205" y="308"/>
                  </a:cubicBezTo>
                  <a:cubicBezTo>
                    <a:pt x="203" y="308"/>
                    <a:pt x="204" y="306"/>
                    <a:pt x="203" y="305"/>
                  </a:cubicBezTo>
                  <a:cubicBezTo>
                    <a:pt x="198" y="306"/>
                    <a:pt x="198" y="302"/>
                    <a:pt x="192" y="303"/>
                  </a:cubicBezTo>
                  <a:cubicBezTo>
                    <a:pt x="192" y="301"/>
                    <a:pt x="190" y="301"/>
                    <a:pt x="189" y="300"/>
                  </a:cubicBezTo>
                  <a:cubicBezTo>
                    <a:pt x="189" y="299"/>
                    <a:pt x="190" y="297"/>
                    <a:pt x="189" y="297"/>
                  </a:cubicBezTo>
                  <a:cubicBezTo>
                    <a:pt x="189" y="296"/>
                    <a:pt x="187" y="297"/>
                    <a:pt x="186" y="297"/>
                  </a:cubicBezTo>
                  <a:cubicBezTo>
                    <a:pt x="186" y="297"/>
                    <a:pt x="186" y="291"/>
                    <a:pt x="185" y="293"/>
                  </a:cubicBezTo>
                  <a:cubicBezTo>
                    <a:pt x="184" y="294"/>
                    <a:pt x="183" y="293"/>
                    <a:pt x="182" y="291"/>
                  </a:cubicBezTo>
                  <a:cubicBezTo>
                    <a:pt x="182" y="291"/>
                    <a:pt x="180" y="290"/>
                    <a:pt x="181" y="288"/>
                  </a:cubicBezTo>
                  <a:cubicBezTo>
                    <a:pt x="176" y="289"/>
                    <a:pt x="177" y="290"/>
                    <a:pt x="172" y="288"/>
                  </a:cubicBezTo>
                  <a:cubicBezTo>
                    <a:pt x="171" y="289"/>
                    <a:pt x="171" y="291"/>
                    <a:pt x="170" y="291"/>
                  </a:cubicBezTo>
                  <a:cubicBezTo>
                    <a:pt x="168" y="295"/>
                    <a:pt x="172" y="294"/>
                    <a:pt x="172" y="297"/>
                  </a:cubicBezTo>
                  <a:cubicBezTo>
                    <a:pt x="172" y="298"/>
                    <a:pt x="175" y="301"/>
                    <a:pt x="175" y="301"/>
                  </a:cubicBezTo>
                  <a:cubicBezTo>
                    <a:pt x="176" y="302"/>
                    <a:pt x="176" y="303"/>
                    <a:pt x="178" y="303"/>
                  </a:cubicBezTo>
                  <a:cubicBezTo>
                    <a:pt x="176" y="307"/>
                    <a:pt x="181" y="306"/>
                    <a:pt x="182" y="308"/>
                  </a:cubicBezTo>
                  <a:cubicBezTo>
                    <a:pt x="183" y="309"/>
                    <a:pt x="184" y="314"/>
                    <a:pt x="185" y="312"/>
                  </a:cubicBezTo>
                  <a:cubicBezTo>
                    <a:pt x="187" y="310"/>
                    <a:pt x="185" y="313"/>
                    <a:pt x="186" y="314"/>
                  </a:cubicBezTo>
                  <a:cubicBezTo>
                    <a:pt x="188" y="315"/>
                    <a:pt x="191" y="314"/>
                    <a:pt x="192" y="318"/>
                  </a:cubicBezTo>
                  <a:cubicBezTo>
                    <a:pt x="194" y="317"/>
                    <a:pt x="194" y="319"/>
                    <a:pt x="195" y="319"/>
                  </a:cubicBezTo>
                  <a:cubicBezTo>
                    <a:pt x="196" y="319"/>
                    <a:pt x="197" y="318"/>
                    <a:pt x="196" y="318"/>
                  </a:cubicBezTo>
                  <a:cubicBezTo>
                    <a:pt x="198" y="318"/>
                    <a:pt x="198" y="322"/>
                    <a:pt x="199" y="319"/>
                  </a:cubicBezTo>
                  <a:cubicBezTo>
                    <a:pt x="202" y="319"/>
                    <a:pt x="198" y="326"/>
                    <a:pt x="203" y="324"/>
                  </a:cubicBezTo>
                  <a:cubicBezTo>
                    <a:pt x="203" y="327"/>
                    <a:pt x="197" y="324"/>
                    <a:pt x="195" y="325"/>
                  </a:cubicBezTo>
                  <a:cubicBezTo>
                    <a:pt x="196" y="326"/>
                    <a:pt x="197" y="326"/>
                    <a:pt x="198" y="328"/>
                  </a:cubicBezTo>
                  <a:cubicBezTo>
                    <a:pt x="199" y="330"/>
                    <a:pt x="195" y="335"/>
                    <a:pt x="198" y="335"/>
                  </a:cubicBezTo>
                  <a:cubicBezTo>
                    <a:pt x="196" y="337"/>
                    <a:pt x="193" y="337"/>
                    <a:pt x="191" y="338"/>
                  </a:cubicBezTo>
                  <a:cubicBezTo>
                    <a:pt x="193" y="337"/>
                    <a:pt x="191" y="332"/>
                    <a:pt x="193" y="332"/>
                  </a:cubicBezTo>
                  <a:cubicBezTo>
                    <a:pt x="192" y="331"/>
                    <a:pt x="193" y="328"/>
                    <a:pt x="191" y="328"/>
                  </a:cubicBezTo>
                  <a:cubicBezTo>
                    <a:pt x="188" y="328"/>
                    <a:pt x="192" y="326"/>
                    <a:pt x="188" y="324"/>
                  </a:cubicBezTo>
                  <a:cubicBezTo>
                    <a:pt x="186" y="323"/>
                    <a:pt x="183" y="323"/>
                    <a:pt x="184" y="319"/>
                  </a:cubicBezTo>
                  <a:cubicBezTo>
                    <a:pt x="178" y="321"/>
                    <a:pt x="177" y="317"/>
                    <a:pt x="172" y="317"/>
                  </a:cubicBezTo>
                  <a:cubicBezTo>
                    <a:pt x="172" y="313"/>
                    <a:pt x="169" y="312"/>
                    <a:pt x="167" y="308"/>
                  </a:cubicBezTo>
                  <a:cubicBezTo>
                    <a:pt x="166" y="307"/>
                    <a:pt x="165" y="308"/>
                    <a:pt x="165" y="307"/>
                  </a:cubicBezTo>
                  <a:cubicBezTo>
                    <a:pt x="165" y="305"/>
                    <a:pt x="163" y="306"/>
                    <a:pt x="163" y="305"/>
                  </a:cubicBezTo>
                  <a:cubicBezTo>
                    <a:pt x="162" y="305"/>
                    <a:pt x="163" y="303"/>
                    <a:pt x="163" y="303"/>
                  </a:cubicBezTo>
                  <a:cubicBezTo>
                    <a:pt x="161" y="302"/>
                    <a:pt x="158" y="303"/>
                    <a:pt x="157" y="303"/>
                  </a:cubicBezTo>
                  <a:cubicBezTo>
                    <a:pt x="156" y="302"/>
                    <a:pt x="159" y="301"/>
                    <a:pt x="160" y="301"/>
                  </a:cubicBezTo>
                  <a:cubicBezTo>
                    <a:pt x="158" y="298"/>
                    <a:pt x="150" y="298"/>
                    <a:pt x="146" y="300"/>
                  </a:cubicBezTo>
                  <a:cubicBezTo>
                    <a:pt x="145" y="301"/>
                    <a:pt x="148" y="301"/>
                    <a:pt x="149" y="301"/>
                  </a:cubicBezTo>
                  <a:cubicBezTo>
                    <a:pt x="147" y="303"/>
                    <a:pt x="146" y="301"/>
                    <a:pt x="144" y="303"/>
                  </a:cubicBezTo>
                  <a:cubicBezTo>
                    <a:pt x="141" y="304"/>
                    <a:pt x="141" y="309"/>
                    <a:pt x="139" y="308"/>
                  </a:cubicBezTo>
                  <a:cubicBezTo>
                    <a:pt x="133" y="308"/>
                    <a:pt x="132" y="303"/>
                    <a:pt x="125" y="304"/>
                  </a:cubicBezTo>
                  <a:cubicBezTo>
                    <a:pt x="123" y="305"/>
                    <a:pt x="123" y="308"/>
                    <a:pt x="119" y="307"/>
                  </a:cubicBezTo>
                  <a:cubicBezTo>
                    <a:pt x="119" y="317"/>
                    <a:pt x="119" y="317"/>
                    <a:pt x="119" y="317"/>
                  </a:cubicBezTo>
                  <a:cubicBezTo>
                    <a:pt x="115" y="319"/>
                    <a:pt x="106" y="317"/>
                    <a:pt x="108" y="325"/>
                  </a:cubicBezTo>
                  <a:cubicBezTo>
                    <a:pt x="99" y="323"/>
                    <a:pt x="106" y="331"/>
                    <a:pt x="98" y="331"/>
                  </a:cubicBezTo>
                  <a:cubicBezTo>
                    <a:pt x="98" y="332"/>
                    <a:pt x="103" y="336"/>
                    <a:pt x="99" y="336"/>
                  </a:cubicBezTo>
                  <a:cubicBezTo>
                    <a:pt x="99" y="341"/>
                    <a:pt x="97" y="336"/>
                    <a:pt x="94" y="340"/>
                  </a:cubicBezTo>
                  <a:cubicBezTo>
                    <a:pt x="94" y="342"/>
                    <a:pt x="94" y="343"/>
                    <a:pt x="95" y="343"/>
                  </a:cubicBezTo>
                  <a:cubicBezTo>
                    <a:pt x="95" y="346"/>
                    <a:pt x="90" y="344"/>
                    <a:pt x="88" y="345"/>
                  </a:cubicBezTo>
                  <a:cubicBezTo>
                    <a:pt x="87" y="345"/>
                    <a:pt x="87" y="348"/>
                    <a:pt x="85" y="349"/>
                  </a:cubicBezTo>
                  <a:cubicBezTo>
                    <a:pt x="81" y="351"/>
                    <a:pt x="74" y="348"/>
                    <a:pt x="70" y="353"/>
                  </a:cubicBezTo>
                  <a:cubicBezTo>
                    <a:pt x="68" y="352"/>
                    <a:pt x="67" y="349"/>
                    <a:pt x="66" y="347"/>
                  </a:cubicBezTo>
                  <a:cubicBezTo>
                    <a:pt x="60" y="346"/>
                    <a:pt x="53" y="349"/>
                    <a:pt x="50" y="347"/>
                  </a:cubicBezTo>
                  <a:cubicBezTo>
                    <a:pt x="51" y="342"/>
                    <a:pt x="53" y="336"/>
                    <a:pt x="49" y="333"/>
                  </a:cubicBezTo>
                  <a:cubicBezTo>
                    <a:pt x="48" y="331"/>
                    <a:pt x="51" y="330"/>
                    <a:pt x="52" y="328"/>
                  </a:cubicBezTo>
                  <a:cubicBezTo>
                    <a:pt x="53" y="324"/>
                    <a:pt x="50" y="319"/>
                    <a:pt x="53" y="317"/>
                  </a:cubicBezTo>
                  <a:cubicBezTo>
                    <a:pt x="52" y="313"/>
                    <a:pt x="52" y="309"/>
                    <a:pt x="49" y="308"/>
                  </a:cubicBezTo>
                  <a:cubicBezTo>
                    <a:pt x="50" y="307"/>
                    <a:pt x="52" y="307"/>
                    <a:pt x="52" y="304"/>
                  </a:cubicBezTo>
                  <a:cubicBezTo>
                    <a:pt x="55" y="305"/>
                    <a:pt x="64" y="301"/>
                    <a:pt x="63" y="307"/>
                  </a:cubicBezTo>
                  <a:cubicBezTo>
                    <a:pt x="66" y="304"/>
                    <a:pt x="80" y="310"/>
                    <a:pt x="83" y="307"/>
                  </a:cubicBezTo>
                  <a:cubicBezTo>
                    <a:pt x="84" y="305"/>
                    <a:pt x="83" y="306"/>
                    <a:pt x="85" y="307"/>
                  </a:cubicBezTo>
                  <a:cubicBezTo>
                    <a:pt x="85" y="307"/>
                    <a:pt x="86" y="305"/>
                    <a:pt x="87" y="305"/>
                  </a:cubicBezTo>
                  <a:cubicBezTo>
                    <a:pt x="87" y="305"/>
                    <a:pt x="87" y="307"/>
                    <a:pt x="87" y="307"/>
                  </a:cubicBezTo>
                  <a:cubicBezTo>
                    <a:pt x="91" y="306"/>
                    <a:pt x="93" y="304"/>
                    <a:pt x="94" y="300"/>
                  </a:cubicBezTo>
                  <a:cubicBezTo>
                    <a:pt x="94" y="298"/>
                    <a:pt x="97" y="291"/>
                    <a:pt x="94" y="287"/>
                  </a:cubicBezTo>
                  <a:cubicBezTo>
                    <a:pt x="92" y="285"/>
                    <a:pt x="95" y="285"/>
                    <a:pt x="92" y="281"/>
                  </a:cubicBezTo>
                  <a:cubicBezTo>
                    <a:pt x="92" y="280"/>
                    <a:pt x="90" y="280"/>
                    <a:pt x="88" y="280"/>
                  </a:cubicBezTo>
                  <a:cubicBezTo>
                    <a:pt x="89" y="279"/>
                    <a:pt x="90" y="278"/>
                    <a:pt x="90" y="276"/>
                  </a:cubicBezTo>
                  <a:cubicBezTo>
                    <a:pt x="88" y="275"/>
                    <a:pt x="87" y="277"/>
                    <a:pt x="87" y="277"/>
                  </a:cubicBezTo>
                  <a:cubicBezTo>
                    <a:pt x="85" y="277"/>
                    <a:pt x="87" y="275"/>
                    <a:pt x="85" y="274"/>
                  </a:cubicBezTo>
                  <a:cubicBezTo>
                    <a:pt x="84" y="274"/>
                    <a:pt x="80" y="274"/>
                    <a:pt x="78" y="273"/>
                  </a:cubicBezTo>
                  <a:cubicBezTo>
                    <a:pt x="78" y="273"/>
                    <a:pt x="78" y="272"/>
                    <a:pt x="77" y="272"/>
                  </a:cubicBezTo>
                  <a:cubicBezTo>
                    <a:pt x="75" y="272"/>
                    <a:pt x="74" y="272"/>
                    <a:pt x="74" y="270"/>
                  </a:cubicBezTo>
                  <a:cubicBezTo>
                    <a:pt x="73" y="266"/>
                    <a:pt x="77" y="269"/>
                    <a:pt x="77" y="269"/>
                  </a:cubicBezTo>
                  <a:cubicBezTo>
                    <a:pt x="81" y="267"/>
                    <a:pt x="84" y="265"/>
                    <a:pt x="92" y="266"/>
                  </a:cubicBezTo>
                  <a:cubicBezTo>
                    <a:pt x="93" y="264"/>
                    <a:pt x="91" y="263"/>
                    <a:pt x="90" y="263"/>
                  </a:cubicBezTo>
                  <a:cubicBezTo>
                    <a:pt x="91" y="259"/>
                    <a:pt x="96" y="263"/>
                    <a:pt x="98" y="263"/>
                  </a:cubicBezTo>
                  <a:cubicBezTo>
                    <a:pt x="99" y="263"/>
                    <a:pt x="102" y="260"/>
                    <a:pt x="102" y="263"/>
                  </a:cubicBezTo>
                  <a:cubicBezTo>
                    <a:pt x="105" y="261"/>
                    <a:pt x="106" y="256"/>
                    <a:pt x="111" y="256"/>
                  </a:cubicBezTo>
                  <a:cubicBezTo>
                    <a:pt x="109" y="251"/>
                    <a:pt x="115" y="254"/>
                    <a:pt x="113" y="249"/>
                  </a:cubicBezTo>
                  <a:cubicBezTo>
                    <a:pt x="122" y="249"/>
                    <a:pt x="122" y="249"/>
                    <a:pt x="122" y="249"/>
                  </a:cubicBezTo>
                  <a:cubicBezTo>
                    <a:pt x="122" y="248"/>
                    <a:pt x="120" y="248"/>
                    <a:pt x="119" y="248"/>
                  </a:cubicBezTo>
                  <a:cubicBezTo>
                    <a:pt x="120" y="246"/>
                    <a:pt x="123" y="247"/>
                    <a:pt x="122" y="242"/>
                  </a:cubicBezTo>
                  <a:cubicBezTo>
                    <a:pt x="126" y="242"/>
                    <a:pt x="125" y="245"/>
                    <a:pt x="127" y="242"/>
                  </a:cubicBezTo>
                  <a:cubicBezTo>
                    <a:pt x="124" y="235"/>
                    <a:pt x="130" y="238"/>
                    <a:pt x="130" y="231"/>
                  </a:cubicBezTo>
                  <a:cubicBezTo>
                    <a:pt x="132" y="231"/>
                    <a:pt x="134" y="231"/>
                    <a:pt x="136" y="231"/>
                  </a:cubicBezTo>
                  <a:cubicBezTo>
                    <a:pt x="138" y="231"/>
                    <a:pt x="138" y="229"/>
                    <a:pt x="139" y="228"/>
                  </a:cubicBezTo>
                  <a:cubicBezTo>
                    <a:pt x="140" y="228"/>
                    <a:pt x="140" y="229"/>
                    <a:pt x="140" y="230"/>
                  </a:cubicBezTo>
                  <a:cubicBezTo>
                    <a:pt x="142" y="230"/>
                    <a:pt x="141" y="228"/>
                    <a:pt x="142" y="228"/>
                  </a:cubicBezTo>
                  <a:cubicBezTo>
                    <a:pt x="143" y="228"/>
                    <a:pt x="146" y="229"/>
                    <a:pt x="147" y="228"/>
                  </a:cubicBezTo>
                  <a:cubicBezTo>
                    <a:pt x="149" y="228"/>
                    <a:pt x="150" y="224"/>
                    <a:pt x="153" y="225"/>
                  </a:cubicBezTo>
                  <a:cubicBezTo>
                    <a:pt x="152" y="222"/>
                    <a:pt x="148" y="223"/>
                    <a:pt x="149" y="218"/>
                  </a:cubicBezTo>
                  <a:cubicBezTo>
                    <a:pt x="152" y="218"/>
                    <a:pt x="150" y="216"/>
                    <a:pt x="150" y="211"/>
                  </a:cubicBezTo>
                  <a:cubicBezTo>
                    <a:pt x="150" y="208"/>
                    <a:pt x="152" y="205"/>
                    <a:pt x="151" y="202"/>
                  </a:cubicBezTo>
                  <a:cubicBezTo>
                    <a:pt x="157" y="202"/>
                    <a:pt x="157" y="202"/>
                    <a:pt x="157" y="202"/>
                  </a:cubicBezTo>
                  <a:cubicBezTo>
                    <a:pt x="161" y="201"/>
                    <a:pt x="154" y="198"/>
                    <a:pt x="160" y="199"/>
                  </a:cubicBezTo>
                  <a:cubicBezTo>
                    <a:pt x="160" y="200"/>
                    <a:pt x="162" y="200"/>
                    <a:pt x="163" y="200"/>
                  </a:cubicBezTo>
                  <a:cubicBezTo>
                    <a:pt x="160" y="203"/>
                    <a:pt x="160" y="200"/>
                    <a:pt x="161" y="204"/>
                  </a:cubicBezTo>
                  <a:cubicBezTo>
                    <a:pt x="162" y="207"/>
                    <a:pt x="161" y="209"/>
                    <a:pt x="164" y="209"/>
                  </a:cubicBezTo>
                  <a:cubicBezTo>
                    <a:pt x="164" y="211"/>
                    <a:pt x="164" y="213"/>
                    <a:pt x="163" y="213"/>
                  </a:cubicBezTo>
                  <a:cubicBezTo>
                    <a:pt x="162" y="215"/>
                    <a:pt x="169" y="210"/>
                    <a:pt x="171" y="214"/>
                  </a:cubicBezTo>
                  <a:cubicBezTo>
                    <a:pt x="170" y="218"/>
                    <a:pt x="162" y="215"/>
                    <a:pt x="161" y="220"/>
                  </a:cubicBezTo>
                  <a:cubicBezTo>
                    <a:pt x="160" y="223"/>
                    <a:pt x="164" y="223"/>
                    <a:pt x="165" y="224"/>
                  </a:cubicBezTo>
                  <a:cubicBezTo>
                    <a:pt x="167" y="225"/>
                    <a:pt x="167" y="227"/>
                    <a:pt x="170" y="227"/>
                  </a:cubicBezTo>
                  <a:cubicBezTo>
                    <a:pt x="168" y="224"/>
                    <a:pt x="164" y="224"/>
                    <a:pt x="171" y="224"/>
                  </a:cubicBezTo>
                  <a:cubicBezTo>
                    <a:pt x="173" y="224"/>
                    <a:pt x="175" y="224"/>
                    <a:pt x="177" y="224"/>
                  </a:cubicBezTo>
                  <a:cubicBezTo>
                    <a:pt x="179" y="224"/>
                    <a:pt x="180" y="225"/>
                    <a:pt x="182" y="225"/>
                  </a:cubicBezTo>
                  <a:cubicBezTo>
                    <a:pt x="186" y="225"/>
                    <a:pt x="187" y="223"/>
                    <a:pt x="191" y="224"/>
                  </a:cubicBezTo>
                  <a:cubicBezTo>
                    <a:pt x="191" y="224"/>
                    <a:pt x="196" y="226"/>
                    <a:pt x="198" y="224"/>
                  </a:cubicBezTo>
                  <a:cubicBezTo>
                    <a:pt x="198" y="224"/>
                    <a:pt x="198" y="223"/>
                    <a:pt x="198" y="223"/>
                  </a:cubicBezTo>
                  <a:cubicBezTo>
                    <a:pt x="202" y="221"/>
                    <a:pt x="206" y="223"/>
                    <a:pt x="207" y="220"/>
                  </a:cubicBezTo>
                  <a:cubicBezTo>
                    <a:pt x="213" y="225"/>
                    <a:pt x="217" y="215"/>
                    <a:pt x="220" y="218"/>
                  </a:cubicBezTo>
                  <a:cubicBezTo>
                    <a:pt x="220" y="213"/>
                    <a:pt x="220" y="213"/>
                    <a:pt x="220" y="213"/>
                  </a:cubicBezTo>
                  <a:cubicBezTo>
                    <a:pt x="223" y="213"/>
                    <a:pt x="222" y="212"/>
                    <a:pt x="223" y="210"/>
                  </a:cubicBezTo>
                  <a:cubicBezTo>
                    <a:pt x="223" y="210"/>
                    <a:pt x="224" y="206"/>
                    <a:pt x="224" y="206"/>
                  </a:cubicBezTo>
                  <a:cubicBezTo>
                    <a:pt x="226" y="204"/>
                    <a:pt x="224" y="204"/>
                    <a:pt x="224" y="202"/>
                  </a:cubicBezTo>
                  <a:cubicBezTo>
                    <a:pt x="228" y="202"/>
                    <a:pt x="230" y="201"/>
                    <a:pt x="230" y="199"/>
                  </a:cubicBezTo>
                  <a:cubicBezTo>
                    <a:pt x="231" y="199"/>
                    <a:pt x="231" y="200"/>
                    <a:pt x="231" y="202"/>
                  </a:cubicBezTo>
                  <a:cubicBezTo>
                    <a:pt x="233" y="200"/>
                    <a:pt x="234" y="200"/>
                    <a:pt x="237" y="200"/>
                  </a:cubicBezTo>
                  <a:cubicBezTo>
                    <a:pt x="238" y="200"/>
                    <a:pt x="238" y="197"/>
                    <a:pt x="240" y="197"/>
                  </a:cubicBezTo>
                  <a:cubicBezTo>
                    <a:pt x="240" y="194"/>
                    <a:pt x="239" y="192"/>
                    <a:pt x="237" y="192"/>
                  </a:cubicBezTo>
                  <a:cubicBezTo>
                    <a:pt x="238" y="190"/>
                    <a:pt x="238" y="189"/>
                    <a:pt x="238" y="186"/>
                  </a:cubicBezTo>
                  <a:cubicBezTo>
                    <a:pt x="241" y="187"/>
                    <a:pt x="243" y="186"/>
                    <a:pt x="243" y="183"/>
                  </a:cubicBezTo>
                  <a:cubicBezTo>
                    <a:pt x="246" y="187"/>
                    <a:pt x="247" y="182"/>
                    <a:pt x="252" y="183"/>
                  </a:cubicBezTo>
                  <a:cubicBezTo>
                    <a:pt x="253" y="183"/>
                    <a:pt x="254" y="185"/>
                    <a:pt x="254" y="185"/>
                  </a:cubicBezTo>
                  <a:cubicBezTo>
                    <a:pt x="255" y="185"/>
                    <a:pt x="255" y="183"/>
                    <a:pt x="257" y="183"/>
                  </a:cubicBezTo>
                  <a:cubicBezTo>
                    <a:pt x="258" y="183"/>
                    <a:pt x="260" y="185"/>
                    <a:pt x="259" y="185"/>
                  </a:cubicBezTo>
                  <a:cubicBezTo>
                    <a:pt x="261" y="184"/>
                    <a:pt x="260" y="183"/>
                    <a:pt x="261" y="182"/>
                  </a:cubicBezTo>
                  <a:cubicBezTo>
                    <a:pt x="261" y="181"/>
                    <a:pt x="263" y="182"/>
                    <a:pt x="264" y="182"/>
                  </a:cubicBezTo>
                  <a:cubicBezTo>
                    <a:pt x="266" y="180"/>
                    <a:pt x="265" y="178"/>
                    <a:pt x="269" y="179"/>
                  </a:cubicBezTo>
                  <a:cubicBezTo>
                    <a:pt x="267" y="177"/>
                    <a:pt x="269" y="172"/>
                    <a:pt x="265" y="172"/>
                  </a:cubicBezTo>
                  <a:cubicBezTo>
                    <a:pt x="262" y="170"/>
                    <a:pt x="263" y="175"/>
                    <a:pt x="262" y="175"/>
                  </a:cubicBezTo>
                  <a:cubicBezTo>
                    <a:pt x="261" y="175"/>
                    <a:pt x="261" y="173"/>
                    <a:pt x="259" y="173"/>
                  </a:cubicBezTo>
                  <a:cubicBezTo>
                    <a:pt x="259" y="174"/>
                    <a:pt x="258" y="175"/>
                    <a:pt x="258" y="175"/>
                  </a:cubicBezTo>
                  <a:cubicBezTo>
                    <a:pt x="257" y="175"/>
                    <a:pt x="257" y="173"/>
                    <a:pt x="255" y="173"/>
                  </a:cubicBezTo>
                  <a:cubicBezTo>
                    <a:pt x="253" y="174"/>
                    <a:pt x="251" y="176"/>
                    <a:pt x="248" y="175"/>
                  </a:cubicBezTo>
                  <a:cubicBezTo>
                    <a:pt x="247" y="175"/>
                    <a:pt x="247" y="177"/>
                    <a:pt x="247" y="178"/>
                  </a:cubicBezTo>
                  <a:cubicBezTo>
                    <a:pt x="241" y="176"/>
                    <a:pt x="235" y="178"/>
                    <a:pt x="230" y="176"/>
                  </a:cubicBezTo>
                  <a:cubicBezTo>
                    <a:pt x="230" y="176"/>
                    <a:pt x="230" y="174"/>
                    <a:pt x="230" y="173"/>
                  </a:cubicBezTo>
                  <a:cubicBezTo>
                    <a:pt x="229" y="172"/>
                    <a:pt x="225" y="174"/>
                    <a:pt x="224" y="172"/>
                  </a:cubicBezTo>
                  <a:cubicBezTo>
                    <a:pt x="228" y="164"/>
                    <a:pt x="226" y="160"/>
                    <a:pt x="224" y="151"/>
                  </a:cubicBezTo>
                  <a:cubicBezTo>
                    <a:pt x="228" y="151"/>
                    <a:pt x="234" y="145"/>
                    <a:pt x="236" y="148"/>
                  </a:cubicBezTo>
                  <a:cubicBezTo>
                    <a:pt x="238" y="147"/>
                    <a:pt x="235" y="146"/>
                    <a:pt x="237" y="143"/>
                  </a:cubicBezTo>
                  <a:cubicBezTo>
                    <a:pt x="241" y="143"/>
                    <a:pt x="242" y="135"/>
                    <a:pt x="243" y="133"/>
                  </a:cubicBezTo>
                  <a:cubicBezTo>
                    <a:pt x="243" y="133"/>
                    <a:pt x="245" y="133"/>
                    <a:pt x="245" y="133"/>
                  </a:cubicBezTo>
                  <a:cubicBezTo>
                    <a:pt x="246" y="130"/>
                    <a:pt x="240" y="129"/>
                    <a:pt x="243" y="126"/>
                  </a:cubicBezTo>
                  <a:cubicBezTo>
                    <a:pt x="241" y="127"/>
                    <a:pt x="237" y="125"/>
                    <a:pt x="234" y="126"/>
                  </a:cubicBezTo>
                  <a:cubicBezTo>
                    <a:pt x="231" y="126"/>
                    <a:pt x="228" y="129"/>
                    <a:pt x="224" y="129"/>
                  </a:cubicBezTo>
                  <a:cubicBezTo>
                    <a:pt x="222" y="127"/>
                    <a:pt x="222" y="137"/>
                    <a:pt x="223" y="134"/>
                  </a:cubicBezTo>
                  <a:cubicBezTo>
                    <a:pt x="222" y="137"/>
                    <a:pt x="221" y="133"/>
                    <a:pt x="220" y="134"/>
                  </a:cubicBezTo>
                  <a:cubicBezTo>
                    <a:pt x="219" y="136"/>
                    <a:pt x="221" y="138"/>
                    <a:pt x="220" y="140"/>
                  </a:cubicBezTo>
                  <a:cubicBezTo>
                    <a:pt x="220" y="140"/>
                    <a:pt x="216" y="143"/>
                    <a:pt x="214" y="145"/>
                  </a:cubicBezTo>
                  <a:cubicBezTo>
                    <a:pt x="211" y="150"/>
                    <a:pt x="211" y="153"/>
                    <a:pt x="205" y="152"/>
                  </a:cubicBezTo>
                  <a:cubicBezTo>
                    <a:pt x="204" y="154"/>
                    <a:pt x="207" y="156"/>
                    <a:pt x="205" y="157"/>
                  </a:cubicBezTo>
                  <a:cubicBezTo>
                    <a:pt x="203" y="157"/>
                    <a:pt x="204" y="159"/>
                    <a:pt x="203" y="159"/>
                  </a:cubicBezTo>
                  <a:cubicBezTo>
                    <a:pt x="203" y="160"/>
                    <a:pt x="201" y="159"/>
                    <a:pt x="200" y="159"/>
                  </a:cubicBezTo>
                  <a:cubicBezTo>
                    <a:pt x="200" y="160"/>
                    <a:pt x="201" y="162"/>
                    <a:pt x="200" y="162"/>
                  </a:cubicBezTo>
                  <a:cubicBezTo>
                    <a:pt x="200" y="162"/>
                    <a:pt x="199" y="162"/>
                    <a:pt x="199" y="162"/>
                  </a:cubicBezTo>
                  <a:cubicBezTo>
                    <a:pt x="198" y="164"/>
                    <a:pt x="200" y="168"/>
                    <a:pt x="198" y="168"/>
                  </a:cubicBezTo>
                  <a:cubicBezTo>
                    <a:pt x="198" y="169"/>
                    <a:pt x="202" y="170"/>
                    <a:pt x="199" y="171"/>
                  </a:cubicBezTo>
                  <a:cubicBezTo>
                    <a:pt x="201" y="172"/>
                    <a:pt x="202" y="175"/>
                    <a:pt x="206" y="175"/>
                  </a:cubicBezTo>
                  <a:cubicBezTo>
                    <a:pt x="206" y="177"/>
                    <a:pt x="207" y="178"/>
                    <a:pt x="209" y="179"/>
                  </a:cubicBezTo>
                  <a:cubicBezTo>
                    <a:pt x="208" y="180"/>
                    <a:pt x="207" y="181"/>
                    <a:pt x="206" y="182"/>
                  </a:cubicBezTo>
                  <a:cubicBezTo>
                    <a:pt x="205" y="183"/>
                    <a:pt x="206" y="185"/>
                    <a:pt x="205" y="186"/>
                  </a:cubicBezTo>
                  <a:cubicBezTo>
                    <a:pt x="203" y="187"/>
                    <a:pt x="202" y="188"/>
                    <a:pt x="199" y="187"/>
                  </a:cubicBezTo>
                  <a:cubicBezTo>
                    <a:pt x="198" y="193"/>
                    <a:pt x="194" y="195"/>
                    <a:pt x="195" y="203"/>
                  </a:cubicBezTo>
                  <a:cubicBezTo>
                    <a:pt x="190" y="201"/>
                    <a:pt x="190" y="210"/>
                    <a:pt x="186" y="210"/>
                  </a:cubicBezTo>
                  <a:cubicBezTo>
                    <a:pt x="186" y="210"/>
                    <a:pt x="185" y="210"/>
                    <a:pt x="185" y="210"/>
                  </a:cubicBezTo>
                  <a:cubicBezTo>
                    <a:pt x="183" y="210"/>
                    <a:pt x="185" y="212"/>
                    <a:pt x="184" y="213"/>
                  </a:cubicBezTo>
                  <a:cubicBezTo>
                    <a:pt x="181" y="214"/>
                    <a:pt x="178" y="211"/>
                    <a:pt x="177" y="214"/>
                  </a:cubicBezTo>
                  <a:cubicBezTo>
                    <a:pt x="174" y="214"/>
                    <a:pt x="176" y="208"/>
                    <a:pt x="175" y="206"/>
                  </a:cubicBezTo>
                  <a:cubicBezTo>
                    <a:pt x="174" y="205"/>
                    <a:pt x="174" y="202"/>
                    <a:pt x="172" y="202"/>
                  </a:cubicBezTo>
                  <a:cubicBezTo>
                    <a:pt x="169" y="201"/>
                    <a:pt x="174" y="197"/>
                    <a:pt x="168" y="197"/>
                  </a:cubicBezTo>
                  <a:cubicBezTo>
                    <a:pt x="171" y="194"/>
                    <a:pt x="166" y="193"/>
                    <a:pt x="165" y="192"/>
                  </a:cubicBezTo>
                  <a:cubicBezTo>
                    <a:pt x="165" y="191"/>
                    <a:pt x="167" y="190"/>
                    <a:pt x="167" y="189"/>
                  </a:cubicBezTo>
                  <a:cubicBezTo>
                    <a:pt x="167" y="185"/>
                    <a:pt x="163" y="183"/>
                    <a:pt x="160" y="180"/>
                  </a:cubicBezTo>
                  <a:cubicBezTo>
                    <a:pt x="155" y="182"/>
                    <a:pt x="157" y="189"/>
                    <a:pt x="150" y="187"/>
                  </a:cubicBezTo>
                  <a:cubicBezTo>
                    <a:pt x="150" y="189"/>
                    <a:pt x="152" y="189"/>
                    <a:pt x="153" y="189"/>
                  </a:cubicBezTo>
                  <a:cubicBezTo>
                    <a:pt x="153" y="190"/>
                    <a:pt x="151" y="190"/>
                    <a:pt x="150" y="190"/>
                  </a:cubicBezTo>
                  <a:cubicBezTo>
                    <a:pt x="147" y="190"/>
                    <a:pt x="149" y="195"/>
                    <a:pt x="146" y="195"/>
                  </a:cubicBezTo>
                  <a:cubicBezTo>
                    <a:pt x="139" y="196"/>
                    <a:pt x="141" y="189"/>
                    <a:pt x="135" y="190"/>
                  </a:cubicBezTo>
                  <a:cubicBezTo>
                    <a:pt x="135" y="189"/>
                    <a:pt x="136" y="189"/>
                    <a:pt x="137" y="189"/>
                  </a:cubicBezTo>
                  <a:cubicBezTo>
                    <a:pt x="139" y="185"/>
                    <a:pt x="133" y="182"/>
                    <a:pt x="137" y="180"/>
                  </a:cubicBezTo>
                  <a:cubicBezTo>
                    <a:pt x="136" y="179"/>
                    <a:pt x="135" y="178"/>
                    <a:pt x="133" y="178"/>
                  </a:cubicBezTo>
                  <a:cubicBezTo>
                    <a:pt x="132" y="176"/>
                    <a:pt x="135" y="175"/>
                    <a:pt x="135" y="175"/>
                  </a:cubicBezTo>
                  <a:cubicBezTo>
                    <a:pt x="135" y="173"/>
                    <a:pt x="132" y="173"/>
                    <a:pt x="132" y="172"/>
                  </a:cubicBezTo>
                  <a:cubicBezTo>
                    <a:pt x="132" y="171"/>
                    <a:pt x="134" y="163"/>
                    <a:pt x="132" y="168"/>
                  </a:cubicBezTo>
                  <a:cubicBezTo>
                    <a:pt x="129" y="167"/>
                    <a:pt x="131" y="165"/>
                    <a:pt x="133" y="165"/>
                  </a:cubicBezTo>
                  <a:cubicBezTo>
                    <a:pt x="130" y="160"/>
                    <a:pt x="138" y="159"/>
                    <a:pt x="135" y="158"/>
                  </a:cubicBezTo>
                  <a:cubicBezTo>
                    <a:pt x="135" y="156"/>
                    <a:pt x="139" y="158"/>
                    <a:pt x="139" y="155"/>
                  </a:cubicBezTo>
                  <a:cubicBezTo>
                    <a:pt x="139" y="153"/>
                    <a:pt x="140" y="155"/>
                    <a:pt x="140" y="155"/>
                  </a:cubicBezTo>
                  <a:cubicBezTo>
                    <a:pt x="141" y="154"/>
                    <a:pt x="141" y="153"/>
                    <a:pt x="143" y="152"/>
                  </a:cubicBezTo>
                  <a:cubicBezTo>
                    <a:pt x="145" y="152"/>
                    <a:pt x="144" y="150"/>
                    <a:pt x="144" y="148"/>
                  </a:cubicBezTo>
                  <a:cubicBezTo>
                    <a:pt x="147" y="149"/>
                    <a:pt x="149" y="148"/>
                    <a:pt x="149" y="145"/>
                  </a:cubicBezTo>
                  <a:cubicBezTo>
                    <a:pt x="153" y="144"/>
                    <a:pt x="150" y="150"/>
                    <a:pt x="156" y="148"/>
                  </a:cubicBezTo>
                  <a:cubicBezTo>
                    <a:pt x="156" y="147"/>
                    <a:pt x="154" y="147"/>
                    <a:pt x="153" y="147"/>
                  </a:cubicBezTo>
                  <a:cubicBezTo>
                    <a:pt x="157" y="144"/>
                    <a:pt x="161" y="145"/>
                    <a:pt x="164" y="141"/>
                  </a:cubicBezTo>
                  <a:cubicBezTo>
                    <a:pt x="164" y="141"/>
                    <a:pt x="164" y="139"/>
                    <a:pt x="164" y="138"/>
                  </a:cubicBezTo>
                  <a:cubicBezTo>
                    <a:pt x="164" y="138"/>
                    <a:pt x="166" y="139"/>
                    <a:pt x="167" y="138"/>
                  </a:cubicBezTo>
                  <a:cubicBezTo>
                    <a:pt x="167" y="137"/>
                    <a:pt x="166" y="135"/>
                    <a:pt x="167" y="134"/>
                  </a:cubicBezTo>
                  <a:cubicBezTo>
                    <a:pt x="167" y="133"/>
                    <a:pt x="171" y="132"/>
                    <a:pt x="171" y="131"/>
                  </a:cubicBezTo>
                  <a:cubicBezTo>
                    <a:pt x="172" y="130"/>
                    <a:pt x="170" y="127"/>
                    <a:pt x="171" y="126"/>
                  </a:cubicBezTo>
                  <a:cubicBezTo>
                    <a:pt x="171" y="125"/>
                    <a:pt x="173" y="128"/>
                    <a:pt x="174" y="127"/>
                  </a:cubicBezTo>
                  <a:cubicBezTo>
                    <a:pt x="173" y="128"/>
                    <a:pt x="176" y="120"/>
                    <a:pt x="175" y="120"/>
                  </a:cubicBezTo>
                  <a:cubicBezTo>
                    <a:pt x="178" y="124"/>
                    <a:pt x="179" y="118"/>
                    <a:pt x="182" y="117"/>
                  </a:cubicBezTo>
                  <a:cubicBezTo>
                    <a:pt x="182" y="115"/>
                    <a:pt x="185" y="114"/>
                    <a:pt x="182" y="113"/>
                  </a:cubicBezTo>
                  <a:cubicBezTo>
                    <a:pt x="182" y="110"/>
                    <a:pt x="186" y="113"/>
                    <a:pt x="186" y="109"/>
                  </a:cubicBezTo>
                  <a:cubicBezTo>
                    <a:pt x="187" y="107"/>
                    <a:pt x="189" y="108"/>
                    <a:pt x="191" y="108"/>
                  </a:cubicBezTo>
                  <a:cubicBezTo>
                    <a:pt x="191" y="106"/>
                    <a:pt x="190" y="105"/>
                    <a:pt x="189" y="105"/>
                  </a:cubicBezTo>
                  <a:cubicBezTo>
                    <a:pt x="193" y="102"/>
                    <a:pt x="196" y="101"/>
                    <a:pt x="199" y="101"/>
                  </a:cubicBezTo>
                  <a:cubicBezTo>
                    <a:pt x="201" y="99"/>
                    <a:pt x="199" y="98"/>
                    <a:pt x="200" y="95"/>
                  </a:cubicBezTo>
                  <a:cubicBezTo>
                    <a:pt x="202" y="94"/>
                    <a:pt x="205" y="93"/>
                    <a:pt x="205" y="91"/>
                  </a:cubicBezTo>
                  <a:cubicBezTo>
                    <a:pt x="205" y="87"/>
                    <a:pt x="209" y="92"/>
                    <a:pt x="209" y="86"/>
                  </a:cubicBezTo>
                  <a:cubicBezTo>
                    <a:pt x="214" y="85"/>
                    <a:pt x="220" y="89"/>
                    <a:pt x="220" y="81"/>
                  </a:cubicBezTo>
                  <a:cubicBezTo>
                    <a:pt x="223" y="83"/>
                    <a:pt x="229" y="79"/>
                    <a:pt x="233" y="82"/>
                  </a:cubicBezTo>
                  <a:cubicBezTo>
                    <a:pt x="234" y="81"/>
                    <a:pt x="235" y="80"/>
                    <a:pt x="236" y="78"/>
                  </a:cubicBezTo>
                  <a:cubicBezTo>
                    <a:pt x="240" y="76"/>
                    <a:pt x="243" y="82"/>
                    <a:pt x="243" y="77"/>
                  </a:cubicBezTo>
                  <a:cubicBezTo>
                    <a:pt x="245" y="77"/>
                    <a:pt x="245" y="80"/>
                    <a:pt x="248" y="81"/>
                  </a:cubicBezTo>
                  <a:cubicBezTo>
                    <a:pt x="250" y="80"/>
                    <a:pt x="249" y="76"/>
                    <a:pt x="254" y="78"/>
                  </a:cubicBezTo>
                  <a:cubicBezTo>
                    <a:pt x="254" y="80"/>
                    <a:pt x="252" y="80"/>
                    <a:pt x="252" y="82"/>
                  </a:cubicBezTo>
                  <a:cubicBezTo>
                    <a:pt x="253" y="83"/>
                    <a:pt x="260" y="76"/>
                    <a:pt x="264" y="79"/>
                  </a:cubicBezTo>
                  <a:cubicBezTo>
                    <a:pt x="265" y="81"/>
                    <a:pt x="264" y="79"/>
                    <a:pt x="266" y="79"/>
                  </a:cubicBezTo>
                  <a:cubicBezTo>
                    <a:pt x="269" y="80"/>
                    <a:pt x="272" y="82"/>
                    <a:pt x="276" y="81"/>
                  </a:cubicBezTo>
                  <a:cubicBezTo>
                    <a:pt x="276" y="82"/>
                    <a:pt x="277" y="84"/>
                    <a:pt x="276" y="85"/>
                  </a:cubicBezTo>
                  <a:cubicBezTo>
                    <a:pt x="276" y="86"/>
                    <a:pt x="274" y="85"/>
                    <a:pt x="273" y="85"/>
                  </a:cubicBezTo>
                  <a:cubicBezTo>
                    <a:pt x="272" y="86"/>
                    <a:pt x="273" y="89"/>
                    <a:pt x="271" y="88"/>
                  </a:cubicBezTo>
                  <a:cubicBezTo>
                    <a:pt x="273" y="91"/>
                    <a:pt x="282" y="89"/>
                    <a:pt x="285" y="88"/>
                  </a:cubicBezTo>
                  <a:cubicBezTo>
                    <a:pt x="288" y="86"/>
                    <a:pt x="287" y="90"/>
                    <a:pt x="287" y="91"/>
                  </a:cubicBezTo>
                  <a:cubicBezTo>
                    <a:pt x="289" y="92"/>
                    <a:pt x="292" y="90"/>
                    <a:pt x="292" y="92"/>
                  </a:cubicBezTo>
                  <a:cubicBezTo>
                    <a:pt x="302" y="90"/>
                    <a:pt x="304" y="98"/>
                    <a:pt x="310" y="95"/>
                  </a:cubicBezTo>
                  <a:cubicBezTo>
                    <a:pt x="309" y="99"/>
                    <a:pt x="314" y="97"/>
                    <a:pt x="314" y="101"/>
                  </a:cubicBezTo>
                  <a:cubicBezTo>
                    <a:pt x="318" y="101"/>
                    <a:pt x="323" y="100"/>
                    <a:pt x="320" y="103"/>
                  </a:cubicBezTo>
                  <a:cubicBezTo>
                    <a:pt x="323" y="104"/>
                    <a:pt x="326" y="104"/>
                    <a:pt x="328" y="105"/>
                  </a:cubicBezTo>
                  <a:cubicBezTo>
                    <a:pt x="328" y="105"/>
                    <a:pt x="328" y="107"/>
                    <a:pt x="328" y="108"/>
                  </a:cubicBezTo>
                  <a:cubicBezTo>
                    <a:pt x="329" y="108"/>
                    <a:pt x="332" y="107"/>
                    <a:pt x="332" y="108"/>
                  </a:cubicBezTo>
                  <a:cubicBezTo>
                    <a:pt x="334" y="113"/>
                    <a:pt x="334" y="115"/>
                    <a:pt x="332" y="120"/>
                  </a:cubicBezTo>
                  <a:cubicBezTo>
                    <a:pt x="330" y="117"/>
                    <a:pt x="327" y="121"/>
                    <a:pt x="324" y="122"/>
                  </a:cubicBezTo>
                  <a:cubicBezTo>
                    <a:pt x="320" y="122"/>
                    <a:pt x="315" y="117"/>
                    <a:pt x="311" y="122"/>
                  </a:cubicBezTo>
                  <a:cubicBezTo>
                    <a:pt x="310" y="122"/>
                    <a:pt x="311" y="119"/>
                    <a:pt x="310" y="119"/>
                  </a:cubicBezTo>
                  <a:cubicBezTo>
                    <a:pt x="308" y="118"/>
                    <a:pt x="308" y="120"/>
                    <a:pt x="307" y="120"/>
                  </a:cubicBezTo>
                  <a:cubicBezTo>
                    <a:pt x="306" y="120"/>
                    <a:pt x="305" y="117"/>
                    <a:pt x="304" y="117"/>
                  </a:cubicBezTo>
                  <a:cubicBezTo>
                    <a:pt x="302" y="117"/>
                    <a:pt x="298" y="121"/>
                    <a:pt x="299" y="116"/>
                  </a:cubicBezTo>
                  <a:cubicBezTo>
                    <a:pt x="294" y="118"/>
                    <a:pt x="295" y="116"/>
                    <a:pt x="290" y="116"/>
                  </a:cubicBezTo>
                  <a:cubicBezTo>
                    <a:pt x="290" y="118"/>
                    <a:pt x="291" y="119"/>
                    <a:pt x="293" y="119"/>
                  </a:cubicBezTo>
                  <a:cubicBezTo>
                    <a:pt x="295" y="118"/>
                    <a:pt x="295" y="120"/>
                    <a:pt x="297" y="120"/>
                  </a:cubicBezTo>
                  <a:cubicBezTo>
                    <a:pt x="295" y="123"/>
                    <a:pt x="297" y="122"/>
                    <a:pt x="299" y="123"/>
                  </a:cubicBezTo>
                  <a:cubicBezTo>
                    <a:pt x="299" y="123"/>
                    <a:pt x="298" y="125"/>
                    <a:pt x="299" y="126"/>
                  </a:cubicBezTo>
                  <a:cubicBezTo>
                    <a:pt x="299" y="127"/>
                    <a:pt x="301" y="127"/>
                    <a:pt x="301" y="129"/>
                  </a:cubicBezTo>
                  <a:cubicBezTo>
                    <a:pt x="302" y="130"/>
                    <a:pt x="305" y="134"/>
                    <a:pt x="304" y="138"/>
                  </a:cubicBezTo>
                  <a:cubicBezTo>
                    <a:pt x="305" y="143"/>
                    <a:pt x="313" y="140"/>
                    <a:pt x="314" y="144"/>
                  </a:cubicBezTo>
                  <a:cubicBezTo>
                    <a:pt x="316" y="143"/>
                    <a:pt x="316" y="141"/>
                    <a:pt x="318" y="141"/>
                  </a:cubicBezTo>
                  <a:cubicBezTo>
                    <a:pt x="318" y="137"/>
                    <a:pt x="312" y="138"/>
                    <a:pt x="310" y="136"/>
                  </a:cubicBezTo>
                  <a:cubicBezTo>
                    <a:pt x="309" y="130"/>
                    <a:pt x="318" y="134"/>
                    <a:pt x="321" y="133"/>
                  </a:cubicBezTo>
                  <a:cubicBezTo>
                    <a:pt x="321" y="136"/>
                    <a:pt x="327" y="132"/>
                    <a:pt x="325" y="137"/>
                  </a:cubicBezTo>
                  <a:cubicBezTo>
                    <a:pt x="329" y="139"/>
                    <a:pt x="331" y="133"/>
                    <a:pt x="331" y="138"/>
                  </a:cubicBezTo>
                  <a:cubicBezTo>
                    <a:pt x="335" y="136"/>
                    <a:pt x="331" y="131"/>
                    <a:pt x="328" y="131"/>
                  </a:cubicBezTo>
                  <a:cubicBezTo>
                    <a:pt x="329" y="129"/>
                    <a:pt x="332" y="128"/>
                    <a:pt x="335" y="127"/>
                  </a:cubicBezTo>
                  <a:cubicBezTo>
                    <a:pt x="337" y="125"/>
                    <a:pt x="337" y="122"/>
                    <a:pt x="339" y="120"/>
                  </a:cubicBezTo>
                  <a:cubicBezTo>
                    <a:pt x="345" y="120"/>
                    <a:pt x="348" y="121"/>
                    <a:pt x="352" y="123"/>
                  </a:cubicBezTo>
                  <a:cubicBezTo>
                    <a:pt x="353" y="123"/>
                    <a:pt x="353" y="120"/>
                    <a:pt x="355" y="120"/>
                  </a:cubicBezTo>
                  <a:cubicBezTo>
                    <a:pt x="355" y="118"/>
                    <a:pt x="354" y="117"/>
                    <a:pt x="352" y="116"/>
                  </a:cubicBezTo>
                  <a:cubicBezTo>
                    <a:pt x="354" y="111"/>
                    <a:pt x="354" y="106"/>
                    <a:pt x="353" y="101"/>
                  </a:cubicBezTo>
                  <a:cubicBezTo>
                    <a:pt x="358" y="100"/>
                    <a:pt x="362" y="100"/>
                    <a:pt x="365" y="102"/>
                  </a:cubicBezTo>
                  <a:cubicBezTo>
                    <a:pt x="365" y="102"/>
                    <a:pt x="369" y="103"/>
                    <a:pt x="369" y="106"/>
                  </a:cubicBezTo>
                  <a:cubicBezTo>
                    <a:pt x="360" y="106"/>
                    <a:pt x="360" y="106"/>
                    <a:pt x="360" y="106"/>
                  </a:cubicBezTo>
                  <a:cubicBezTo>
                    <a:pt x="360" y="110"/>
                    <a:pt x="360" y="110"/>
                    <a:pt x="360" y="110"/>
                  </a:cubicBezTo>
                  <a:cubicBezTo>
                    <a:pt x="364" y="114"/>
                    <a:pt x="365" y="110"/>
                    <a:pt x="367" y="112"/>
                  </a:cubicBezTo>
                  <a:cubicBezTo>
                    <a:pt x="369" y="113"/>
                    <a:pt x="363" y="113"/>
                    <a:pt x="363" y="113"/>
                  </a:cubicBezTo>
                  <a:cubicBezTo>
                    <a:pt x="362" y="116"/>
                    <a:pt x="367" y="113"/>
                    <a:pt x="369" y="116"/>
                  </a:cubicBezTo>
                  <a:cubicBezTo>
                    <a:pt x="371" y="115"/>
                    <a:pt x="374" y="113"/>
                    <a:pt x="376" y="110"/>
                  </a:cubicBezTo>
                  <a:cubicBezTo>
                    <a:pt x="376" y="110"/>
                    <a:pt x="378" y="109"/>
                    <a:pt x="377" y="108"/>
                  </a:cubicBezTo>
                  <a:cubicBezTo>
                    <a:pt x="384" y="109"/>
                    <a:pt x="383" y="104"/>
                    <a:pt x="388" y="105"/>
                  </a:cubicBezTo>
                  <a:cubicBezTo>
                    <a:pt x="390" y="104"/>
                    <a:pt x="391" y="103"/>
                    <a:pt x="391" y="101"/>
                  </a:cubicBezTo>
                  <a:cubicBezTo>
                    <a:pt x="394" y="101"/>
                    <a:pt x="395" y="99"/>
                    <a:pt x="395" y="98"/>
                  </a:cubicBezTo>
                  <a:cubicBezTo>
                    <a:pt x="401" y="102"/>
                    <a:pt x="405" y="95"/>
                    <a:pt x="411" y="95"/>
                  </a:cubicBezTo>
                  <a:cubicBezTo>
                    <a:pt x="411" y="101"/>
                    <a:pt x="411" y="101"/>
                    <a:pt x="411" y="101"/>
                  </a:cubicBezTo>
                  <a:cubicBezTo>
                    <a:pt x="416" y="101"/>
                    <a:pt x="420" y="100"/>
                    <a:pt x="423" y="99"/>
                  </a:cubicBezTo>
                  <a:cubicBezTo>
                    <a:pt x="424" y="99"/>
                    <a:pt x="426" y="99"/>
                    <a:pt x="426" y="99"/>
                  </a:cubicBezTo>
                  <a:cubicBezTo>
                    <a:pt x="426" y="99"/>
                    <a:pt x="426" y="98"/>
                    <a:pt x="426" y="98"/>
                  </a:cubicBezTo>
                  <a:cubicBezTo>
                    <a:pt x="429" y="97"/>
                    <a:pt x="433" y="98"/>
                    <a:pt x="433" y="94"/>
                  </a:cubicBezTo>
                  <a:cubicBezTo>
                    <a:pt x="437" y="95"/>
                    <a:pt x="442" y="96"/>
                    <a:pt x="445" y="99"/>
                  </a:cubicBezTo>
                  <a:cubicBezTo>
                    <a:pt x="447" y="98"/>
                    <a:pt x="448" y="97"/>
                    <a:pt x="449" y="95"/>
                  </a:cubicBezTo>
                  <a:cubicBezTo>
                    <a:pt x="449" y="93"/>
                    <a:pt x="443" y="92"/>
                    <a:pt x="447" y="91"/>
                  </a:cubicBezTo>
                  <a:cubicBezTo>
                    <a:pt x="445" y="87"/>
                    <a:pt x="438" y="88"/>
                    <a:pt x="440" y="81"/>
                  </a:cubicBezTo>
                  <a:cubicBezTo>
                    <a:pt x="443" y="82"/>
                    <a:pt x="443" y="84"/>
                    <a:pt x="447" y="85"/>
                  </a:cubicBezTo>
                  <a:cubicBezTo>
                    <a:pt x="449" y="85"/>
                    <a:pt x="452" y="89"/>
                    <a:pt x="456" y="88"/>
                  </a:cubicBezTo>
                  <a:cubicBezTo>
                    <a:pt x="457" y="88"/>
                    <a:pt x="457" y="86"/>
                    <a:pt x="457" y="86"/>
                  </a:cubicBezTo>
                  <a:cubicBezTo>
                    <a:pt x="458" y="86"/>
                    <a:pt x="460" y="89"/>
                    <a:pt x="460" y="86"/>
                  </a:cubicBezTo>
                  <a:cubicBezTo>
                    <a:pt x="462" y="86"/>
                    <a:pt x="462" y="89"/>
                    <a:pt x="463" y="89"/>
                  </a:cubicBezTo>
                  <a:cubicBezTo>
                    <a:pt x="465" y="90"/>
                    <a:pt x="468" y="89"/>
                    <a:pt x="467" y="92"/>
                  </a:cubicBezTo>
                  <a:cubicBezTo>
                    <a:pt x="471" y="90"/>
                    <a:pt x="473" y="93"/>
                    <a:pt x="478" y="91"/>
                  </a:cubicBezTo>
                  <a:cubicBezTo>
                    <a:pt x="476" y="95"/>
                    <a:pt x="483" y="92"/>
                    <a:pt x="481" y="96"/>
                  </a:cubicBezTo>
                  <a:cubicBezTo>
                    <a:pt x="483" y="96"/>
                    <a:pt x="485" y="97"/>
                    <a:pt x="485" y="99"/>
                  </a:cubicBezTo>
                  <a:cubicBezTo>
                    <a:pt x="490" y="98"/>
                    <a:pt x="490" y="102"/>
                    <a:pt x="495" y="101"/>
                  </a:cubicBezTo>
                  <a:cubicBezTo>
                    <a:pt x="498" y="92"/>
                    <a:pt x="487" y="96"/>
                    <a:pt x="489" y="88"/>
                  </a:cubicBezTo>
                  <a:cubicBezTo>
                    <a:pt x="489" y="86"/>
                    <a:pt x="488" y="88"/>
                    <a:pt x="485" y="88"/>
                  </a:cubicBezTo>
                  <a:cubicBezTo>
                    <a:pt x="485" y="85"/>
                    <a:pt x="488" y="84"/>
                    <a:pt x="487" y="79"/>
                  </a:cubicBezTo>
                  <a:cubicBezTo>
                    <a:pt x="487" y="78"/>
                    <a:pt x="484" y="79"/>
                    <a:pt x="484" y="78"/>
                  </a:cubicBezTo>
                  <a:cubicBezTo>
                    <a:pt x="484" y="78"/>
                    <a:pt x="486" y="75"/>
                    <a:pt x="484" y="75"/>
                  </a:cubicBezTo>
                  <a:cubicBezTo>
                    <a:pt x="484" y="72"/>
                    <a:pt x="488" y="73"/>
                    <a:pt x="487" y="70"/>
                  </a:cubicBezTo>
                  <a:cubicBezTo>
                    <a:pt x="489" y="70"/>
                    <a:pt x="488" y="66"/>
                    <a:pt x="492" y="67"/>
                  </a:cubicBezTo>
                  <a:cubicBezTo>
                    <a:pt x="492" y="64"/>
                    <a:pt x="493" y="62"/>
                    <a:pt x="496" y="63"/>
                  </a:cubicBezTo>
                  <a:cubicBezTo>
                    <a:pt x="495" y="56"/>
                    <a:pt x="501" y="58"/>
                    <a:pt x="501" y="53"/>
                  </a:cubicBezTo>
                  <a:cubicBezTo>
                    <a:pt x="507" y="52"/>
                    <a:pt x="510" y="55"/>
                    <a:pt x="515" y="56"/>
                  </a:cubicBezTo>
                  <a:cubicBezTo>
                    <a:pt x="515" y="58"/>
                    <a:pt x="514" y="60"/>
                    <a:pt x="516" y="60"/>
                  </a:cubicBezTo>
                  <a:cubicBezTo>
                    <a:pt x="516" y="61"/>
                    <a:pt x="514" y="61"/>
                    <a:pt x="512" y="61"/>
                  </a:cubicBezTo>
                  <a:cubicBezTo>
                    <a:pt x="512" y="67"/>
                    <a:pt x="514" y="69"/>
                    <a:pt x="512" y="74"/>
                  </a:cubicBezTo>
                  <a:cubicBezTo>
                    <a:pt x="513" y="75"/>
                    <a:pt x="514" y="76"/>
                    <a:pt x="515" y="77"/>
                  </a:cubicBezTo>
                  <a:cubicBezTo>
                    <a:pt x="515" y="77"/>
                    <a:pt x="516" y="78"/>
                    <a:pt x="517" y="78"/>
                  </a:cubicBezTo>
                  <a:cubicBezTo>
                    <a:pt x="515" y="81"/>
                    <a:pt x="517" y="89"/>
                    <a:pt x="515" y="92"/>
                  </a:cubicBezTo>
                  <a:cubicBezTo>
                    <a:pt x="513" y="97"/>
                    <a:pt x="518" y="95"/>
                    <a:pt x="519" y="98"/>
                  </a:cubicBezTo>
                  <a:cubicBezTo>
                    <a:pt x="518" y="109"/>
                    <a:pt x="513" y="116"/>
                    <a:pt x="503" y="119"/>
                  </a:cubicBezTo>
                  <a:cubicBezTo>
                    <a:pt x="504" y="122"/>
                    <a:pt x="510" y="119"/>
                    <a:pt x="511" y="122"/>
                  </a:cubicBezTo>
                  <a:cubicBezTo>
                    <a:pt x="514" y="121"/>
                    <a:pt x="513" y="117"/>
                    <a:pt x="517" y="117"/>
                  </a:cubicBezTo>
                  <a:cubicBezTo>
                    <a:pt x="517" y="118"/>
                    <a:pt x="516" y="120"/>
                    <a:pt x="516" y="122"/>
                  </a:cubicBezTo>
                  <a:cubicBezTo>
                    <a:pt x="518" y="121"/>
                    <a:pt x="517" y="119"/>
                    <a:pt x="519" y="119"/>
                  </a:cubicBezTo>
                  <a:cubicBezTo>
                    <a:pt x="521" y="119"/>
                    <a:pt x="520" y="116"/>
                    <a:pt x="520" y="116"/>
                  </a:cubicBezTo>
                  <a:cubicBezTo>
                    <a:pt x="521" y="116"/>
                    <a:pt x="523" y="116"/>
                    <a:pt x="523" y="116"/>
                  </a:cubicBezTo>
                  <a:cubicBezTo>
                    <a:pt x="524" y="115"/>
                    <a:pt x="523" y="113"/>
                    <a:pt x="523" y="112"/>
                  </a:cubicBezTo>
                  <a:cubicBezTo>
                    <a:pt x="527" y="112"/>
                    <a:pt x="527" y="112"/>
                    <a:pt x="527" y="112"/>
                  </a:cubicBezTo>
                  <a:cubicBezTo>
                    <a:pt x="526" y="107"/>
                    <a:pt x="532" y="103"/>
                    <a:pt x="527" y="101"/>
                  </a:cubicBezTo>
                  <a:cubicBezTo>
                    <a:pt x="528" y="99"/>
                    <a:pt x="530" y="100"/>
                    <a:pt x="530" y="98"/>
                  </a:cubicBezTo>
                  <a:cubicBezTo>
                    <a:pt x="530" y="96"/>
                    <a:pt x="528" y="97"/>
                    <a:pt x="527" y="96"/>
                  </a:cubicBezTo>
                  <a:cubicBezTo>
                    <a:pt x="527" y="93"/>
                    <a:pt x="532" y="96"/>
                    <a:pt x="534" y="95"/>
                  </a:cubicBezTo>
                  <a:cubicBezTo>
                    <a:pt x="533" y="94"/>
                    <a:pt x="534" y="90"/>
                    <a:pt x="530" y="91"/>
                  </a:cubicBezTo>
                  <a:cubicBezTo>
                    <a:pt x="527" y="93"/>
                    <a:pt x="525" y="87"/>
                    <a:pt x="524" y="91"/>
                  </a:cubicBezTo>
                  <a:cubicBezTo>
                    <a:pt x="522" y="88"/>
                    <a:pt x="522" y="85"/>
                    <a:pt x="523" y="82"/>
                  </a:cubicBezTo>
                  <a:cubicBezTo>
                    <a:pt x="523" y="82"/>
                    <a:pt x="526" y="83"/>
                    <a:pt x="526" y="82"/>
                  </a:cubicBezTo>
                  <a:cubicBezTo>
                    <a:pt x="527" y="81"/>
                    <a:pt x="525" y="77"/>
                    <a:pt x="526" y="75"/>
                  </a:cubicBezTo>
                  <a:cubicBezTo>
                    <a:pt x="526" y="73"/>
                    <a:pt x="524" y="75"/>
                    <a:pt x="524" y="75"/>
                  </a:cubicBezTo>
                  <a:cubicBezTo>
                    <a:pt x="522" y="73"/>
                    <a:pt x="523" y="70"/>
                    <a:pt x="522" y="67"/>
                  </a:cubicBezTo>
                  <a:cubicBezTo>
                    <a:pt x="527" y="69"/>
                    <a:pt x="525" y="63"/>
                    <a:pt x="529" y="63"/>
                  </a:cubicBezTo>
                  <a:cubicBezTo>
                    <a:pt x="529" y="56"/>
                    <a:pt x="529" y="56"/>
                    <a:pt x="529" y="56"/>
                  </a:cubicBezTo>
                  <a:cubicBezTo>
                    <a:pt x="533" y="54"/>
                    <a:pt x="531" y="60"/>
                    <a:pt x="532" y="63"/>
                  </a:cubicBezTo>
                  <a:cubicBezTo>
                    <a:pt x="532" y="65"/>
                    <a:pt x="534" y="61"/>
                    <a:pt x="534" y="64"/>
                  </a:cubicBezTo>
                  <a:cubicBezTo>
                    <a:pt x="534" y="65"/>
                    <a:pt x="533" y="66"/>
                    <a:pt x="533" y="65"/>
                  </a:cubicBezTo>
                  <a:cubicBezTo>
                    <a:pt x="534" y="69"/>
                    <a:pt x="537" y="70"/>
                    <a:pt x="541" y="72"/>
                  </a:cubicBezTo>
                  <a:cubicBezTo>
                    <a:pt x="544" y="73"/>
                    <a:pt x="541" y="68"/>
                    <a:pt x="540" y="68"/>
                  </a:cubicBezTo>
                  <a:cubicBezTo>
                    <a:pt x="542" y="66"/>
                    <a:pt x="546" y="66"/>
                    <a:pt x="550" y="65"/>
                  </a:cubicBezTo>
                  <a:cubicBezTo>
                    <a:pt x="550" y="64"/>
                    <a:pt x="547" y="64"/>
                    <a:pt x="546" y="64"/>
                  </a:cubicBezTo>
                  <a:cubicBezTo>
                    <a:pt x="547" y="60"/>
                    <a:pt x="544" y="60"/>
                    <a:pt x="544" y="57"/>
                  </a:cubicBezTo>
                  <a:cubicBezTo>
                    <a:pt x="545" y="60"/>
                    <a:pt x="554" y="56"/>
                    <a:pt x="553" y="61"/>
                  </a:cubicBezTo>
                  <a:cubicBezTo>
                    <a:pt x="554" y="62"/>
                    <a:pt x="555" y="60"/>
                    <a:pt x="555" y="60"/>
                  </a:cubicBezTo>
                  <a:cubicBezTo>
                    <a:pt x="557" y="60"/>
                    <a:pt x="556" y="62"/>
                    <a:pt x="557" y="63"/>
                  </a:cubicBezTo>
                  <a:cubicBezTo>
                    <a:pt x="557" y="63"/>
                    <a:pt x="559" y="62"/>
                    <a:pt x="560" y="63"/>
                  </a:cubicBezTo>
                  <a:cubicBezTo>
                    <a:pt x="562" y="65"/>
                    <a:pt x="567" y="62"/>
                    <a:pt x="564" y="67"/>
                  </a:cubicBezTo>
                  <a:cubicBezTo>
                    <a:pt x="571" y="67"/>
                    <a:pt x="571" y="67"/>
                    <a:pt x="571" y="67"/>
                  </a:cubicBezTo>
                  <a:cubicBezTo>
                    <a:pt x="571" y="65"/>
                    <a:pt x="565" y="64"/>
                    <a:pt x="569" y="63"/>
                  </a:cubicBezTo>
                  <a:cubicBezTo>
                    <a:pt x="568" y="61"/>
                    <a:pt x="567" y="61"/>
                    <a:pt x="565" y="60"/>
                  </a:cubicBezTo>
                  <a:cubicBezTo>
                    <a:pt x="564" y="53"/>
                    <a:pt x="565" y="52"/>
                    <a:pt x="565" y="44"/>
                  </a:cubicBezTo>
                  <a:cubicBezTo>
                    <a:pt x="573" y="44"/>
                    <a:pt x="583" y="45"/>
                    <a:pt x="589" y="44"/>
                  </a:cubicBezTo>
                  <a:cubicBezTo>
                    <a:pt x="592" y="44"/>
                    <a:pt x="590" y="40"/>
                    <a:pt x="593" y="43"/>
                  </a:cubicBezTo>
                  <a:cubicBezTo>
                    <a:pt x="598" y="40"/>
                    <a:pt x="594" y="37"/>
                    <a:pt x="596" y="33"/>
                  </a:cubicBezTo>
                  <a:cubicBezTo>
                    <a:pt x="599" y="34"/>
                    <a:pt x="601" y="33"/>
                    <a:pt x="603" y="32"/>
                  </a:cubicBezTo>
                  <a:cubicBezTo>
                    <a:pt x="605" y="29"/>
                    <a:pt x="609" y="27"/>
                    <a:pt x="611" y="25"/>
                  </a:cubicBezTo>
                  <a:cubicBezTo>
                    <a:pt x="626" y="23"/>
                    <a:pt x="641" y="21"/>
                    <a:pt x="652" y="16"/>
                  </a:cubicBezTo>
                  <a:cubicBezTo>
                    <a:pt x="654" y="15"/>
                    <a:pt x="655" y="19"/>
                    <a:pt x="655" y="19"/>
                  </a:cubicBezTo>
                  <a:cubicBezTo>
                    <a:pt x="656" y="19"/>
                    <a:pt x="657" y="15"/>
                    <a:pt x="656" y="15"/>
                  </a:cubicBezTo>
                  <a:cubicBezTo>
                    <a:pt x="659" y="16"/>
                    <a:pt x="656" y="17"/>
                    <a:pt x="658" y="19"/>
                  </a:cubicBezTo>
                  <a:cubicBezTo>
                    <a:pt x="658" y="20"/>
                    <a:pt x="661" y="19"/>
                    <a:pt x="661" y="21"/>
                  </a:cubicBezTo>
                  <a:cubicBezTo>
                    <a:pt x="663" y="20"/>
                    <a:pt x="659" y="18"/>
                    <a:pt x="662" y="18"/>
                  </a:cubicBezTo>
                  <a:cubicBezTo>
                    <a:pt x="664" y="17"/>
                    <a:pt x="669" y="18"/>
                    <a:pt x="669" y="14"/>
                  </a:cubicBezTo>
                  <a:cubicBezTo>
                    <a:pt x="672" y="14"/>
                    <a:pt x="673" y="13"/>
                    <a:pt x="673" y="11"/>
                  </a:cubicBezTo>
                  <a:cubicBezTo>
                    <a:pt x="675" y="11"/>
                    <a:pt x="675" y="13"/>
                    <a:pt x="677" y="14"/>
                  </a:cubicBezTo>
                  <a:cubicBezTo>
                    <a:pt x="681" y="13"/>
                    <a:pt x="680" y="9"/>
                    <a:pt x="680" y="5"/>
                  </a:cubicBezTo>
                  <a:cubicBezTo>
                    <a:pt x="687" y="3"/>
                    <a:pt x="694" y="0"/>
                    <a:pt x="704" y="1"/>
                  </a:cubicBezTo>
                  <a:cubicBezTo>
                    <a:pt x="703" y="2"/>
                    <a:pt x="703" y="4"/>
                    <a:pt x="703" y="7"/>
                  </a:cubicBezTo>
                  <a:cubicBezTo>
                    <a:pt x="705" y="10"/>
                    <a:pt x="711" y="10"/>
                    <a:pt x="714" y="7"/>
                  </a:cubicBezTo>
                  <a:cubicBezTo>
                    <a:pt x="715" y="7"/>
                    <a:pt x="715" y="8"/>
                    <a:pt x="714" y="8"/>
                  </a:cubicBezTo>
                  <a:moveTo>
                    <a:pt x="1051" y="179"/>
                  </a:moveTo>
                  <a:cubicBezTo>
                    <a:pt x="1051" y="177"/>
                    <a:pt x="1048" y="178"/>
                    <a:pt x="1048" y="176"/>
                  </a:cubicBezTo>
                  <a:cubicBezTo>
                    <a:pt x="1043" y="175"/>
                    <a:pt x="1043" y="179"/>
                    <a:pt x="1048" y="178"/>
                  </a:cubicBezTo>
                  <a:cubicBezTo>
                    <a:pt x="1048" y="179"/>
                    <a:pt x="1049" y="179"/>
                    <a:pt x="1051" y="179"/>
                  </a:cubicBezTo>
                  <a:moveTo>
                    <a:pt x="303" y="284"/>
                  </a:moveTo>
                  <a:cubicBezTo>
                    <a:pt x="302" y="289"/>
                    <a:pt x="308" y="286"/>
                    <a:pt x="306" y="291"/>
                  </a:cubicBezTo>
                  <a:cubicBezTo>
                    <a:pt x="308" y="292"/>
                    <a:pt x="309" y="289"/>
                    <a:pt x="310" y="291"/>
                  </a:cubicBezTo>
                  <a:cubicBezTo>
                    <a:pt x="310" y="293"/>
                    <a:pt x="309" y="292"/>
                    <a:pt x="308" y="293"/>
                  </a:cubicBezTo>
                  <a:cubicBezTo>
                    <a:pt x="306" y="294"/>
                    <a:pt x="300" y="296"/>
                    <a:pt x="299" y="296"/>
                  </a:cubicBezTo>
                  <a:cubicBezTo>
                    <a:pt x="295" y="295"/>
                    <a:pt x="294" y="292"/>
                    <a:pt x="292" y="290"/>
                  </a:cubicBezTo>
                  <a:cubicBezTo>
                    <a:pt x="292" y="288"/>
                    <a:pt x="296" y="289"/>
                    <a:pt x="296" y="287"/>
                  </a:cubicBezTo>
                  <a:cubicBezTo>
                    <a:pt x="293" y="285"/>
                    <a:pt x="292" y="284"/>
                    <a:pt x="287" y="286"/>
                  </a:cubicBezTo>
                  <a:cubicBezTo>
                    <a:pt x="286" y="283"/>
                    <a:pt x="285" y="281"/>
                    <a:pt x="280" y="281"/>
                  </a:cubicBezTo>
                  <a:cubicBezTo>
                    <a:pt x="279" y="281"/>
                    <a:pt x="280" y="284"/>
                    <a:pt x="279" y="284"/>
                  </a:cubicBezTo>
                  <a:cubicBezTo>
                    <a:pt x="278" y="285"/>
                    <a:pt x="276" y="285"/>
                    <a:pt x="275" y="286"/>
                  </a:cubicBezTo>
                  <a:cubicBezTo>
                    <a:pt x="273" y="287"/>
                    <a:pt x="273" y="291"/>
                    <a:pt x="269" y="290"/>
                  </a:cubicBezTo>
                  <a:cubicBezTo>
                    <a:pt x="271" y="295"/>
                    <a:pt x="267" y="296"/>
                    <a:pt x="266" y="297"/>
                  </a:cubicBezTo>
                  <a:cubicBezTo>
                    <a:pt x="265" y="300"/>
                    <a:pt x="266" y="303"/>
                    <a:pt x="265" y="307"/>
                  </a:cubicBezTo>
                  <a:cubicBezTo>
                    <a:pt x="264" y="307"/>
                    <a:pt x="263" y="306"/>
                    <a:pt x="262" y="305"/>
                  </a:cubicBezTo>
                  <a:cubicBezTo>
                    <a:pt x="261" y="310"/>
                    <a:pt x="265" y="312"/>
                    <a:pt x="262" y="315"/>
                  </a:cubicBezTo>
                  <a:cubicBezTo>
                    <a:pt x="265" y="314"/>
                    <a:pt x="264" y="318"/>
                    <a:pt x="265" y="318"/>
                  </a:cubicBezTo>
                  <a:cubicBezTo>
                    <a:pt x="266" y="318"/>
                    <a:pt x="267" y="318"/>
                    <a:pt x="268" y="318"/>
                  </a:cubicBezTo>
                  <a:cubicBezTo>
                    <a:pt x="271" y="319"/>
                    <a:pt x="272" y="321"/>
                    <a:pt x="273" y="319"/>
                  </a:cubicBezTo>
                  <a:cubicBezTo>
                    <a:pt x="274" y="319"/>
                    <a:pt x="276" y="319"/>
                    <a:pt x="276" y="319"/>
                  </a:cubicBezTo>
                  <a:cubicBezTo>
                    <a:pt x="281" y="319"/>
                    <a:pt x="280" y="318"/>
                    <a:pt x="282" y="317"/>
                  </a:cubicBezTo>
                  <a:cubicBezTo>
                    <a:pt x="284" y="316"/>
                    <a:pt x="285" y="318"/>
                    <a:pt x="287" y="318"/>
                  </a:cubicBezTo>
                  <a:cubicBezTo>
                    <a:pt x="288" y="317"/>
                    <a:pt x="288" y="315"/>
                    <a:pt x="289" y="315"/>
                  </a:cubicBezTo>
                  <a:cubicBezTo>
                    <a:pt x="292" y="314"/>
                    <a:pt x="298" y="314"/>
                    <a:pt x="301" y="315"/>
                  </a:cubicBezTo>
                  <a:cubicBezTo>
                    <a:pt x="304" y="316"/>
                    <a:pt x="304" y="318"/>
                    <a:pt x="307" y="318"/>
                  </a:cubicBezTo>
                  <a:cubicBezTo>
                    <a:pt x="308" y="318"/>
                    <a:pt x="309" y="317"/>
                    <a:pt x="310" y="317"/>
                  </a:cubicBezTo>
                  <a:cubicBezTo>
                    <a:pt x="309" y="317"/>
                    <a:pt x="311" y="318"/>
                    <a:pt x="311" y="318"/>
                  </a:cubicBezTo>
                  <a:cubicBezTo>
                    <a:pt x="315" y="319"/>
                    <a:pt x="315" y="319"/>
                    <a:pt x="318" y="319"/>
                  </a:cubicBezTo>
                  <a:cubicBezTo>
                    <a:pt x="325" y="320"/>
                    <a:pt x="331" y="318"/>
                    <a:pt x="338" y="319"/>
                  </a:cubicBezTo>
                  <a:cubicBezTo>
                    <a:pt x="337" y="316"/>
                    <a:pt x="338" y="314"/>
                    <a:pt x="339" y="312"/>
                  </a:cubicBezTo>
                  <a:cubicBezTo>
                    <a:pt x="334" y="306"/>
                    <a:pt x="331" y="300"/>
                    <a:pt x="321" y="298"/>
                  </a:cubicBezTo>
                  <a:cubicBezTo>
                    <a:pt x="322" y="296"/>
                    <a:pt x="319" y="296"/>
                    <a:pt x="318" y="294"/>
                  </a:cubicBezTo>
                  <a:cubicBezTo>
                    <a:pt x="318" y="292"/>
                    <a:pt x="318" y="291"/>
                    <a:pt x="317" y="290"/>
                  </a:cubicBezTo>
                  <a:cubicBezTo>
                    <a:pt x="318" y="286"/>
                    <a:pt x="322" y="286"/>
                    <a:pt x="321" y="280"/>
                  </a:cubicBezTo>
                  <a:cubicBezTo>
                    <a:pt x="313" y="279"/>
                    <a:pt x="309" y="283"/>
                    <a:pt x="303" y="284"/>
                  </a:cubicBezTo>
                  <a:moveTo>
                    <a:pt x="400" y="349"/>
                  </a:moveTo>
                  <a:cubicBezTo>
                    <a:pt x="398" y="349"/>
                    <a:pt x="396" y="349"/>
                    <a:pt x="398" y="350"/>
                  </a:cubicBezTo>
                  <a:cubicBezTo>
                    <a:pt x="401" y="348"/>
                    <a:pt x="406" y="348"/>
                    <a:pt x="408" y="347"/>
                  </a:cubicBezTo>
                  <a:cubicBezTo>
                    <a:pt x="408" y="347"/>
                    <a:pt x="408" y="345"/>
                    <a:pt x="408" y="345"/>
                  </a:cubicBezTo>
                  <a:cubicBezTo>
                    <a:pt x="409" y="344"/>
                    <a:pt x="410" y="346"/>
                    <a:pt x="411" y="346"/>
                  </a:cubicBezTo>
                  <a:cubicBezTo>
                    <a:pt x="411" y="336"/>
                    <a:pt x="411" y="336"/>
                    <a:pt x="411" y="336"/>
                  </a:cubicBezTo>
                  <a:cubicBezTo>
                    <a:pt x="409" y="334"/>
                    <a:pt x="408" y="334"/>
                    <a:pt x="407" y="332"/>
                  </a:cubicBezTo>
                  <a:cubicBezTo>
                    <a:pt x="406" y="331"/>
                    <a:pt x="407" y="330"/>
                    <a:pt x="407" y="329"/>
                  </a:cubicBezTo>
                  <a:cubicBezTo>
                    <a:pt x="406" y="327"/>
                    <a:pt x="402" y="326"/>
                    <a:pt x="405" y="325"/>
                  </a:cubicBezTo>
                  <a:cubicBezTo>
                    <a:pt x="414" y="325"/>
                    <a:pt x="414" y="325"/>
                    <a:pt x="414" y="325"/>
                  </a:cubicBezTo>
                  <a:cubicBezTo>
                    <a:pt x="415" y="320"/>
                    <a:pt x="411" y="320"/>
                    <a:pt x="411" y="318"/>
                  </a:cubicBezTo>
                  <a:cubicBezTo>
                    <a:pt x="411" y="315"/>
                    <a:pt x="408" y="316"/>
                    <a:pt x="407" y="314"/>
                  </a:cubicBezTo>
                  <a:cubicBezTo>
                    <a:pt x="407" y="314"/>
                    <a:pt x="409" y="312"/>
                    <a:pt x="408" y="311"/>
                  </a:cubicBezTo>
                  <a:cubicBezTo>
                    <a:pt x="404" y="312"/>
                    <a:pt x="403" y="309"/>
                    <a:pt x="400" y="310"/>
                  </a:cubicBezTo>
                  <a:cubicBezTo>
                    <a:pt x="401" y="302"/>
                    <a:pt x="391" y="304"/>
                    <a:pt x="391" y="297"/>
                  </a:cubicBezTo>
                  <a:cubicBezTo>
                    <a:pt x="395" y="294"/>
                    <a:pt x="397" y="290"/>
                    <a:pt x="405" y="291"/>
                  </a:cubicBezTo>
                  <a:cubicBezTo>
                    <a:pt x="406" y="290"/>
                    <a:pt x="405" y="289"/>
                    <a:pt x="407" y="288"/>
                  </a:cubicBezTo>
                  <a:cubicBezTo>
                    <a:pt x="407" y="285"/>
                    <a:pt x="402" y="285"/>
                    <a:pt x="402" y="281"/>
                  </a:cubicBezTo>
                  <a:cubicBezTo>
                    <a:pt x="396" y="281"/>
                    <a:pt x="393" y="283"/>
                    <a:pt x="388" y="281"/>
                  </a:cubicBezTo>
                  <a:cubicBezTo>
                    <a:pt x="388" y="283"/>
                    <a:pt x="388" y="285"/>
                    <a:pt x="387" y="283"/>
                  </a:cubicBezTo>
                  <a:cubicBezTo>
                    <a:pt x="386" y="282"/>
                    <a:pt x="386" y="284"/>
                    <a:pt x="386" y="284"/>
                  </a:cubicBezTo>
                  <a:cubicBezTo>
                    <a:pt x="383" y="286"/>
                    <a:pt x="377" y="288"/>
                    <a:pt x="376" y="288"/>
                  </a:cubicBezTo>
                  <a:cubicBezTo>
                    <a:pt x="372" y="290"/>
                    <a:pt x="373" y="290"/>
                    <a:pt x="372" y="293"/>
                  </a:cubicBezTo>
                  <a:cubicBezTo>
                    <a:pt x="371" y="293"/>
                    <a:pt x="369" y="292"/>
                    <a:pt x="369" y="293"/>
                  </a:cubicBezTo>
                  <a:cubicBezTo>
                    <a:pt x="368" y="293"/>
                    <a:pt x="369" y="296"/>
                    <a:pt x="369" y="297"/>
                  </a:cubicBezTo>
                  <a:cubicBezTo>
                    <a:pt x="369" y="300"/>
                    <a:pt x="373" y="295"/>
                    <a:pt x="373" y="300"/>
                  </a:cubicBezTo>
                  <a:cubicBezTo>
                    <a:pt x="373" y="301"/>
                    <a:pt x="374" y="301"/>
                    <a:pt x="374" y="303"/>
                  </a:cubicBezTo>
                  <a:cubicBezTo>
                    <a:pt x="373" y="307"/>
                    <a:pt x="376" y="310"/>
                    <a:pt x="376" y="311"/>
                  </a:cubicBezTo>
                  <a:cubicBezTo>
                    <a:pt x="376" y="313"/>
                    <a:pt x="376" y="313"/>
                    <a:pt x="377" y="314"/>
                  </a:cubicBezTo>
                  <a:cubicBezTo>
                    <a:pt x="377" y="314"/>
                    <a:pt x="379" y="318"/>
                    <a:pt x="379" y="318"/>
                  </a:cubicBezTo>
                  <a:cubicBezTo>
                    <a:pt x="380" y="322"/>
                    <a:pt x="380" y="321"/>
                    <a:pt x="381" y="324"/>
                  </a:cubicBezTo>
                  <a:cubicBezTo>
                    <a:pt x="382" y="325"/>
                    <a:pt x="381" y="327"/>
                    <a:pt x="381" y="328"/>
                  </a:cubicBezTo>
                  <a:cubicBezTo>
                    <a:pt x="382" y="329"/>
                    <a:pt x="385" y="329"/>
                    <a:pt x="384" y="332"/>
                  </a:cubicBezTo>
                  <a:cubicBezTo>
                    <a:pt x="379" y="331"/>
                    <a:pt x="383" y="338"/>
                    <a:pt x="380" y="339"/>
                  </a:cubicBezTo>
                  <a:cubicBezTo>
                    <a:pt x="386" y="340"/>
                    <a:pt x="386" y="349"/>
                    <a:pt x="393" y="345"/>
                  </a:cubicBezTo>
                  <a:cubicBezTo>
                    <a:pt x="387" y="350"/>
                    <a:pt x="399" y="345"/>
                    <a:pt x="400" y="349"/>
                  </a:cubicBezTo>
                  <a:moveTo>
                    <a:pt x="442" y="284"/>
                  </a:moveTo>
                  <a:cubicBezTo>
                    <a:pt x="441" y="285"/>
                    <a:pt x="441" y="287"/>
                    <a:pt x="440" y="288"/>
                  </a:cubicBezTo>
                  <a:cubicBezTo>
                    <a:pt x="439" y="290"/>
                    <a:pt x="437" y="290"/>
                    <a:pt x="436" y="291"/>
                  </a:cubicBezTo>
                  <a:cubicBezTo>
                    <a:pt x="437" y="292"/>
                    <a:pt x="440" y="295"/>
                    <a:pt x="440" y="297"/>
                  </a:cubicBezTo>
                  <a:cubicBezTo>
                    <a:pt x="440" y="297"/>
                    <a:pt x="438" y="297"/>
                    <a:pt x="439" y="298"/>
                  </a:cubicBezTo>
                  <a:cubicBezTo>
                    <a:pt x="440" y="300"/>
                    <a:pt x="443" y="299"/>
                    <a:pt x="445" y="301"/>
                  </a:cubicBezTo>
                  <a:cubicBezTo>
                    <a:pt x="445" y="300"/>
                    <a:pt x="446" y="299"/>
                    <a:pt x="447" y="298"/>
                  </a:cubicBezTo>
                  <a:cubicBezTo>
                    <a:pt x="449" y="294"/>
                    <a:pt x="445" y="294"/>
                    <a:pt x="445" y="291"/>
                  </a:cubicBezTo>
                  <a:cubicBezTo>
                    <a:pt x="447" y="290"/>
                    <a:pt x="449" y="289"/>
                    <a:pt x="449" y="286"/>
                  </a:cubicBezTo>
                  <a:cubicBezTo>
                    <a:pt x="446" y="286"/>
                    <a:pt x="446" y="285"/>
                    <a:pt x="447" y="283"/>
                  </a:cubicBezTo>
                  <a:cubicBezTo>
                    <a:pt x="445" y="284"/>
                    <a:pt x="443" y="283"/>
                    <a:pt x="442" y="284"/>
                  </a:cubicBezTo>
                  <a:moveTo>
                    <a:pt x="258" y="322"/>
                  </a:moveTo>
                  <a:cubicBezTo>
                    <a:pt x="257" y="328"/>
                    <a:pt x="267" y="324"/>
                    <a:pt x="268" y="322"/>
                  </a:cubicBezTo>
                  <a:cubicBezTo>
                    <a:pt x="264" y="321"/>
                    <a:pt x="262" y="321"/>
                    <a:pt x="258" y="322"/>
                  </a:cubicBezTo>
                  <a:moveTo>
                    <a:pt x="290" y="583"/>
                  </a:moveTo>
                  <a:cubicBezTo>
                    <a:pt x="292" y="578"/>
                    <a:pt x="300" y="578"/>
                    <a:pt x="299" y="569"/>
                  </a:cubicBezTo>
                  <a:cubicBezTo>
                    <a:pt x="295" y="572"/>
                    <a:pt x="288" y="566"/>
                    <a:pt x="283" y="570"/>
                  </a:cubicBezTo>
                  <a:cubicBezTo>
                    <a:pt x="289" y="571"/>
                    <a:pt x="282" y="572"/>
                    <a:pt x="282" y="573"/>
                  </a:cubicBezTo>
                  <a:cubicBezTo>
                    <a:pt x="282" y="572"/>
                    <a:pt x="283" y="576"/>
                    <a:pt x="283" y="577"/>
                  </a:cubicBezTo>
                  <a:cubicBezTo>
                    <a:pt x="283" y="579"/>
                    <a:pt x="283" y="581"/>
                    <a:pt x="282" y="582"/>
                  </a:cubicBezTo>
                  <a:cubicBezTo>
                    <a:pt x="282" y="581"/>
                    <a:pt x="281" y="580"/>
                    <a:pt x="280" y="582"/>
                  </a:cubicBezTo>
                  <a:cubicBezTo>
                    <a:pt x="282" y="584"/>
                    <a:pt x="287" y="583"/>
                    <a:pt x="290" y="58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 92"/>
            <p:cNvSpPr/>
            <p:nvPr/>
          </p:nvSpPr>
          <p:spPr bwMode="auto">
            <a:xfrm>
              <a:off x="2303462" y="1103312"/>
              <a:ext cx="63500" cy="34925"/>
            </a:xfrm>
            <a:custGeom>
              <a:avLst/>
              <a:gdLst>
                <a:gd name="T0" fmla="*/ 12 w 17"/>
                <a:gd name="T1" fmla="*/ 0 h 9"/>
                <a:gd name="T2" fmla="*/ 15 w 17"/>
                <a:gd name="T3" fmla="*/ 8 h 9"/>
                <a:gd name="T4" fmla="*/ 0 w 17"/>
                <a:gd name="T5" fmla="*/ 4 h 9"/>
                <a:gd name="T6" fmla="*/ 12 w 17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9">
                  <a:moveTo>
                    <a:pt x="12" y="0"/>
                  </a:moveTo>
                  <a:cubicBezTo>
                    <a:pt x="12" y="4"/>
                    <a:pt x="17" y="3"/>
                    <a:pt x="15" y="8"/>
                  </a:cubicBezTo>
                  <a:cubicBezTo>
                    <a:pt x="7" y="9"/>
                    <a:pt x="3" y="7"/>
                    <a:pt x="0" y="4"/>
                  </a:cubicBezTo>
                  <a:cubicBezTo>
                    <a:pt x="2" y="1"/>
                    <a:pt x="7" y="1"/>
                    <a:pt x="1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 93"/>
            <p:cNvSpPr>
              <a:spLocks noEditPoints="1"/>
            </p:cNvSpPr>
            <p:nvPr/>
          </p:nvSpPr>
          <p:spPr bwMode="auto">
            <a:xfrm>
              <a:off x="2435225" y="1166812"/>
              <a:ext cx="633413" cy="442913"/>
            </a:xfrm>
            <a:custGeom>
              <a:avLst/>
              <a:gdLst>
                <a:gd name="T0" fmla="*/ 16 w 169"/>
                <a:gd name="T1" fmla="*/ 7 h 118"/>
                <a:gd name="T2" fmla="*/ 22 w 169"/>
                <a:gd name="T3" fmla="*/ 5 h 118"/>
                <a:gd name="T4" fmla="*/ 22 w 169"/>
                <a:gd name="T5" fmla="*/ 8 h 118"/>
                <a:gd name="T6" fmla="*/ 22 w 169"/>
                <a:gd name="T7" fmla="*/ 14 h 118"/>
                <a:gd name="T8" fmla="*/ 26 w 169"/>
                <a:gd name="T9" fmla="*/ 25 h 118"/>
                <a:gd name="T10" fmla="*/ 36 w 169"/>
                <a:gd name="T11" fmla="*/ 7 h 118"/>
                <a:gd name="T12" fmla="*/ 49 w 169"/>
                <a:gd name="T13" fmla="*/ 5 h 118"/>
                <a:gd name="T14" fmla="*/ 57 w 169"/>
                <a:gd name="T15" fmla="*/ 19 h 118"/>
                <a:gd name="T16" fmla="*/ 67 w 169"/>
                <a:gd name="T17" fmla="*/ 16 h 118"/>
                <a:gd name="T18" fmla="*/ 81 w 169"/>
                <a:gd name="T19" fmla="*/ 15 h 118"/>
                <a:gd name="T20" fmla="*/ 87 w 169"/>
                <a:gd name="T21" fmla="*/ 21 h 118"/>
                <a:gd name="T22" fmla="*/ 92 w 169"/>
                <a:gd name="T23" fmla="*/ 23 h 118"/>
                <a:gd name="T24" fmla="*/ 95 w 169"/>
                <a:gd name="T25" fmla="*/ 25 h 118"/>
                <a:gd name="T26" fmla="*/ 108 w 169"/>
                <a:gd name="T27" fmla="*/ 28 h 118"/>
                <a:gd name="T28" fmla="*/ 119 w 169"/>
                <a:gd name="T29" fmla="*/ 33 h 118"/>
                <a:gd name="T30" fmla="*/ 123 w 169"/>
                <a:gd name="T31" fmla="*/ 37 h 118"/>
                <a:gd name="T32" fmla="*/ 131 w 169"/>
                <a:gd name="T33" fmla="*/ 44 h 118"/>
                <a:gd name="T34" fmla="*/ 126 w 169"/>
                <a:gd name="T35" fmla="*/ 56 h 118"/>
                <a:gd name="T36" fmla="*/ 138 w 169"/>
                <a:gd name="T37" fmla="*/ 57 h 118"/>
                <a:gd name="T38" fmla="*/ 141 w 169"/>
                <a:gd name="T39" fmla="*/ 64 h 118"/>
                <a:gd name="T40" fmla="*/ 153 w 169"/>
                <a:gd name="T41" fmla="*/ 66 h 118"/>
                <a:gd name="T42" fmla="*/ 160 w 169"/>
                <a:gd name="T43" fmla="*/ 73 h 118"/>
                <a:gd name="T44" fmla="*/ 162 w 169"/>
                <a:gd name="T45" fmla="*/ 78 h 118"/>
                <a:gd name="T46" fmla="*/ 155 w 169"/>
                <a:gd name="T47" fmla="*/ 88 h 118"/>
                <a:gd name="T48" fmla="*/ 146 w 169"/>
                <a:gd name="T49" fmla="*/ 87 h 118"/>
                <a:gd name="T50" fmla="*/ 137 w 169"/>
                <a:gd name="T51" fmla="*/ 78 h 118"/>
                <a:gd name="T52" fmla="*/ 130 w 169"/>
                <a:gd name="T53" fmla="*/ 85 h 118"/>
                <a:gd name="T54" fmla="*/ 140 w 169"/>
                <a:gd name="T55" fmla="*/ 91 h 118"/>
                <a:gd name="T56" fmla="*/ 146 w 169"/>
                <a:gd name="T57" fmla="*/ 101 h 118"/>
                <a:gd name="T58" fmla="*/ 141 w 169"/>
                <a:gd name="T59" fmla="*/ 110 h 118"/>
                <a:gd name="T60" fmla="*/ 123 w 169"/>
                <a:gd name="T61" fmla="*/ 103 h 118"/>
                <a:gd name="T62" fmla="*/ 129 w 169"/>
                <a:gd name="T63" fmla="*/ 110 h 118"/>
                <a:gd name="T64" fmla="*/ 136 w 169"/>
                <a:gd name="T65" fmla="*/ 115 h 118"/>
                <a:gd name="T66" fmla="*/ 129 w 169"/>
                <a:gd name="T67" fmla="*/ 115 h 118"/>
                <a:gd name="T68" fmla="*/ 113 w 169"/>
                <a:gd name="T69" fmla="*/ 109 h 118"/>
                <a:gd name="T70" fmla="*/ 105 w 169"/>
                <a:gd name="T71" fmla="*/ 105 h 118"/>
                <a:gd name="T72" fmla="*/ 101 w 169"/>
                <a:gd name="T73" fmla="*/ 98 h 118"/>
                <a:gd name="T74" fmla="*/ 92 w 169"/>
                <a:gd name="T75" fmla="*/ 82 h 118"/>
                <a:gd name="T76" fmla="*/ 94 w 169"/>
                <a:gd name="T77" fmla="*/ 78 h 118"/>
                <a:gd name="T78" fmla="*/ 96 w 169"/>
                <a:gd name="T79" fmla="*/ 73 h 118"/>
                <a:gd name="T80" fmla="*/ 101 w 169"/>
                <a:gd name="T81" fmla="*/ 66 h 118"/>
                <a:gd name="T82" fmla="*/ 96 w 169"/>
                <a:gd name="T83" fmla="*/ 57 h 118"/>
                <a:gd name="T84" fmla="*/ 91 w 169"/>
                <a:gd name="T85" fmla="*/ 53 h 118"/>
                <a:gd name="T86" fmla="*/ 87 w 169"/>
                <a:gd name="T87" fmla="*/ 53 h 118"/>
                <a:gd name="T88" fmla="*/ 81 w 169"/>
                <a:gd name="T89" fmla="*/ 52 h 118"/>
                <a:gd name="T90" fmla="*/ 70 w 169"/>
                <a:gd name="T91" fmla="*/ 39 h 118"/>
                <a:gd name="T92" fmla="*/ 59 w 169"/>
                <a:gd name="T93" fmla="*/ 42 h 118"/>
                <a:gd name="T94" fmla="*/ 49 w 169"/>
                <a:gd name="T95" fmla="*/ 42 h 118"/>
                <a:gd name="T96" fmla="*/ 37 w 169"/>
                <a:gd name="T97" fmla="*/ 42 h 118"/>
                <a:gd name="T98" fmla="*/ 16 w 169"/>
                <a:gd name="T99" fmla="*/ 37 h 118"/>
                <a:gd name="T100" fmla="*/ 7 w 169"/>
                <a:gd name="T101" fmla="*/ 32 h 118"/>
                <a:gd name="T102" fmla="*/ 4 w 169"/>
                <a:gd name="T103" fmla="*/ 25 h 118"/>
                <a:gd name="T104" fmla="*/ 5 w 169"/>
                <a:gd name="T105" fmla="*/ 19 h 118"/>
                <a:gd name="T106" fmla="*/ 109 w 169"/>
                <a:gd name="T107" fmla="*/ 81 h 118"/>
                <a:gd name="T108" fmla="*/ 116 w 169"/>
                <a:gd name="T109" fmla="*/ 75 h 118"/>
                <a:gd name="T110" fmla="*/ 109 w 169"/>
                <a:gd name="T111" fmla="*/ 8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" h="118">
                  <a:moveTo>
                    <a:pt x="7" y="8"/>
                  </a:moveTo>
                  <a:cubicBezTo>
                    <a:pt x="9" y="12"/>
                    <a:pt x="15" y="3"/>
                    <a:pt x="16" y="7"/>
                  </a:cubicBezTo>
                  <a:cubicBezTo>
                    <a:pt x="18" y="7"/>
                    <a:pt x="17" y="4"/>
                    <a:pt x="18" y="4"/>
                  </a:cubicBezTo>
                  <a:cubicBezTo>
                    <a:pt x="20" y="3"/>
                    <a:pt x="21" y="5"/>
                    <a:pt x="22" y="5"/>
                  </a:cubicBezTo>
                  <a:cubicBezTo>
                    <a:pt x="24" y="5"/>
                    <a:pt x="24" y="0"/>
                    <a:pt x="28" y="4"/>
                  </a:cubicBezTo>
                  <a:cubicBezTo>
                    <a:pt x="28" y="10"/>
                    <a:pt x="24" y="6"/>
                    <a:pt x="22" y="8"/>
                  </a:cubicBezTo>
                  <a:cubicBezTo>
                    <a:pt x="21" y="9"/>
                    <a:pt x="25" y="9"/>
                    <a:pt x="25" y="9"/>
                  </a:cubicBezTo>
                  <a:cubicBezTo>
                    <a:pt x="25" y="11"/>
                    <a:pt x="22" y="12"/>
                    <a:pt x="22" y="14"/>
                  </a:cubicBezTo>
                  <a:cubicBezTo>
                    <a:pt x="22" y="16"/>
                    <a:pt x="23" y="16"/>
                    <a:pt x="23" y="18"/>
                  </a:cubicBezTo>
                  <a:cubicBezTo>
                    <a:pt x="24" y="20"/>
                    <a:pt x="22" y="25"/>
                    <a:pt x="26" y="25"/>
                  </a:cubicBezTo>
                  <a:cubicBezTo>
                    <a:pt x="29" y="24"/>
                    <a:pt x="27" y="17"/>
                    <a:pt x="28" y="14"/>
                  </a:cubicBezTo>
                  <a:cubicBezTo>
                    <a:pt x="34" y="15"/>
                    <a:pt x="34" y="10"/>
                    <a:pt x="36" y="7"/>
                  </a:cubicBezTo>
                  <a:cubicBezTo>
                    <a:pt x="38" y="10"/>
                    <a:pt x="41" y="4"/>
                    <a:pt x="43" y="8"/>
                  </a:cubicBezTo>
                  <a:cubicBezTo>
                    <a:pt x="46" y="8"/>
                    <a:pt x="45" y="4"/>
                    <a:pt x="49" y="5"/>
                  </a:cubicBezTo>
                  <a:cubicBezTo>
                    <a:pt x="48" y="10"/>
                    <a:pt x="52" y="11"/>
                    <a:pt x="56" y="12"/>
                  </a:cubicBezTo>
                  <a:cubicBezTo>
                    <a:pt x="54" y="17"/>
                    <a:pt x="55" y="16"/>
                    <a:pt x="57" y="19"/>
                  </a:cubicBezTo>
                  <a:cubicBezTo>
                    <a:pt x="59" y="18"/>
                    <a:pt x="61" y="18"/>
                    <a:pt x="63" y="19"/>
                  </a:cubicBezTo>
                  <a:cubicBezTo>
                    <a:pt x="66" y="20"/>
                    <a:pt x="66" y="17"/>
                    <a:pt x="67" y="16"/>
                  </a:cubicBezTo>
                  <a:cubicBezTo>
                    <a:pt x="68" y="16"/>
                    <a:pt x="71" y="17"/>
                    <a:pt x="71" y="15"/>
                  </a:cubicBezTo>
                  <a:cubicBezTo>
                    <a:pt x="75" y="16"/>
                    <a:pt x="77" y="16"/>
                    <a:pt x="81" y="15"/>
                  </a:cubicBezTo>
                  <a:cubicBezTo>
                    <a:pt x="81" y="18"/>
                    <a:pt x="85" y="17"/>
                    <a:pt x="84" y="16"/>
                  </a:cubicBezTo>
                  <a:cubicBezTo>
                    <a:pt x="85" y="17"/>
                    <a:pt x="85" y="19"/>
                    <a:pt x="87" y="21"/>
                  </a:cubicBezTo>
                  <a:cubicBezTo>
                    <a:pt x="87" y="21"/>
                    <a:pt x="90" y="21"/>
                    <a:pt x="91" y="22"/>
                  </a:cubicBezTo>
                  <a:cubicBezTo>
                    <a:pt x="92" y="22"/>
                    <a:pt x="91" y="23"/>
                    <a:pt x="92" y="23"/>
                  </a:cubicBezTo>
                  <a:cubicBezTo>
                    <a:pt x="95" y="24"/>
                    <a:pt x="91" y="26"/>
                    <a:pt x="94" y="28"/>
                  </a:cubicBezTo>
                  <a:cubicBezTo>
                    <a:pt x="94" y="28"/>
                    <a:pt x="95" y="25"/>
                    <a:pt x="95" y="25"/>
                  </a:cubicBezTo>
                  <a:cubicBezTo>
                    <a:pt x="97" y="26"/>
                    <a:pt x="97" y="29"/>
                    <a:pt x="101" y="29"/>
                  </a:cubicBezTo>
                  <a:cubicBezTo>
                    <a:pt x="103" y="29"/>
                    <a:pt x="105" y="28"/>
                    <a:pt x="108" y="28"/>
                  </a:cubicBezTo>
                  <a:cubicBezTo>
                    <a:pt x="107" y="33"/>
                    <a:pt x="116" y="30"/>
                    <a:pt x="116" y="35"/>
                  </a:cubicBezTo>
                  <a:cubicBezTo>
                    <a:pt x="118" y="35"/>
                    <a:pt x="119" y="34"/>
                    <a:pt x="119" y="33"/>
                  </a:cubicBezTo>
                  <a:cubicBezTo>
                    <a:pt x="121" y="34"/>
                    <a:pt x="121" y="36"/>
                    <a:pt x="122" y="39"/>
                  </a:cubicBezTo>
                  <a:cubicBezTo>
                    <a:pt x="123" y="39"/>
                    <a:pt x="123" y="38"/>
                    <a:pt x="123" y="37"/>
                  </a:cubicBezTo>
                  <a:cubicBezTo>
                    <a:pt x="125" y="39"/>
                    <a:pt x="127" y="42"/>
                    <a:pt x="131" y="42"/>
                  </a:cubicBezTo>
                  <a:cubicBezTo>
                    <a:pt x="131" y="43"/>
                    <a:pt x="130" y="44"/>
                    <a:pt x="131" y="44"/>
                  </a:cubicBezTo>
                  <a:cubicBezTo>
                    <a:pt x="133" y="47"/>
                    <a:pt x="127" y="49"/>
                    <a:pt x="131" y="50"/>
                  </a:cubicBezTo>
                  <a:cubicBezTo>
                    <a:pt x="130" y="52"/>
                    <a:pt x="126" y="52"/>
                    <a:pt x="126" y="56"/>
                  </a:cubicBezTo>
                  <a:cubicBezTo>
                    <a:pt x="129" y="61"/>
                    <a:pt x="135" y="54"/>
                    <a:pt x="137" y="60"/>
                  </a:cubicBezTo>
                  <a:cubicBezTo>
                    <a:pt x="138" y="60"/>
                    <a:pt x="138" y="58"/>
                    <a:pt x="138" y="57"/>
                  </a:cubicBezTo>
                  <a:cubicBezTo>
                    <a:pt x="141" y="57"/>
                    <a:pt x="139" y="60"/>
                    <a:pt x="140" y="61"/>
                  </a:cubicBezTo>
                  <a:cubicBezTo>
                    <a:pt x="140" y="61"/>
                    <a:pt x="141" y="64"/>
                    <a:pt x="141" y="64"/>
                  </a:cubicBezTo>
                  <a:cubicBezTo>
                    <a:pt x="143" y="64"/>
                    <a:pt x="145" y="61"/>
                    <a:pt x="144" y="67"/>
                  </a:cubicBezTo>
                  <a:cubicBezTo>
                    <a:pt x="147" y="67"/>
                    <a:pt x="148" y="65"/>
                    <a:pt x="153" y="66"/>
                  </a:cubicBezTo>
                  <a:cubicBezTo>
                    <a:pt x="153" y="67"/>
                    <a:pt x="154" y="68"/>
                    <a:pt x="154" y="70"/>
                  </a:cubicBezTo>
                  <a:cubicBezTo>
                    <a:pt x="156" y="70"/>
                    <a:pt x="161" y="68"/>
                    <a:pt x="160" y="73"/>
                  </a:cubicBezTo>
                  <a:cubicBezTo>
                    <a:pt x="165" y="70"/>
                    <a:pt x="162" y="73"/>
                    <a:pt x="167" y="74"/>
                  </a:cubicBezTo>
                  <a:cubicBezTo>
                    <a:pt x="169" y="77"/>
                    <a:pt x="162" y="78"/>
                    <a:pt x="162" y="78"/>
                  </a:cubicBezTo>
                  <a:cubicBezTo>
                    <a:pt x="162" y="79"/>
                    <a:pt x="163" y="80"/>
                    <a:pt x="164" y="80"/>
                  </a:cubicBezTo>
                  <a:cubicBezTo>
                    <a:pt x="160" y="83"/>
                    <a:pt x="157" y="83"/>
                    <a:pt x="155" y="88"/>
                  </a:cubicBezTo>
                  <a:cubicBezTo>
                    <a:pt x="154" y="88"/>
                    <a:pt x="153" y="88"/>
                    <a:pt x="153" y="89"/>
                  </a:cubicBezTo>
                  <a:cubicBezTo>
                    <a:pt x="151" y="89"/>
                    <a:pt x="146" y="89"/>
                    <a:pt x="146" y="87"/>
                  </a:cubicBezTo>
                  <a:cubicBezTo>
                    <a:pt x="146" y="84"/>
                    <a:pt x="138" y="87"/>
                    <a:pt x="140" y="81"/>
                  </a:cubicBezTo>
                  <a:cubicBezTo>
                    <a:pt x="137" y="81"/>
                    <a:pt x="137" y="80"/>
                    <a:pt x="137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28" y="78"/>
                    <a:pt x="131" y="83"/>
                    <a:pt x="130" y="85"/>
                  </a:cubicBezTo>
                  <a:cubicBezTo>
                    <a:pt x="130" y="88"/>
                    <a:pt x="134" y="88"/>
                    <a:pt x="134" y="91"/>
                  </a:cubicBezTo>
                  <a:cubicBezTo>
                    <a:pt x="137" y="89"/>
                    <a:pt x="140" y="94"/>
                    <a:pt x="140" y="91"/>
                  </a:cubicBezTo>
                  <a:cubicBezTo>
                    <a:pt x="142" y="92"/>
                    <a:pt x="143" y="96"/>
                    <a:pt x="143" y="99"/>
                  </a:cubicBezTo>
                  <a:cubicBezTo>
                    <a:pt x="142" y="101"/>
                    <a:pt x="145" y="100"/>
                    <a:pt x="146" y="101"/>
                  </a:cubicBezTo>
                  <a:cubicBezTo>
                    <a:pt x="147" y="104"/>
                    <a:pt x="144" y="110"/>
                    <a:pt x="144" y="113"/>
                  </a:cubicBezTo>
                  <a:cubicBezTo>
                    <a:pt x="141" y="115"/>
                    <a:pt x="142" y="111"/>
                    <a:pt x="141" y="110"/>
                  </a:cubicBezTo>
                  <a:cubicBezTo>
                    <a:pt x="139" y="109"/>
                    <a:pt x="135" y="110"/>
                    <a:pt x="134" y="106"/>
                  </a:cubicBezTo>
                  <a:cubicBezTo>
                    <a:pt x="129" y="107"/>
                    <a:pt x="129" y="102"/>
                    <a:pt x="123" y="103"/>
                  </a:cubicBezTo>
                  <a:cubicBezTo>
                    <a:pt x="123" y="106"/>
                    <a:pt x="128" y="104"/>
                    <a:pt x="129" y="106"/>
                  </a:cubicBezTo>
                  <a:cubicBezTo>
                    <a:pt x="124" y="111"/>
                    <a:pt x="133" y="108"/>
                    <a:pt x="129" y="110"/>
                  </a:cubicBezTo>
                  <a:cubicBezTo>
                    <a:pt x="129" y="112"/>
                    <a:pt x="132" y="112"/>
                    <a:pt x="134" y="113"/>
                  </a:cubicBezTo>
                  <a:cubicBezTo>
                    <a:pt x="135" y="114"/>
                    <a:pt x="134" y="115"/>
                    <a:pt x="136" y="115"/>
                  </a:cubicBezTo>
                  <a:cubicBezTo>
                    <a:pt x="138" y="115"/>
                    <a:pt x="138" y="115"/>
                    <a:pt x="138" y="117"/>
                  </a:cubicBezTo>
                  <a:cubicBezTo>
                    <a:pt x="134" y="118"/>
                    <a:pt x="132" y="117"/>
                    <a:pt x="129" y="115"/>
                  </a:cubicBezTo>
                  <a:cubicBezTo>
                    <a:pt x="127" y="113"/>
                    <a:pt x="123" y="114"/>
                    <a:pt x="120" y="112"/>
                  </a:cubicBezTo>
                  <a:cubicBezTo>
                    <a:pt x="119" y="111"/>
                    <a:pt x="115" y="109"/>
                    <a:pt x="113" y="109"/>
                  </a:cubicBezTo>
                  <a:cubicBezTo>
                    <a:pt x="111" y="109"/>
                    <a:pt x="111" y="107"/>
                    <a:pt x="110" y="106"/>
                  </a:cubicBezTo>
                  <a:cubicBezTo>
                    <a:pt x="109" y="105"/>
                    <a:pt x="106" y="106"/>
                    <a:pt x="105" y="105"/>
                  </a:cubicBezTo>
                  <a:cubicBezTo>
                    <a:pt x="104" y="104"/>
                    <a:pt x="104" y="102"/>
                    <a:pt x="103" y="101"/>
                  </a:cubicBezTo>
                  <a:cubicBezTo>
                    <a:pt x="103" y="100"/>
                    <a:pt x="99" y="101"/>
                    <a:pt x="101" y="98"/>
                  </a:cubicBezTo>
                  <a:cubicBezTo>
                    <a:pt x="95" y="98"/>
                    <a:pt x="94" y="92"/>
                    <a:pt x="91" y="89"/>
                  </a:cubicBezTo>
                  <a:cubicBezTo>
                    <a:pt x="92" y="89"/>
                    <a:pt x="90" y="84"/>
                    <a:pt x="92" y="82"/>
                  </a:cubicBezTo>
                  <a:cubicBezTo>
                    <a:pt x="92" y="82"/>
                    <a:pt x="95" y="83"/>
                    <a:pt x="95" y="82"/>
                  </a:cubicBezTo>
                  <a:cubicBezTo>
                    <a:pt x="95" y="82"/>
                    <a:pt x="93" y="80"/>
                    <a:pt x="94" y="78"/>
                  </a:cubicBezTo>
                  <a:cubicBezTo>
                    <a:pt x="94" y="78"/>
                    <a:pt x="96" y="78"/>
                    <a:pt x="96" y="78"/>
                  </a:cubicBezTo>
                  <a:cubicBezTo>
                    <a:pt x="97" y="77"/>
                    <a:pt x="96" y="74"/>
                    <a:pt x="96" y="73"/>
                  </a:cubicBezTo>
                  <a:cubicBezTo>
                    <a:pt x="97" y="72"/>
                    <a:pt x="99" y="73"/>
                    <a:pt x="99" y="73"/>
                  </a:cubicBezTo>
                  <a:cubicBezTo>
                    <a:pt x="101" y="71"/>
                    <a:pt x="99" y="67"/>
                    <a:pt x="101" y="66"/>
                  </a:cubicBezTo>
                  <a:cubicBezTo>
                    <a:pt x="100" y="64"/>
                    <a:pt x="98" y="64"/>
                    <a:pt x="96" y="64"/>
                  </a:cubicBezTo>
                  <a:cubicBezTo>
                    <a:pt x="96" y="57"/>
                    <a:pt x="96" y="57"/>
                    <a:pt x="96" y="57"/>
                  </a:cubicBezTo>
                  <a:cubicBezTo>
                    <a:pt x="95" y="57"/>
                    <a:pt x="94" y="57"/>
                    <a:pt x="94" y="59"/>
                  </a:cubicBezTo>
                  <a:cubicBezTo>
                    <a:pt x="91" y="57"/>
                    <a:pt x="92" y="54"/>
                    <a:pt x="91" y="53"/>
                  </a:cubicBezTo>
                  <a:cubicBezTo>
                    <a:pt x="90" y="53"/>
                    <a:pt x="89" y="55"/>
                    <a:pt x="88" y="54"/>
                  </a:cubicBezTo>
                  <a:cubicBezTo>
                    <a:pt x="88" y="54"/>
                    <a:pt x="87" y="53"/>
                    <a:pt x="87" y="53"/>
                  </a:cubicBezTo>
                  <a:cubicBezTo>
                    <a:pt x="86" y="52"/>
                    <a:pt x="84" y="50"/>
                    <a:pt x="84" y="50"/>
                  </a:cubicBezTo>
                  <a:cubicBezTo>
                    <a:pt x="83" y="50"/>
                    <a:pt x="82" y="52"/>
                    <a:pt x="81" y="52"/>
                  </a:cubicBezTo>
                  <a:cubicBezTo>
                    <a:pt x="81" y="51"/>
                    <a:pt x="79" y="48"/>
                    <a:pt x="75" y="49"/>
                  </a:cubicBezTo>
                  <a:cubicBezTo>
                    <a:pt x="81" y="42"/>
                    <a:pt x="68" y="46"/>
                    <a:pt x="70" y="39"/>
                  </a:cubicBezTo>
                  <a:cubicBezTo>
                    <a:pt x="66" y="39"/>
                    <a:pt x="63" y="39"/>
                    <a:pt x="63" y="43"/>
                  </a:cubicBezTo>
                  <a:cubicBezTo>
                    <a:pt x="61" y="44"/>
                    <a:pt x="59" y="42"/>
                    <a:pt x="59" y="42"/>
                  </a:cubicBezTo>
                  <a:cubicBezTo>
                    <a:pt x="57" y="42"/>
                    <a:pt x="56" y="43"/>
                    <a:pt x="54" y="43"/>
                  </a:cubicBezTo>
                  <a:cubicBezTo>
                    <a:pt x="52" y="43"/>
                    <a:pt x="51" y="42"/>
                    <a:pt x="49" y="42"/>
                  </a:cubicBezTo>
                  <a:cubicBezTo>
                    <a:pt x="46" y="42"/>
                    <a:pt x="46" y="43"/>
                    <a:pt x="43" y="43"/>
                  </a:cubicBezTo>
                  <a:cubicBezTo>
                    <a:pt x="40" y="43"/>
                    <a:pt x="39" y="42"/>
                    <a:pt x="37" y="42"/>
                  </a:cubicBezTo>
                  <a:cubicBezTo>
                    <a:pt x="31" y="41"/>
                    <a:pt x="26" y="42"/>
                    <a:pt x="19" y="40"/>
                  </a:cubicBezTo>
                  <a:cubicBezTo>
                    <a:pt x="19" y="40"/>
                    <a:pt x="17" y="38"/>
                    <a:pt x="16" y="37"/>
                  </a:cubicBezTo>
                  <a:cubicBezTo>
                    <a:pt x="14" y="37"/>
                    <a:pt x="12" y="38"/>
                    <a:pt x="12" y="35"/>
                  </a:cubicBezTo>
                  <a:cubicBezTo>
                    <a:pt x="10" y="34"/>
                    <a:pt x="5" y="36"/>
                    <a:pt x="7" y="32"/>
                  </a:cubicBezTo>
                  <a:cubicBezTo>
                    <a:pt x="11" y="33"/>
                    <a:pt x="13" y="30"/>
                    <a:pt x="15" y="29"/>
                  </a:cubicBezTo>
                  <a:cubicBezTo>
                    <a:pt x="13" y="26"/>
                    <a:pt x="5" y="28"/>
                    <a:pt x="4" y="25"/>
                  </a:cubicBezTo>
                  <a:cubicBezTo>
                    <a:pt x="3" y="25"/>
                    <a:pt x="2" y="25"/>
                    <a:pt x="2" y="26"/>
                  </a:cubicBezTo>
                  <a:cubicBezTo>
                    <a:pt x="0" y="26"/>
                    <a:pt x="4" y="20"/>
                    <a:pt x="5" y="19"/>
                  </a:cubicBezTo>
                  <a:cubicBezTo>
                    <a:pt x="4" y="14"/>
                    <a:pt x="8" y="13"/>
                    <a:pt x="7" y="8"/>
                  </a:cubicBezTo>
                  <a:moveTo>
                    <a:pt x="109" y="81"/>
                  </a:moveTo>
                  <a:cubicBezTo>
                    <a:pt x="110" y="78"/>
                    <a:pt x="116" y="80"/>
                    <a:pt x="119" y="80"/>
                  </a:cubicBezTo>
                  <a:cubicBezTo>
                    <a:pt x="119" y="77"/>
                    <a:pt x="117" y="77"/>
                    <a:pt x="116" y="75"/>
                  </a:cubicBezTo>
                  <a:cubicBezTo>
                    <a:pt x="114" y="73"/>
                    <a:pt x="111" y="75"/>
                    <a:pt x="108" y="73"/>
                  </a:cubicBezTo>
                  <a:cubicBezTo>
                    <a:pt x="108" y="75"/>
                    <a:pt x="106" y="81"/>
                    <a:pt x="109" y="8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 94"/>
            <p:cNvSpPr/>
            <p:nvPr/>
          </p:nvSpPr>
          <p:spPr bwMode="auto">
            <a:xfrm>
              <a:off x="1816100" y="1190625"/>
              <a:ext cx="388938" cy="193675"/>
            </a:xfrm>
            <a:custGeom>
              <a:avLst/>
              <a:gdLst>
                <a:gd name="T0" fmla="*/ 12 w 104"/>
                <a:gd name="T1" fmla="*/ 40 h 52"/>
                <a:gd name="T2" fmla="*/ 13 w 104"/>
                <a:gd name="T3" fmla="*/ 36 h 52"/>
                <a:gd name="T4" fmla="*/ 19 w 104"/>
                <a:gd name="T5" fmla="*/ 34 h 52"/>
                <a:gd name="T6" fmla="*/ 22 w 104"/>
                <a:gd name="T7" fmla="*/ 33 h 52"/>
                <a:gd name="T8" fmla="*/ 37 w 104"/>
                <a:gd name="T9" fmla="*/ 31 h 52"/>
                <a:gd name="T10" fmla="*/ 22 w 104"/>
                <a:gd name="T11" fmla="*/ 30 h 52"/>
                <a:gd name="T12" fmla="*/ 20 w 104"/>
                <a:gd name="T13" fmla="*/ 29 h 52"/>
                <a:gd name="T14" fmla="*/ 16 w 104"/>
                <a:gd name="T15" fmla="*/ 30 h 52"/>
                <a:gd name="T16" fmla="*/ 7 w 104"/>
                <a:gd name="T17" fmla="*/ 29 h 52"/>
                <a:gd name="T18" fmla="*/ 15 w 104"/>
                <a:gd name="T19" fmla="*/ 23 h 52"/>
                <a:gd name="T20" fmla="*/ 19 w 104"/>
                <a:gd name="T21" fmla="*/ 23 h 52"/>
                <a:gd name="T22" fmla="*/ 3 w 104"/>
                <a:gd name="T23" fmla="*/ 20 h 52"/>
                <a:gd name="T24" fmla="*/ 0 w 104"/>
                <a:gd name="T25" fmla="*/ 16 h 52"/>
                <a:gd name="T26" fmla="*/ 7 w 104"/>
                <a:gd name="T27" fmla="*/ 10 h 52"/>
                <a:gd name="T28" fmla="*/ 7 w 104"/>
                <a:gd name="T29" fmla="*/ 9 h 52"/>
                <a:gd name="T30" fmla="*/ 22 w 104"/>
                <a:gd name="T31" fmla="*/ 3 h 52"/>
                <a:gd name="T32" fmla="*/ 26 w 104"/>
                <a:gd name="T33" fmla="*/ 1 h 52"/>
                <a:gd name="T34" fmla="*/ 29 w 104"/>
                <a:gd name="T35" fmla="*/ 2 h 52"/>
                <a:gd name="T36" fmla="*/ 31 w 104"/>
                <a:gd name="T37" fmla="*/ 8 h 52"/>
                <a:gd name="T38" fmla="*/ 29 w 104"/>
                <a:gd name="T39" fmla="*/ 9 h 52"/>
                <a:gd name="T40" fmla="*/ 31 w 104"/>
                <a:gd name="T41" fmla="*/ 10 h 52"/>
                <a:gd name="T42" fmla="*/ 33 w 104"/>
                <a:gd name="T43" fmla="*/ 8 h 52"/>
                <a:gd name="T44" fmla="*/ 41 w 104"/>
                <a:gd name="T45" fmla="*/ 6 h 52"/>
                <a:gd name="T46" fmla="*/ 45 w 104"/>
                <a:gd name="T47" fmla="*/ 13 h 52"/>
                <a:gd name="T48" fmla="*/ 51 w 104"/>
                <a:gd name="T49" fmla="*/ 10 h 52"/>
                <a:gd name="T50" fmla="*/ 55 w 104"/>
                <a:gd name="T51" fmla="*/ 6 h 52"/>
                <a:gd name="T52" fmla="*/ 59 w 104"/>
                <a:gd name="T53" fmla="*/ 8 h 52"/>
                <a:gd name="T54" fmla="*/ 61 w 104"/>
                <a:gd name="T55" fmla="*/ 13 h 52"/>
                <a:gd name="T56" fmla="*/ 64 w 104"/>
                <a:gd name="T57" fmla="*/ 19 h 52"/>
                <a:gd name="T58" fmla="*/ 69 w 104"/>
                <a:gd name="T59" fmla="*/ 15 h 52"/>
                <a:gd name="T60" fmla="*/ 65 w 104"/>
                <a:gd name="T61" fmla="*/ 12 h 52"/>
                <a:gd name="T62" fmla="*/ 65 w 104"/>
                <a:gd name="T63" fmla="*/ 3 h 52"/>
                <a:gd name="T64" fmla="*/ 71 w 104"/>
                <a:gd name="T65" fmla="*/ 2 h 52"/>
                <a:gd name="T66" fmla="*/ 76 w 104"/>
                <a:gd name="T67" fmla="*/ 12 h 52"/>
                <a:gd name="T68" fmla="*/ 80 w 104"/>
                <a:gd name="T69" fmla="*/ 15 h 52"/>
                <a:gd name="T70" fmla="*/ 83 w 104"/>
                <a:gd name="T71" fmla="*/ 19 h 52"/>
                <a:gd name="T72" fmla="*/ 82 w 104"/>
                <a:gd name="T73" fmla="*/ 23 h 52"/>
                <a:gd name="T74" fmla="*/ 86 w 104"/>
                <a:gd name="T75" fmla="*/ 29 h 52"/>
                <a:gd name="T76" fmla="*/ 99 w 104"/>
                <a:gd name="T77" fmla="*/ 30 h 52"/>
                <a:gd name="T78" fmla="*/ 103 w 104"/>
                <a:gd name="T79" fmla="*/ 34 h 52"/>
                <a:gd name="T80" fmla="*/ 104 w 104"/>
                <a:gd name="T81" fmla="*/ 37 h 52"/>
                <a:gd name="T82" fmla="*/ 93 w 104"/>
                <a:gd name="T83" fmla="*/ 37 h 52"/>
                <a:gd name="T84" fmla="*/ 96 w 104"/>
                <a:gd name="T85" fmla="*/ 47 h 52"/>
                <a:gd name="T86" fmla="*/ 80 w 104"/>
                <a:gd name="T87" fmla="*/ 47 h 52"/>
                <a:gd name="T88" fmla="*/ 61 w 104"/>
                <a:gd name="T89" fmla="*/ 47 h 52"/>
                <a:gd name="T90" fmla="*/ 54 w 104"/>
                <a:gd name="T91" fmla="*/ 48 h 52"/>
                <a:gd name="T92" fmla="*/ 52 w 104"/>
                <a:gd name="T93" fmla="*/ 51 h 52"/>
                <a:gd name="T94" fmla="*/ 34 w 104"/>
                <a:gd name="T95" fmla="*/ 51 h 52"/>
                <a:gd name="T96" fmla="*/ 29 w 104"/>
                <a:gd name="T97" fmla="*/ 43 h 52"/>
                <a:gd name="T98" fmla="*/ 17 w 104"/>
                <a:gd name="T99" fmla="*/ 40 h 52"/>
                <a:gd name="T100" fmla="*/ 16 w 104"/>
                <a:gd name="T101" fmla="*/ 41 h 52"/>
                <a:gd name="T102" fmla="*/ 16 w 104"/>
                <a:gd name="T103" fmla="*/ 38 h 52"/>
                <a:gd name="T104" fmla="*/ 12 w 104"/>
                <a:gd name="T105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4" h="52">
                  <a:moveTo>
                    <a:pt x="12" y="40"/>
                  </a:moveTo>
                  <a:cubicBezTo>
                    <a:pt x="9" y="40"/>
                    <a:pt x="12" y="36"/>
                    <a:pt x="13" y="36"/>
                  </a:cubicBezTo>
                  <a:cubicBezTo>
                    <a:pt x="13" y="34"/>
                    <a:pt x="17" y="35"/>
                    <a:pt x="19" y="34"/>
                  </a:cubicBezTo>
                  <a:cubicBezTo>
                    <a:pt x="20" y="34"/>
                    <a:pt x="20" y="33"/>
                    <a:pt x="22" y="33"/>
                  </a:cubicBezTo>
                  <a:cubicBezTo>
                    <a:pt x="27" y="32"/>
                    <a:pt x="33" y="35"/>
                    <a:pt x="37" y="31"/>
                  </a:cubicBezTo>
                  <a:cubicBezTo>
                    <a:pt x="36" y="28"/>
                    <a:pt x="27" y="31"/>
                    <a:pt x="22" y="30"/>
                  </a:cubicBezTo>
                  <a:cubicBezTo>
                    <a:pt x="21" y="30"/>
                    <a:pt x="20" y="29"/>
                    <a:pt x="20" y="29"/>
                  </a:cubicBezTo>
                  <a:cubicBezTo>
                    <a:pt x="19" y="29"/>
                    <a:pt x="18" y="30"/>
                    <a:pt x="16" y="30"/>
                  </a:cubicBezTo>
                  <a:cubicBezTo>
                    <a:pt x="13" y="30"/>
                    <a:pt x="10" y="28"/>
                    <a:pt x="7" y="29"/>
                  </a:cubicBezTo>
                  <a:cubicBezTo>
                    <a:pt x="4" y="25"/>
                    <a:pt x="14" y="26"/>
                    <a:pt x="15" y="23"/>
                  </a:cubicBezTo>
                  <a:cubicBezTo>
                    <a:pt x="15" y="21"/>
                    <a:pt x="18" y="23"/>
                    <a:pt x="19" y="23"/>
                  </a:cubicBezTo>
                  <a:cubicBezTo>
                    <a:pt x="18" y="15"/>
                    <a:pt x="10" y="23"/>
                    <a:pt x="3" y="20"/>
                  </a:cubicBezTo>
                  <a:cubicBezTo>
                    <a:pt x="0" y="18"/>
                    <a:pt x="6" y="16"/>
                    <a:pt x="0" y="16"/>
                  </a:cubicBezTo>
                  <a:cubicBezTo>
                    <a:pt x="2" y="13"/>
                    <a:pt x="2" y="9"/>
                    <a:pt x="7" y="10"/>
                  </a:cubicBezTo>
                  <a:cubicBezTo>
                    <a:pt x="9" y="10"/>
                    <a:pt x="8" y="9"/>
                    <a:pt x="7" y="9"/>
                  </a:cubicBezTo>
                  <a:cubicBezTo>
                    <a:pt x="10" y="6"/>
                    <a:pt x="16" y="5"/>
                    <a:pt x="22" y="3"/>
                  </a:cubicBezTo>
                  <a:cubicBezTo>
                    <a:pt x="23" y="3"/>
                    <a:pt x="23" y="0"/>
                    <a:pt x="26" y="1"/>
                  </a:cubicBezTo>
                  <a:cubicBezTo>
                    <a:pt x="26" y="2"/>
                    <a:pt x="27" y="2"/>
                    <a:pt x="29" y="2"/>
                  </a:cubicBezTo>
                  <a:cubicBezTo>
                    <a:pt x="28" y="6"/>
                    <a:pt x="26" y="7"/>
                    <a:pt x="31" y="8"/>
                  </a:cubicBezTo>
                  <a:cubicBezTo>
                    <a:pt x="31" y="9"/>
                    <a:pt x="30" y="9"/>
                    <a:pt x="29" y="9"/>
                  </a:cubicBezTo>
                  <a:cubicBezTo>
                    <a:pt x="28" y="10"/>
                    <a:pt x="30" y="11"/>
                    <a:pt x="31" y="10"/>
                  </a:cubicBezTo>
                  <a:cubicBezTo>
                    <a:pt x="33" y="10"/>
                    <a:pt x="32" y="8"/>
                    <a:pt x="33" y="8"/>
                  </a:cubicBezTo>
                  <a:cubicBezTo>
                    <a:pt x="36" y="6"/>
                    <a:pt x="38" y="7"/>
                    <a:pt x="41" y="6"/>
                  </a:cubicBezTo>
                  <a:cubicBezTo>
                    <a:pt x="43" y="8"/>
                    <a:pt x="46" y="9"/>
                    <a:pt x="45" y="13"/>
                  </a:cubicBezTo>
                  <a:cubicBezTo>
                    <a:pt x="48" y="13"/>
                    <a:pt x="47" y="9"/>
                    <a:pt x="51" y="10"/>
                  </a:cubicBezTo>
                  <a:cubicBezTo>
                    <a:pt x="52" y="9"/>
                    <a:pt x="54" y="8"/>
                    <a:pt x="55" y="6"/>
                  </a:cubicBezTo>
                  <a:cubicBezTo>
                    <a:pt x="56" y="7"/>
                    <a:pt x="57" y="8"/>
                    <a:pt x="59" y="8"/>
                  </a:cubicBezTo>
                  <a:cubicBezTo>
                    <a:pt x="60" y="10"/>
                    <a:pt x="60" y="11"/>
                    <a:pt x="61" y="13"/>
                  </a:cubicBezTo>
                  <a:cubicBezTo>
                    <a:pt x="62" y="15"/>
                    <a:pt x="65" y="15"/>
                    <a:pt x="64" y="19"/>
                  </a:cubicBezTo>
                  <a:cubicBezTo>
                    <a:pt x="66" y="18"/>
                    <a:pt x="66" y="15"/>
                    <a:pt x="69" y="15"/>
                  </a:cubicBezTo>
                  <a:cubicBezTo>
                    <a:pt x="69" y="13"/>
                    <a:pt x="66" y="13"/>
                    <a:pt x="65" y="12"/>
                  </a:cubicBezTo>
                  <a:cubicBezTo>
                    <a:pt x="64" y="9"/>
                    <a:pt x="66" y="7"/>
                    <a:pt x="65" y="3"/>
                  </a:cubicBezTo>
                  <a:cubicBezTo>
                    <a:pt x="68" y="4"/>
                    <a:pt x="68" y="2"/>
                    <a:pt x="71" y="2"/>
                  </a:cubicBezTo>
                  <a:cubicBezTo>
                    <a:pt x="71" y="5"/>
                    <a:pt x="74" y="8"/>
                    <a:pt x="76" y="12"/>
                  </a:cubicBezTo>
                  <a:cubicBezTo>
                    <a:pt x="77" y="12"/>
                    <a:pt x="79" y="18"/>
                    <a:pt x="80" y="15"/>
                  </a:cubicBezTo>
                  <a:cubicBezTo>
                    <a:pt x="82" y="15"/>
                    <a:pt x="81" y="19"/>
                    <a:pt x="83" y="19"/>
                  </a:cubicBezTo>
                  <a:cubicBezTo>
                    <a:pt x="83" y="21"/>
                    <a:pt x="83" y="23"/>
                    <a:pt x="82" y="23"/>
                  </a:cubicBezTo>
                  <a:cubicBezTo>
                    <a:pt x="82" y="26"/>
                    <a:pt x="87" y="24"/>
                    <a:pt x="86" y="29"/>
                  </a:cubicBezTo>
                  <a:cubicBezTo>
                    <a:pt x="91" y="26"/>
                    <a:pt x="92" y="31"/>
                    <a:pt x="99" y="30"/>
                  </a:cubicBezTo>
                  <a:cubicBezTo>
                    <a:pt x="96" y="36"/>
                    <a:pt x="102" y="33"/>
                    <a:pt x="103" y="34"/>
                  </a:cubicBezTo>
                  <a:cubicBezTo>
                    <a:pt x="103" y="34"/>
                    <a:pt x="100" y="38"/>
                    <a:pt x="104" y="37"/>
                  </a:cubicBezTo>
                  <a:cubicBezTo>
                    <a:pt x="102" y="44"/>
                    <a:pt x="99" y="35"/>
                    <a:pt x="93" y="37"/>
                  </a:cubicBezTo>
                  <a:cubicBezTo>
                    <a:pt x="92" y="43"/>
                    <a:pt x="98" y="41"/>
                    <a:pt x="96" y="47"/>
                  </a:cubicBezTo>
                  <a:cubicBezTo>
                    <a:pt x="91" y="48"/>
                    <a:pt x="84" y="50"/>
                    <a:pt x="80" y="47"/>
                  </a:cubicBezTo>
                  <a:cubicBezTo>
                    <a:pt x="76" y="44"/>
                    <a:pt x="67" y="43"/>
                    <a:pt x="61" y="47"/>
                  </a:cubicBezTo>
                  <a:cubicBezTo>
                    <a:pt x="59" y="48"/>
                    <a:pt x="57" y="47"/>
                    <a:pt x="54" y="48"/>
                  </a:cubicBezTo>
                  <a:cubicBezTo>
                    <a:pt x="53" y="49"/>
                    <a:pt x="53" y="50"/>
                    <a:pt x="52" y="51"/>
                  </a:cubicBezTo>
                  <a:cubicBezTo>
                    <a:pt x="49" y="49"/>
                    <a:pt x="41" y="52"/>
                    <a:pt x="34" y="51"/>
                  </a:cubicBezTo>
                  <a:cubicBezTo>
                    <a:pt x="32" y="48"/>
                    <a:pt x="30" y="46"/>
                    <a:pt x="29" y="43"/>
                  </a:cubicBezTo>
                  <a:cubicBezTo>
                    <a:pt x="24" y="42"/>
                    <a:pt x="18" y="44"/>
                    <a:pt x="17" y="40"/>
                  </a:cubicBezTo>
                  <a:cubicBezTo>
                    <a:pt x="16" y="40"/>
                    <a:pt x="16" y="40"/>
                    <a:pt x="16" y="41"/>
                  </a:cubicBezTo>
                  <a:cubicBezTo>
                    <a:pt x="14" y="41"/>
                    <a:pt x="14" y="38"/>
                    <a:pt x="16" y="38"/>
                  </a:cubicBezTo>
                  <a:cubicBezTo>
                    <a:pt x="16" y="36"/>
                    <a:pt x="12" y="39"/>
                    <a:pt x="12" y="4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 95"/>
            <p:cNvSpPr>
              <a:spLocks noEditPoints="1"/>
            </p:cNvSpPr>
            <p:nvPr/>
          </p:nvSpPr>
          <p:spPr bwMode="auto">
            <a:xfrm>
              <a:off x="776287" y="1235075"/>
              <a:ext cx="2790825" cy="3240088"/>
            </a:xfrm>
            <a:custGeom>
              <a:avLst/>
              <a:gdLst>
                <a:gd name="T0" fmla="*/ 486 w 744"/>
                <a:gd name="T1" fmla="*/ 57 h 864"/>
                <a:gd name="T2" fmla="*/ 437 w 744"/>
                <a:gd name="T3" fmla="*/ 91 h 864"/>
                <a:gd name="T4" fmla="*/ 432 w 744"/>
                <a:gd name="T5" fmla="*/ 142 h 864"/>
                <a:gd name="T6" fmla="*/ 492 w 744"/>
                <a:gd name="T7" fmla="*/ 182 h 864"/>
                <a:gd name="T8" fmla="*/ 512 w 744"/>
                <a:gd name="T9" fmla="*/ 127 h 864"/>
                <a:gd name="T10" fmla="*/ 562 w 744"/>
                <a:gd name="T11" fmla="*/ 126 h 864"/>
                <a:gd name="T12" fmla="*/ 609 w 744"/>
                <a:gd name="T13" fmla="*/ 139 h 864"/>
                <a:gd name="T14" fmla="*/ 627 w 744"/>
                <a:gd name="T15" fmla="*/ 186 h 864"/>
                <a:gd name="T16" fmla="*/ 569 w 744"/>
                <a:gd name="T17" fmla="*/ 207 h 864"/>
                <a:gd name="T18" fmla="*/ 604 w 744"/>
                <a:gd name="T19" fmla="*/ 228 h 864"/>
                <a:gd name="T20" fmla="*/ 590 w 744"/>
                <a:gd name="T21" fmla="*/ 236 h 864"/>
                <a:gd name="T22" fmla="*/ 527 w 744"/>
                <a:gd name="T23" fmla="*/ 282 h 864"/>
                <a:gd name="T24" fmla="*/ 501 w 744"/>
                <a:gd name="T25" fmla="*/ 360 h 864"/>
                <a:gd name="T26" fmla="*/ 446 w 744"/>
                <a:gd name="T27" fmla="*/ 329 h 864"/>
                <a:gd name="T28" fmla="*/ 402 w 744"/>
                <a:gd name="T29" fmla="*/ 388 h 864"/>
                <a:gd name="T30" fmla="*/ 451 w 744"/>
                <a:gd name="T31" fmla="*/ 412 h 864"/>
                <a:gd name="T32" fmla="*/ 520 w 744"/>
                <a:gd name="T33" fmla="*/ 459 h 864"/>
                <a:gd name="T34" fmla="*/ 576 w 744"/>
                <a:gd name="T35" fmla="*/ 450 h 864"/>
                <a:gd name="T36" fmla="*/ 665 w 744"/>
                <a:gd name="T37" fmla="*/ 488 h 864"/>
                <a:gd name="T38" fmla="*/ 743 w 744"/>
                <a:gd name="T39" fmla="*/ 536 h 864"/>
                <a:gd name="T40" fmla="*/ 710 w 744"/>
                <a:gd name="T41" fmla="*/ 644 h 864"/>
                <a:gd name="T42" fmla="*/ 666 w 744"/>
                <a:gd name="T43" fmla="*/ 691 h 864"/>
                <a:gd name="T44" fmla="*/ 624 w 744"/>
                <a:gd name="T45" fmla="*/ 738 h 864"/>
                <a:gd name="T46" fmla="*/ 586 w 744"/>
                <a:gd name="T47" fmla="*/ 781 h 864"/>
                <a:gd name="T48" fmla="*/ 569 w 744"/>
                <a:gd name="T49" fmla="*/ 815 h 864"/>
                <a:gd name="T50" fmla="*/ 538 w 744"/>
                <a:gd name="T51" fmla="*/ 849 h 864"/>
                <a:gd name="T52" fmla="*/ 529 w 744"/>
                <a:gd name="T53" fmla="*/ 802 h 864"/>
                <a:gd name="T54" fmla="*/ 552 w 744"/>
                <a:gd name="T55" fmla="*/ 705 h 864"/>
                <a:gd name="T56" fmla="*/ 550 w 744"/>
                <a:gd name="T57" fmla="*/ 613 h 864"/>
                <a:gd name="T58" fmla="*/ 501 w 744"/>
                <a:gd name="T59" fmla="*/ 550 h 864"/>
                <a:gd name="T60" fmla="*/ 510 w 744"/>
                <a:gd name="T61" fmla="*/ 498 h 864"/>
                <a:gd name="T62" fmla="*/ 467 w 744"/>
                <a:gd name="T63" fmla="*/ 443 h 864"/>
                <a:gd name="T64" fmla="*/ 421 w 744"/>
                <a:gd name="T65" fmla="*/ 415 h 864"/>
                <a:gd name="T66" fmla="*/ 349 w 744"/>
                <a:gd name="T67" fmla="*/ 374 h 864"/>
                <a:gd name="T68" fmla="*/ 308 w 744"/>
                <a:gd name="T69" fmla="*/ 332 h 864"/>
                <a:gd name="T70" fmla="*/ 308 w 744"/>
                <a:gd name="T71" fmla="*/ 349 h 864"/>
                <a:gd name="T72" fmla="*/ 266 w 744"/>
                <a:gd name="T73" fmla="*/ 296 h 864"/>
                <a:gd name="T74" fmla="*/ 240 w 744"/>
                <a:gd name="T75" fmla="*/ 202 h 864"/>
                <a:gd name="T76" fmla="*/ 224 w 744"/>
                <a:gd name="T77" fmla="*/ 177 h 864"/>
                <a:gd name="T78" fmla="*/ 183 w 744"/>
                <a:gd name="T79" fmla="*/ 132 h 864"/>
                <a:gd name="T80" fmla="*/ 113 w 744"/>
                <a:gd name="T81" fmla="*/ 109 h 864"/>
                <a:gd name="T82" fmla="*/ 78 w 744"/>
                <a:gd name="T83" fmla="*/ 127 h 864"/>
                <a:gd name="T84" fmla="*/ 43 w 744"/>
                <a:gd name="T85" fmla="*/ 150 h 864"/>
                <a:gd name="T86" fmla="*/ 18 w 744"/>
                <a:gd name="T87" fmla="*/ 116 h 864"/>
                <a:gd name="T88" fmla="*/ 7 w 744"/>
                <a:gd name="T89" fmla="*/ 74 h 864"/>
                <a:gd name="T90" fmla="*/ 21 w 744"/>
                <a:gd name="T91" fmla="*/ 48 h 864"/>
                <a:gd name="T92" fmla="*/ 71 w 744"/>
                <a:gd name="T93" fmla="*/ 17 h 864"/>
                <a:gd name="T94" fmla="*/ 192 w 744"/>
                <a:gd name="T95" fmla="*/ 29 h 864"/>
                <a:gd name="T96" fmla="*/ 249 w 744"/>
                <a:gd name="T97" fmla="*/ 32 h 864"/>
                <a:gd name="T98" fmla="*/ 339 w 744"/>
                <a:gd name="T99" fmla="*/ 56 h 864"/>
                <a:gd name="T100" fmla="*/ 404 w 744"/>
                <a:gd name="T101" fmla="*/ 41 h 864"/>
                <a:gd name="T102" fmla="*/ 422 w 744"/>
                <a:gd name="T103" fmla="*/ 10 h 864"/>
                <a:gd name="T104" fmla="*/ 456 w 744"/>
                <a:gd name="T105" fmla="*/ 39 h 864"/>
                <a:gd name="T106" fmla="*/ 244 w 744"/>
                <a:gd name="T107" fmla="*/ 66 h 864"/>
                <a:gd name="T108" fmla="*/ 314 w 744"/>
                <a:gd name="T109" fmla="*/ 102 h 864"/>
                <a:gd name="T110" fmla="*/ 303 w 744"/>
                <a:gd name="T111" fmla="*/ 101 h 864"/>
                <a:gd name="T112" fmla="*/ 401 w 744"/>
                <a:gd name="T113" fmla="*/ 189 h 864"/>
                <a:gd name="T114" fmla="*/ 433 w 744"/>
                <a:gd name="T115" fmla="*/ 223 h 864"/>
                <a:gd name="T116" fmla="*/ 461 w 744"/>
                <a:gd name="T117" fmla="*/ 205 h 864"/>
                <a:gd name="T118" fmla="*/ 456 w 744"/>
                <a:gd name="T119" fmla="*/ 257 h 864"/>
                <a:gd name="T120" fmla="*/ 505 w 744"/>
                <a:gd name="T121" fmla="*/ 240 h 864"/>
                <a:gd name="T122" fmla="*/ 491 w 744"/>
                <a:gd name="T123" fmla="*/ 255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44" h="864">
                  <a:moveTo>
                    <a:pt x="453" y="48"/>
                  </a:moveTo>
                  <a:cubicBezTo>
                    <a:pt x="453" y="50"/>
                    <a:pt x="457" y="45"/>
                    <a:pt x="456" y="52"/>
                  </a:cubicBezTo>
                  <a:cubicBezTo>
                    <a:pt x="460" y="52"/>
                    <a:pt x="460" y="52"/>
                    <a:pt x="460" y="52"/>
                  </a:cubicBezTo>
                  <a:cubicBezTo>
                    <a:pt x="462" y="51"/>
                    <a:pt x="463" y="48"/>
                    <a:pt x="463" y="45"/>
                  </a:cubicBezTo>
                  <a:cubicBezTo>
                    <a:pt x="464" y="44"/>
                    <a:pt x="466" y="43"/>
                    <a:pt x="465" y="41"/>
                  </a:cubicBezTo>
                  <a:cubicBezTo>
                    <a:pt x="470" y="42"/>
                    <a:pt x="467" y="36"/>
                    <a:pt x="471" y="38"/>
                  </a:cubicBezTo>
                  <a:cubicBezTo>
                    <a:pt x="471" y="28"/>
                    <a:pt x="471" y="28"/>
                    <a:pt x="471" y="28"/>
                  </a:cubicBezTo>
                  <a:cubicBezTo>
                    <a:pt x="476" y="27"/>
                    <a:pt x="478" y="26"/>
                    <a:pt x="482" y="28"/>
                  </a:cubicBezTo>
                  <a:cubicBezTo>
                    <a:pt x="484" y="28"/>
                    <a:pt x="483" y="31"/>
                    <a:pt x="484" y="32"/>
                  </a:cubicBezTo>
                  <a:cubicBezTo>
                    <a:pt x="484" y="32"/>
                    <a:pt x="486" y="32"/>
                    <a:pt x="486" y="32"/>
                  </a:cubicBezTo>
                  <a:cubicBezTo>
                    <a:pt x="488" y="33"/>
                    <a:pt x="489" y="35"/>
                    <a:pt x="491" y="35"/>
                  </a:cubicBezTo>
                  <a:cubicBezTo>
                    <a:pt x="491" y="39"/>
                    <a:pt x="489" y="41"/>
                    <a:pt x="486" y="42"/>
                  </a:cubicBezTo>
                  <a:cubicBezTo>
                    <a:pt x="489" y="44"/>
                    <a:pt x="488" y="49"/>
                    <a:pt x="492" y="50"/>
                  </a:cubicBezTo>
                  <a:cubicBezTo>
                    <a:pt x="491" y="54"/>
                    <a:pt x="487" y="54"/>
                    <a:pt x="486" y="57"/>
                  </a:cubicBezTo>
                  <a:cubicBezTo>
                    <a:pt x="484" y="57"/>
                    <a:pt x="483" y="60"/>
                    <a:pt x="482" y="57"/>
                  </a:cubicBezTo>
                  <a:cubicBezTo>
                    <a:pt x="480" y="59"/>
                    <a:pt x="480" y="62"/>
                    <a:pt x="478" y="64"/>
                  </a:cubicBezTo>
                  <a:cubicBezTo>
                    <a:pt x="476" y="63"/>
                    <a:pt x="479" y="60"/>
                    <a:pt x="472" y="62"/>
                  </a:cubicBezTo>
                  <a:cubicBezTo>
                    <a:pt x="472" y="60"/>
                    <a:pt x="474" y="60"/>
                    <a:pt x="475" y="60"/>
                  </a:cubicBezTo>
                  <a:cubicBezTo>
                    <a:pt x="472" y="56"/>
                    <a:pt x="467" y="61"/>
                    <a:pt x="463" y="60"/>
                  </a:cubicBezTo>
                  <a:cubicBezTo>
                    <a:pt x="464" y="65"/>
                    <a:pt x="463" y="63"/>
                    <a:pt x="463" y="69"/>
                  </a:cubicBezTo>
                  <a:cubicBezTo>
                    <a:pt x="461" y="69"/>
                    <a:pt x="462" y="67"/>
                    <a:pt x="461" y="66"/>
                  </a:cubicBezTo>
                  <a:cubicBezTo>
                    <a:pt x="458" y="66"/>
                    <a:pt x="459" y="71"/>
                    <a:pt x="454" y="70"/>
                  </a:cubicBezTo>
                  <a:cubicBezTo>
                    <a:pt x="455" y="72"/>
                    <a:pt x="457" y="71"/>
                    <a:pt x="457" y="73"/>
                  </a:cubicBezTo>
                  <a:cubicBezTo>
                    <a:pt x="457" y="75"/>
                    <a:pt x="455" y="76"/>
                    <a:pt x="456" y="78"/>
                  </a:cubicBezTo>
                  <a:cubicBezTo>
                    <a:pt x="452" y="75"/>
                    <a:pt x="448" y="84"/>
                    <a:pt x="447" y="83"/>
                  </a:cubicBezTo>
                  <a:cubicBezTo>
                    <a:pt x="446" y="82"/>
                    <a:pt x="445" y="81"/>
                    <a:pt x="444" y="85"/>
                  </a:cubicBezTo>
                  <a:cubicBezTo>
                    <a:pt x="439" y="85"/>
                    <a:pt x="439" y="85"/>
                    <a:pt x="439" y="85"/>
                  </a:cubicBezTo>
                  <a:cubicBezTo>
                    <a:pt x="437" y="86"/>
                    <a:pt x="438" y="89"/>
                    <a:pt x="437" y="91"/>
                  </a:cubicBezTo>
                  <a:cubicBezTo>
                    <a:pt x="436" y="89"/>
                    <a:pt x="435" y="90"/>
                    <a:pt x="435" y="92"/>
                  </a:cubicBezTo>
                  <a:cubicBezTo>
                    <a:pt x="432" y="90"/>
                    <a:pt x="431" y="92"/>
                    <a:pt x="428" y="92"/>
                  </a:cubicBezTo>
                  <a:cubicBezTo>
                    <a:pt x="429" y="94"/>
                    <a:pt x="429" y="96"/>
                    <a:pt x="429" y="98"/>
                  </a:cubicBezTo>
                  <a:cubicBezTo>
                    <a:pt x="426" y="95"/>
                    <a:pt x="427" y="99"/>
                    <a:pt x="425" y="102"/>
                  </a:cubicBezTo>
                  <a:cubicBezTo>
                    <a:pt x="423" y="105"/>
                    <a:pt x="419" y="108"/>
                    <a:pt x="419" y="115"/>
                  </a:cubicBezTo>
                  <a:cubicBezTo>
                    <a:pt x="416" y="117"/>
                    <a:pt x="415" y="121"/>
                    <a:pt x="412" y="123"/>
                  </a:cubicBezTo>
                  <a:cubicBezTo>
                    <a:pt x="412" y="126"/>
                    <a:pt x="414" y="123"/>
                    <a:pt x="414" y="123"/>
                  </a:cubicBezTo>
                  <a:cubicBezTo>
                    <a:pt x="415" y="123"/>
                    <a:pt x="414" y="124"/>
                    <a:pt x="415" y="125"/>
                  </a:cubicBezTo>
                  <a:cubicBezTo>
                    <a:pt x="416" y="125"/>
                    <a:pt x="417" y="127"/>
                    <a:pt x="418" y="127"/>
                  </a:cubicBezTo>
                  <a:cubicBezTo>
                    <a:pt x="419" y="128"/>
                    <a:pt x="420" y="125"/>
                    <a:pt x="423" y="127"/>
                  </a:cubicBezTo>
                  <a:cubicBezTo>
                    <a:pt x="424" y="128"/>
                    <a:pt x="425" y="129"/>
                    <a:pt x="426" y="129"/>
                  </a:cubicBezTo>
                  <a:cubicBezTo>
                    <a:pt x="426" y="135"/>
                    <a:pt x="426" y="135"/>
                    <a:pt x="426" y="135"/>
                  </a:cubicBezTo>
                  <a:cubicBezTo>
                    <a:pt x="427" y="136"/>
                    <a:pt x="429" y="135"/>
                    <a:pt x="429" y="137"/>
                  </a:cubicBezTo>
                  <a:cubicBezTo>
                    <a:pt x="430" y="139"/>
                    <a:pt x="432" y="139"/>
                    <a:pt x="432" y="142"/>
                  </a:cubicBezTo>
                  <a:cubicBezTo>
                    <a:pt x="439" y="141"/>
                    <a:pt x="444" y="143"/>
                    <a:pt x="449" y="142"/>
                  </a:cubicBezTo>
                  <a:cubicBezTo>
                    <a:pt x="449" y="146"/>
                    <a:pt x="455" y="145"/>
                    <a:pt x="458" y="149"/>
                  </a:cubicBezTo>
                  <a:cubicBezTo>
                    <a:pt x="459" y="149"/>
                    <a:pt x="460" y="148"/>
                    <a:pt x="460" y="150"/>
                  </a:cubicBezTo>
                  <a:cubicBezTo>
                    <a:pt x="460" y="152"/>
                    <a:pt x="461" y="150"/>
                    <a:pt x="461" y="150"/>
                  </a:cubicBezTo>
                  <a:cubicBezTo>
                    <a:pt x="463" y="150"/>
                    <a:pt x="463" y="152"/>
                    <a:pt x="464" y="153"/>
                  </a:cubicBezTo>
                  <a:cubicBezTo>
                    <a:pt x="466" y="154"/>
                    <a:pt x="469" y="152"/>
                    <a:pt x="468" y="156"/>
                  </a:cubicBezTo>
                  <a:cubicBezTo>
                    <a:pt x="476" y="155"/>
                    <a:pt x="480" y="158"/>
                    <a:pt x="486" y="158"/>
                  </a:cubicBezTo>
                  <a:cubicBezTo>
                    <a:pt x="487" y="163"/>
                    <a:pt x="485" y="167"/>
                    <a:pt x="488" y="170"/>
                  </a:cubicBezTo>
                  <a:cubicBezTo>
                    <a:pt x="488" y="169"/>
                    <a:pt x="489" y="172"/>
                    <a:pt x="489" y="171"/>
                  </a:cubicBezTo>
                  <a:cubicBezTo>
                    <a:pt x="490" y="172"/>
                    <a:pt x="488" y="174"/>
                    <a:pt x="488" y="174"/>
                  </a:cubicBezTo>
                  <a:cubicBezTo>
                    <a:pt x="489" y="175"/>
                    <a:pt x="490" y="174"/>
                    <a:pt x="491" y="175"/>
                  </a:cubicBezTo>
                  <a:cubicBezTo>
                    <a:pt x="491" y="176"/>
                    <a:pt x="488" y="179"/>
                    <a:pt x="492" y="178"/>
                  </a:cubicBezTo>
                  <a:cubicBezTo>
                    <a:pt x="491" y="179"/>
                    <a:pt x="491" y="180"/>
                    <a:pt x="491" y="182"/>
                  </a:cubicBezTo>
                  <a:cubicBezTo>
                    <a:pt x="491" y="184"/>
                    <a:pt x="492" y="183"/>
                    <a:pt x="492" y="182"/>
                  </a:cubicBezTo>
                  <a:cubicBezTo>
                    <a:pt x="494" y="182"/>
                    <a:pt x="493" y="184"/>
                    <a:pt x="493" y="185"/>
                  </a:cubicBezTo>
                  <a:cubicBezTo>
                    <a:pt x="494" y="185"/>
                    <a:pt x="496" y="185"/>
                    <a:pt x="496" y="185"/>
                  </a:cubicBezTo>
                  <a:cubicBezTo>
                    <a:pt x="498" y="187"/>
                    <a:pt x="503" y="187"/>
                    <a:pt x="508" y="185"/>
                  </a:cubicBezTo>
                  <a:cubicBezTo>
                    <a:pt x="509" y="179"/>
                    <a:pt x="509" y="177"/>
                    <a:pt x="508" y="171"/>
                  </a:cubicBezTo>
                  <a:cubicBezTo>
                    <a:pt x="508" y="169"/>
                    <a:pt x="505" y="170"/>
                    <a:pt x="505" y="170"/>
                  </a:cubicBezTo>
                  <a:cubicBezTo>
                    <a:pt x="503" y="167"/>
                    <a:pt x="507" y="162"/>
                    <a:pt x="502" y="164"/>
                  </a:cubicBezTo>
                  <a:cubicBezTo>
                    <a:pt x="503" y="163"/>
                    <a:pt x="505" y="163"/>
                    <a:pt x="505" y="160"/>
                  </a:cubicBezTo>
                  <a:cubicBezTo>
                    <a:pt x="511" y="161"/>
                    <a:pt x="510" y="157"/>
                    <a:pt x="515" y="157"/>
                  </a:cubicBezTo>
                  <a:cubicBezTo>
                    <a:pt x="517" y="157"/>
                    <a:pt x="515" y="154"/>
                    <a:pt x="516" y="153"/>
                  </a:cubicBezTo>
                  <a:cubicBezTo>
                    <a:pt x="516" y="153"/>
                    <a:pt x="520" y="155"/>
                    <a:pt x="520" y="153"/>
                  </a:cubicBezTo>
                  <a:cubicBezTo>
                    <a:pt x="517" y="147"/>
                    <a:pt x="522" y="141"/>
                    <a:pt x="519" y="137"/>
                  </a:cubicBezTo>
                  <a:cubicBezTo>
                    <a:pt x="519" y="135"/>
                    <a:pt x="517" y="137"/>
                    <a:pt x="517" y="137"/>
                  </a:cubicBezTo>
                  <a:cubicBezTo>
                    <a:pt x="515" y="136"/>
                    <a:pt x="518" y="132"/>
                    <a:pt x="513" y="133"/>
                  </a:cubicBezTo>
                  <a:cubicBezTo>
                    <a:pt x="513" y="131"/>
                    <a:pt x="511" y="130"/>
                    <a:pt x="512" y="127"/>
                  </a:cubicBezTo>
                  <a:cubicBezTo>
                    <a:pt x="511" y="124"/>
                    <a:pt x="513" y="123"/>
                    <a:pt x="516" y="123"/>
                  </a:cubicBezTo>
                  <a:cubicBezTo>
                    <a:pt x="513" y="122"/>
                    <a:pt x="518" y="114"/>
                    <a:pt x="512" y="113"/>
                  </a:cubicBezTo>
                  <a:cubicBezTo>
                    <a:pt x="513" y="112"/>
                    <a:pt x="513" y="111"/>
                    <a:pt x="513" y="109"/>
                  </a:cubicBezTo>
                  <a:cubicBezTo>
                    <a:pt x="513" y="110"/>
                    <a:pt x="512" y="109"/>
                    <a:pt x="512" y="108"/>
                  </a:cubicBezTo>
                  <a:cubicBezTo>
                    <a:pt x="512" y="108"/>
                    <a:pt x="513" y="108"/>
                    <a:pt x="513" y="106"/>
                  </a:cubicBezTo>
                  <a:cubicBezTo>
                    <a:pt x="513" y="105"/>
                    <a:pt x="512" y="105"/>
                    <a:pt x="512" y="104"/>
                  </a:cubicBezTo>
                  <a:cubicBezTo>
                    <a:pt x="512" y="102"/>
                    <a:pt x="515" y="99"/>
                    <a:pt x="512" y="98"/>
                  </a:cubicBezTo>
                  <a:cubicBezTo>
                    <a:pt x="512" y="96"/>
                    <a:pt x="523" y="95"/>
                    <a:pt x="522" y="99"/>
                  </a:cubicBezTo>
                  <a:cubicBezTo>
                    <a:pt x="527" y="99"/>
                    <a:pt x="535" y="101"/>
                    <a:pt x="537" y="97"/>
                  </a:cubicBezTo>
                  <a:cubicBezTo>
                    <a:pt x="540" y="101"/>
                    <a:pt x="547" y="100"/>
                    <a:pt x="547" y="108"/>
                  </a:cubicBezTo>
                  <a:cubicBezTo>
                    <a:pt x="558" y="108"/>
                    <a:pt x="558" y="108"/>
                    <a:pt x="558" y="108"/>
                  </a:cubicBezTo>
                  <a:cubicBezTo>
                    <a:pt x="558" y="110"/>
                    <a:pt x="559" y="110"/>
                    <a:pt x="561" y="111"/>
                  </a:cubicBezTo>
                  <a:cubicBezTo>
                    <a:pt x="561" y="113"/>
                    <a:pt x="560" y="116"/>
                    <a:pt x="561" y="119"/>
                  </a:cubicBezTo>
                  <a:cubicBezTo>
                    <a:pt x="561" y="122"/>
                    <a:pt x="565" y="125"/>
                    <a:pt x="562" y="126"/>
                  </a:cubicBezTo>
                  <a:cubicBezTo>
                    <a:pt x="562" y="128"/>
                    <a:pt x="565" y="127"/>
                    <a:pt x="566" y="127"/>
                  </a:cubicBezTo>
                  <a:cubicBezTo>
                    <a:pt x="566" y="132"/>
                    <a:pt x="572" y="129"/>
                    <a:pt x="568" y="133"/>
                  </a:cubicBezTo>
                  <a:cubicBezTo>
                    <a:pt x="574" y="134"/>
                    <a:pt x="575" y="131"/>
                    <a:pt x="580" y="132"/>
                  </a:cubicBezTo>
                  <a:cubicBezTo>
                    <a:pt x="581" y="130"/>
                    <a:pt x="580" y="129"/>
                    <a:pt x="579" y="129"/>
                  </a:cubicBezTo>
                  <a:cubicBezTo>
                    <a:pt x="580" y="126"/>
                    <a:pt x="581" y="126"/>
                    <a:pt x="583" y="127"/>
                  </a:cubicBezTo>
                  <a:cubicBezTo>
                    <a:pt x="582" y="123"/>
                    <a:pt x="586" y="123"/>
                    <a:pt x="588" y="122"/>
                  </a:cubicBezTo>
                  <a:cubicBezTo>
                    <a:pt x="588" y="121"/>
                    <a:pt x="586" y="121"/>
                    <a:pt x="586" y="120"/>
                  </a:cubicBezTo>
                  <a:cubicBezTo>
                    <a:pt x="586" y="119"/>
                    <a:pt x="589" y="118"/>
                    <a:pt x="592" y="118"/>
                  </a:cubicBezTo>
                  <a:cubicBezTo>
                    <a:pt x="589" y="121"/>
                    <a:pt x="591" y="121"/>
                    <a:pt x="595" y="125"/>
                  </a:cubicBezTo>
                  <a:cubicBezTo>
                    <a:pt x="596" y="127"/>
                    <a:pt x="598" y="130"/>
                    <a:pt x="603" y="130"/>
                  </a:cubicBezTo>
                  <a:cubicBezTo>
                    <a:pt x="603" y="132"/>
                    <a:pt x="600" y="131"/>
                    <a:pt x="600" y="133"/>
                  </a:cubicBezTo>
                  <a:cubicBezTo>
                    <a:pt x="601" y="135"/>
                    <a:pt x="603" y="135"/>
                    <a:pt x="603" y="137"/>
                  </a:cubicBezTo>
                  <a:cubicBezTo>
                    <a:pt x="605" y="138"/>
                    <a:pt x="604" y="135"/>
                    <a:pt x="604" y="135"/>
                  </a:cubicBezTo>
                  <a:cubicBezTo>
                    <a:pt x="608" y="133"/>
                    <a:pt x="603" y="140"/>
                    <a:pt x="609" y="139"/>
                  </a:cubicBezTo>
                  <a:cubicBezTo>
                    <a:pt x="606" y="142"/>
                    <a:pt x="610" y="144"/>
                    <a:pt x="606" y="147"/>
                  </a:cubicBezTo>
                  <a:cubicBezTo>
                    <a:pt x="606" y="150"/>
                    <a:pt x="610" y="149"/>
                    <a:pt x="611" y="150"/>
                  </a:cubicBezTo>
                  <a:cubicBezTo>
                    <a:pt x="612" y="150"/>
                    <a:pt x="609" y="152"/>
                    <a:pt x="610" y="153"/>
                  </a:cubicBezTo>
                  <a:cubicBezTo>
                    <a:pt x="611" y="153"/>
                    <a:pt x="613" y="154"/>
                    <a:pt x="614" y="154"/>
                  </a:cubicBezTo>
                  <a:cubicBezTo>
                    <a:pt x="615" y="155"/>
                    <a:pt x="616" y="156"/>
                    <a:pt x="617" y="157"/>
                  </a:cubicBezTo>
                  <a:cubicBezTo>
                    <a:pt x="619" y="158"/>
                    <a:pt x="622" y="159"/>
                    <a:pt x="624" y="161"/>
                  </a:cubicBezTo>
                  <a:cubicBezTo>
                    <a:pt x="626" y="162"/>
                    <a:pt x="627" y="156"/>
                    <a:pt x="628" y="160"/>
                  </a:cubicBezTo>
                  <a:cubicBezTo>
                    <a:pt x="628" y="164"/>
                    <a:pt x="625" y="164"/>
                    <a:pt x="621" y="164"/>
                  </a:cubicBezTo>
                  <a:cubicBezTo>
                    <a:pt x="624" y="167"/>
                    <a:pt x="628" y="168"/>
                    <a:pt x="632" y="168"/>
                  </a:cubicBezTo>
                  <a:cubicBezTo>
                    <a:pt x="632" y="171"/>
                    <a:pt x="633" y="171"/>
                    <a:pt x="635" y="171"/>
                  </a:cubicBezTo>
                  <a:cubicBezTo>
                    <a:pt x="635" y="174"/>
                    <a:pt x="635" y="175"/>
                    <a:pt x="638" y="175"/>
                  </a:cubicBezTo>
                  <a:cubicBezTo>
                    <a:pt x="637" y="177"/>
                    <a:pt x="636" y="179"/>
                    <a:pt x="637" y="182"/>
                  </a:cubicBezTo>
                  <a:cubicBezTo>
                    <a:pt x="634" y="183"/>
                    <a:pt x="631" y="183"/>
                    <a:pt x="628" y="185"/>
                  </a:cubicBezTo>
                  <a:cubicBezTo>
                    <a:pt x="627" y="186"/>
                    <a:pt x="628" y="186"/>
                    <a:pt x="627" y="186"/>
                  </a:cubicBezTo>
                  <a:cubicBezTo>
                    <a:pt x="625" y="186"/>
                    <a:pt x="624" y="186"/>
                    <a:pt x="624" y="188"/>
                  </a:cubicBezTo>
                  <a:cubicBezTo>
                    <a:pt x="624" y="190"/>
                    <a:pt x="621" y="188"/>
                    <a:pt x="621" y="188"/>
                  </a:cubicBezTo>
                  <a:cubicBezTo>
                    <a:pt x="621" y="188"/>
                    <a:pt x="619" y="190"/>
                    <a:pt x="618" y="191"/>
                  </a:cubicBezTo>
                  <a:cubicBezTo>
                    <a:pt x="618" y="191"/>
                    <a:pt x="618" y="194"/>
                    <a:pt x="617" y="195"/>
                  </a:cubicBezTo>
                  <a:cubicBezTo>
                    <a:pt x="616" y="196"/>
                    <a:pt x="611" y="195"/>
                    <a:pt x="614" y="196"/>
                  </a:cubicBezTo>
                  <a:cubicBezTo>
                    <a:pt x="613" y="199"/>
                    <a:pt x="608" y="198"/>
                    <a:pt x="606" y="198"/>
                  </a:cubicBezTo>
                  <a:cubicBezTo>
                    <a:pt x="603" y="198"/>
                    <a:pt x="600" y="198"/>
                    <a:pt x="597" y="198"/>
                  </a:cubicBezTo>
                  <a:cubicBezTo>
                    <a:pt x="595" y="198"/>
                    <a:pt x="595" y="197"/>
                    <a:pt x="593" y="196"/>
                  </a:cubicBezTo>
                  <a:cubicBezTo>
                    <a:pt x="587" y="195"/>
                    <a:pt x="581" y="197"/>
                    <a:pt x="575" y="198"/>
                  </a:cubicBezTo>
                  <a:cubicBezTo>
                    <a:pt x="570" y="200"/>
                    <a:pt x="568" y="205"/>
                    <a:pt x="562" y="206"/>
                  </a:cubicBezTo>
                  <a:cubicBezTo>
                    <a:pt x="565" y="209"/>
                    <a:pt x="560" y="210"/>
                    <a:pt x="558" y="212"/>
                  </a:cubicBezTo>
                  <a:cubicBezTo>
                    <a:pt x="559" y="213"/>
                    <a:pt x="560" y="214"/>
                    <a:pt x="559" y="216"/>
                  </a:cubicBezTo>
                  <a:cubicBezTo>
                    <a:pt x="562" y="215"/>
                    <a:pt x="562" y="212"/>
                    <a:pt x="564" y="210"/>
                  </a:cubicBezTo>
                  <a:cubicBezTo>
                    <a:pt x="565" y="209"/>
                    <a:pt x="569" y="210"/>
                    <a:pt x="569" y="207"/>
                  </a:cubicBezTo>
                  <a:cubicBezTo>
                    <a:pt x="570" y="203"/>
                    <a:pt x="572" y="211"/>
                    <a:pt x="572" y="205"/>
                  </a:cubicBezTo>
                  <a:cubicBezTo>
                    <a:pt x="574" y="204"/>
                    <a:pt x="575" y="206"/>
                    <a:pt x="575" y="206"/>
                  </a:cubicBezTo>
                  <a:cubicBezTo>
                    <a:pt x="576" y="206"/>
                    <a:pt x="576" y="203"/>
                    <a:pt x="576" y="203"/>
                  </a:cubicBezTo>
                  <a:cubicBezTo>
                    <a:pt x="579" y="203"/>
                    <a:pt x="582" y="204"/>
                    <a:pt x="586" y="203"/>
                  </a:cubicBezTo>
                  <a:cubicBezTo>
                    <a:pt x="586" y="205"/>
                    <a:pt x="588" y="204"/>
                    <a:pt x="588" y="203"/>
                  </a:cubicBezTo>
                  <a:cubicBezTo>
                    <a:pt x="590" y="203"/>
                    <a:pt x="590" y="211"/>
                    <a:pt x="586" y="209"/>
                  </a:cubicBezTo>
                  <a:cubicBezTo>
                    <a:pt x="589" y="212"/>
                    <a:pt x="584" y="213"/>
                    <a:pt x="585" y="219"/>
                  </a:cubicBezTo>
                  <a:cubicBezTo>
                    <a:pt x="585" y="220"/>
                    <a:pt x="586" y="221"/>
                    <a:pt x="586" y="223"/>
                  </a:cubicBezTo>
                  <a:cubicBezTo>
                    <a:pt x="587" y="222"/>
                    <a:pt x="589" y="221"/>
                    <a:pt x="589" y="223"/>
                  </a:cubicBezTo>
                  <a:cubicBezTo>
                    <a:pt x="589" y="225"/>
                    <a:pt x="591" y="224"/>
                    <a:pt x="592" y="224"/>
                  </a:cubicBezTo>
                  <a:cubicBezTo>
                    <a:pt x="592" y="225"/>
                    <a:pt x="594" y="227"/>
                    <a:pt x="595" y="227"/>
                  </a:cubicBezTo>
                  <a:cubicBezTo>
                    <a:pt x="595" y="227"/>
                    <a:pt x="596" y="227"/>
                    <a:pt x="597" y="227"/>
                  </a:cubicBezTo>
                  <a:cubicBezTo>
                    <a:pt x="598" y="227"/>
                    <a:pt x="599" y="228"/>
                    <a:pt x="599" y="228"/>
                  </a:cubicBezTo>
                  <a:cubicBezTo>
                    <a:pt x="601" y="229"/>
                    <a:pt x="603" y="225"/>
                    <a:pt x="604" y="228"/>
                  </a:cubicBezTo>
                  <a:cubicBezTo>
                    <a:pt x="606" y="229"/>
                    <a:pt x="605" y="226"/>
                    <a:pt x="606" y="226"/>
                  </a:cubicBezTo>
                  <a:cubicBezTo>
                    <a:pt x="606" y="225"/>
                    <a:pt x="608" y="226"/>
                    <a:pt x="609" y="226"/>
                  </a:cubicBezTo>
                  <a:cubicBezTo>
                    <a:pt x="609" y="225"/>
                    <a:pt x="608" y="223"/>
                    <a:pt x="609" y="221"/>
                  </a:cubicBezTo>
                  <a:cubicBezTo>
                    <a:pt x="611" y="221"/>
                    <a:pt x="611" y="223"/>
                    <a:pt x="611" y="224"/>
                  </a:cubicBezTo>
                  <a:cubicBezTo>
                    <a:pt x="612" y="226"/>
                    <a:pt x="616" y="225"/>
                    <a:pt x="614" y="230"/>
                  </a:cubicBezTo>
                  <a:cubicBezTo>
                    <a:pt x="612" y="231"/>
                    <a:pt x="612" y="228"/>
                    <a:pt x="610" y="228"/>
                  </a:cubicBezTo>
                  <a:cubicBezTo>
                    <a:pt x="608" y="229"/>
                    <a:pt x="608" y="232"/>
                    <a:pt x="606" y="233"/>
                  </a:cubicBezTo>
                  <a:cubicBezTo>
                    <a:pt x="605" y="233"/>
                    <a:pt x="603" y="232"/>
                    <a:pt x="602" y="233"/>
                  </a:cubicBezTo>
                  <a:cubicBezTo>
                    <a:pt x="599" y="233"/>
                    <a:pt x="600" y="236"/>
                    <a:pt x="595" y="236"/>
                  </a:cubicBezTo>
                  <a:cubicBezTo>
                    <a:pt x="592" y="235"/>
                    <a:pt x="593" y="239"/>
                    <a:pt x="592" y="240"/>
                  </a:cubicBezTo>
                  <a:cubicBezTo>
                    <a:pt x="591" y="240"/>
                    <a:pt x="590" y="239"/>
                    <a:pt x="590" y="238"/>
                  </a:cubicBezTo>
                  <a:cubicBezTo>
                    <a:pt x="588" y="240"/>
                    <a:pt x="588" y="243"/>
                    <a:pt x="583" y="243"/>
                  </a:cubicBezTo>
                  <a:cubicBezTo>
                    <a:pt x="586" y="240"/>
                    <a:pt x="583" y="241"/>
                    <a:pt x="583" y="237"/>
                  </a:cubicBezTo>
                  <a:cubicBezTo>
                    <a:pt x="586" y="236"/>
                    <a:pt x="587" y="232"/>
                    <a:pt x="590" y="236"/>
                  </a:cubicBezTo>
                  <a:cubicBezTo>
                    <a:pt x="592" y="231"/>
                    <a:pt x="588" y="231"/>
                    <a:pt x="586" y="230"/>
                  </a:cubicBezTo>
                  <a:cubicBezTo>
                    <a:pt x="583" y="229"/>
                    <a:pt x="581" y="234"/>
                    <a:pt x="578" y="234"/>
                  </a:cubicBezTo>
                  <a:cubicBezTo>
                    <a:pt x="578" y="234"/>
                    <a:pt x="574" y="235"/>
                    <a:pt x="573" y="236"/>
                  </a:cubicBezTo>
                  <a:cubicBezTo>
                    <a:pt x="572" y="236"/>
                    <a:pt x="572" y="237"/>
                    <a:pt x="572" y="238"/>
                  </a:cubicBezTo>
                  <a:cubicBezTo>
                    <a:pt x="564" y="237"/>
                    <a:pt x="565" y="242"/>
                    <a:pt x="558" y="240"/>
                  </a:cubicBezTo>
                  <a:cubicBezTo>
                    <a:pt x="561" y="242"/>
                    <a:pt x="562" y="243"/>
                    <a:pt x="555" y="243"/>
                  </a:cubicBezTo>
                  <a:cubicBezTo>
                    <a:pt x="552" y="245"/>
                    <a:pt x="551" y="252"/>
                    <a:pt x="555" y="254"/>
                  </a:cubicBezTo>
                  <a:cubicBezTo>
                    <a:pt x="555" y="257"/>
                    <a:pt x="551" y="256"/>
                    <a:pt x="552" y="259"/>
                  </a:cubicBezTo>
                  <a:cubicBezTo>
                    <a:pt x="551" y="260"/>
                    <a:pt x="549" y="259"/>
                    <a:pt x="548" y="259"/>
                  </a:cubicBezTo>
                  <a:cubicBezTo>
                    <a:pt x="547" y="260"/>
                    <a:pt x="547" y="262"/>
                    <a:pt x="545" y="262"/>
                  </a:cubicBezTo>
                  <a:cubicBezTo>
                    <a:pt x="543" y="264"/>
                    <a:pt x="539" y="262"/>
                    <a:pt x="537" y="265"/>
                  </a:cubicBezTo>
                  <a:cubicBezTo>
                    <a:pt x="536" y="266"/>
                    <a:pt x="535" y="267"/>
                    <a:pt x="534" y="268"/>
                  </a:cubicBezTo>
                  <a:cubicBezTo>
                    <a:pt x="533" y="270"/>
                    <a:pt x="532" y="272"/>
                    <a:pt x="530" y="275"/>
                  </a:cubicBezTo>
                  <a:cubicBezTo>
                    <a:pt x="529" y="276"/>
                    <a:pt x="526" y="277"/>
                    <a:pt x="527" y="282"/>
                  </a:cubicBezTo>
                  <a:cubicBezTo>
                    <a:pt x="524" y="281"/>
                    <a:pt x="524" y="278"/>
                    <a:pt x="522" y="278"/>
                  </a:cubicBezTo>
                  <a:cubicBezTo>
                    <a:pt x="520" y="278"/>
                    <a:pt x="521" y="280"/>
                    <a:pt x="519" y="280"/>
                  </a:cubicBezTo>
                  <a:cubicBezTo>
                    <a:pt x="524" y="286"/>
                    <a:pt x="524" y="291"/>
                    <a:pt x="524" y="299"/>
                  </a:cubicBezTo>
                  <a:cubicBezTo>
                    <a:pt x="521" y="297"/>
                    <a:pt x="522" y="301"/>
                    <a:pt x="522" y="301"/>
                  </a:cubicBezTo>
                  <a:cubicBezTo>
                    <a:pt x="521" y="302"/>
                    <a:pt x="519" y="301"/>
                    <a:pt x="519" y="301"/>
                  </a:cubicBezTo>
                  <a:cubicBezTo>
                    <a:pt x="518" y="303"/>
                    <a:pt x="517" y="303"/>
                    <a:pt x="516" y="304"/>
                  </a:cubicBezTo>
                  <a:cubicBezTo>
                    <a:pt x="514" y="305"/>
                    <a:pt x="513" y="308"/>
                    <a:pt x="512" y="308"/>
                  </a:cubicBezTo>
                  <a:cubicBezTo>
                    <a:pt x="510" y="310"/>
                    <a:pt x="507" y="308"/>
                    <a:pt x="506" y="310"/>
                  </a:cubicBezTo>
                  <a:cubicBezTo>
                    <a:pt x="503" y="311"/>
                    <a:pt x="502" y="314"/>
                    <a:pt x="501" y="317"/>
                  </a:cubicBezTo>
                  <a:cubicBezTo>
                    <a:pt x="497" y="317"/>
                    <a:pt x="497" y="321"/>
                    <a:pt x="493" y="321"/>
                  </a:cubicBezTo>
                  <a:cubicBezTo>
                    <a:pt x="495" y="326"/>
                    <a:pt x="490" y="336"/>
                    <a:pt x="496" y="337"/>
                  </a:cubicBezTo>
                  <a:cubicBezTo>
                    <a:pt x="493" y="342"/>
                    <a:pt x="499" y="342"/>
                    <a:pt x="498" y="349"/>
                  </a:cubicBezTo>
                  <a:cubicBezTo>
                    <a:pt x="498" y="351"/>
                    <a:pt x="499" y="350"/>
                    <a:pt x="501" y="351"/>
                  </a:cubicBezTo>
                  <a:cubicBezTo>
                    <a:pt x="499" y="355"/>
                    <a:pt x="501" y="355"/>
                    <a:pt x="501" y="360"/>
                  </a:cubicBezTo>
                  <a:cubicBezTo>
                    <a:pt x="498" y="361"/>
                    <a:pt x="496" y="361"/>
                    <a:pt x="495" y="363"/>
                  </a:cubicBezTo>
                  <a:cubicBezTo>
                    <a:pt x="493" y="363"/>
                    <a:pt x="494" y="360"/>
                    <a:pt x="493" y="359"/>
                  </a:cubicBezTo>
                  <a:cubicBezTo>
                    <a:pt x="493" y="358"/>
                    <a:pt x="491" y="359"/>
                    <a:pt x="489" y="358"/>
                  </a:cubicBezTo>
                  <a:cubicBezTo>
                    <a:pt x="488" y="357"/>
                    <a:pt x="489" y="354"/>
                    <a:pt x="486" y="355"/>
                  </a:cubicBezTo>
                  <a:cubicBezTo>
                    <a:pt x="487" y="351"/>
                    <a:pt x="489" y="348"/>
                    <a:pt x="484" y="348"/>
                  </a:cubicBezTo>
                  <a:cubicBezTo>
                    <a:pt x="486" y="341"/>
                    <a:pt x="483" y="341"/>
                    <a:pt x="482" y="335"/>
                  </a:cubicBezTo>
                  <a:cubicBezTo>
                    <a:pt x="481" y="335"/>
                    <a:pt x="481" y="337"/>
                    <a:pt x="479" y="337"/>
                  </a:cubicBezTo>
                  <a:cubicBezTo>
                    <a:pt x="479" y="334"/>
                    <a:pt x="479" y="334"/>
                    <a:pt x="479" y="334"/>
                  </a:cubicBezTo>
                  <a:cubicBezTo>
                    <a:pt x="477" y="334"/>
                    <a:pt x="470" y="336"/>
                    <a:pt x="468" y="334"/>
                  </a:cubicBezTo>
                  <a:cubicBezTo>
                    <a:pt x="467" y="333"/>
                    <a:pt x="467" y="331"/>
                    <a:pt x="465" y="331"/>
                  </a:cubicBezTo>
                  <a:cubicBezTo>
                    <a:pt x="464" y="331"/>
                    <a:pt x="462" y="333"/>
                    <a:pt x="460" y="332"/>
                  </a:cubicBezTo>
                  <a:cubicBezTo>
                    <a:pt x="460" y="332"/>
                    <a:pt x="465" y="327"/>
                    <a:pt x="460" y="329"/>
                  </a:cubicBezTo>
                  <a:cubicBezTo>
                    <a:pt x="459" y="330"/>
                    <a:pt x="460" y="331"/>
                    <a:pt x="458" y="331"/>
                  </a:cubicBezTo>
                  <a:cubicBezTo>
                    <a:pt x="455" y="331"/>
                    <a:pt x="449" y="331"/>
                    <a:pt x="446" y="329"/>
                  </a:cubicBezTo>
                  <a:cubicBezTo>
                    <a:pt x="443" y="329"/>
                    <a:pt x="445" y="334"/>
                    <a:pt x="444" y="337"/>
                  </a:cubicBezTo>
                  <a:cubicBezTo>
                    <a:pt x="437" y="335"/>
                    <a:pt x="428" y="335"/>
                    <a:pt x="419" y="334"/>
                  </a:cubicBezTo>
                  <a:cubicBezTo>
                    <a:pt x="418" y="334"/>
                    <a:pt x="418" y="335"/>
                    <a:pt x="416" y="335"/>
                  </a:cubicBezTo>
                  <a:cubicBezTo>
                    <a:pt x="415" y="335"/>
                    <a:pt x="415" y="338"/>
                    <a:pt x="414" y="338"/>
                  </a:cubicBezTo>
                  <a:cubicBezTo>
                    <a:pt x="412" y="338"/>
                    <a:pt x="412" y="340"/>
                    <a:pt x="412" y="341"/>
                  </a:cubicBezTo>
                  <a:cubicBezTo>
                    <a:pt x="410" y="341"/>
                    <a:pt x="408" y="340"/>
                    <a:pt x="407" y="341"/>
                  </a:cubicBezTo>
                  <a:cubicBezTo>
                    <a:pt x="405" y="341"/>
                    <a:pt x="405" y="344"/>
                    <a:pt x="402" y="344"/>
                  </a:cubicBezTo>
                  <a:cubicBezTo>
                    <a:pt x="403" y="346"/>
                    <a:pt x="401" y="353"/>
                    <a:pt x="404" y="353"/>
                  </a:cubicBezTo>
                  <a:cubicBezTo>
                    <a:pt x="402" y="355"/>
                    <a:pt x="401" y="358"/>
                    <a:pt x="400" y="359"/>
                  </a:cubicBezTo>
                  <a:cubicBezTo>
                    <a:pt x="400" y="363"/>
                    <a:pt x="399" y="367"/>
                    <a:pt x="400" y="370"/>
                  </a:cubicBezTo>
                  <a:cubicBezTo>
                    <a:pt x="400" y="372"/>
                    <a:pt x="401" y="373"/>
                    <a:pt x="401" y="374"/>
                  </a:cubicBezTo>
                  <a:cubicBezTo>
                    <a:pt x="401" y="378"/>
                    <a:pt x="402" y="382"/>
                    <a:pt x="400" y="384"/>
                  </a:cubicBezTo>
                  <a:cubicBezTo>
                    <a:pt x="399" y="386"/>
                    <a:pt x="403" y="385"/>
                    <a:pt x="404" y="386"/>
                  </a:cubicBezTo>
                  <a:cubicBezTo>
                    <a:pt x="404" y="386"/>
                    <a:pt x="402" y="388"/>
                    <a:pt x="402" y="388"/>
                  </a:cubicBezTo>
                  <a:cubicBezTo>
                    <a:pt x="402" y="388"/>
                    <a:pt x="404" y="390"/>
                    <a:pt x="404" y="390"/>
                  </a:cubicBezTo>
                  <a:cubicBezTo>
                    <a:pt x="405" y="391"/>
                    <a:pt x="406" y="390"/>
                    <a:pt x="407" y="391"/>
                  </a:cubicBezTo>
                  <a:cubicBezTo>
                    <a:pt x="407" y="392"/>
                    <a:pt x="406" y="394"/>
                    <a:pt x="407" y="394"/>
                  </a:cubicBezTo>
                  <a:cubicBezTo>
                    <a:pt x="407" y="394"/>
                    <a:pt x="408" y="394"/>
                    <a:pt x="408" y="394"/>
                  </a:cubicBezTo>
                  <a:cubicBezTo>
                    <a:pt x="408" y="395"/>
                    <a:pt x="408" y="397"/>
                    <a:pt x="408" y="397"/>
                  </a:cubicBezTo>
                  <a:cubicBezTo>
                    <a:pt x="409" y="398"/>
                    <a:pt x="412" y="400"/>
                    <a:pt x="412" y="402"/>
                  </a:cubicBezTo>
                  <a:cubicBezTo>
                    <a:pt x="423" y="403"/>
                    <a:pt x="429" y="400"/>
                    <a:pt x="435" y="402"/>
                  </a:cubicBezTo>
                  <a:cubicBezTo>
                    <a:pt x="436" y="402"/>
                    <a:pt x="436" y="401"/>
                    <a:pt x="437" y="400"/>
                  </a:cubicBezTo>
                  <a:cubicBezTo>
                    <a:pt x="439" y="398"/>
                    <a:pt x="440" y="396"/>
                    <a:pt x="442" y="393"/>
                  </a:cubicBezTo>
                  <a:cubicBezTo>
                    <a:pt x="442" y="391"/>
                    <a:pt x="444" y="390"/>
                    <a:pt x="442" y="390"/>
                  </a:cubicBezTo>
                  <a:cubicBezTo>
                    <a:pt x="445" y="385"/>
                    <a:pt x="455" y="382"/>
                    <a:pt x="463" y="386"/>
                  </a:cubicBezTo>
                  <a:cubicBezTo>
                    <a:pt x="459" y="389"/>
                    <a:pt x="459" y="395"/>
                    <a:pt x="456" y="398"/>
                  </a:cubicBezTo>
                  <a:cubicBezTo>
                    <a:pt x="454" y="402"/>
                    <a:pt x="458" y="402"/>
                    <a:pt x="457" y="405"/>
                  </a:cubicBezTo>
                  <a:cubicBezTo>
                    <a:pt x="454" y="406"/>
                    <a:pt x="453" y="409"/>
                    <a:pt x="451" y="412"/>
                  </a:cubicBezTo>
                  <a:cubicBezTo>
                    <a:pt x="451" y="413"/>
                    <a:pt x="451" y="414"/>
                    <a:pt x="450" y="414"/>
                  </a:cubicBezTo>
                  <a:cubicBezTo>
                    <a:pt x="449" y="417"/>
                    <a:pt x="456" y="413"/>
                    <a:pt x="454" y="418"/>
                  </a:cubicBezTo>
                  <a:cubicBezTo>
                    <a:pt x="458" y="418"/>
                    <a:pt x="458" y="415"/>
                    <a:pt x="463" y="416"/>
                  </a:cubicBezTo>
                  <a:cubicBezTo>
                    <a:pt x="462" y="420"/>
                    <a:pt x="465" y="418"/>
                    <a:pt x="465" y="421"/>
                  </a:cubicBezTo>
                  <a:cubicBezTo>
                    <a:pt x="473" y="418"/>
                    <a:pt x="474" y="423"/>
                    <a:pt x="482" y="422"/>
                  </a:cubicBezTo>
                  <a:cubicBezTo>
                    <a:pt x="479" y="426"/>
                    <a:pt x="484" y="430"/>
                    <a:pt x="479" y="432"/>
                  </a:cubicBezTo>
                  <a:cubicBezTo>
                    <a:pt x="482" y="435"/>
                    <a:pt x="481" y="444"/>
                    <a:pt x="479" y="447"/>
                  </a:cubicBezTo>
                  <a:cubicBezTo>
                    <a:pt x="480" y="450"/>
                    <a:pt x="482" y="451"/>
                    <a:pt x="485" y="450"/>
                  </a:cubicBezTo>
                  <a:cubicBezTo>
                    <a:pt x="484" y="453"/>
                    <a:pt x="488" y="452"/>
                    <a:pt x="488" y="454"/>
                  </a:cubicBezTo>
                  <a:cubicBezTo>
                    <a:pt x="488" y="456"/>
                    <a:pt x="492" y="455"/>
                    <a:pt x="492" y="457"/>
                  </a:cubicBezTo>
                  <a:cubicBezTo>
                    <a:pt x="497" y="453"/>
                    <a:pt x="505" y="458"/>
                    <a:pt x="509" y="456"/>
                  </a:cubicBezTo>
                  <a:cubicBezTo>
                    <a:pt x="509" y="459"/>
                    <a:pt x="509" y="459"/>
                    <a:pt x="509" y="459"/>
                  </a:cubicBezTo>
                  <a:cubicBezTo>
                    <a:pt x="511" y="458"/>
                    <a:pt x="516" y="456"/>
                    <a:pt x="516" y="460"/>
                  </a:cubicBezTo>
                  <a:cubicBezTo>
                    <a:pt x="517" y="459"/>
                    <a:pt x="518" y="459"/>
                    <a:pt x="520" y="459"/>
                  </a:cubicBezTo>
                  <a:cubicBezTo>
                    <a:pt x="521" y="458"/>
                    <a:pt x="522" y="457"/>
                    <a:pt x="523" y="456"/>
                  </a:cubicBezTo>
                  <a:cubicBezTo>
                    <a:pt x="524" y="455"/>
                    <a:pt x="524" y="456"/>
                    <a:pt x="524" y="454"/>
                  </a:cubicBezTo>
                  <a:cubicBezTo>
                    <a:pt x="524" y="452"/>
                    <a:pt x="527" y="455"/>
                    <a:pt x="527" y="453"/>
                  </a:cubicBezTo>
                  <a:cubicBezTo>
                    <a:pt x="527" y="452"/>
                    <a:pt x="527" y="450"/>
                    <a:pt x="527" y="450"/>
                  </a:cubicBezTo>
                  <a:cubicBezTo>
                    <a:pt x="528" y="449"/>
                    <a:pt x="529" y="451"/>
                    <a:pt x="529" y="452"/>
                  </a:cubicBezTo>
                  <a:cubicBezTo>
                    <a:pt x="530" y="451"/>
                    <a:pt x="530" y="450"/>
                    <a:pt x="531" y="449"/>
                  </a:cubicBezTo>
                  <a:cubicBezTo>
                    <a:pt x="533" y="448"/>
                    <a:pt x="535" y="447"/>
                    <a:pt x="537" y="445"/>
                  </a:cubicBezTo>
                  <a:cubicBezTo>
                    <a:pt x="538" y="444"/>
                    <a:pt x="539" y="443"/>
                    <a:pt x="538" y="442"/>
                  </a:cubicBezTo>
                  <a:cubicBezTo>
                    <a:pt x="540" y="443"/>
                    <a:pt x="554" y="445"/>
                    <a:pt x="547" y="446"/>
                  </a:cubicBezTo>
                  <a:cubicBezTo>
                    <a:pt x="547" y="448"/>
                    <a:pt x="550" y="447"/>
                    <a:pt x="552" y="447"/>
                  </a:cubicBezTo>
                  <a:cubicBezTo>
                    <a:pt x="554" y="447"/>
                    <a:pt x="554" y="446"/>
                    <a:pt x="554" y="445"/>
                  </a:cubicBezTo>
                  <a:cubicBezTo>
                    <a:pt x="565" y="445"/>
                    <a:pt x="565" y="445"/>
                    <a:pt x="565" y="445"/>
                  </a:cubicBezTo>
                  <a:cubicBezTo>
                    <a:pt x="563" y="449"/>
                    <a:pt x="571" y="447"/>
                    <a:pt x="575" y="449"/>
                  </a:cubicBezTo>
                  <a:cubicBezTo>
                    <a:pt x="575" y="449"/>
                    <a:pt x="575" y="450"/>
                    <a:pt x="576" y="450"/>
                  </a:cubicBezTo>
                  <a:cubicBezTo>
                    <a:pt x="577" y="450"/>
                    <a:pt x="578" y="451"/>
                    <a:pt x="579" y="452"/>
                  </a:cubicBezTo>
                  <a:cubicBezTo>
                    <a:pt x="582" y="452"/>
                    <a:pt x="583" y="450"/>
                    <a:pt x="585" y="450"/>
                  </a:cubicBezTo>
                  <a:cubicBezTo>
                    <a:pt x="592" y="449"/>
                    <a:pt x="599" y="451"/>
                    <a:pt x="606" y="452"/>
                  </a:cubicBezTo>
                  <a:cubicBezTo>
                    <a:pt x="605" y="454"/>
                    <a:pt x="607" y="457"/>
                    <a:pt x="607" y="454"/>
                  </a:cubicBezTo>
                  <a:cubicBezTo>
                    <a:pt x="609" y="455"/>
                    <a:pt x="608" y="456"/>
                    <a:pt x="607" y="456"/>
                  </a:cubicBezTo>
                  <a:cubicBezTo>
                    <a:pt x="607" y="459"/>
                    <a:pt x="611" y="456"/>
                    <a:pt x="613" y="459"/>
                  </a:cubicBezTo>
                  <a:cubicBezTo>
                    <a:pt x="613" y="459"/>
                    <a:pt x="612" y="461"/>
                    <a:pt x="613" y="461"/>
                  </a:cubicBezTo>
                  <a:cubicBezTo>
                    <a:pt x="614" y="462"/>
                    <a:pt x="617" y="461"/>
                    <a:pt x="618" y="461"/>
                  </a:cubicBezTo>
                  <a:cubicBezTo>
                    <a:pt x="617" y="464"/>
                    <a:pt x="619" y="465"/>
                    <a:pt x="621" y="467"/>
                  </a:cubicBezTo>
                  <a:cubicBezTo>
                    <a:pt x="623" y="469"/>
                    <a:pt x="626" y="471"/>
                    <a:pt x="627" y="474"/>
                  </a:cubicBezTo>
                  <a:cubicBezTo>
                    <a:pt x="636" y="473"/>
                    <a:pt x="639" y="478"/>
                    <a:pt x="646" y="475"/>
                  </a:cubicBezTo>
                  <a:cubicBezTo>
                    <a:pt x="644" y="481"/>
                    <a:pt x="654" y="475"/>
                    <a:pt x="652" y="481"/>
                  </a:cubicBezTo>
                  <a:cubicBezTo>
                    <a:pt x="657" y="479"/>
                    <a:pt x="657" y="485"/>
                    <a:pt x="660" y="485"/>
                  </a:cubicBezTo>
                  <a:cubicBezTo>
                    <a:pt x="662" y="485"/>
                    <a:pt x="662" y="489"/>
                    <a:pt x="665" y="488"/>
                  </a:cubicBezTo>
                  <a:cubicBezTo>
                    <a:pt x="661" y="492"/>
                    <a:pt x="666" y="491"/>
                    <a:pt x="666" y="495"/>
                  </a:cubicBezTo>
                  <a:cubicBezTo>
                    <a:pt x="666" y="498"/>
                    <a:pt x="669" y="497"/>
                    <a:pt x="670" y="498"/>
                  </a:cubicBezTo>
                  <a:cubicBezTo>
                    <a:pt x="671" y="499"/>
                    <a:pt x="670" y="502"/>
                    <a:pt x="673" y="501"/>
                  </a:cubicBezTo>
                  <a:cubicBezTo>
                    <a:pt x="668" y="506"/>
                    <a:pt x="680" y="508"/>
                    <a:pt x="676" y="512"/>
                  </a:cubicBezTo>
                  <a:cubicBezTo>
                    <a:pt x="679" y="511"/>
                    <a:pt x="680" y="512"/>
                    <a:pt x="680" y="515"/>
                  </a:cubicBezTo>
                  <a:cubicBezTo>
                    <a:pt x="687" y="513"/>
                    <a:pt x="697" y="515"/>
                    <a:pt x="700" y="522"/>
                  </a:cubicBezTo>
                  <a:cubicBezTo>
                    <a:pt x="707" y="521"/>
                    <a:pt x="710" y="524"/>
                    <a:pt x="718" y="523"/>
                  </a:cubicBezTo>
                  <a:cubicBezTo>
                    <a:pt x="719" y="524"/>
                    <a:pt x="715" y="525"/>
                    <a:pt x="715" y="524"/>
                  </a:cubicBezTo>
                  <a:cubicBezTo>
                    <a:pt x="717" y="527"/>
                    <a:pt x="726" y="526"/>
                    <a:pt x="731" y="526"/>
                  </a:cubicBezTo>
                  <a:cubicBezTo>
                    <a:pt x="731" y="527"/>
                    <a:pt x="732" y="527"/>
                    <a:pt x="733" y="527"/>
                  </a:cubicBezTo>
                  <a:cubicBezTo>
                    <a:pt x="733" y="530"/>
                    <a:pt x="736" y="529"/>
                    <a:pt x="738" y="530"/>
                  </a:cubicBezTo>
                  <a:cubicBezTo>
                    <a:pt x="738" y="531"/>
                    <a:pt x="737" y="532"/>
                    <a:pt x="738" y="533"/>
                  </a:cubicBezTo>
                  <a:cubicBezTo>
                    <a:pt x="738" y="533"/>
                    <a:pt x="740" y="532"/>
                    <a:pt x="740" y="533"/>
                  </a:cubicBezTo>
                  <a:cubicBezTo>
                    <a:pt x="741" y="534"/>
                    <a:pt x="740" y="537"/>
                    <a:pt x="743" y="536"/>
                  </a:cubicBezTo>
                  <a:cubicBezTo>
                    <a:pt x="743" y="579"/>
                    <a:pt x="743" y="579"/>
                    <a:pt x="743" y="579"/>
                  </a:cubicBezTo>
                  <a:cubicBezTo>
                    <a:pt x="737" y="577"/>
                    <a:pt x="744" y="587"/>
                    <a:pt x="738" y="585"/>
                  </a:cubicBezTo>
                  <a:cubicBezTo>
                    <a:pt x="737" y="590"/>
                    <a:pt x="736" y="594"/>
                    <a:pt x="736" y="599"/>
                  </a:cubicBezTo>
                  <a:cubicBezTo>
                    <a:pt x="736" y="601"/>
                    <a:pt x="739" y="607"/>
                    <a:pt x="738" y="613"/>
                  </a:cubicBezTo>
                  <a:cubicBezTo>
                    <a:pt x="738" y="613"/>
                    <a:pt x="736" y="614"/>
                    <a:pt x="736" y="614"/>
                  </a:cubicBezTo>
                  <a:cubicBezTo>
                    <a:pt x="736" y="615"/>
                    <a:pt x="737" y="616"/>
                    <a:pt x="736" y="617"/>
                  </a:cubicBezTo>
                  <a:cubicBezTo>
                    <a:pt x="736" y="618"/>
                    <a:pt x="732" y="619"/>
                    <a:pt x="733" y="624"/>
                  </a:cubicBezTo>
                  <a:cubicBezTo>
                    <a:pt x="730" y="625"/>
                    <a:pt x="729" y="627"/>
                    <a:pt x="726" y="628"/>
                  </a:cubicBezTo>
                  <a:cubicBezTo>
                    <a:pt x="726" y="629"/>
                    <a:pt x="727" y="632"/>
                    <a:pt x="726" y="633"/>
                  </a:cubicBezTo>
                  <a:cubicBezTo>
                    <a:pt x="726" y="633"/>
                    <a:pt x="724" y="632"/>
                    <a:pt x="724" y="633"/>
                  </a:cubicBezTo>
                  <a:cubicBezTo>
                    <a:pt x="723" y="633"/>
                    <a:pt x="724" y="635"/>
                    <a:pt x="724" y="635"/>
                  </a:cubicBezTo>
                  <a:cubicBezTo>
                    <a:pt x="722" y="636"/>
                    <a:pt x="718" y="635"/>
                    <a:pt x="718" y="638"/>
                  </a:cubicBezTo>
                  <a:cubicBezTo>
                    <a:pt x="718" y="640"/>
                    <a:pt x="715" y="639"/>
                    <a:pt x="712" y="641"/>
                  </a:cubicBezTo>
                  <a:cubicBezTo>
                    <a:pt x="712" y="641"/>
                    <a:pt x="710" y="644"/>
                    <a:pt x="710" y="644"/>
                  </a:cubicBezTo>
                  <a:cubicBezTo>
                    <a:pt x="709" y="644"/>
                    <a:pt x="708" y="642"/>
                    <a:pt x="707" y="642"/>
                  </a:cubicBezTo>
                  <a:cubicBezTo>
                    <a:pt x="707" y="642"/>
                    <a:pt x="706" y="644"/>
                    <a:pt x="705" y="644"/>
                  </a:cubicBezTo>
                  <a:cubicBezTo>
                    <a:pt x="703" y="644"/>
                    <a:pt x="703" y="644"/>
                    <a:pt x="703" y="647"/>
                  </a:cubicBezTo>
                  <a:cubicBezTo>
                    <a:pt x="697" y="644"/>
                    <a:pt x="694" y="650"/>
                    <a:pt x="691" y="652"/>
                  </a:cubicBezTo>
                  <a:cubicBezTo>
                    <a:pt x="691" y="653"/>
                    <a:pt x="689" y="652"/>
                    <a:pt x="689" y="652"/>
                  </a:cubicBezTo>
                  <a:cubicBezTo>
                    <a:pt x="688" y="653"/>
                    <a:pt x="686" y="654"/>
                    <a:pt x="686" y="655"/>
                  </a:cubicBezTo>
                  <a:cubicBezTo>
                    <a:pt x="685" y="656"/>
                    <a:pt x="683" y="657"/>
                    <a:pt x="683" y="658"/>
                  </a:cubicBezTo>
                  <a:cubicBezTo>
                    <a:pt x="683" y="658"/>
                    <a:pt x="686" y="662"/>
                    <a:pt x="681" y="661"/>
                  </a:cubicBezTo>
                  <a:cubicBezTo>
                    <a:pt x="683" y="667"/>
                    <a:pt x="679" y="670"/>
                    <a:pt x="680" y="676"/>
                  </a:cubicBezTo>
                  <a:cubicBezTo>
                    <a:pt x="676" y="675"/>
                    <a:pt x="678" y="679"/>
                    <a:pt x="677" y="680"/>
                  </a:cubicBezTo>
                  <a:cubicBezTo>
                    <a:pt x="677" y="681"/>
                    <a:pt x="675" y="680"/>
                    <a:pt x="674" y="680"/>
                  </a:cubicBezTo>
                  <a:cubicBezTo>
                    <a:pt x="674" y="681"/>
                    <a:pt x="677" y="683"/>
                    <a:pt x="674" y="683"/>
                  </a:cubicBezTo>
                  <a:cubicBezTo>
                    <a:pt x="672" y="683"/>
                    <a:pt x="673" y="688"/>
                    <a:pt x="669" y="689"/>
                  </a:cubicBezTo>
                  <a:cubicBezTo>
                    <a:pt x="668" y="689"/>
                    <a:pt x="666" y="691"/>
                    <a:pt x="666" y="691"/>
                  </a:cubicBezTo>
                  <a:cubicBezTo>
                    <a:pt x="664" y="693"/>
                    <a:pt x="662" y="698"/>
                    <a:pt x="659" y="700"/>
                  </a:cubicBezTo>
                  <a:cubicBezTo>
                    <a:pt x="659" y="705"/>
                    <a:pt x="659" y="705"/>
                    <a:pt x="659" y="705"/>
                  </a:cubicBezTo>
                  <a:cubicBezTo>
                    <a:pt x="657" y="707"/>
                    <a:pt x="655" y="708"/>
                    <a:pt x="655" y="711"/>
                  </a:cubicBezTo>
                  <a:cubicBezTo>
                    <a:pt x="648" y="711"/>
                    <a:pt x="648" y="711"/>
                    <a:pt x="648" y="711"/>
                  </a:cubicBezTo>
                  <a:cubicBezTo>
                    <a:pt x="648" y="712"/>
                    <a:pt x="650" y="712"/>
                    <a:pt x="651" y="712"/>
                  </a:cubicBezTo>
                  <a:cubicBezTo>
                    <a:pt x="650" y="714"/>
                    <a:pt x="648" y="714"/>
                    <a:pt x="646" y="714"/>
                  </a:cubicBezTo>
                  <a:cubicBezTo>
                    <a:pt x="645" y="715"/>
                    <a:pt x="644" y="717"/>
                    <a:pt x="644" y="719"/>
                  </a:cubicBezTo>
                  <a:cubicBezTo>
                    <a:pt x="642" y="718"/>
                    <a:pt x="641" y="718"/>
                    <a:pt x="641" y="721"/>
                  </a:cubicBezTo>
                  <a:cubicBezTo>
                    <a:pt x="639" y="721"/>
                    <a:pt x="640" y="719"/>
                    <a:pt x="639" y="718"/>
                  </a:cubicBezTo>
                  <a:cubicBezTo>
                    <a:pt x="637" y="718"/>
                    <a:pt x="635" y="718"/>
                    <a:pt x="635" y="717"/>
                  </a:cubicBezTo>
                  <a:cubicBezTo>
                    <a:pt x="634" y="718"/>
                    <a:pt x="634" y="720"/>
                    <a:pt x="631" y="719"/>
                  </a:cubicBezTo>
                  <a:cubicBezTo>
                    <a:pt x="631" y="723"/>
                    <a:pt x="634" y="724"/>
                    <a:pt x="634" y="727"/>
                  </a:cubicBezTo>
                  <a:cubicBezTo>
                    <a:pt x="634" y="730"/>
                    <a:pt x="629" y="733"/>
                    <a:pt x="632" y="735"/>
                  </a:cubicBezTo>
                  <a:cubicBezTo>
                    <a:pt x="632" y="738"/>
                    <a:pt x="625" y="735"/>
                    <a:pt x="624" y="738"/>
                  </a:cubicBezTo>
                  <a:cubicBezTo>
                    <a:pt x="622" y="737"/>
                    <a:pt x="623" y="740"/>
                    <a:pt x="623" y="741"/>
                  </a:cubicBezTo>
                  <a:cubicBezTo>
                    <a:pt x="621" y="742"/>
                    <a:pt x="616" y="740"/>
                    <a:pt x="617" y="745"/>
                  </a:cubicBezTo>
                  <a:cubicBezTo>
                    <a:pt x="614" y="742"/>
                    <a:pt x="604" y="742"/>
                    <a:pt x="603" y="746"/>
                  </a:cubicBezTo>
                  <a:cubicBezTo>
                    <a:pt x="603" y="748"/>
                    <a:pt x="604" y="747"/>
                    <a:pt x="604" y="746"/>
                  </a:cubicBezTo>
                  <a:cubicBezTo>
                    <a:pt x="608" y="746"/>
                    <a:pt x="604" y="750"/>
                    <a:pt x="602" y="749"/>
                  </a:cubicBezTo>
                  <a:cubicBezTo>
                    <a:pt x="602" y="752"/>
                    <a:pt x="597" y="757"/>
                    <a:pt x="600" y="757"/>
                  </a:cubicBezTo>
                  <a:cubicBezTo>
                    <a:pt x="600" y="758"/>
                    <a:pt x="598" y="759"/>
                    <a:pt x="597" y="759"/>
                  </a:cubicBezTo>
                  <a:cubicBezTo>
                    <a:pt x="597" y="759"/>
                    <a:pt x="595" y="757"/>
                    <a:pt x="596" y="757"/>
                  </a:cubicBezTo>
                  <a:cubicBezTo>
                    <a:pt x="595" y="757"/>
                    <a:pt x="591" y="761"/>
                    <a:pt x="592" y="756"/>
                  </a:cubicBezTo>
                  <a:cubicBezTo>
                    <a:pt x="590" y="757"/>
                    <a:pt x="590" y="760"/>
                    <a:pt x="589" y="757"/>
                  </a:cubicBezTo>
                  <a:cubicBezTo>
                    <a:pt x="587" y="758"/>
                    <a:pt x="590" y="766"/>
                    <a:pt x="590" y="769"/>
                  </a:cubicBezTo>
                  <a:cubicBezTo>
                    <a:pt x="591" y="772"/>
                    <a:pt x="588" y="771"/>
                    <a:pt x="588" y="774"/>
                  </a:cubicBezTo>
                  <a:cubicBezTo>
                    <a:pt x="587" y="776"/>
                    <a:pt x="588" y="779"/>
                    <a:pt x="583" y="778"/>
                  </a:cubicBezTo>
                  <a:cubicBezTo>
                    <a:pt x="583" y="780"/>
                    <a:pt x="586" y="781"/>
                    <a:pt x="586" y="781"/>
                  </a:cubicBezTo>
                  <a:cubicBezTo>
                    <a:pt x="586" y="783"/>
                    <a:pt x="584" y="781"/>
                    <a:pt x="583" y="781"/>
                  </a:cubicBezTo>
                  <a:cubicBezTo>
                    <a:pt x="582" y="782"/>
                    <a:pt x="582" y="786"/>
                    <a:pt x="583" y="785"/>
                  </a:cubicBezTo>
                  <a:cubicBezTo>
                    <a:pt x="583" y="787"/>
                    <a:pt x="582" y="785"/>
                    <a:pt x="580" y="785"/>
                  </a:cubicBezTo>
                  <a:cubicBezTo>
                    <a:pt x="581" y="785"/>
                    <a:pt x="580" y="788"/>
                    <a:pt x="579" y="787"/>
                  </a:cubicBezTo>
                  <a:cubicBezTo>
                    <a:pt x="577" y="784"/>
                    <a:pt x="580" y="787"/>
                    <a:pt x="578" y="790"/>
                  </a:cubicBezTo>
                  <a:cubicBezTo>
                    <a:pt x="575" y="792"/>
                    <a:pt x="575" y="789"/>
                    <a:pt x="572" y="791"/>
                  </a:cubicBezTo>
                  <a:cubicBezTo>
                    <a:pt x="570" y="795"/>
                    <a:pt x="579" y="794"/>
                    <a:pt x="573" y="797"/>
                  </a:cubicBezTo>
                  <a:cubicBezTo>
                    <a:pt x="574" y="798"/>
                    <a:pt x="576" y="798"/>
                    <a:pt x="578" y="798"/>
                  </a:cubicBezTo>
                  <a:cubicBezTo>
                    <a:pt x="577" y="801"/>
                    <a:pt x="578" y="802"/>
                    <a:pt x="580" y="802"/>
                  </a:cubicBezTo>
                  <a:cubicBezTo>
                    <a:pt x="583" y="806"/>
                    <a:pt x="578" y="807"/>
                    <a:pt x="578" y="808"/>
                  </a:cubicBezTo>
                  <a:cubicBezTo>
                    <a:pt x="578" y="809"/>
                    <a:pt x="579" y="810"/>
                    <a:pt x="579" y="809"/>
                  </a:cubicBezTo>
                  <a:cubicBezTo>
                    <a:pt x="578" y="811"/>
                    <a:pt x="579" y="809"/>
                    <a:pt x="578" y="809"/>
                  </a:cubicBezTo>
                  <a:cubicBezTo>
                    <a:pt x="576" y="809"/>
                    <a:pt x="576" y="812"/>
                    <a:pt x="572" y="812"/>
                  </a:cubicBezTo>
                  <a:cubicBezTo>
                    <a:pt x="574" y="815"/>
                    <a:pt x="573" y="815"/>
                    <a:pt x="569" y="815"/>
                  </a:cubicBezTo>
                  <a:cubicBezTo>
                    <a:pt x="570" y="819"/>
                    <a:pt x="567" y="819"/>
                    <a:pt x="568" y="822"/>
                  </a:cubicBezTo>
                  <a:cubicBezTo>
                    <a:pt x="563" y="823"/>
                    <a:pt x="569" y="828"/>
                    <a:pt x="564" y="825"/>
                  </a:cubicBezTo>
                  <a:cubicBezTo>
                    <a:pt x="564" y="828"/>
                    <a:pt x="563" y="831"/>
                    <a:pt x="564" y="835"/>
                  </a:cubicBezTo>
                  <a:cubicBezTo>
                    <a:pt x="564" y="835"/>
                    <a:pt x="565" y="836"/>
                    <a:pt x="565" y="836"/>
                  </a:cubicBezTo>
                  <a:cubicBezTo>
                    <a:pt x="565" y="838"/>
                    <a:pt x="562" y="839"/>
                    <a:pt x="565" y="842"/>
                  </a:cubicBezTo>
                  <a:cubicBezTo>
                    <a:pt x="567" y="843"/>
                    <a:pt x="565" y="845"/>
                    <a:pt x="566" y="849"/>
                  </a:cubicBezTo>
                  <a:cubicBezTo>
                    <a:pt x="568" y="851"/>
                    <a:pt x="571" y="852"/>
                    <a:pt x="572" y="856"/>
                  </a:cubicBezTo>
                  <a:cubicBezTo>
                    <a:pt x="576" y="858"/>
                    <a:pt x="578" y="853"/>
                    <a:pt x="580" y="857"/>
                  </a:cubicBezTo>
                  <a:cubicBezTo>
                    <a:pt x="582" y="862"/>
                    <a:pt x="576" y="859"/>
                    <a:pt x="573" y="860"/>
                  </a:cubicBezTo>
                  <a:cubicBezTo>
                    <a:pt x="568" y="861"/>
                    <a:pt x="561" y="864"/>
                    <a:pt x="557" y="863"/>
                  </a:cubicBezTo>
                  <a:cubicBezTo>
                    <a:pt x="556" y="863"/>
                    <a:pt x="557" y="860"/>
                    <a:pt x="557" y="860"/>
                  </a:cubicBezTo>
                  <a:cubicBezTo>
                    <a:pt x="550" y="861"/>
                    <a:pt x="549" y="857"/>
                    <a:pt x="544" y="857"/>
                  </a:cubicBezTo>
                  <a:cubicBezTo>
                    <a:pt x="544" y="853"/>
                    <a:pt x="544" y="853"/>
                    <a:pt x="544" y="853"/>
                  </a:cubicBezTo>
                  <a:cubicBezTo>
                    <a:pt x="543" y="849"/>
                    <a:pt x="539" y="852"/>
                    <a:pt x="538" y="849"/>
                  </a:cubicBezTo>
                  <a:cubicBezTo>
                    <a:pt x="538" y="847"/>
                    <a:pt x="537" y="847"/>
                    <a:pt x="537" y="846"/>
                  </a:cubicBezTo>
                  <a:cubicBezTo>
                    <a:pt x="537" y="845"/>
                    <a:pt x="536" y="844"/>
                    <a:pt x="536" y="844"/>
                  </a:cubicBezTo>
                  <a:cubicBezTo>
                    <a:pt x="536" y="843"/>
                    <a:pt x="539" y="840"/>
                    <a:pt x="536" y="840"/>
                  </a:cubicBezTo>
                  <a:cubicBezTo>
                    <a:pt x="534" y="840"/>
                    <a:pt x="536" y="839"/>
                    <a:pt x="536" y="837"/>
                  </a:cubicBezTo>
                  <a:cubicBezTo>
                    <a:pt x="535" y="836"/>
                    <a:pt x="533" y="836"/>
                    <a:pt x="533" y="835"/>
                  </a:cubicBezTo>
                  <a:cubicBezTo>
                    <a:pt x="532" y="834"/>
                    <a:pt x="535" y="833"/>
                    <a:pt x="534" y="832"/>
                  </a:cubicBezTo>
                  <a:cubicBezTo>
                    <a:pt x="534" y="832"/>
                    <a:pt x="533" y="831"/>
                    <a:pt x="533" y="830"/>
                  </a:cubicBezTo>
                  <a:cubicBezTo>
                    <a:pt x="532" y="829"/>
                    <a:pt x="531" y="827"/>
                    <a:pt x="530" y="826"/>
                  </a:cubicBezTo>
                  <a:cubicBezTo>
                    <a:pt x="529" y="824"/>
                    <a:pt x="532" y="823"/>
                    <a:pt x="531" y="822"/>
                  </a:cubicBezTo>
                  <a:cubicBezTo>
                    <a:pt x="531" y="821"/>
                    <a:pt x="529" y="820"/>
                    <a:pt x="529" y="820"/>
                  </a:cubicBezTo>
                  <a:cubicBezTo>
                    <a:pt x="529" y="819"/>
                    <a:pt x="534" y="818"/>
                    <a:pt x="530" y="816"/>
                  </a:cubicBezTo>
                  <a:cubicBezTo>
                    <a:pt x="530" y="815"/>
                    <a:pt x="532" y="815"/>
                    <a:pt x="533" y="815"/>
                  </a:cubicBezTo>
                  <a:cubicBezTo>
                    <a:pt x="533" y="805"/>
                    <a:pt x="533" y="805"/>
                    <a:pt x="533" y="805"/>
                  </a:cubicBezTo>
                  <a:cubicBezTo>
                    <a:pt x="532" y="804"/>
                    <a:pt x="530" y="803"/>
                    <a:pt x="529" y="802"/>
                  </a:cubicBezTo>
                  <a:cubicBezTo>
                    <a:pt x="530" y="798"/>
                    <a:pt x="534" y="794"/>
                    <a:pt x="531" y="790"/>
                  </a:cubicBezTo>
                  <a:cubicBezTo>
                    <a:pt x="535" y="791"/>
                    <a:pt x="535" y="788"/>
                    <a:pt x="538" y="788"/>
                  </a:cubicBezTo>
                  <a:cubicBezTo>
                    <a:pt x="538" y="776"/>
                    <a:pt x="538" y="776"/>
                    <a:pt x="538" y="776"/>
                  </a:cubicBezTo>
                  <a:cubicBezTo>
                    <a:pt x="545" y="776"/>
                    <a:pt x="542" y="767"/>
                    <a:pt x="545" y="763"/>
                  </a:cubicBezTo>
                  <a:cubicBezTo>
                    <a:pt x="544" y="764"/>
                    <a:pt x="543" y="765"/>
                    <a:pt x="543" y="763"/>
                  </a:cubicBezTo>
                  <a:cubicBezTo>
                    <a:pt x="540" y="764"/>
                    <a:pt x="538" y="767"/>
                    <a:pt x="538" y="771"/>
                  </a:cubicBezTo>
                  <a:cubicBezTo>
                    <a:pt x="536" y="770"/>
                    <a:pt x="534" y="769"/>
                    <a:pt x="534" y="766"/>
                  </a:cubicBezTo>
                  <a:cubicBezTo>
                    <a:pt x="532" y="764"/>
                    <a:pt x="538" y="761"/>
                    <a:pt x="537" y="760"/>
                  </a:cubicBezTo>
                  <a:cubicBezTo>
                    <a:pt x="534" y="758"/>
                    <a:pt x="537" y="761"/>
                    <a:pt x="540" y="759"/>
                  </a:cubicBezTo>
                  <a:cubicBezTo>
                    <a:pt x="541" y="752"/>
                    <a:pt x="537" y="745"/>
                    <a:pt x="538" y="739"/>
                  </a:cubicBezTo>
                  <a:cubicBezTo>
                    <a:pt x="538" y="739"/>
                    <a:pt x="541" y="739"/>
                    <a:pt x="541" y="739"/>
                  </a:cubicBezTo>
                  <a:cubicBezTo>
                    <a:pt x="540" y="732"/>
                    <a:pt x="541" y="732"/>
                    <a:pt x="541" y="724"/>
                  </a:cubicBezTo>
                  <a:cubicBezTo>
                    <a:pt x="544" y="720"/>
                    <a:pt x="549" y="715"/>
                    <a:pt x="547" y="710"/>
                  </a:cubicBezTo>
                  <a:cubicBezTo>
                    <a:pt x="552" y="716"/>
                    <a:pt x="547" y="700"/>
                    <a:pt x="552" y="705"/>
                  </a:cubicBezTo>
                  <a:cubicBezTo>
                    <a:pt x="552" y="703"/>
                    <a:pt x="552" y="699"/>
                    <a:pt x="551" y="696"/>
                  </a:cubicBezTo>
                  <a:cubicBezTo>
                    <a:pt x="550" y="694"/>
                    <a:pt x="548" y="692"/>
                    <a:pt x="548" y="690"/>
                  </a:cubicBezTo>
                  <a:cubicBezTo>
                    <a:pt x="548" y="688"/>
                    <a:pt x="549" y="688"/>
                    <a:pt x="550" y="686"/>
                  </a:cubicBezTo>
                  <a:cubicBezTo>
                    <a:pt x="550" y="683"/>
                    <a:pt x="549" y="678"/>
                    <a:pt x="552" y="682"/>
                  </a:cubicBezTo>
                  <a:cubicBezTo>
                    <a:pt x="552" y="678"/>
                    <a:pt x="552" y="674"/>
                    <a:pt x="554" y="670"/>
                  </a:cubicBezTo>
                  <a:cubicBezTo>
                    <a:pt x="555" y="668"/>
                    <a:pt x="554" y="669"/>
                    <a:pt x="554" y="666"/>
                  </a:cubicBezTo>
                  <a:cubicBezTo>
                    <a:pt x="554" y="665"/>
                    <a:pt x="557" y="661"/>
                    <a:pt x="555" y="659"/>
                  </a:cubicBezTo>
                  <a:cubicBezTo>
                    <a:pt x="554" y="658"/>
                    <a:pt x="555" y="658"/>
                    <a:pt x="555" y="655"/>
                  </a:cubicBezTo>
                  <a:cubicBezTo>
                    <a:pt x="555" y="653"/>
                    <a:pt x="555" y="651"/>
                    <a:pt x="555" y="649"/>
                  </a:cubicBezTo>
                  <a:cubicBezTo>
                    <a:pt x="555" y="647"/>
                    <a:pt x="556" y="647"/>
                    <a:pt x="557" y="645"/>
                  </a:cubicBezTo>
                  <a:cubicBezTo>
                    <a:pt x="557" y="640"/>
                    <a:pt x="556" y="635"/>
                    <a:pt x="557" y="630"/>
                  </a:cubicBezTo>
                  <a:cubicBezTo>
                    <a:pt x="557" y="628"/>
                    <a:pt x="558" y="627"/>
                    <a:pt x="558" y="626"/>
                  </a:cubicBezTo>
                  <a:cubicBezTo>
                    <a:pt x="558" y="621"/>
                    <a:pt x="553" y="617"/>
                    <a:pt x="554" y="613"/>
                  </a:cubicBezTo>
                  <a:cubicBezTo>
                    <a:pt x="553" y="611"/>
                    <a:pt x="552" y="613"/>
                    <a:pt x="550" y="613"/>
                  </a:cubicBezTo>
                  <a:cubicBezTo>
                    <a:pt x="548" y="610"/>
                    <a:pt x="543" y="606"/>
                    <a:pt x="540" y="606"/>
                  </a:cubicBezTo>
                  <a:cubicBezTo>
                    <a:pt x="539" y="606"/>
                    <a:pt x="538" y="602"/>
                    <a:pt x="537" y="603"/>
                  </a:cubicBezTo>
                  <a:cubicBezTo>
                    <a:pt x="535" y="605"/>
                    <a:pt x="537" y="603"/>
                    <a:pt x="536" y="602"/>
                  </a:cubicBezTo>
                  <a:cubicBezTo>
                    <a:pt x="534" y="600"/>
                    <a:pt x="529" y="603"/>
                    <a:pt x="533" y="599"/>
                  </a:cubicBezTo>
                  <a:cubicBezTo>
                    <a:pt x="533" y="596"/>
                    <a:pt x="529" y="598"/>
                    <a:pt x="527" y="597"/>
                  </a:cubicBezTo>
                  <a:cubicBezTo>
                    <a:pt x="527" y="597"/>
                    <a:pt x="528" y="595"/>
                    <a:pt x="527" y="595"/>
                  </a:cubicBezTo>
                  <a:cubicBezTo>
                    <a:pt x="527" y="594"/>
                    <a:pt x="525" y="594"/>
                    <a:pt x="524" y="593"/>
                  </a:cubicBezTo>
                  <a:cubicBezTo>
                    <a:pt x="523" y="592"/>
                    <a:pt x="521" y="588"/>
                    <a:pt x="520" y="583"/>
                  </a:cubicBezTo>
                  <a:cubicBezTo>
                    <a:pt x="520" y="582"/>
                    <a:pt x="518" y="583"/>
                    <a:pt x="517" y="582"/>
                  </a:cubicBezTo>
                  <a:cubicBezTo>
                    <a:pt x="516" y="581"/>
                    <a:pt x="517" y="575"/>
                    <a:pt x="515" y="575"/>
                  </a:cubicBezTo>
                  <a:cubicBezTo>
                    <a:pt x="512" y="575"/>
                    <a:pt x="511" y="567"/>
                    <a:pt x="509" y="564"/>
                  </a:cubicBezTo>
                  <a:cubicBezTo>
                    <a:pt x="507" y="562"/>
                    <a:pt x="505" y="559"/>
                    <a:pt x="503" y="555"/>
                  </a:cubicBezTo>
                  <a:cubicBezTo>
                    <a:pt x="503" y="554"/>
                    <a:pt x="501" y="554"/>
                    <a:pt x="501" y="553"/>
                  </a:cubicBezTo>
                  <a:cubicBezTo>
                    <a:pt x="500" y="552"/>
                    <a:pt x="501" y="550"/>
                    <a:pt x="501" y="550"/>
                  </a:cubicBezTo>
                  <a:cubicBezTo>
                    <a:pt x="500" y="548"/>
                    <a:pt x="499" y="549"/>
                    <a:pt x="498" y="548"/>
                  </a:cubicBezTo>
                  <a:cubicBezTo>
                    <a:pt x="498" y="548"/>
                    <a:pt x="496" y="538"/>
                    <a:pt x="495" y="546"/>
                  </a:cubicBezTo>
                  <a:cubicBezTo>
                    <a:pt x="492" y="544"/>
                    <a:pt x="494" y="537"/>
                    <a:pt x="493" y="533"/>
                  </a:cubicBezTo>
                  <a:cubicBezTo>
                    <a:pt x="497" y="533"/>
                    <a:pt x="497" y="529"/>
                    <a:pt x="499" y="527"/>
                  </a:cubicBezTo>
                  <a:cubicBezTo>
                    <a:pt x="500" y="524"/>
                    <a:pt x="496" y="525"/>
                    <a:pt x="495" y="523"/>
                  </a:cubicBezTo>
                  <a:cubicBezTo>
                    <a:pt x="495" y="519"/>
                    <a:pt x="497" y="517"/>
                    <a:pt x="496" y="512"/>
                  </a:cubicBezTo>
                  <a:cubicBezTo>
                    <a:pt x="497" y="511"/>
                    <a:pt x="499" y="510"/>
                    <a:pt x="501" y="510"/>
                  </a:cubicBezTo>
                  <a:cubicBezTo>
                    <a:pt x="501" y="509"/>
                    <a:pt x="500" y="507"/>
                    <a:pt x="501" y="506"/>
                  </a:cubicBezTo>
                  <a:cubicBezTo>
                    <a:pt x="501" y="506"/>
                    <a:pt x="503" y="507"/>
                    <a:pt x="503" y="506"/>
                  </a:cubicBezTo>
                  <a:cubicBezTo>
                    <a:pt x="504" y="506"/>
                    <a:pt x="503" y="505"/>
                    <a:pt x="503" y="505"/>
                  </a:cubicBezTo>
                  <a:cubicBezTo>
                    <a:pt x="504" y="505"/>
                    <a:pt x="507" y="502"/>
                    <a:pt x="506" y="502"/>
                  </a:cubicBezTo>
                  <a:cubicBezTo>
                    <a:pt x="506" y="502"/>
                    <a:pt x="505" y="502"/>
                    <a:pt x="505" y="502"/>
                  </a:cubicBezTo>
                  <a:cubicBezTo>
                    <a:pt x="505" y="502"/>
                    <a:pt x="505" y="500"/>
                    <a:pt x="506" y="501"/>
                  </a:cubicBezTo>
                  <a:cubicBezTo>
                    <a:pt x="509" y="504"/>
                    <a:pt x="507" y="498"/>
                    <a:pt x="510" y="498"/>
                  </a:cubicBezTo>
                  <a:cubicBezTo>
                    <a:pt x="513" y="498"/>
                    <a:pt x="511" y="495"/>
                    <a:pt x="513" y="492"/>
                  </a:cubicBezTo>
                  <a:cubicBezTo>
                    <a:pt x="513" y="493"/>
                    <a:pt x="520" y="487"/>
                    <a:pt x="516" y="484"/>
                  </a:cubicBezTo>
                  <a:cubicBezTo>
                    <a:pt x="514" y="482"/>
                    <a:pt x="516" y="483"/>
                    <a:pt x="516" y="481"/>
                  </a:cubicBezTo>
                  <a:cubicBezTo>
                    <a:pt x="516" y="478"/>
                    <a:pt x="513" y="468"/>
                    <a:pt x="515" y="464"/>
                  </a:cubicBezTo>
                  <a:cubicBezTo>
                    <a:pt x="508" y="465"/>
                    <a:pt x="508" y="460"/>
                    <a:pt x="501" y="461"/>
                  </a:cubicBezTo>
                  <a:cubicBezTo>
                    <a:pt x="498" y="463"/>
                    <a:pt x="501" y="463"/>
                    <a:pt x="499" y="467"/>
                  </a:cubicBezTo>
                  <a:cubicBezTo>
                    <a:pt x="492" y="467"/>
                    <a:pt x="489" y="463"/>
                    <a:pt x="482" y="463"/>
                  </a:cubicBezTo>
                  <a:cubicBezTo>
                    <a:pt x="482" y="460"/>
                    <a:pt x="478" y="461"/>
                    <a:pt x="479" y="457"/>
                  </a:cubicBezTo>
                  <a:cubicBezTo>
                    <a:pt x="478" y="456"/>
                    <a:pt x="475" y="457"/>
                    <a:pt x="474" y="456"/>
                  </a:cubicBezTo>
                  <a:cubicBezTo>
                    <a:pt x="473" y="455"/>
                    <a:pt x="474" y="453"/>
                    <a:pt x="474" y="453"/>
                  </a:cubicBezTo>
                  <a:cubicBezTo>
                    <a:pt x="473" y="452"/>
                    <a:pt x="471" y="453"/>
                    <a:pt x="471" y="453"/>
                  </a:cubicBezTo>
                  <a:cubicBezTo>
                    <a:pt x="470" y="452"/>
                    <a:pt x="471" y="449"/>
                    <a:pt x="468" y="449"/>
                  </a:cubicBezTo>
                  <a:cubicBezTo>
                    <a:pt x="468" y="445"/>
                    <a:pt x="471" y="446"/>
                    <a:pt x="468" y="443"/>
                  </a:cubicBezTo>
                  <a:cubicBezTo>
                    <a:pt x="468" y="442"/>
                    <a:pt x="467" y="442"/>
                    <a:pt x="467" y="443"/>
                  </a:cubicBezTo>
                  <a:cubicBezTo>
                    <a:pt x="465" y="442"/>
                    <a:pt x="464" y="439"/>
                    <a:pt x="460" y="439"/>
                  </a:cubicBezTo>
                  <a:cubicBezTo>
                    <a:pt x="462" y="434"/>
                    <a:pt x="455" y="438"/>
                    <a:pt x="457" y="433"/>
                  </a:cubicBezTo>
                  <a:cubicBezTo>
                    <a:pt x="456" y="433"/>
                    <a:pt x="448" y="433"/>
                    <a:pt x="450" y="433"/>
                  </a:cubicBezTo>
                  <a:cubicBezTo>
                    <a:pt x="448" y="433"/>
                    <a:pt x="450" y="431"/>
                    <a:pt x="449" y="431"/>
                  </a:cubicBezTo>
                  <a:cubicBezTo>
                    <a:pt x="448" y="430"/>
                    <a:pt x="446" y="431"/>
                    <a:pt x="446" y="431"/>
                  </a:cubicBezTo>
                  <a:cubicBezTo>
                    <a:pt x="445" y="430"/>
                    <a:pt x="442" y="428"/>
                    <a:pt x="437" y="429"/>
                  </a:cubicBezTo>
                  <a:cubicBezTo>
                    <a:pt x="439" y="424"/>
                    <a:pt x="434" y="427"/>
                    <a:pt x="432" y="425"/>
                  </a:cubicBezTo>
                  <a:cubicBezTo>
                    <a:pt x="431" y="425"/>
                    <a:pt x="432" y="423"/>
                    <a:pt x="432" y="422"/>
                  </a:cubicBezTo>
                  <a:cubicBezTo>
                    <a:pt x="431" y="422"/>
                    <a:pt x="429" y="423"/>
                    <a:pt x="429" y="422"/>
                  </a:cubicBezTo>
                  <a:cubicBezTo>
                    <a:pt x="429" y="422"/>
                    <a:pt x="429" y="420"/>
                    <a:pt x="429" y="419"/>
                  </a:cubicBezTo>
                  <a:cubicBezTo>
                    <a:pt x="429" y="419"/>
                    <a:pt x="427" y="420"/>
                    <a:pt x="426" y="419"/>
                  </a:cubicBezTo>
                  <a:cubicBezTo>
                    <a:pt x="426" y="419"/>
                    <a:pt x="427" y="417"/>
                    <a:pt x="426" y="416"/>
                  </a:cubicBezTo>
                  <a:cubicBezTo>
                    <a:pt x="425" y="416"/>
                    <a:pt x="425" y="418"/>
                    <a:pt x="425" y="418"/>
                  </a:cubicBezTo>
                  <a:cubicBezTo>
                    <a:pt x="424" y="418"/>
                    <a:pt x="421" y="416"/>
                    <a:pt x="421" y="415"/>
                  </a:cubicBezTo>
                  <a:cubicBezTo>
                    <a:pt x="419" y="417"/>
                    <a:pt x="418" y="415"/>
                    <a:pt x="416" y="415"/>
                  </a:cubicBezTo>
                  <a:cubicBezTo>
                    <a:pt x="414" y="415"/>
                    <a:pt x="412" y="418"/>
                    <a:pt x="409" y="418"/>
                  </a:cubicBezTo>
                  <a:cubicBezTo>
                    <a:pt x="406" y="418"/>
                    <a:pt x="406" y="417"/>
                    <a:pt x="404" y="416"/>
                  </a:cubicBezTo>
                  <a:cubicBezTo>
                    <a:pt x="400" y="416"/>
                    <a:pt x="401" y="419"/>
                    <a:pt x="398" y="416"/>
                  </a:cubicBezTo>
                  <a:cubicBezTo>
                    <a:pt x="396" y="415"/>
                    <a:pt x="395" y="417"/>
                    <a:pt x="391" y="415"/>
                  </a:cubicBezTo>
                  <a:cubicBezTo>
                    <a:pt x="390" y="415"/>
                    <a:pt x="390" y="413"/>
                    <a:pt x="390" y="412"/>
                  </a:cubicBezTo>
                  <a:cubicBezTo>
                    <a:pt x="389" y="412"/>
                    <a:pt x="388" y="412"/>
                    <a:pt x="387" y="412"/>
                  </a:cubicBezTo>
                  <a:cubicBezTo>
                    <a:pt x="385" y="412"/>
                    <a:pt x="379" y="411"/>
                    <a:pt x="383" y="408"/>
                  </a:cubicBezTo>
                  <a:cubicBezTo>
                    <a:pt x="379" y="408"/>
                    <a:pt x="378" y="405"/>
                    <a:pt x="374" y="405"/>
                  </a:cubicBezTo>
                  <a:cubicBezTo>
                    <a:pt x="374" y="404"/>
                    <a:pt x="373" y="403"/>
                    <a:pt x="373" y="401"/>
                  </a:cubicBezTo>
                  <a:cubicBezTo>
                    <a:pt x="367" y="400"/>
                    <a:pt x="365" y="396"/>
                    <a:pt x="359" y="395"/>
                  </a:cubicBezTo>
                  <a:cubicBezTo>
                    <a:pt x="358" y="391"/>
                    <a:pt x="355" y="388"/>
                    <a:pt x="356" y="381"/>
                  </a:cubicBezTo>
                  <a:cubicBezTo>
                    <a:pt x="356" y="376"/>
                    <a:pt x="348" y="379"/>
                    <a:pt x="352" y="373"/>
                  </a:cubicBezTo>
                  <a:cubicBezTo>
                    <a:pt x="350" y="373"/>
                    <a:pt x="349" y="373"/>
                    <a:pt x="349" y="374"/>
                  </a:cubicBezTo>
                  <a:cubicBezTo>
                    <a:pt x="347" y="374"/>
                    <a:pt x="348" y="372"/>
                    <a:pt x="348" y="372"/>
                  </a:cubicBezTo>
                  <a:cubicBezTo>
                    <a:pt x="347" y="370"/>
                    <a:pt x="344" y="370"/>
                    <a:pt x="343" y="367"/>
                  </a:cubicBezTo>
                  <a:cubicBezTo>
                    <a:pt x="343" y="366"/>
                    <a:pt x="341" y="366"/>
                    <a:pt x="339" y="366"/>
                  </a:cubicBezTo>
                  <a:cubicBezTo>
                    <a:pt x="339" y="365"/>
                    <a:pt x="341" y="364"/>
                    <a:pt x="341" y="363"/>
                  </a:cubicBezTo>
                  <a:cubicBezTo>
                    <a:pt x="341" y="363"/>
                    <a:pt x="339" y="360"/>
                    <a:pt x="339" y="360"/>
                  </a:cubicBezTo>
                  <a:cubicBezTo>
                    <a:pt x="339" y="360"/>
                    <a:pt x="337" y="361"/>
                    <a:pt x="336" y="360"/>
                  </a:cubicBezTo>
                  <a:cubicBezTo>
                    <a:pt x="335" y="359"/>
                    <a:pt x="336" y="357"/>
                    <a:pt x="335" y="356"/>
                  </a:cubicBezTo>
                  <a:cubicBezTo>
                    <a:pt x="332" y="353"/>
                    <a:pt x="328" y="352"/>
                    <a:pt x="327" y="346"/>
                  </a:cubicBezTo>
                  <a:cubicBezTo>
                    <a:pt x="324" y="344"/>
                    <a:pt x="324" y="347"/>
                    <a:pt x="321" y="345"/>
                  </a:cubicBezTo>
                  <a:cubicBezTo>
                    <a:pt x="322" y="342"/>
                    <a:pt x="319" y="342"/>
                    <a:pt x="318" y="341"/>
                  </a:cubicBezTo>
                  <a:cubicBezTo>
                    <a:pt x="317" y="338"/>
                    <a:pt x="318" y="334"/>
                    <a:pt x="314" y="334"/>
                  </a:cubicBezTo>
                  <a:cubicBezTo>
                    <a:pt x="315" y="327"/>
                    <a:pt x="311" y="324"/>
                    <a:pt x="307" y="322"/>
                  </a:cubicBezTo>
                  <a:cubicBezTo>
                    <a:pt x="306" y="324"/>
                    <a:pt x="305" y="325"/>
                    <a:pt x="304" y="327"/>
                  </a:cubicBezTo>
                  <a:cubicBezTo>
                    <a:pt x="303" y="330"/>
                    <a:pt x="307" y="331"/>
                    <a:pt x="308" y="332"/>
                  </a:cubicBezTo>
                  <a:cubicBezTo>
                    <a:pt x="309" y="333"/>
                    <a:pt x="308" y="335"/>
                    <a:pt x="308" y="335"/>
                  </a:cubicBezTo>
                  <a:cubicBezTo>
                    <a:pt x="308" y="335"/>
                    <a:pt x="310" y="335"/>
                    <a:pt x="310" y="335"/>
                  </a:cubicBezTo>
                  <a:cubicBezTo>
                    <a:pt x="311" y="337"/>
                    <a:pt x="309" y="341"/>
                    <a:pt x="311" y="341"/>
                  </a:cubicBezTo>
                  <a:cubicBezTo>
                    <a:pt x="313" y="341"/>
                    <a:pt x="312" y="344"/>
                    <a:pt x="314" y="348"/>
                  </a:cubicBezTo>
                  <a:cubicBezTo>
                    <a:pt x="314" y="348"/>
                    <a:pt x="315" y="348"/>
                    <a:pt x="315" y="349"/>
                  </a:cubicBezTo>
                  <a:cubicBezTo>
                    <a:pt x="315" y="352"/>
                    <a:pt x="319" y="351"/>
                    <a:pt x="318" y="356"/>
                  </a:cubicBezTo>
                  <a:cubicBezTo>
                    <a:pt x="318" y="358"/>
                    <a:pt x="321" y="357"/>
                    <a:pt x="322" y="358"/>
                  </a:cubicBezTo>
                  <a:cubicBezTo>
                    <a:pt x="321" y="359"/>
                    <a:pt x="324" y="360"/>
                    <a:pt x="324" y="360"/>
                  </a:cubicBezTo>
                  <a:cubicBezTo>
                    <a:pt x="324" y="362"/>
                    <a:pt x="322" y="363"/>
                    <a:pt x="322" y="363"/>
                  </a:cubicBezTo>
                  <a:cubicBezTo>
                    <a:pt x="323" y="365"/>
                    <a:pt x="327" y="365"/>
                    <a:pt x="325" y="369"/>
                  </a:cubicBezTo>
                  <a:cubicBezTo>
                    <a:pt x="323" y="367"/>
                    <a:pt x="323" y="365"/>
                    <a:pt x="318" y="366"/>
                  </a:cubicBezTo>
                  <a:cubicBezTo>
                    <a:pt x="320" y="360"/>
                    <a:pt x="315" y="362"/>
                    <a:pt x="315" y="358"/>
                  </a:cubicBezTo>
                  <a:cubicBezTo>
                    <a:pt x="315" y="355"/>
                    <a:pt x="313" y="355"/>
                    <a:pt x="311" y="353"/>
                  </a:cubicBezTo>
                  <a:cubicBezTo>
                    <a:pt x="310" y="352"/>
                    <a:pt x="309" y="351"/>
                    <a:pt x="308" y="349"/>
                  </a:cubicBezTo>
                  <a:cubicBezTo>
                    <a:pt x="306" y="349"/>
                    <a:pt x="304" y="348"/>
                    <a:pt x="303" y="346"/>
                  </a:cubicBezTo>
                  <a:cubicBezTo>
                    <a:pt x="303" y="343"/>
                    <a:pt x="304" y="345"/>
                    <a:pt x="306" y="345"/>
                  </a:cubicBezTo>
                  <a:cubicBezTo>
                    <a:pt x="307" y="339"/>
                    <a:pt x="301" y="340"/>
                    <a:pt x="301" y="335"/>
                  </a:cubicBezTo>
                  <a:cubicBezTo>
                    <a:pt x="299" y="334"/>
                    <a:pt x="298" y="332"/>
                    <a:pt x="294" y="332"/>
                  </a:cubicBezTo>
                  <a:cubicBezTo>
                    <a:pt x="295" y="329"/>
                    <a:pt x="297" y="329"/>
                    <a:pt x="294" y="325"/>
                  </a:cubicBezTo>
                  <a:cubicBezTo>
                    <a:pt x="294" y="325"/>
                    <a:pt x="293" y="324"/>
                    <a:pt x="293" y="324"/>
                  </a:cubicBezTo>
                  <a:cubicBezTo>
                    <a:pt x="291" y="321"/>
                    <a:pt x="293" y="316"/>
                    <a:pt x="286" y="317"/>
                  </a:cubicBezTo>
                  <a:cubicBezTo>
                    <a:pt x="287" y="315"/>
                    <a:pt x="287" y="314"/>
                    <a:pt x="286" y="313"/>
                  </a:cubicBezTo>
                  <a:cubicBezTo>
                    <a:pt x="286" y="312"/>
                    <a:pt x="285" y="310"/>
                    <a:pt x="284" y="310"/>
                  </a:cubicBezTo>
                  <a:cubicBezTo>
                    <a:pt x="284" y="310"/>
                    <a:pt x="281" y="310"/>
                    <a:pt x="280" y="310"/>
                  </a:cubicBezTo>
                  <a:cubicBezTo>
                    <a:pt x="279" y="309"/>
                    <a:pt x="283" y="308"/>
                    <a:pt x="283" y="308"/>
                  </a:cubicBezTo>
                  <a:cubicBezTo>
                    <a:pt x="282" y="305"/>
                    <a:pt x="274" y="304"/>
                    <a:pt x="270" y="303"/>
                  </a:cubicBezTo>
                  <a:cubicBezTo>
                    <a:pt x="270" y="302"/>
                    <a:pt x="270" y="301"/>
                    <a:pt x="269" y="300"/>
                  </a:cubicBezTo>
                  <a:cubicBezTo>
                    <a:pt x="268" y="298"/>
                    <a:pt x="267" y="297"/>
                    <a:pt x="266" y="296"/>
                  </a:cubicBezTo>
                  <a:cubicBezTo>
                    <a:pt x="265" y="295"/>
                    <a:pt x="265" y="291"/>
                    <a:pt x="263" y="287"/>
                  </a:cubicBezTo>
                  <a:cubicBezTo>
                    <a:pt x="263" y="287"/>
                    <a:pt x="261" y="287"/>
                    <a:pt x="261" y="286"/>
                  </a:cubicBezTo>
                  <a:cubicBezTo>
                    <a:pt x="260" y="284"/>
                    <a:pt x="261" y="281"/>
                    <a:pt x="258" y="282"/>
                  </a:cubicBezTo>
                  <a:cubicBezTo>
                    <a:pt x="258" y="277"/>
                    <a:pt x="255" y="273"/>
                    <a:pt x="252" y="269"/>
                  </a:cubicBezTo>
                  <a:cubicBezTo>
                    <a:pt x="251" y="268"/>
                    <a:pt x="251" y="264"/>
                    <a:pt x="248" y="265"/>
                  </a:cubicBezTo>
                  <a:cubicBezTo>
                    <a:pt x="250" y="249"/>
                    <a:pt x="248" y="239"/>
                    <a:pt x="248" y="219"/>
                  </a:cubicBezTo>
                  <a:cubicBezTo>
                    <a:pt x="248" y="218"/>
                    <a:pt x="247" y="217"/>
                    <a:pt x="247" y="216"/>
                  </a:cubicBezTo>
                  <a:cubicBezTo>
                    <a:pt x="246" y="215"/>
                    <a:pt x="245" y="214"/>
                    <a:pt x="244" y="213"/>
                  </a:cubicBezTo>
                  <a:cubicBezTo>
                    <a:pt x="243" y="213"/>
                    <a:pt x="243" y="211"/>
                    <a:pt x="241" y="212"/>
                  </a:cubicBezTo>
                  <a:cubicBezTo>
                    <a:pt x="240" y="205"/>
                    <a:pt x="234" y="201"/>
                    <a:pt x="230" y="196"/>
                  </a:cubicBezTo>
                  <a:cubicBezTo>
                    <a:pt x="229" y="196"/>
                    <a:pt x="228" y="195"/>
                    <a:pt x="228" y="193"/>
                  </a:cubicBezTo>
                  <a:cubicBezTo>
                    <a:pt x="229" y="194"/>
                    <a:pt x="232" y="196"/>
                    <a:pt x="233" y="193"/>
                  </a:cubicBezTo>
                  <a:cubicBezTo>
                    <a:pt x="235" y="193"/>
                    <a:pt x="234" y="197"/>
                    <a:pt x="238" y="196"/>
                  </a:cubicBezTo>
                  <a:cubicBezTo>
                    <a:pt x="239" y="197"/>
                    <a:pt x="240" y="199"/>
                    <a:pt x="240" y="202"/>
                  </a:cubicBezTo>
                  <a:cubicBezTo>
                    <a:pt x="247" y="201"/>
                    <a:pt x="248" y="205"/>
                    <a:pt x="252" y="207"/>
                  </a:cubicBezTo>
                  <a:cubicBezTo>
                    <a:pt x="251" y="212"/>
                    <a:pt x="254" y="214"/>
                    <a:pt x="256" y="216"/>
                  </a:cubicBezTo>
                  <a:cubicBezTo>
                    <a:pt x="258" y="216"/>
                    <a:pt x="258" y="213"/>
                    <a:pt x="258" y="212"/>
                  </a:cubicBezTo>
                  <a:cubicBezTo>
                    <a:pt x="258" y="210"/>
                    <a:pt x="255" y="210"/>
                    <a:pt x="255" y="209"/>
                  </a:cubicBezTo>
                  <a:cubicBezTo>
                    <a:pt x="254" y="206"/>
                    <a:pt x="254" y="205"/>
                    <a:pt x="254" y="203"/>
                  </a:cubicBezTo>
                  <a:cubicBezTo>
                    <a:pt x="253" y="203"/>
                    <a:pt x="252" y="202"/>
                    <a:pt x="252" y="202"/>
                  </a:cubicBezTo>
                  <a:cubicBezTo>
                    <a:pt x="252" y="201"/>
                    <a:pt x="253" y="200"/>
                    <a:pt x="254" y="200"/>
                  </a:cubicBezTo>
                  <a:cubicBezTo>
                    <a:pt x="252" y="197"/>
                    <a:pt x="249" y="198"/>
                    <a:pt x="249" y="195"/>
                  </a:cubicBezTo>
                  <a:cubicBezTo>
                    <a:pt x="243" y="196"/>
                    <a:pt x="242" y="190"/>
                    <a:pt x="235" y="191"/>
                  </a:cubicBezTo>
                  <a:cubicBezTo>
                    <a:pt x="237" y="186"/>
                    <a:pt x="231" y="190"/>
                    <a:pt x="233" y="185"/>
                  </a:cubicBezTo>
                  <a:cubicBezTo>
                    <a:pt x="231" y="183"/>
                    <a:pt x="229" y="185"/>
                    <a:pt x="227" y="182"/>
                  </a:cubicBezTo>
                  <a:cubicBezTo>
                    <a:pt x="227" y="181"/>
                    <a:pt x="229" y="181"/>
                    <a:pt x="230" y="181"/>
                  </a:cubicBezTo>
                  <a:cubicBezTo>
                    <a:pt x="232" y="177"/>
                    <a:pt x="225" y="179"/>
                    <a:pt x="226" y="179"/>
                  </a:cubicBezTo>
                  <a:cubicBezTo>
                    <a:pt x="224" y="179"/>
                    <a:pt x="225" y="177"/>
                    <a:pt x="224" y="177"/>
                  </a:cubicBezTo>
                  <a:cubicBezTo>
                    <a:pt x="224" y="176"/>
                    <a:pt x="221" y="177"/>
                    <a:pt x="221" y="177"/>
                  </a:cubicBezTo>
                  <a:cubicBezTo>
                    <a:pt x="221" y="176"/>
                    <a:pt x="223" y="175"/>
                    <a:pt x="223" y="174"/>
                  </a:cubicBezTo>
                  <a:cubicBezTo>
                    <a:pt x="222" y="172"/>
                    <a:pt x="221" y="174"/>
                    <a:pt x="219" y="174"/>
                  </a:cubicBezTo>
                  <a:cubicBezTo>
                    <a:pt x="216" y="172"/>
                    <a:pt x="217" y="168"/>
                    <a:pt x="216" y="167"/>
                  </a:cubicBezTo>
                  <a:cubicBezTo>
                    <a:pt x="215" y="166"/>
                    <a:pt x="214" y="165"/>
                    <a:pt x="212" y="165"/>
                  </a:cubicBezTo>
                  <a:cubicBezTo>
                    <a:pt x="217" y="157"/>
                    <a:pt x="200" y="163"/>
                    <a:pt x="202" y="154"/>
                  </a:cubicBezTo>
                  <a:cubicBezTo>
                    <a:pt x="206" y="154"/>
                    <a:pt x="206" y="154"/>
                    <a:pt x="206" y="154"/>
                  </a:cubicBezTo>
                  <a:cubicBezTo>
                    <a:pt x="206" y="151"/>
                    <a:pt x="200" y="155"/>
                    <a:pt x="202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6" y="148"/>
                    <a:pt x="192" y="146"/>
                    <a:pt x="195" y="146"/>
                  </a:cubicBezTo>
                  <a:cubicBezTo>
                    <a:pt x="195" y="143"/>
                    <a:pt x="191" y="143"/>
                    <a:pt x="192" y="144"/>
                  </a:cubicBezTo>
                  <a:cubicBezTo>
                    <a:pt x="189" y="142"/>
                    <a:pt x="192" y="141"/>
                    <a:pt x="189" y="137"/>
                  </a:cubicBezTo>
                  <a:cubicBezTo>
                    <a:pt x="181" y="137"/>
                    <a:pt x="181" y="137"/>
                    <a:pt x="181" y="137"/>
                  </a:cubicBezTo>
                  <a:cubicBezTo>
                    <a:pt x="181" y="135"/>
                    <a:pt x="183" y="134"/>
                    <a:pt x="183" y="132"/>
                  </a:cubicBezTo>
                  <a:cubicBezTo>
                    <a:pt x="182" y="129"/>
                    <a:pt x="179" y="131"/>
                    <a:pt x="182" y="127"/>
                  </a:cubicBezTo>
                  <a:cubicBezTo>
                    <a:pt x="177" y="128"/>
                    <a:pt x="174" y="130"/>
                    <a:pt x="168" y="129"/>
                  </a:cubicBezTo>
                  <a:cubicBezTo>
                    <a:pt x="168" y="125"/>
                    <a:pt x="165" y="123"/>
                    <a:pt x="161" y="122"/>
                  </a:cubicBezTo>
                  <a:cubicBezTo>
                    <a:pt x="160" y="121"/>
                    <a:pt x="158" y="121"/>
                    <a:pt x="157" y="120"/>
                  </a:cubicBezTo>
                  <a:cubicBezTo>
                    <a:pt x="156" y="120"/>
                    <a:pt x="157" y="118"/>
                    <a:pt x="157" y="118"/>
                  </a:cubicBezTo>
                  <a:cubicBezTo>
                    <a:pt x="156" y="117"/>
                    <a:pt x="153" y="118"/>
                    <a:pt x="154" y="116"/>
                  </a:cubicBezTo>
                  <a:cubicBezTo>
                    <a:pt x="149" y="114"/>
                    <a:pt x="140" y="119"/>
                    <a:pt x="137" y="116"/>
                  </a:cubicBezTo>
                  <a:cubicBezTo>
                    <a:pt x="137" y="116"/>
                    <a:pt x="137" y="115"/>
                    <a:pt x="137" y="115"/>
                  </a:cubicBezTo>
                  <a:cubicBezTo>
                    <a:pt x="136" y="115"/>
                    <a:pt x="134" y="116"/>
                    <a:pt x="134" y="116"/>
                  </a:cubicBezTo>
                  <a:cubicBezTo>
                    <a:pt x="133" y="116"/>
                    <a:pt x="133" y="112"/>
                    <a:pt x="127" y="113"/>
                  </a:cubicBezTo>
                  <a:cubicBezTo>
                    <a:pt x="127" y="110"/>
                    <a:pt x="121" y="111"/>
                    <a:pt x="125" y="108"/>
                  </a:cubicBezTo>
                  <a:cubicBezTo>
                    <a:pt x="123" y="108"/>
                    <a:pt x="123" y="109"/>
                    <a:pt x="122" y="109"/>
                  </a:cubicBezTo>
                  <a:cubicBezTo>
                    <a:pt x="121" y="109"/>
                    <a:pt x="120" y="108"/>
                    <a:pt x="120" y="108"/>
                  </a:cubicBezTo>
                  <a:cubicBezTo>
                    <a:pt x="117" y="108"/>
                    <a:pt x="116" y="111"/>
                    <a:pt x="113" y="109"/>
                  </a:cubicBezTo>
                  <a:cubicBezTo>
                    <a:pt x="110" y="109"/>
                    <a:pt x="113" y="114"/>
                    <a:pt x="112" y="116"/>
                  </a:cubicBezTo>
                  <a:cubicBezTo>
                    <a:pt x="111" y="116"/>
                    <a:pt x="110" y="115"/>
                    <a:pt x="108" y="115"/>
                  </a:cubicBezTo>
                  <a:cubicBezTo>
                    <a:pt x="106" y="115"/>
                    <a:pt x="107" y="117"/>
                    <a:pt x="106" y="118"/>
                  </a:cubicBezTo>
                  <a:cubicBezTo>
                    <a:pt x="105" y="118"/>
                    <a:pt x="100" y="118"/>
                    <a:pt x="98" y="119"/>
                  </a:cubicBezTo>
                  <a:cubicBezTo>
                    <a:pt x="97" y="120"/>
                    <a:pt x="97" y="122"/>
                    <a:pt x="95" y="122"/>
                  </a:cubicBezTo>
                  <a:cubicBezTo>
                    <a:pt x="93" y="122"/>
                    <a:pt x="92" y="120"/>
                    <a:pt x="89" y="120"/>
                  </a:cubicBezTo>
                  <a:cubicBezTo>
                    <a:pt x="92" y="118"/>
                    <a:pt x="95" y="118"/>
                    <a:pt x="94" y="112"/>
                  </a:cubicBezTo>
                  <a:cubicBezTo>
                    <a:pt x="96" y="113"/>
                    <a:pt x="96" y="111"/>
                    <a:pt x="96" y="109"/>
                  </a:cubicBezTo>
                  <a:cubicBezTo>
                    <a:pt x="96" y="108"/>
                    <a:pt x="94" y="108"/>
                    <a:pt x="92" y="108"/>
                  </a:cubicBezTo>
                  <a:cubicBezTo>
                    <a:pt x="90" y="109"/>
                    <a:pt x="91" y="112"/>
                    <a:pt x="88" y="113"/>
                  </a:cubicBezTo>
                  <a:cubicBezTo>
                    <a:pt x="87" y="114"/>
                    <a:pt x="87" y="116"/>
                    <a:pt x="85" y="116"/>
                  </a:cubicBezTo>
                  <a:cubicBezTo>
                    <a:pt x="84" y="116"/>
                    <a:pt x="84" y="120"/>
                    <a:pt x="81" y="119"/>
                  </a:cubicBezTo>
                  <a:cubicBezTo>
                    <a:pt x="82" y="121"/>
                    <a:pt x="80" y="122"/>
                    <a:pt x="78" y="122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74" y="129"/>
                    <a:pt x="73" y="133"/>
                    <a:pt x="70" y="136"/>
                  </a:cubicBezTo>
                  <a:cubicBezTo>
                    <a:pt x="69" y="136"/>
                    <a:pt x="68" y="135"/>
                    <a:pt x="67" y="136"/>
                  </a:cubicBezTo>
                  <a:cubicBezTo>
                    <a:pt x="67" y="136"/>
                    <a:pt x="68" y="138"/>
                    <a:pt x="67" y="139"/>
                  </a:cubicBezTo>
                  <a:cubicBezTo>
                    <a:pt x="67" y="139"/>
                    <a:pt x="61" y="139"/>
                    <a:pt x="63" y="140"/>
                  </a:cubicBezTo>
                  <a:cubicBezTo>
                    <a:pt x="65" y="142"/>
                    <a:pt x="59" y="142"/>
                    <a:pt x="57" y="144"/>
                  </a:cubicBezTo>
                  <a:cubicBezTo>
                    <a:pt x="57" y="145"/>
                    <a:pt x="55" y="149"/>
                    <a:pt x="54" y="149"/>
                  </a:cubicBezTo>
                  <a:cubicBezTo>
                    <a:pt x="53" y="147"/>
                    <a:pt x="53" y="148"/>
                    <a:pt x="53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4" y="152"/>
                    <a:pt x="50" y="152"/>
                    <a:pt x="43" y="153"/>
                  </a:cubicBezTo>
                  <a:cubicBezTo>
                    <a:pt x="40" y="153"/>
                    <a:pt x="38" y="153"/>
                    <a:pt x="35" y="154"/>
                  </a:cubicBezTo>
                  <a:cubicBezTo>
                    <a:pt x="33" y="155"/>
                    <a:pt x="32" y="159"/>
                    <a:pt x="29" y="157"/>
                  </a:cubicBezTo>
                  <a:cubicBezTo>
                    <a:pt x="29" y="153"/>
                    <a:pt x="33" y="154"/>
                    <a:pt x="36" y="153"/>
                  </a:cubicBezTo>
                  <a:cubicBezTo>
                    <a:pt x="37" y="152"/>
                    <a:pt x="38" y="153"/>
                    <a:pt x="38" y="151"/>
                  </a:cubicBezTo>
                  <a:cubicBezTo>
                    <a:pt x="38" y="149"/>
                    <a:pt x="41" y="150"/>
                    <a:pt x="43" y="150"/>
                  </a:cubicBezTo>
                  <a:cubicBezTo>
                    <a:pt x="45" y="150"/>
                    <a:pt x="44" y="147"/>
                    <a:pt x="45" y="146"/>
                  </a:cubicBezTo>
                  <a:cubicBezTo>
                    <a:pt x="45" y="145"/>
                    <a:pt x="46" y="148"/>
                    <a:pt x="49" y="144"/>
                  </a:cubicBezTo>
                  <a:cubicBezTo>
                    <a:pt x="49" y="144"/>
                    <a:pt x="50" y="145"/>
                    <a:pt x="50" y="143"/>
                  </a:cubicBezTo>
                  <a:cubicBezTo>
                    <a:pt x="50" y="141"/>
                    <a:pt x="54" y="142"/>
                    <a:pt x="56" y="140"/>
                  </a:cubicBezTo>
                  <a:cubicBezTo>
                    <a:pt x="56" y="133"/>
                    <a:pt x="56" y="133"/>
                    <a:pt x="56" y="133"/>
                  </a:cubicBezTo>
                  <a:cubicBezTo>
                    <a:pt x="60" y="138"/>
                    <a:pt x="56" y="129"/>
                    <a:pt x="61" y="130"/>
                  </a:cubicBezTo>
                  <a:cubicBezTo>
                    <a:pt x="62" y="127"/>
                    <a:pt x="55" y="131"/>
                    <a:pt x="57" y="126"/>
                  </a:cubicBezTo>
                  <a:cubicBezTo>
                    <a:pt x="56" y="129"/>
                    <a:pt x="47" y="125"/>
                    <a:pt x="46" y="129"/>
                  </a:cubicBezTo>
                  <a:cubicBezTo>
                    <a:pt x="44" y="129"/>
                    <a:pt x="45" y="127"/>
                    <a:pt x="45" y="126"/>
                  </a:cubicBezTo>
                  <a:cubicBezTo>
                    <a:pt x="43" y="125"/>
                    <a:pt x="39" y="127"/>
                    <a:pt x="36" y="126"/>
                  </a:cubicBezTo>
                  <a:cubicBezTo>
                    <a:pt x="38" y="123"/>
                    <a:pt x="34" y="124"/>
                    <a:pt x="33" y="123"/>
                  </a:cubicBezTo>
                  <a:cubicBezTo>
                    <a:pt x="33" y="122"/>
                    <a:pt x="35" y="121"/>
                    <a:pt x="35" y="122"/>
                  </a:cubicBezTo>
                  <a:cubicBezTo>
                    <a:pt x="32" y="118"/>
                    <a:pt x="30" y="119"/>
                    <a:pt x="28" y="115"/>
                  </a:cubicBezTo>
                  <a:cubicBezTo>
                    <a:pt x="26" y="117"/>
                    <a:pt x="22" y="116"/>
                    <a:pt x="18" y="116"/>
                  </a:cubicBezTo>
                  <a:cubicBezTo>
                    <a:pt x="18" y="115"/>
                    <a:pt x="18" y="114"/>
                    <a:pt x="19" y="113"/>
                  </a:cubicBezTo>
                  <a:cubicBezTo>
                    <a:pt x="18" y="111"/>
                    <a:pt x="14" y="112"/>
                    <a:pt x="15" y="106"/>
                  </a:cubicBezTo>
                  <a:cubicBezTo>
                    <a:pt x="15" y="105"/>
                    <a:pt x="13" y="103"/>
                    <a:pt x="12" y="105"/>
                  </a:cubicBezTo>
                  <a:cubicBezTo>
                    <a:pt x="9" y="105"/>
                    <a:pt x="12" y="101"/>
                    <a:pt x="12" y="99"/>
                  </a:cubicBezTo>
                  <a:cubicBezTo>
                    <a:pt x="13" y="99"/>
                    <a:pt x="12" y="97"/>
                    <a:pt x="12" y="97"/>
                  </a:cubicBezTo>
                  <a:cubicBezTo>
                    <a:pt x="13" y="96"/>
                    <a:pt x="15" y="97"/>
                    <a:pt x="15" y="97"/>
                  </a:cubicBezTo>
                  <a:cubicBezTo>
                    <a:pt x="16" y="95"/>
                    <a:pt x="15" y="93"/>
                    <a:pt x="17" y="92"/>
                  </a:cubicBezTo>
                  <a:cubicBezTo>
                    <a:pt x="20" y="92"/>
                    <a:pt x="25" y="92"/>
                    <a:pt x="28" y="90"/>
                  </a:cubicBezTo>
                  <a:cubicBezTo>
                    <a:pt x="29" y="89"/>
                    <a:pt x="31" y="89"/>
                    <a:pt x="33" y="88"/>
                  </a:cubicBezTo>
                  <a:cubicBezTo>
                    <a:pt x="36" y="87"/>
                    <a:pt x="31" y="84"/>
                    <a:pt x="39" y="85"/>
                  </a:cubicBezTo>
                  <a:cubicBezTo>
                    <a:pt x="38" y="82"/>
                    <a:pt x="38" y="79"/>
                    <a:pt x="36" y="74"/>
                  </a:cubicBezTo>
                  <a:cubicBezTo>
                    <a:pt x="33" y="71"/>
                    <a:pt x="26" y="79"/>
                    <a:pt x="22" y="76"/>
                  </a:cubicBezTo>
                  <a:cubicBezTo>
                    <a:pt x="20" y="73"/>
                    <a:pt x="22" y="77"/>
                    <a:pt x="17" y="77"/>
                  </a:cubicBezTo>
                  <a:cubicBezTo>
                    <a:pt x="15" y="75"/>
                    <a:pt x="10" y="76"/>
                    <a:pt x="7" y="74"/>
                  </a:cubicBezTo>
                  <a:cubicBezTo>
                    <a:pt x="6" y="74"/>
                    <a:pt x="9" y="72"/>
                    <a:pt x="7" y="71"/>
                  </a:cubicBezTo>
                  <a:cubicBezTo>
                    <a:pt x="4" y="71"/>
                    <a:pt x="1" y="70"/>
                    <a:pt x="1" y="66"/>
                  </a:cubicBezTo>
                  <a:cubicBezTo>
                    <a:pt x="10" y="67"/>
                    <a:pt x="0" y="62"/>
                    <a:pt x="10" y="63"/>
                  </a:cubicBezTo>
                  <a:cubicBezTo>
                    <a:pt x="11" y="63"/>
                    <a:pt x="10" y="62"/>
                    <a:pt x="10" y="62"/>
                  </a:cubicBezTo>
                  <a:cubicBezTo>
                    <a:pt x="10" y="59"/>
                    <a:pt x="12" y="62"/>
                    <a:pt x="12" y="62"/>
                  </a:cubicBezTo>
                  <a:cubicBezTo>
                    <a:pt x="15" y="61"/>
                    <a:pt x="15" y="60"/>
                    <a:pt x="18" y="60"/>
                  </a:cubicBezTo>
                  <a:cubicBezTo>
                    <a:pt x="19" y="60"/>
                    <a:pt x="19" y="63"/>
                    <a:pt x="21" y="63"/>
                  </a:cubicBezTo>
                  <a:cubicBezTo>
                    <a:pt x="24" y="64"/>
                    <a:pt x="27" y="62"/>
                    <a:pt x="31" y="63"/>
                  </a:cubicBezTo>
                  <a:cubicBezTo>
                    <a:pt x="33" y="63"/>
                    <a:pt x="33" y="64"/>
                    <a:pt x="35" y="63"/>
                  </a:cubicBezTo>
                  <a:cubicBezTo>
                    <a:pt x="37" y="62"/>
                    <a:pt x="35" y="62"/>
                    <a:pt x="35" y="60"/>
                  </a:cubicBezTo>
                  <a:cubicBezTo>
                    <a:pt x="36" y="60"/>
                    <a:pt x="37" y="60"/>
                    <a:pt x="38" y="59"/>
                  </a:cubicBezTo>
                  <a:cubicBezTo>
                    <a:pt x="38" y="55"/>
                    <a:pt x="31" y="60"/>
                    <a:pt x="33" y="55"/>
                  </a:cubicBezTo>
                  <a:cubicBezTo>
                    <a:pt x="29" y="54"/>
                    <a:pt x="26" y="52"/>
                    <a:pt x="22" y="52"/>
                  </a:cubicBezTo>
                  <a:cubicBezTo>
                    <a:pt x="24" y="49"/>
                    <a:pt x="24" y="50"/>
                    <a:pt x="21" y="48"/>
                  </a:cubicBezTo>
                  <a:cubicBezTo>
                    <a:pt x="20" y="47"/>
                    <a:pt x="20" y="46"/>
                    <a:pt x="19" y="46"/>
                  </a:cubicBezTo>
                  <a:cubicBezTo>
                    <a:pt x="18" y="45"/>
                    <a:pt x="15" y="46"/>
                    <a:pt x="14" y="45"/>
                  </a:cubicBezTo>
                  <a:cubicBezTo>
                    <a:pt x="14" y="45"/>
                    <a:pt x="17" y="40"/>
                    <a:pt x="14" y="41"/>
                  </a:cubicBezTo>
                  <a:cubicBezTo>
                    <a:pt x="13" y="41"/>
                    <a:pt x="14" y="42"/>
                    <a:pt x="12" y="42"/>
                  </a:cubicBezTo>
                  <a:cubicBezTo>
                    <a:pt x="11" y="42"/>
                    <a:pt x="10" y="40"/>
                    <a:pt x="8" y="41"/>
                  </a:cubicBezTo>
                  <a:cubicBezTo>
                    <a:pt x="11" y="37"/>
                    <a:pt x="17" y="36"/>
                    <a:pt x="22" y="34"/>
                  </a:cubicBezTo>
                  <a:cubicBezTo>
                    <a:pt x="21" y="28"/>
                    <a:pt x="26" y="29"/>
                    <a:pt x="28" y="26"/>
                  </a:cubicBezTo>
                  <a:cubicBezTo>
                    <a:pt x="29" y="25"/>
                    <a:pt x="27" y="22"/>
                    <a:pt x="29" y="21"/>
                  </a:cubicBezTo>
                  <a:cubicBezTo>
                    <a:pt x="33" y="24"/>
                    <a:pt x="33" y="22"/>
                    <a:pt x="39" y="22"/>
                  </a:cubicBezTo>
                  <a:cubicBezTo>
                    <a:pt x="42" y="18"/>
                    <a:pt x="46" y="15"/>
                    <a:pt x="54" y="17"/>
                  </a:cubicBezTo>
                  <a:cubicBezTo>
                    <a:pt x="56" y="17"/>
                    <a:pt x="55" y="14"/>
                    <a:pt x="56" y="14"/>
                  </a:cubicBezTo>
                  <a:cubicBezTo>
                    <a:pt x="58" y="13"/>
                    <a:pt x="64" y="15"/>
                    <a:pt x="64" y="11"/>
                  </a:cubicBezTo>
                  <a:cubicBezTo>
                    <a:pt x="66" y="11"/>
                    <a:pt x="66" y="14"/>
                    <a:pt x="67" y="14"/>
                  </a:cubicBezTo>
                  <a:cubicBezTo>
                    <a:pt x="69" y="15"/>
                    <a:pt x="72" y="13"/>
                    <a:pt x="71" y="1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84" y="22"/>
                    <a:pt x="99" y="14"/>
                    <a:pt x="94" y="21"/>
                  </a:cubicBezTo>
                  <a:cubicBezTo>
                    <a:pt x="97" y="21"/>
                    <a:pt x="99" y="21"/>
                    <a:pt x="99" y="18"/>
                  </a:cubicBezTo>
                  <a:cubicBezTo>
                    <a:pt x="102" y="21"/>
                    <a:pt x="108" y="20"/>
                    <a:pt x="112" y="21"/>
                  </a:cubicBezTo>
                  <a:cubicBezTo>
                    <a:pt x="112" y="21"/>
                    <a:pt x="112" y="22"/>
                    <a:pt x="113" y="22"/>
                  </a:cubicBezTo>
                  <a:cubicBezTo>
                    <a:pt x="114" y="22"/>
                    <a:pt x="115" y="23"/>
                    <a:pt x="116" y="24"/>
                  </a:cubicBezTo>
                  <a:cubicBezTo>
                    <a:pt x="120" y="24"/>
                    <a:pt x="121" y="21"/>
                    <a:pt x="123" y="24"/>
                  </a:cubicBezTo>
                  <a:cubicBezTo>
                    <a:pt x="124" y="24"/>
                    <a:pt x="140" y="24"/>
                    <a:pt x="141" y="25"/>
                  </a:cubicBezTo>
                  <a:cubicBezTo>
                    <a:pt x="143" y="26"/>
                    <a:pt x="152" y="27"/>
                    <a:pt x="157" y="28"/>
                  </a:cubicBezTo>
                  <a:cubicBezTo>
                    <a:pt x="158" y="30"/>
                    <a:pt x="161" y="31"/>
                    <a:pt x="161" y="34"/>
                  </a:cubicBezTo>
                  <a:cubicBezTo>
                    <a:pt x="166" y="34"/>
                    <a:pt x="168" y="37"/>
                    <a:pt x="172" y="35"/>
                  </a:cubicBezTo>
                  <a:cubicBezTo>
                    <a:pt x="173" y="39"/>
                    <a:pt x="179" y="37"/>
                    <a:pt x="183" y="38"/>
                  </a:cubicBezTo>
                  <a:cubicBezTo>
                    <a:pt x="183" y="36"/>
                    <a:pt x="182" y="37"/>
                    <a:pt x="181" y="36"/>
                  </a:cubicBezTo>
                  <a:cubicBezTo>
                    <a:pt x="183" y="33"/>
                    <a:pt x="187" y="30"/>
                    <a:pt x="192" y="29"/>
                  </a:cubicBezTo>
                  <a:cubicBezTo>
                    <a:pt x="191" y="32"/>
                    <a:pt x="193" y="32"/>
                    <a:pt x="193" y="31"/>
                  </a:cubicBezTo>
                  <a:cubicBezTo>
                    <a:pt x="195" y="31"/>
                    <a:pt x="194" y="33"/>
                    <a:pt x="196" y="34"/>
                  </a:cubicBezTo>
                  <a:cubicBezTo>
                    <a:pt x="199" y="34"/>
                    <a:pt x="199" y="32"/>
                    <a:pt x="199" y="29"/>
                  </a:cubicBezTo>
                  <a:cubicBezTo>
                    <a:pt x="202" y="29"/>
                    <a:pt x="203" y="30"/>
                    <a:pt x="205" y="31"/>
                  </a:cubicBezTo>
                  <a:cubicBezTo>
                    <a:pt x="206" y="29"/>
                    <a:pt x="204" y="28"/>
                    <a:pt x="207" y="25"/>
                  </a:cubicBezTo>
                  <a:cubicBezTo>
                    <a:pt x="210" y="25"/>
                    <a:pt x="211" y="27"/>
                    <a:pt x="212" y="25"/>
                  </a:cubicBezTo>
                  <a:cubicBezTo>
                    <a:pt x="214" y="26"/>
                    <a:pt x="212" y="28"/>
                    <a:pt x="210" y="28"/>
                  </a:cubicBezTo>
                  <a:cubicBezTo>
                    <a:pt x="212" y="32"/>
                    <a:pt x="221" y="24"/>
                    <a:pt x="224" y="29"/>
                  </a:cubicBezTo>
                  <a:cubicBezTo>
                    <a:pt x="229" y="30"/>
                    <a:pt x="221" y="25"/>
                    <a:pt x="226" y="25"/>
                  </a:cubicBezTo>
                  <a:cubicBezTo>
                    <a:pt x="226" y="23"/>
                    <a:pt x="227" y="22"/>
                    <a:pt x="230" y="22"/>
                  </a:cubicBezTo>
                  <a:cubicBezTo>
                    <a:pt x="230" y="26"/>
                    <a:pt x="230" y="26"/>
                    <a:pt x="230" y="26"/>
                  </a:cubicBezTo>
                  <a:cubicBezTo>
                    <a:pt x="233" y="23"/>
                    <a:pt x="234" y="29"/>
                    <a:pt x="237" y="29"/>
                  </a:cubicBezTo>
                  <a:cubicBezTo>
                    <a:pt x="241" y="30"/>
                    <a:pt x="244" y="29"/>
                    <a:pt x="245" y="26"/>
                  </a:cubicBezTo>
                  <a:cubicBezTo>
                    <a:pt x="247" y="28"/>
                    <a:pt x="251" y="28"/>
                    <a:pt x="249" y="32"/>
                  </a:cubicBezTo>
                  <a:cubicBezTo>
                    <a:pt x="253" y="31"/>
                    <a:pt x="256" y="30"/>
                    <a:pt x="256" y="26"/>
                  </a:cubicBezTo>
                  <a:cubicBezTo>
                    <a:pt x="260" y="29"/>
                    <a:pt x="262" y="25"/>
                    <a:pt x="265" y="29"/>
                  </a:cubicBezTo>
                  <a:cubicBezTo>
                    <a:pt x="275" y="29"/>
                    <a:pt x="275" y="29"/>
                    <a:pt x="275" y="29"/>
                  </a:cubicBezTo>
                  <a:cubicBezTo>
                    <a:pt x="275" y="30"/>
                    <a:pt x="273" y="32"/>
                    <a:pt x="273" y="32"/>
                  </a:cubicBezTo>
                  <a:cubicBezTo>
                    <a:pt x="273" y="32"/>
                    <a:pt x="277" y="34"/>
                    <a:pt x="276" y="34"/>
                  </a:cubicBezTo>
                  <a:cubicBezTo>
                    <a:pt x="277" y="34"/>
                    <a:pt x="278" y="32"/>
                    <a:pt x="280" y="32"/>
                  </a:cubicBezTo>
                  <a:cubicBezTo>
                    <a:pt x="281" y="32"/>
                    <a:pt x="280" y="35"/>
                    <a:pt x="280" y="35"/>
                  </a:cubicBezTo>
                  <a:cubicBezTo>
                    <a:pt x="284" y="37"/>
                    <a:pt x="290" y="34"/>
                    <a:pt x="294" y="35"/>
                  </a:cubicBezTo>
                  <a:cubicBezTo>
                    <a:pt x="295" y="37"/>
                    <a:pt x="297" y="36"/>
                    <a:pt x="299" y="36"/>
                  </a:cubicBezTo>
                  <a:cubicBezTo>
                    <a:pt x="296" y="41"/>
                    <a:pt x="303" y="37"/>
                    <a:pt x="303" y="41"/>
                  </a:cubicBezTo>
                  <a:cubicBezTo>
                    <a:pt x="303" y="44"/>
                    <a:pt x="300" y="42"/>
                    <a:pt x="300" y="45"/>
                  </a:cubicBezTo>
                  <a:cubicBezTo>
                    <a:pt x="300" y="47"/>
                    <a:pt x="301" y="47"/>
                    <a:pt x="301" y="49"/>
                  </a:cubicBezTo>
                  <a:cubicBezTo>
                    <a:pt x="316" y="48"/>
                    <a:pt x="329" y="47"/>
                    <a:pt x="341" y="52"/>
                  </a:cubicBezTo>
                  <a:cubicBezTo>
                    <a:pt x="340" y="53"/>
                    <a:pt x="339" y="54"/>
                    <a:pt x="339" y="56"/>
                  </a:cubicBezTo>
                  <a:cubicBezTo>
                    <a:pt x="342" y="56"/>
                    <a:pt x="342" y="54"/>
                    <a:pt x="345" y="55"/>
                  </a:cubicBezTo>
                  <a:cubicBezTo>
                    <a:pt x="344" y="50"/>
                    <a:pt x="345" y="51"/>
                    <a:pt x="343" y="46"/>
                  </a:cubicBezTo>
                  <a:cubicBezTo>
                    <a:pt x="344" y="44"/>
                    <a:pt x="355" y="44"/>
                    <a:pt x="352" y="42"/>
                  </a:cubicBezTo>
                  <a:cubicBezTo>
                    <a:pt x="353" y="39"/>
                    <a:pt x="354" y="42"/>
                    <a:pt x="356" y="42"/>
                  </a:cubicBezTo>
                  <a:cubicBezTo>
                    <a:pt x="356" y="43"/>
                    <a:pt x="359" y="43"/>
                    <a:pt x="359" y="45"/>
                  </a:cubicBezTo>
                  <a:cubicBezTo>
                    <a:pt x="364" y="46"/>
                    <a:pt x="368" y="43"/>
                    <a:pt x="373" y="45"/>
                  </a:cubicBezTo>
                  <a:cubicBezTo>
                    <a:pt x="373" y="45"/>
                    <a:pt x="373" y="46"/>
                    <a:pt x="374" y="46"/>
                  </a:cubicBezTo>
                  <a:cubicBezTo>
                    <a:pt x="375" y="46"/>
                    <a:pt x="376" y="47"/>
                    <a:pt x="377" y="48"/>
                  </a:cubicBezTo>
                  <a:cubicBezTo>
                    <a:pt x="382" y="48"/>
                    <a:pt x="387" y="45"/>
                    <a:pt x="394" y="46"/>
                  </a:cubicBezTo>
                  <a:cubicBezTo>
                    <a:pt x="398" y="43"/>
                    <a:pt x="397" y="41"/>
                    <a:pt x="398" y="38"/>
                  </a:cubicBezTo>
                  <a:cubicBezTo>
                    <a:pt x="397" y="33"/>
                    <a:pt x="393" y="35"/>
                    <a:pt x="393" y="34"/>
                  </a:cubicBezTo>
                  <a:cubicBezTo>
                    <a:pt x="393" y="26"/>
                    <a:pt x="406" y="30"/>
                    <a:pt x="409" y="32"/>
                  </a:cubicBezTo>
                  <a:cubicBezTo>
                    <a:pt x="409" y="34"/>
                    <a:pt x="408" y="35"/>
                    <a:pt x="405" y="35"/>
                  </a:cubicBezTo>
                  <a:cubicBezTo>
                    <a:pt x="408" y="38"/>
                    <a:pt x="405" y="39"/>
                    <a:pt x="404" y="41"/>
                  </a:cubicBezTo>
                  <a:cubicBezTo>
                    <a:pt x="403" y="44"/>
                    <a:pt x="406" y="43"/>
                    <a:pt x="408" y="43"/>
                  </a:cubicBezTo>
                  <a:cubicBezTo>
                    <a:pt x="406" y="48"/>
                    <a:pt x="409" y="48"/>
                    <a:pt x="407" y="52"/>
                  </a:cubicBezTo>
                  <a:cubicBezTo>
                    <a:pt x="411" y="54"/>
                    <a:pt x="413" y="45"/>
                    <a:pt x="412" y="46"/>
                  </a:cubicBezTo>
                  <a:cubicBezTo>
                    <a:pt x="413" y="46"/>
                    <a:pt x="416" y="50"/>
                    <a:pt x="415" y="43"/>
                  </a:cubicBezTo>
                  <a:cubicBezTo>
                    <a:pt x="421" y="44"/>
                    <a:pt x="420" y="38"/>
                    <a:pt x="423" y="36"/>
                  </a:cubicBezTo>
                  <a:cubicBezTo>
                    <a:pt x="422" y="32"/>
                    <a:pt x="419" y="29"/>
                    <a:pt x="414" y="29"/>
                  </a:cubicBezTo>
                  <a:cubicBezTo>
                    <a:pt x="416" y="27"/>
                    <a:pt x="411" y="24"/>
                    <a:pt x="407" y="22"/>
                  </a:cubicBezTo>
                  <a:cubicBezTo>
                    <a:pt x="407" y="20"/>
                    <a:pt x="407" y="18"/>
                    <a:pt x="405" y="18"/>
                  </a:cubicBezTo>
                  <a:cubicBezTo>
                    <a:pt x="405" y="15"/>
                    <a:pt x="409" y="14"/>
                    <a:pt x="409" y="11"/>
                  </a:cubicBezTo>
                  <a:cubicBezTo>
                    <a:pt x="409" y="10"/>
                    <a:pt x="413" y="9"/>
                    <a:pt x="412" y="8"/>
                  </a:cubicBezTo>
                  <a:cubicBezTo>
                    <a:pt x="408" y="5"/>
                    <a:pt x="417" y="9"/>
                    <a:pt x="414" y="5"/>
                  </a:cubicBezTo>
                  <a:cubicBezTo>
                    <a:pt x="414" y="0"/>
                    <a:pt x="417" y="7"/>
                    <a:pt x="418" y="7"/>
                  </a:cubicBezTo>
                  <a:cubicBezTo>
                    <a:pt x="419" y="7"/>
                    <a:pt x="422" y="6"/>
                    <a:pt x="423" y="7"/>
                  </a:cubicBezTo>
                  <a:cubicBezTo>
                    <a:pt x="424" y="7"/>
                    <a:pt x="421" y="9"/>
                    <a:pt x="422" y="10"/>
                  </a:cubicBezTo>
                  <a:cubicBezTo>
                    <a:pt x="423" y="10"/>
                    <a:pt x="426" y="9"/>
                    <a:pt x="426" y="10"/>
                  </a:cubicBezTo>
                  <a:cubicBezTo>
                    <a:pt x="427" y="10"/>
                    <a:pt x="425" y="13"/>
                    <a:pt x="426" y="14"/>
                  </a:cubicBezTo>
                  <a:cubicBezTo>
                    <a:pt x="426" y="14"/>
                    <a:pt x="429" y="14"/>
                    <a:pt x="429" y="14"/>
                  </a:cubicBezTo>
                  <a:cubicBezTo>
                    <a:pt x="430" y="17"/>
                    <a:pt x="427" y="16"/>
                    <a:pt x="429" y="19"/>
                  </a:cubicBezTo>
                  <a:cubicBezTo>
                    <a:pt x="430" y="20"/>
                    <a:pt x="431" y="21"/>
                    <a:pt x="430" y="22"/>
                  </a:cubicBezTo>
                  <a:cubicBezTo>
                    <a:pt x="430" y="22"/>
                    <a:pt x="429" y="23"/>
                    <a:pt x="429" y="24"/>
                  </a:cubicBezTo>
                  <a:cubicBezTo>
                    <a:pt x="429" y="26"/>
                    <a:pt x="428" y="26"/>
                    <a:pt x="428" y="28"/>
                  </a:cubicBezTo>
                  <a:cubicBezTo>
                    <a:pt x="427" y="30"/>
                    <a:pt x="437" y="31"/>
                    <a:pt x="435" y="26"/>
                  </a:cubicBezTo>
                  <a:cubicBezTo>
                    <a:pt x="437" y="26"/>
                    <a:pt x="436" y="30"/>
                    <a:pt x="440" y="29"/>
                  </a:cubicBezTo>
                  <a:cubicBezTo>
                    <a:pt x="438" y="32"/>
                    <a:pt x="441" y="32"/>
                    <a:pt x="440" y="36"/>
                  </a:cubicBezTo>
                  <a:cubicBezTo>
                    <a:pt x="446" y="37"/>
                    <a:pt x="445" y="32"/>
                    <a:pt x="450" y="35"/>
                  </a:cubicBezTo>
                  <a:cubicBezTo>
                    <a:pt x="451" y="35"/>
                    <a:pt x="451" y="34"/>
                    <a:pt x="451" y="34"/>
                  </a:cubicBezTo>
                  <a:cubicBezTo>
                    <a:pt x="455" y="34"/>
                    <a:pt x="450" y="35"/>
                    <a:pt x="453" y="38"/>
                  </a:cubicBezTo>
                  <a:cubicBezTo>
                    <a:pt x="453" y="38"/>
                    <a:pt x="456" y="39"/>
                    <a:pt x="456" y="39"/>
                  </a:cubicBezTo>
                  <a:cubicBezTo>
                    <a:pt x="456" y="42"/>
                    <a:pt x="451" y="43"/>
                    <a:pt x="453" y="48"/>
                  </a:cubicBezTo>
                  <a:moveTo>
                    <a:pt x="286" y="63"/>
                  </a:moveTo>
                  <a:cubicBezTo>
                    <a:pt x="285" y="61"/>
                    <a:pt x="288" y="59"/>
                    <a:pt x="286" y="59"/>
                  </a:cubicBezTo>
                  <a:cubicBezTo>
                    <a:pt x="286" y="60"/>
                    <a:pt x="286" y="60"/>
                    <a:pt x="284" y="60"/>
                  </a:cubicBezTo>
                  <a:cubicBezTo>
                    <a:pt x="284" y="58"/>
                    <a:pt x="285" y="56"/>
                    <a:pt x="283" y="56"/>
                  </a:cubicBezTo>
                  <a:cubicBezTo>
                    <a:pt x="281" y="58"/>
                    <a:pt x="275" y="63"/>
                    <a:pt x="272" y="59"/>
                  </a:cubicBezTo>
                  <a:cubicBezTo>
                    <a:pt x="271" y="55"/>
                    <a:pt x="278" y="60"/>
                    <a:pt x="276" y="55"/>
                  </a:cubicBezTo>
                  <a:cubicBezTo>
                    <a:pt x="275" y="54"/>
                    <a:pt x="273" y="55"/>
                    <a:pt x="273" y="53"/>
                  </a:cubicBezTo>
                  <a:cubicBezTo>
                    <a:pt x="271" y="52"/>
                    <a:pt x="270" y="55"/>
                    <a:pt x="268" y="56"/>
                  </a:cubicBezTo>
                  <a:cubicBezTo>
                    <a:pt x="265" y="57"/>
                    <a:pt x="261" y="56"/>
                    <a:pt x="258" y="57"/>
                  </a:cubicBezTo>
                  <a:cubicBezTo>
                    <a:pt x="258" y="57"/>
                    <a:pt x="257" y="58"/>
                    <a:pt x="256" y="59"/>
                  </a:cubicBezTo>
                  <a:cubicBezTo>
                    <a:pt x="252" y="60"/>
                    <a:pt x="247" y="60"/>
                    <a:pt x="242" y="60"/>
                  </a:cubicBezTo>
                  <a:cubicBezTo>
                    <a:pt x="243" y="63"/>
                    <a:pt x="240" y="64"/>
                    <a:pt x="242" y="64"/>
                  </a:cubicBezTo>
                  <a:cubicBezTo>
                    <a:pt x="242" y="63"/>
                    <a:pt x="244" y="63"/>
                    <a:pt x="244" y="66"/>
                  </a:cubicBezTo>
                  <a:cubicBezTo>
                    <a:pt x="250" y="67"/>
                    <a:pt x="259" y="60"/>
                    <a:pt x="261" y="66"/>
                  </a:cubicBezTo>
                  <a:cubicBezTo>
                    <a:pt x="257" y="63"/>
                    <a:pt x="259" y="66"/>
                    <a:pt x="256" y="67"/>
                  </a:cubicBezTo>
                  <a:cubicBezTo>
                    <a:pt x="254" y="67"/>
                    <a:pt x="252" y="68"/>
                    <a:pt x="251" y="70"/>
                  </a:cubicBezTo>
                  <a:cubicBezTo>
                    <a:pt x="258" y="71"/>
                    <a:pt x="262" y="68"/>
                    <a:pt x="269" y="69"/>
                  </a:cubicBezTo>
                  <a:cubicBezTo>
                    <a:pt x="269" y="70"/>
                    <a:pt x="269" y="73"/>
                    <a:pt x="270" y="73"/>
                  </a:cubicBezTo>
                  <a:cubicBezTo>
                    <a:pt x="271" y="71"/>
                    <a:pt x="273" y="71"/>
                    <a:pt x="275" y="71"/>
                  </a:cubicBezTo>
                  <a:cubicBezTo>
                    <a:pt x="275" y="69"/>
                    <a:pt x="276" y="67"/>
                    <a:pt x="277" y="66"/>
                  </a:cubicBezTo>
                  <a:cubicBezTo>
                    <a:pt x="280" y="63"/>
                    <a:pt x="279" y="66"/>
                    <a:pt x="283" y="66"/>
                  </a:cubicBezTo>
                  <a:cubicBezTo>
                    <a:pt x="283" y="64"/>
                    <a:pt x="284" y="62"/>
                    <a:pt x="286" y="63"/>
                  </a:cubicBezTo>
                  <a:moveTo>
                    <a:pt x="296" y="111"/>
                  </a:moveTo>
                  <a:cubicBezTo>
                    <a:pt x="297" y="107"/>
                    <a:pt x="301" y="108"/>
                    <a:pt x="303" y="106"/>
                  </a:cubicBezTo>
                  <a:cubicBezTo>
                    <a:pt x="303" y="106"/>
                    <a:pt x="305" y="107"/>
                    <a:pt x="306" y="106"/>
                  </a:cubicBezTo>
                  <a:cubicBezTo>
                    <a:pt x="308" y="106"/>
                    <a:pt x="310" y="106"/>
                    <a:pt x="313" y="105"/>
                  </a:cubicBezTo>
                  <a:cubicBezTo>
                    <a:pt x="313" y="105"/>
                    <a:pt x="314" y="103"/>
                    <a:pt x="314" y="102"/>
                  </a:cubicBezTo>
                  <a:cubicBezTo>
                    <a:pt x="318" y="100"/>
                    <a:pt x="320" y="103"/>
                    <a:pt x="321" y="101"/>
                  </a:cubicBezTo>
                  <a:cubicBezTo>
                    <a:pt x="320" y="101"/>
                    <a:pt x="319" y="100"/>
                    <a:pt x="321" y="99"/>
                  </a:cubicBezTo>
                  <a:cubicBezTo>
                    <a:pt x="324" y="100"/>
                    <a:pt x="324" y="98"/>
                    <a:pt x="325" y="99"/>
                  </a:cubicBezTo>
                  <a:cubicBezTo>
                    <a:pt x="326" y="100"/>
                    <a:pt x="327" y="98"/>
                    <a:pt x="327" y="98"/>
                  </a:cubicBezTo>
                  <a:cubicBezTo>
                    <a:pt x="324" y="99"/>
                    <a:pt x="327" y="95"/>
                    <a:pt x="329" y="98"/>
                  </a:cubicBezTo>
                  <a:cubicBezTo>
                    <a:pt x="330" y="95"/>
                    <a:pt x="332" y="95"/>
                    <a:pt x="332" y="91"/>
                  </a:cubicBezTo>
                  <a:cubicBezTo>
                    <a:pt x="327" y="90"/>
                    <a:pt x="326" y="93"/>
                    <a:pt x="321" y="92"/>
                  </a:cubicBezTo>
                  <a:cubicBezTo>
                    <a:pt x="321" y="95"/>
                    <a:pt x="320" y="96"/>
                    <a:pt x="318" y="97"/>
                  </a:cubicBezTo>
                  <a:cubicBezTo>
                    <a:pt x="314" y="99"/>
                    <a:pt x="315" y="96"/>
                    <a:pt x="311" y="97"/>
                  </a:cubicBezTo>
                  <a:cubicBezTo>
                    <a:pt x="310" y="97"/>
                    <a:pt x="311" y="98"/>
                    <a:pt x="308" y="98"/>
                  </a:cubicBezTo>
                  <a:cubicBezTo>
                    <a:pt x="306" y="98"/>
                    <a:pt x="306" y="96"/>
                    <a:pt x="303" y="97"/>
                  </a:cubicBezTo>
                  <a:cubicBezTo>
                    <a:pt x="302" y="96"/>
                    <a:pt x="303" y="94"/>
                    <a:pt x="301" y="94"/>
                  </a:cubicBezTo>
                  <a:cubicBezTo>
                    <a:pt x="301" y="96"/>
                    <a:pt x="301" y="97"/>
                    <a:pt x="300" y="98"/>
                  </a:cubicBezTo>
                  <a:cubicBezTo>
                    <a:pt x="300" y="100"/>
                    <a:pt x="302" y="99"/>
                    <a:pt x="303" y="101"/>
                  </a:cubicBezTo>
                  <a:cubicBezTo>
                    <a:pt x="298" y="100"/>
                    <a:pt x="298" y="102"/>
                    <a:pt x="297" y="104"/>
                  </a:cubicBezTo>
                  <a:cubicBezTo>
                    <a:pt x="295" y="106"/>
                    <a:pt x="292" y="104"/>
                    <a:pt x="292" y="106"/>
                  </a:cubicBezTo>
                  <a:cubicBezTo>
                    <a:pt x="291" y="110"/>
                    <a:pt x="285" y="106"/>
                    <a:pt x="287" y="111"/>
                  </a:cubicBezTo>
                  <a:lnTo>
                    <a:pt x="296" y="111"/>
                  </a:lnTo>
                  <a:close/>
                  <a:moveTo>
                    <a:pt x="398" y="165"/>
                  </a:moveTo>
                  <a:cubicBezTo>
                    <a:pt x="397" y="166"/>
                    <a:pt x="397" y="167"/>
                    <a:pt x="397" y="167"/>
                  </a:cubicBezTo>
                  <a:cubicBezTo>
                    <a:pt x="396" y="167"/>
                    <a:pt x="393" y="168"/>
                    <a:pt x="393" y="168"/>
                  </a:cubicBezTo>
                  <a:cubicBezTo>
                    <a:pt x="391" y="170"/>
                    <a:pt x="394" y="174"/>
                    <a:pt x="391" y="174"/>
                  </a:cubicBezTo>
                  <a:cubicBezTo>
                    <a:pt x="391" y="172"/>
                    <a:pt x="391" y="170"/>
                    <a:pt x="390" y="170"/>
                  </a:cubicBezTo>
                  <a:cubicBezTo>
                    <a:pt x="390" y="175"/>
                    <a:pt x="390" y="175"/>
                    <a:pt x="390" y="175"/>
                  </a:cubicBezTo>
                  <a:cubicBezTo>
                    <a:pt x="397" y="175"/>
                    <a:pt x="397" y="175"/>
                    <a:pt x="397" y="175"/>
                  </a:cubicBezTo>
                  <a:cubicBezTo>
                    <a:pt x="396" y="177"/>
                    <a:pt x="399" y="179"/>
                    <a:pt x="400" y="181"/>
                  </a:cubicBezTo>
                  <a:cubicBezTo>
                    <a:pt x="401" y="185"/>
                    <a:pt x="402" y="184"/>
                    <a:pt x="404" y="186"/>
                  </a:cubicBezTo>
                  <a:cubicBezTo>
                    <a:pt x="402" y="187"/>
                    <a:pt x="400" y="187"/>
                    <a:pt x="401" y="189"/>
                  </a:cubicBezTo>
                  <a:cubicBezTo>
                    <a:pt x="401" y="191"/>
                    <a:pt x="403" y="191"/>
                    <a:pt x="402" y="193"/>
                  </a:cubicBezTo>
                  <a:cubicBezTo>
                    <a:pt x="408" y="193"/>
                    <a:pt x="408" y="193"/>
                    <a:pt x="408" y="193"/>
                  </a:cubicBezTo>
                  <a:cubicBezTo>
                    <a:pt x="410" y="192"/>
                    <a:pt x="410" y="188"/>
                    <a:pt x="409" y="185"/>
                  </a:cubicBezTo>
                  <a:cubicBezTo>
                    <a:pt x="408" y="184"/>
                    <a:pt x="406" y="184"/>
                    <a:pt x="405" y="182"/>
                  </a:cubicBezTo>
                  <a:cubicBezTo>
                    <a:pt x="408" y="175"/>
                    <a:pt x="405" y="179"/>
                    <a:pt x="404" y="177"/>
                  </a:cubicBezTo>
                  <a:cubicBezTo>
                    <a:pt x="402" y="174"/>
                    <a:pt x="402" y="169"/>
                    <a:pt x="401" y="165"/>
                  </a:cubicBezTo>
                  <a:cubicBezTo>
                    <a:pt x="400" y="166"/>
                    <a:pt x="399" y="165"/>
                    <a:pt x="398" y="165"/>
                  </a:cubicBezTo>
                  <a:moveTo>
                    <a:pt x="453" y="209"/>
                  </a:moveTo>
                  <a:cubicBezTo>
                    <a:pt x="448" y="207"/>
                    <a:pt x="449" y="211"/>
                    <a:pt x="447" y="212"/>
                  </a:cubicBezTo>
                  <a:cubicBezTo>
                    <a:pt x="447" y="211"/>
                    <a:pt x="446" y="210"/>
                    <a:pt x="444" y="210"/>
                  </a:cubicBezTo>
                  <a:cubicBezTo>
                    <a:pt x="445" y="215"/>
                    <a:pt x="439" y="213"/>
                    <a:pt x="437" y="214"/>
                  </a:cubicBezTo>
                  <a:cubicBezTo>
                    <a:pt x="436" y="215"/>
                    <a:pt x="437" y="216"/>
                    <a:pt x="436" y="217"/>
                  </a:cubicBezTo>
                  <a:cubicBezTo>
                    <a:pt x="435" y="218"/>
                    <a:pt x="433" y="217"/>
                    <a:pt x="433" y="219"/>
                  </a:cubicBezTo>
                  <a:cubicBezTo>
                    <a:pt x="436" y="219"/>
                    <a:pt x="433" y="220"/>
                    <a:pt x="433" y="223"/>
                  </a:cubicBezTo>
                  <a:cubicBezTo>
                    <a:pt x="436" y="225"/>
                    <a:pt x="437" y="221"/>
                    <a:pt x="439" y="220"/>
                  </a:cubicBezTo>
                  <a:cubicBezTo>
                    <a:pt x="441" y="219"/>
                    <a:pt x="444" y="220"/>
                    <a:pt x="447" y="220"/>
                  </a:cubicBezTo>
                  <a:cubicBezTo>
                    <a:pt x="449" y="220"/>
                    <a:pt x="449" y="219"/>
                    <a:pt x="451" y="219"/>
                  </a:cubicBezTo>
                  <a:cubicBezTo>
                    <a:pt x="455" y="218"/>
                    <a:pt x="459" y="220"/>
                    <a:pt x="460" y="221"/>
                  </a:cubicBezTo>
                  <a:cubicBezTo>
                    <a:pt x="459" y="222"/>
                    <a:pt x="457" y="222"/>
                    <a:pt x="457" y="223"/>
                  </a:cubicBezTo>
                  <a:cubicBezTo>
                    <a:pt x="458" y="222"/>
                    <a:pt x="458" y="224"/>
                    <a:pt x="458" y="224"/>
                  </a:cubicBezTo>
                  <a:cubicBezTo>
                    <a:pt x="459" y="224"/>
                    <a:pt x="460" y="223"/>
                    <a:pt x="460" y="223"/>
                  </a:cubicBezTo>
                  <a:cubicBezTo>
                    <a:pt x="465" y="223"/>
                    <a:pt x="463" y="224"/>
                    <a:pt x="467" y="221"/>
                  </a:cubicBezTo>
                  <a:cubicBezTo>
                    <a:pt x="471" y="219"/>
                    <a:pt x="474" y="223"/>
                    <a:pt x="477" y="220"/>
                  </a:cubicBezTo>
                  <a:cubicBezTo>
                    <a:pt x="473" y="219"/>
                    <a:pt x="477" y="214"/>
                    <a:pt x="474" y="217"/>
                  </a:cubicBezTo>
                  <a:cubicBezTo>
                    <a:pt x="471" y="220"/>
                    <a:pt x="471" y="212"/>
                    <a:pt x="471" y="212"/>
                  </a:cubicBezTo>
                  <a:cubicBezTo>
                    <a:pt x="471" y="211"/>
                    <a:pt x="467" y="212"/>
                    <a:pt x="468" y="209"/>
                  </a:cubicBezTo>
                  <a:cubicBezTo>
                    <a:pt x="461" y="209"/>
                    <a:pt x="461" y="209"/>
                    <a:pt x="461" y="209"/>
                  </a:cubicBezTo>
                  <a:cubicBezTo>
                    <a:pt x="462" y="207"/>
                    <a:pt x="463" y="206"/>
                    <a:pt x="461" y="205"/>
                  </a:cubicBezTo>
                  <a:cubicBezTo>
                    <a:pt x="457" y="206"/>
                    <a:pt x="458" y="205"/>
                    <a:pt x="453" y="205"/>
                  </a:cubicBezTo>
                  <a:cubicBezTo>
                    <a:pt x="452" y="207"/>
                    <a:pt x="451" y="207"/>
                    <a:pt x="453" y="209"/>
                  </a:cubicBezTo>
                  <a:moveTo>
                    <a:pt x="491" y="244"/>
                  </a:moveTo>
                  <a:cubicBezTo>
                    <a:pt x="490" y="244"/>
                    <a:pt x="489" y="244"/>
                    <a:pt x="489" y="243"/>
                  </a:cubicBezTo>
                  <a:cubicBezTo>
                    <a:pt x="495" y="244"/>
                    <a:pt x="489" y="233"/>
                    <a:pt x="495" y="234"/>
                  </a:cubicBezTo>
                  <a:cubicBezTo>
                    <a:pt x="498" y="237"/>
                    <a:pt x="499" y="233"/>
                    <a:pt x="503" y="234"/>
                  </a:cubicBezTo>
                  <a:cubicBezTo>
                    <a:pt x="501" y="226"/>
                    <a:pt x="491" y="224"/>
                    <a:pt x="482" y="226"/>
                  </a:cubicBezTo>
                  <a:cubicBezTo>
                    <a:pt x="481" y="225"/>
                    <a:pt x="481" y="225"/>
                    <a:pt x="481" y="223"/>
                  </a:cubicBezTo>
                  <a:cubicBezTo>
                    <a:pt x="478" y="222"/>
                    <a:pt x="477" y="226"/>
                    <a:pt x="474" y="226"/>
                  </a:cubicBezTo>
                  <a:cubicBezTo>
                    <a:pt x="472" y="226"/>
                    <a:pt x="472" y="224"/>
                    <a:pt x="470" y="224"/>
                  </a:cubicBezTo>
                  <a:cubicBezTo>
                    <a:pt x="468" y="225"/>
                    <a:pt x="467" y="226"/>
                    <a:pt x="465" y="227"/>
                  </a:cubicBezTo>
                  <a:cubicBezTo>
                    <a:pt x="463" y="228"/>
                    <a:pt x="462" y="228"/>
                    <a:pt x="460" y="228"/>
                  </a:cubicBezTo>
                  <a:cubicBezTo>
                    <a:pt x="460" y="231"/>
                    <a:pt x="459" y="232"/>
                    <a:pt x="457" y="233"/>
                  </a:cubicBezTo>
                  <a:cubicBezTo>
                    <a:pt x="457" y="244"/>
                    <a:pt x="455" y="245"/>
                    <a:pt x="456" y="257"/>
                  </a:cubicBezTo>
                  <a:cubicBezTo>
                    <a:pt x="461" y="259"/>
                    <a:pt x="458" y="253"/>
                    <a:pt x="463" y="254"/>
                  </a:cubicBezTo>
                  <a:cubicBezTo>
                    <a:pt x="462" y="251"/>
                    <a:pt x="463" y="249"/>
                    <a:pt x="464" y="248"/>
                  </a:cubicBezTo>
                  <a:cubicBezTo>
                    <a:pt x="466" y="245"/>
                    <a:pt x="464" y="241"/>
                    <a:pt x="465" y="237"/>
                  </a:cubicBezTo>
                  <a:cubicBezTo>
                    <a:pt x="466" y="237"/>
                    <a:pt x="468" y="235"/>
                    <a:pt x="468" y="234"/>
                  </a:cubicBezTo>
                  <a:cubicBezTo>
                    <a:pt x="469" y="233"/>
                    <a:pt x="468" y="230"/>
                    <a:pt x="470" y="230"/>
                  </a:cubicBezTo>
                  <a:cubicBezTo>
                    <a:pt x="472" y="230"/>
                    <a:pt x="474" y="230"/>
                    <a:pt x="475" y="228"/>
                  </a:cubicBezTo>
                  <a:cubicBezTo>
                    <a:pt x="473" y="233"/>
                    <a:pt x="480" y="229"/>
                    <a:pt x="479" y="233"/>
                  </a:cubicBezTo>
                  <a:cubicBezTo>
                    <a:pt x="480" y="237"/>
                    <a:pt x="480" y="235"/>
                    <a:pt x="479" y="240"/>
                  </a:cubicBezTo>
                  <a:cubicBezTo>
                    <a:pt x="481" y="240"/>
                    <a:pt x="482" y="240"/>
                    <a:pt x="482" y="241"/>
                  </a:cubicBezTo>
                  <a:cubicBezTo>
                    <a:pt x="481" y="241"/>
                    <a:pt x="480" y="241"/>
                    <a:pt x="479" y="243"/>
                  </a:cubicBezTo>
                  <a:cubicBezTo>
                    <a:pt x="484" y="241"/>
                    <a:pt x="489" y="247"/>
                    <a:pt x="491" y="244"/>
                  </a:cubicBezTo>
                  <a:moveTo>
                    <a:pt x="516" y="238"/>
                  </a:moveTo>
                  <a:cubicBezTo>
                    <a:pt x="516" y="238"/>
                    <a:pt x="516" y="241"/>
                    <a:pt x="516" y="241"/>
                  </a:cubicBezTo>
                  <a:cubicBezTo>
                    <a:pt x="514" y="243"/>
                    <a:pt x="507" y="237"/>
                    <a:pt x="505" y="240"/>
                  </a:cubicBezTo>
                  <a:cubicBezTo>
                    <a:pt x="505" y="242"/>
                    <a:pt x="503" y="243"/>
                    <a:pt x="502" y="244"/>
                  </a:cubicBezTo>
                  <a:cubicBezTo>
                    <a:pt x="505" y="248"/>
                    <a:pt x="506" y="245"/>
                    <a:pt x="510" y="245"/>
                  </a:cubicBezTo>
                  <a:cubicBezTo>
                    <a:pt x="513" y="245"/>
                    <a:pt x="518" y="247"/>
                    <a:pt x="520" y="244"/>
                  </a:cubicBezTo>
                  <a:cubicBezTo>
                    <a:pt x="519" y="244"/>
                    <a:pt x="519" y="243"/>
                    <a:pt x="520" y="243"/>
                  </a:cubicBezTo>
                  <a:cubicBezTo>
                    <a:pt x="521" y="242"/>
                    <a:pt x="523" y="242"/>
                    <a:pt x="523" y="241"/>
                  </a:cubicBezTo>
                  <a:cubicBezTo>
                    <a:pt x="519" y="241"/>
                    <a:pt x="518" y="238"/>
                    <a:pt x="516" y="238"/>
                  </a:cubicBezTo>
                  <a:moveTo>
                    <a:pt x="496" y="250"/>
                  </a:moveTo>
                  <a:cubicBezTo>
                    <a:pt x="496" y="249"/>
                    <a:pt x="495" y="247"/>
                    <a:pt x="493" y="248"/>
                  </a:cubicBezTo>
                  <a:cubicBezTo>
                    <a:pt x="493" y="248"/>
                    <a:pt x="494" y="251"/>
                    <a:pt x="493" y="251"/>
                  </a:cubicBezTo>
                  <a:cubicBezTo>
                    <a:pt x="486" y="251"/>
                    <a:pt x="486" y="251"/>
                    <a:pt x="486" y="251"/>
                  </a:cubicBezTo>
                  <a:cubicBezTo>
                    <a:pt x="489" y="256"/>
                    <a:pt x="482" y="252"/>
                    <a:pt x="482" y="255"/>
                  </a:cubicBezTo>
                  <a:cubicBezTo>
                    <a:pt x="486" y="255"/>
                    <a:pt x="486" y="255"/>
                    <a:pt x="486" y="255"/>
                  </a:cubicBezTo>
                  <a:cubicBezTo>
                    <a:pt x="487" y="257"/>
                    <a:pt x="485" y="257"/>
                    <a:pt x="485" y="258"/>
                  </a:cubicBezTo>
                  <a:cubicBezTo>
                    <a:pt x="489" y="259"/>
                    <a:pt x="488" y="255"/>
                    <a:pt x="491" y="255"/>
                  </a:cubicBezTo>
                  <a:cubicBezTo>
                    <a:pt x="492" y="256"/>
                    <a:pt x="494" y="257"/>
                    <a:pt x="498" y="257"/>
                  </a:cubicBezTo>
                  <a:cubicBezTo>
                    <a:pt x="497" y="251"/>
                    <a:pt x="507" y="256"/>
                    <a:pt x="505" y="248"/>
                  </a:cubicBezTo>
                  <a:cubicBezTo>
                    <a:pt x="500" y="247"/>
                    <a:pt x="498" y="250"/>
                    <a:pt x="496" y="25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 96"/>
            <p:cNvSpPr/>
            <p:nvPr/>
          </p:nvSpPr>
          <p:spPr bwMode="auto">
            <a:xfrm>
              <a:off x="4230687" y="1722437"/>
              <a:ext cx="173038" cy="258763"/>
            </a:xfrm>
            <a:custGeom>
              <a:avLst/>
              <a:gdLst>
                <a:gd name="T0" fmla="*/ 13 w 46"/>
                <a:gd name="T1" fmla="*/ 7 h 69"/>
                <a:gd name="T2" fmla="*/ 23 w 46"/>
                <a:gd name="T3" fmla="*/ 6 h 69"/>
                <a:gd name="T4" fmla="*/ 24 w 46"/>
                <a:gd name="T5" fmla="*/ 14 h 69"/>
                <a:gd name="T6" fmla="*/ 17 w 46"/>
                <a:gd name="T7" fmla="*/ 19 h 69"/>
                <a:gd name="T8" fmla="*/ 26 w 46"/>
                <a:gd name="T9" fmla="*/ 23 h 69"/>
                <a:gd name="T10" fmla="*/ 30 w 46"/>
                <a:gd name="T11" fmla="*/ 33 h 69"/>
                <a:gd name="T12" fmla="*/ 33 w 46"/>
                <a:gd name="T13" fmla="*/ 35 h 69"/>
                <a:gd name="T14" fmla="*/ 38 w 46"/>
                <a:gd name="T15" fmla="*/ 38 h 69"/>
                <a:gd name="T16" fmla="*/ 35 w 46"/>
                <a:gd name="T17" fmla="*/ 44 h 69"/>
                <a:gd name="T18" fmla="*/ 44 w 46"/>
                <a:gd name="T19" fmla="*/ 45 h 69"/>
                <a:gd name="T20" fmla="*/ 44 w 46"/>
                <a:gd name="T21" fmla="*/ 54 h 69"/>
                <a:gd name="T22" fmla="*/ 41 w 46"/>
                <a:gd name="T23" fmla="*/ 54 h 69"/>
                <a:gd name="T24" fmla="*/ 44 w 46"/>
                <a:gd name="T25" fmla="*/ 55 h 69"/>
                <a:gd name="T26" fmla="*/ 41 w 46"/>
                <a:gd name="T27" fmla="*/ 59 h 69"/>
                <a:gd name="T28" fmla="*/ 37 w 46"/>
                <a:gd name="T29" fmla="*/ 62 h 69"/>
                <a:gd name="T30" fmla="*/ 23 w 46"/>
                <a:gd name="T31" fmla="*/ 61 h 69"/>
                <a:gd name="T32" fmla="*/ 17 w 46"/>
                <a:gd name="T33" fmla="*/ 62 h 69"/>
                <a:gd name="T34" fmla="*/ 7 w 46"/>
                <a:gd name="T35" fmla="*/ 62 h 69"/>
                <a:gd name="T36" fmla="*/ 10 w 46"/>
                <a:gd name="T37" fmla="*/ 61 h 69"/>
                <a:gd name="T38" fmla="*/ 12 w 46"/>
                <a:gd name="T39" fmla="*/ 62 h 69"/>
                <a:gd name="T40" fmla="*/ 13 w 46"/>
                <a:gd name="T41" fmla="*/ 59 h 69"/>
                <a:gd name="T42" fmla="*/ 21 w 46"/>
                <a:gd name="T43" fmla="*/ 58 h 69"/>
                <a:gd name="T44" fmla="*/ 10 w 46"/>
                <a:gd name="T45" fmla="*/ 54 h 69"/>
                <a:gd name="T46" fmla="*/ 10 w 46"/>
                <a:gd name="T47" fmla="*/ 45 h 69"/>
                <a:gd name="T48" fmla="*/ 13 w 46"/>
                <a:gd name="T49" fmla="*/ 44 h 69"/>
                <a:gd name="T50" fmla="*/ 19 w 46"/>
                <a:gd name="T51" fmla="*/ 44 h 69"/>
                <a:gd name="T52" fmla="*/ 20 w 46"/>
                <a:gd name="T53" fmla="*/ 35 h 69"/>
                <a:gd name="T54" fmla="*/ 16 w 46"/>
                <a:gd name="T55" fmla="*/ 30 h 69"/>
                <a:gd name="T56" fmla="*/ 10 w 46"/>
                <a:gd name="T57" fmla="*/ 31 h 69"/>
                <a:gd name="T58" fmla="*/ 10 w 46"/>
                <a:gd name="T59" fmla="*/ 24 h 69"/>
                <a:gd name="T60" fmla="*/ 5 w 46"/>
                <a:gd name="T61" fmla="*/ 21 h 69"/>
                <a:gd name="T62" fmla="*/ 0 w 46"/>
                <a:gd name="T63" fmla="*/ 7 h 69"/>
                <a:gd name="T64" fmla="*/ 7 w 46"/>
                <a:gd name="T65" fmla="*/ 0 h 69"/>
                <a:gd name="T66" fmla="*/ 20 w 46"/>
                <a:gd name="T67" fmla="*/ 0 h 69"/>
                <a:gd name="T68" fmla="*/ 13 w 46"/>
                <a:gd name="T69" fmla="*/ 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69">
                  <a:moveTo>
                    <a:pt x="13" y="7"/>
                  </a:moveTo>
                  <a:cubicBezTo>
                    <a:pt x="14" y="10"/>
                    <a:pt x="20" y="6"/>
                    <a:pt x="23" y="6"/>
                  </a:cubicBezTo>
                  <a:cubicBezTo>
                    <a:pt x="24" y="8"/>
                    <a:pt x="24" y="11"/>
                    <a:pt x="24" y="14"/>
                  </a:cubicBezTo>
                  <a:cubicBezTo>
                    <a:pt x="21" y="15"/>
                    <a:pt x="18" y="16"/>
                    <a:pt x="17" y="19"/>
                  </a:cubicBezTo>
                  <a:cubicBezTo>
                    <a:pt x="18" y="21"/>
                    <a:pt x="21" y="23"/>
                    <a:pt x="26" y="23"/>
                  </a:cubicBezTo>
                  <a:cubicBezTo>
                    <a:pt x="25" y="28"/>
                    <a:pt x="31" y="26"/>
                    <a:pt x="30" y="33"/>
                  </a:cubicBezTo>
                  <a:cubicBezTo>
                    <a:pt x="30" y="34"/>
                    <a:pt x="33" y="34"/>
                    <a:pt x="33" y="35"/>
                  </a:cubicBezTo>
                  <a:cubicBezTo>
                    <a:pt x="33" y="38"/>
                    <a:pt x="37" y="36"/>
                    <a:pt x="38" y="38"/>
                  </a:cubicBezTo>
                  <a:cubicBezTo>
                    <a:pt x="38" y="40"/>
                    <a:pt x="36" y="42"/>
                    <a:pt x="35" y="44"/>
                  </a:cubicBezTo>
                  <a:cubicBezTo>
                    <a:pt x="39" y="44"/>
                    <a:pt x="42" y="44"/>
                    <a:pt x="44" y="45"/>
                  </a:cubicBezTo>
                  <a:cubicBezTo>
                    <a:pt x="42" y="47"/>
                    <a:pt x="46" y="51"/>
                    <a:pt x="44" y="54"/>
                  </a:cubicBezTo>
                  <a:cubicBezTo>
                    <a:pt x="44" y="54"/>
                    <a:pt x="41" y="53"/>
                    <a:pt x="41" y="54"/>
                  </a:cubicBezTo>
                  <a:cubicBezTo>
                    <a:pt x="41" y="55"/>
                    <a:pt x="43" y="55"/>
                    <a:pt x="44" y="55"/>
                  </a:cubicBezTo>
                  <a:cubicBezTo>
                    <a:pt x="43" y="56"/>
                    <a:pt x="41" y="56"/>
                    <a:pt x="41" y="59"/>
                  </a:cubicBezTo>
                  <a:cubicBezTo>
                    <a:pt x="39" y="60"/>
                    <a:pt x="39" y="62"/>
                    <a:pt x="37" y="62"/>
                  </a:cubicBezTo>
                  <a:cubicBezTo>
                    <a:pt x="32" y="62"/>
                    <a:pt x="29" y="60"/>
                    <a:pt x="23" y="61"/>
                  </a:cubicBezTo>
                  <a:cubicBezTo>
                    <a:pt x="20" y="63"/>
                    <a:pt x="22" y="63"/>
                    <a:pt x="17" y="62"/>
                  </a:cubicBezTo>
                  <a:cubicBezTo>
                    <a:pt x="16" y="65"/>
                    <a:pt x="7" y="69"/>
                    <a:pt x="7" y="62"/>
                  </a:cubicBezTo>
                  <a:cubicBezTo>
                    <a:pt x="9" y="63"/>
                    <a:pt x="10" y="61"/>
                    <a:pt x="10" y="61"/>
                  </a:cubicBezTo>
                  <a:cubicBezTo>
                    <a:pt x="11" y="61"/>
                    <a:pt x="12" y="62"/>
                    <a:pt x="12" y="62"/>
                  </a:cubicBezTo>
                  <a:cubicBezTo>
                    <a:pt x="13" y="61"/>
                    <a:pt x="12" y="60"/>
                    <a:pt x="13" y="59"/>
                  </a:cubicBezTo>
                  <a:cubicBezTo>
                    <a:pt x="15" y="58"/>
                    <a:pt x="18" y="59"/>
                    <a:pt x="21" y="58"/>
                  </a:cubicBezTo>
                  <a:cubicBezTo>
                    <a:pt x="20" y="51"/>
                    <a:pt x="14" y="56"/>
                    <a:pt x="10" y="5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3" y="46"/>
                    <a:pt x="15" y="44"/>
                    <a:pt x="13" y="44"/>
                  </a:cubicBezTo>
                  <a:cubicBezTo>
                    <a:pt x="14" y="40"/>
                    <a:pt x="16" y="45"/>
                    <a:pt x="19" y="44"/>
                  </a:cubicBezTo>
                  <a:cubicBezTo>
                    <a:pt x="21" y="44"/>
                    <a:pt x="16" y="38"/>
                    <a:pt x="20" y="35"/>
                  </a:cubicBezTo>
                  <a:cubicBezTo>
                    <a:pt x="19" y="33"/>
                    <a:pt x="15" y="34"/>
                    <a:pt x="16" y="30"/>
                  </a:cubicBezTo>
                  <a:cubicBezTo>
                    <a:pt x="15" y="31"/>
                    <a:pt x="13" y="31"/>
                    <a:pt x="10" y="31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2"/>
                    <a:pt x="5" y="23"/>
                    <a:pt x="5" y="21"/>
                  </a:cubicBezTo>
                  <a:cubicBezTo>
                    <a:pt x="7" y="16"/>
                    <a:pt x="6" y="8"/>
                    <a:pt x="0" y="7"/>
                  </a:cubicBezTo>
                  <a:cubicBezTo>
                    <a:pt x="2" y="5"/>
                    <a:pt x="6" y="4"/>
                    <a:pt x="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2"/>
                    <a:pt x="15" y="5"/>
                    <a:pt x="13" y="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 97"/>
            <p:cNvSpPr/>
            <p:nvPr/>
          </p:nvSpPr>
          <p:spPr bwMode="auto">
            <a:xfrm>
              <a:off x="1050925" y="1738312"/>
              <a:ext cx="44450" cy="33338"/>
            </a:xfrm>
            <a:custGeom>
              <a:avLst/>
              <a:gdLst>
                <a:gd name="T0" fmla="*/ 11 w 12"/>
                <a:gd name="T1" fmla="*/ 1 h 9"/>
                <a:gd name="T2" fmla="*/ 12 w 12"/>
                <a:gd name="T3" fmla="*/ 6 h 9"/>
                <a:gd name="T4" fmla="*/ 5 w 12"/>
                <a:gd name="T5" fmla="*/ 9 h 9"/>
                <a:gd name="T6" fmla="*/ 5 w 12"/>
                <a:gd name="T7" fmla="*/ 6 h 9"/>
                <a:gd name="T8" fmla="*/ 2 w 12"/>
                <a:gd name="T9" fmla="*/ 8 h 9"/>
                <a:gd name="T10" fmla="*/ 4 w 12"/>
                <a:gd name="T11" fmla="*/ 6 h 9"/>
                <a:gd name="T12" fmla="*/ 11 w 12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11" y="1"/>
                  </a:moveTo>
                  <a:cubicBezTo>
                    <a:pt x="9" y="2"/>
                    <a:pt x="10" y="5"/>
                    <a:pt x="12" y="6"/>
                  </a:cubicBezTo>
                  <a:cubicBezTo>
                    <a:pt x="11" y="8"/>
                    <a:pt x="8" y="8"/>
                    <a:pt x="5" y="9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8"/>
                    <a:pt x="2" y="8"/>
                  </a:cubicBezTo>
                  <a:cubicBezTo>
                    <a:pt x="0" y="6"/>
                    <a:pt x="3" y="7"/>
                    <a:pt x="4" y="6"/>
                  </a:cubicBezTo>
                  <a:cubicBezTo>
                    <a:pt x="5" y="5"/>
                    <a:pt x="8" y="0"/>
                    <a:pt x="11" y="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 98"/>
            <p:cNvSpPr/>
            <p:nvPr/>
          </p:nvSpPr>
          <p:spPr bwMode="auto">
            <a:xfrm>
              <a:off x="7366000" y="2157412"/>
              <a:ext cx="26988" cy="30163"/>
            </a:xfrm>
            <a:custGeom>
              <a:avLst/>
              <a:gdLst>
                <a:gd name="T0" fmla="*/ 2 w 7"/>
                <a:gd name="T1" fmla="*/ 2 h 8"/>
                <a:gd name="T2" fmla="*/ 7 w 7"/>
                <a:gd name="T3" fmla="*/ 1 h 8"/>
                <a:gd name="T4" fmla="*/ 0 w 7"/>
                <a:gd name="T5" fmla="*/ 8 h 8"/>
                <a:gd name="T6" fmla="*/ 2 w 7"/>
                <a:gd name="T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2" y="2"/>
                  </a:moveTo>
                  <a:cubicBezTo>
                    <a:pt x="3" y="0"/>
                    <a:pt x="4" y="3"/>
                    <a:pt x="7" y="1"/>
                  </a:cubicBezTo>
                  <a:cubicBezTo>
                    <a:pt x="6" y="4"/>
                    <a:pt x="6" y="8"/>
                    <a:pt x="0" y="8"/>
                  </a:cubicBezTo>
                  <a:cubicBezTo>
                    <a:pt x="0" y="6"/>
                    <a:pt x="6" y="4"/>
                    <a:pt x="2" y="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 99"/>
            <p:cNvSpPr/>
            <p:nvPr/>
          </p:nvSpPr>
          <p:spPr bwMode="auto">
            <a:xfrm>
              <a:off x="6702425" y="2986088"/>
              <a:ext cx="214313" cy="247650"/>
            </a:xfrm>
            <a:custGeom>
              <a:avLst/>
              <a:gdLst>
                <a:gd name="T0" fmla="*/ 46 w 57"/>
                <a:gd name="T1" fmla="*/ 4 h 66"/>
                <a:gd name="T2" fmla="*/ 51 w 57"/>
                <a:gd name="T3" fmla="*/ 7 h 66"/>
                <a:gd name="T4" fmla="*/ 57 w 57"/>
                <a:gd name="T5" fmla="*/ 11 h 66"/>
                <a:gd name="T6" fmla="*/ 51 w 57"/>
                <a:gd name="T7" fmla="*/ 18 h 66"/>
                <a:gd name="T8" fmla="*/ 50 w 57"/>
                <a:gd name="T9" fmla="*/ 27 h 66"/>
                <a:gd name="T10" fmla="*/ 53 w 57"/>
                <a:gd name="T11" fmla="*/ 29 h 66"/>
                <a:gd name="T12" fmla="*/ 53 w 57"/>
                <a:gd name="T13" fmla="*/ 34 h 66"/>
                <a:gd name="T14" fmla="*/ 55 w 57"/>
                <a:gd name="T15" fmla="*/ 36 h 66"/>
                <a:gd name="T16" fmla="*/ 48 w 57"/>
                <a:gd name="T17" fmla="*/ 41 h 66"/>
                <a:gd name="T18" fmla="*/ 47 w 57"/>
                <a:gd name="T19" fmla="*/ 48 h 66"/>
                <a:gd name="T20" fmla="*/ 47 w 57"/>
                <a:gd name="T21" fmla="*/ 50 h 66"/>
                <a:gd name="T22" fmla="*/ 44 w 57"/>
                <a:gd name="T23" fmla="*/ 50 h 66"/>
                <a:gd name="T24" fmla="*/ 40 w 57"/>
                <a:gd name="T25" fmla="*/ 56 h 66"/>
                <a:gd name="T26" fmla="*/ 40 w 57"/>
                <a:gd name="T27" fmla="*/ 65 h 66"/>
                <a:gd name="T28" fmla="*/ 26 w 57"/>
                <a:gd name="T29" fmla="*/ 60 h 66"/>
                <a:gd name="T30" fmla="*/ 25 w 57"/>
                <a:gd name="T31" fmla="*/ 63 h 66"/>
                <a:gd name="T32" fmla="*/ 20 w 57"/>
                <a:gd name="T33" fmla="*/ 60 h 66"/>
                <a:gd name="T34" fmla="*/ 13 w 57"/>
                <a:gd name="T35" fmla="*/ 60 h 66"/>
                <a:gd name="T36" fmla="*/ 9 w 57"/>
                <a:gd name="T37" fmla="*/ 59 h 66"/>
                <a:gd name="T38" fmla="*/ 4 w 57"/>
                <a:gd name="T39" fmla="*/ 50 h 66"/>
                <a:gd name="T40" fmla="*/ 5 w 57"/>
                <a:gd name="T41" fmla="*/ 45 h 66"/>
                <a:gd name="T42" fmla="*/ 4 w 57"/>
                <a:gd name="T43" fmla="*/ 45 h 66"/>
                <a:gd name="T44" fmla="*/ 2 w 57"/>
                <a:gd name="T45" fmla="*/ 34 h 66"/>
                <a:gd name="T46" fmla="*/ 16 w 57"/>
                <a:gd name="T47" fmla="*/ 32 h 66"/>
                <a:gd name="T48" fmla="*/ 16 w 57"/>
                <a:gd name="T49" fmla="*/ 28 h 66"/>
                <a:gd name="T50" fmla="*/ 26 w 57"/>
                <a:gd name="T51" fmla="*/ 21 h 66"/>
                <a:gd name="T52" fmla="*/ 34 w 57"/>
                <a:gd name="T53" fmla="*/ 18 h 66"/>
                <a:gd name="T54" fmla="*/ 36 w 57"/>
                <a:gd name="T55" fmla="*/ 14 h 66"/>
                <a:gd name="T56" fmla="*/ 39 w 57"/>
                <a:gd name="T57" fmla="*/ 14 h 66"/>
                <a:gd name="T58" fmla="*/ 41 w 57"/>
                <a:gd name="T59" fmla="*/ 11 h 66"/>
                <a:gd name="T60" fmla="*/ 47 w 57"/>
                <a:gd name="T61" fmla="*/ 4 h 66"/>
                <a:gd name="T62" fmla="*/ 46 w 57"/>
                <a:gd name="T63" fmla="*/ 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66">
                  <a:moveTo>
                    <a:pt x="46" y="4"/>
                  </a:moveTo>
                  <a:cubicBezTo>
                    <a:pt x="47" y="0"/>
                    <a:pt x="49" y="7"/>
                    <a:pt x="51" y="7"/>
                  </a:cubicBezTo>
                  <a:cubicBezTo>
                    <a:pt x="53" y="8"/>
                    <a:pt x="54" y="11"/>
                    <a:pt x="57" y="11"/>
                  </a:cubicBezTo>
                  <a:cubicBezTo>
                    <a:pt x="56" y="15"/>
                    <a:pt x="56" y="18"/>
                    <a:pt x="51" y="18"/>
                  </a:cubicBezTo>
                  <a:cubicBezTo>
                    <a:pt x="50" y="21"/>
                    <a:pt x="53" y="26"/>
                    <a:pt x="50" y="27"/>
                  </a:cubicBezTo>
                  <a:cubicBezTo>
                    <a:pt x="49" y="28"/>
                    <a:pt x="52" y="29"/>
                    <a:pt x="53" y="29"/>
                  </a:cubicBezTo>
                  <a:cubicBezTo>
                    <a:pt x="53" y="31"/>
                    <a:pt x="52" y="33"/>
                    <a:pt x="53" y="34"/>
                  </a:cubicBezTo>
                  <a:cubicBezTo>
                    <a:pt x="53" y="35"/>
                    <a:pt x="55" y="35"/>
                    <a:pt x="55" y="36"/>
                  </a:cubicBezTo>
                  <a:cubicBezTo>
                    <a:pt x="55" y="40"/>
                    <a:pt x="51" y="43"/>
                    <a:pt x="48" y="41"/>
                  </a:cubicBezTo>
                  <a:cubicBezTo>
                    <a:pt x="49" y="44"/>
                    <a:pt x="51" y="45"/>
                    <a:pt x="47" y="48"/>
                  </a:cubicBezTo>
                  <a:cubicBezTo>
                    <a:pt x="47" y="48"/>
                    <a:pt x="47" y="50"/>
                    <a:pt x="47" y="50"/>
                  </a:cubicBezTo>
                  <a:cubicBezTo>
                    <a:pt x="47" y="51"/>
                    <a:pt x="45" y="50"/>
                    <a:pt x="44" y="50"/>
                  </a:cubicBezTo>
                  <a:cubicBezTo>
                    <a:pt x="43" y="52"/>
                    <a:pt x="44" y="58"/>
                    <a:pt x="40" y="56"/>
                  </a:cubicBezTo>
                  <a:cubicBezTo>
                    <a:pt x="43" y="59"/>
                    <a:pt x="39" y="60"/>
                    <a:pt x="40" y="65"/>
                  </a:cubicBezTo>
                  <a:cubicBezTo>
                    <a:pt x="33" y="66"/>
                    <a:pt x="31" y="61"/>
                    <a:pt x="26" y="60"/>
                  </a:cubicBezTo>
                  <a:cubicBezTo>
                    <a:pt x="25" y="60"/>
                    <a:pt x="25" y="62"/>
                    <a:pt x="25" y="63"/>
                  </a:cubicBezTo>
                  <a:cubicBezTo>
                    <a:pt x="22" y="64"/>
                    <a:pt x="21" y="61"/>
                    <a:pt x="20" y="60"/>
                  </a:cubicBezTo>
                  <a:cubicBezTo>
                    <a:pt x="18" y="60"/>
                    <a:pt x="15" y="61"/>
                    <a:pt x="13" y="60"/>
                  </a:cubicBezTo>
                  <a:cubicBezTo>
                    <a:pt x="12" y="60"/>
                    <a:pt x="14" y="56"/>
                    <a:pt x="9" y="59"/>
                  </a:cubicBezTo>
                  <a:cubicBezTo>
                    <a:pt x="8" y="55"/>
                    <a:pt x="8" y="51"/>
                    <a:pt x="4" y="50"/>
                  </a:cubicBezTo>
                  <a:cubicBezTo>
                    <a:pt x="3" y="48"/>
                    <a:pt x="5" y="48"/>
                    <a:pt x="5" y="45"/>
                  </a:cubicBezTo>
                  <a:cubicBezTo>
                    <a:pt x="5" y="43"/>
                    <a:pt x="3" y="45"/>
                    <a:pt x="4" y="45"/>
                  </a:cubicBezTo>
                  <a:cubicBezTo>
                    <a:pt x="0" y="42"/>
                    <a:pt x="3" y="39"/>
                    <a:pt x="2" y="34"/>
                  </a:cubicBezTo>
                  <a:cubicBezTo>
                    <a:pt x="8" y="34"/>
                    <a:pt x="12" y="34"/>
                    <a:pt x="16" y="32"/>
                  </a:cubicBezTo>
                  <a:cubicBezTo>
                    <a:pt x="16" y="30"/>
                    <a:pt x="19" y="29"/>
                    <a:pt x="16" y="28"/>
                  </a:cubicBezTo>
                  <a:cubicBezTo>
                    <a:pt x="17" y="26"/>
                    <a:pt x="29" y="23"/>
                    <a:pt x="26" y="21"/>
                  </a:cubicBezTo>
                  <a:cubicBezTo>
                    <a:pt x="28" y="19"/>
                    <a:pt x="31" y="18"/>
                    <a:pt x="34" y="18"/>
                  </a:cubicBezTo>
                  <a:cubicBezTo>
                    <a:pt x="37" y="18"/>
                    <a:pt x="35" y="15"/>
                    <a:pt x="36" y="14"/>
                  </a:cubicBezTo>
                  <a:cubicBezTo>
                    <a:pt x="36" y="14"/>
                    <a:pt x="38" y="14"/>
                    <a:pt x="39" y="14"/>
                  </a:cubicBezTo>
                  <a:cubicBezTo>
                    <a:pt x="40" y="13"/>
                    <a:pt x="39" y="10"/>
                    <a:pt x="41" y="11"/>
                  </a:cubicBezTo>
                  <a:cubicBezTo>
                    <a:pt x="40" y="5"/>
                    <a:pt x="45" y="7"/>
                    <a:pt x="47" y="4"/>
                  </a:cubicBezTo>
                  <a:lnTo>
                    <a:pt x="46" y="4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 100"/>
            <p:cNvSpPr/>
            <p:nvPr/>
          </p:nvSpPr>
          <p:spPr bwMode="auto">
            <a:xfrm>
              <a:off x="6919912" y="3162300"/>
              <a:ext cx="96838" cy="109538"/>
            </a:xfrm>
            <a:custGeom>
              <a:avLst/>
              <a:gdLst>
                <a:gd name="T0" fmla="*/ 23 w 26"/>
                <a:gd name="T1" fmla="*/ 1 h 29"/>
                <a:gd name="T2" fmla="*/ 18 w 26"/>
                <a:gd name="T3" fmla="*/ 6 h 29"/>
                <a:gd name="T4" fmla="*/ 17 w 26"/>
                <a:gd name="T5" fmla="*/ 6 h 29"/>
                <a:gd name="T6" fmla="*/ 18 w 26"/>
                <a:gd name="T7" fmla="*/ 10 h 29"/>
                <a:gd name="T8" fmla="*/ 21 w 26"/>
                <a:gd name="T9" fmla="*/ 13 h 29"/>
                <a:gd name="T10" fmla="*/ 23 w 26"/>
                <a:gd name="T11" fmla="*/ 26 h 29"/>
                <a:gd name="T12" fmla="*/ 17 w 26"/>
                <a:gd name="T13" fmla="*/ 26 h 29"/>
                <a:gd name="T14" fmla="*/ 13 w 26"/>
                <a:gd name="T15" fmla="*/ 12 h 29"/>
                <a:gd name="T16" fmla="*/ 7 w 26"/>
                <a:gd name="T17" fmla="*/ 16 h 29"/>
                <a:gd name="T18" fmla="*/ 7 w 26"/>
                <a:gd name="T19" fmla="*/ 25 h 29"/>
                <a:gd name="T20" fmla="*/ 3 w 26"/>
                <a:gd name="T21" fmla="*/ 29 h 29"/>
                <a:gd name="T22" fmla="*/ 2 w 26"/>
                <a:gd name="T23" fmla="*/ 22 h 29"/>
                <a:gd name="T24" fmla="*/ 3 w 26"/>
                <a:gd name="T25" fmla="*/ 20 h 29"/>
                <a:gd name="T26" fmla="*/ 2 w 26"/>
                <a:gd name="T27" fmla="*/ 19 h 29"/>
                <a:gd name="T28" fmla="*/ 3 w 26"/>
                <a:gd name="T29" fmla="*/ 13 h 29"/>
                <a:gd name="T30" fmla="*/ 0 w 26"/>
                <a:gd name="T31" fmla="*/ 10 h 29"/>
                <a:gd name="T32" fmla="*/ 11 w 26"/>
                <a:gd name="T33" fmla="*/ 1 h 29"/>
                <a:gd name="T34" fmla="*/ 23 w 26"/>
                <a:gd name="T3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9">
                  <a:moveTo>
                    <a:pt x="23" y="1"/>
                  </a:moveTo>
                  <a:cubicBezTo>
                    <a:pt x="26" y="7"/>
                    <a:pt x="16" y="4"/>
                    <a:pt x="18" y="6"/>
                  </a:cubicBezTo>
                  <a:cubicBezTo>
                    <a:pt x="20" y="8"/>
                    <a:pt x="19" y="7"/>
                    <a:pt x="17" y="6"/>
                  </a:cubicBezTo>
                  <a:cubicBezTo>
                    <a:pt x="17" y="8"/>
                    <a:pt x="18" y="9"/>
                    <a:pt x="18" y="10"/>
                  </a:cubicBezTo>
                  <a:cubicBezTo>
                    <a:pt x="19" y="11"/>
                    <a:pt x="21" y="13"/>
                    <a:pt x="21" y="13"/>
                  </a:cubicBezTo>
                  <a:cubicBezTo>
                    <a:pt x="22" y="17"/>
                    <a:pt x="22" y="22"/>
                    <a:pt x="23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5" y="21"/>
                    <a:pt x="13" y="18"/>
                    <a:pt x="13" y="12"/>
                  </a:cubicBezTo>
                  <a:cubicBezTo>
                    <a:pt x="10" y="12"/>
                    <a:pt x="12" y="17"/>
                    <a:pt x="7" y="16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8" y="28"/>
                    <a:pt x="3" y="26"/>
                    <a:pt x="3" y="29"/>
                  </a:cubicBezTo>
                  <a:cubicBezTo>
                    <a:pt x="1" y="29"/>
                    <a:pt x="1" y="24"/>
                    <a:pt x="2" y="22"/>
                  </a:cubicBezTo>
                  <a:cubicBezTo>
                    <a:pt x="2" y="21"/>
                    <a:pt x="3" y="20"/>
                    <a:pt x="3" y="20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8"/>
                    <a:pt x="4" y="16"/>
                    <a:pt x="3" y="13"/>
                  </a:cubicBezTo>
                  <a:cubicBezTo>
                    <a:pt x="4" y="11"/>
                    <a:pt x="2" y="11"/>
                    <a:pt x="0" y="10"/>
                  </a:cubicBezTo>
                  <a:cubicBezTo>
                    <a:pt x="2" y="5"/>
                    <a:pt x="4" y="0"/>
                    <a:pt x="11" y="1"/>
                  </a:cubicBezTo>
                  <a:cubicBezTo>
                    <a:pt x="7" y="5"/>
                    <a:pt x="19" y="1"/>
                    <a:pt x="23" y="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 101"/>
            <p:cNvSpPr/>
            <p:nvPr/>
          </p:nvSpPr>
          <p:spPr bwMode="auto">
            <a:xfrm>
              <a:off x="6630987" y="3271838"/>
              <a:ext cx="225425" cy="63500"/>
            </a:xfrm>
            <a:custGeom>
              <a:avLst/>
              <a:gdLst>
                <a:gd name="T0" fmla="*/ 1 w 60"/>
                <a:gd name="T1" fmla="*/ 5 h 17"/>
                <a:gd name="T2" fmla="*/ 7 w 60"/>
                <a:gd name="T3" fmla="*/ 1 h 17"/>
                <a:gd name="T4" fmla="*/ 10 w 60"/>
                <a:gd name="T5" fmla="*/ 4 h 17"/>
                <a:gd name="T6" fmla="*/ 13 w 60"/>
                <a:gd name="T7" fmla="*/ 5 h 17"/>
                <a:gd name="T8" fmla="*/ 27 w 60"/>
                <a:gd name="T9" fmla="*/ 8 h 17"/>
                <a:gd name="T10" fmla="*/ 41 w 60"/>
                <a:gd name="T11" fmla="*/ 7 h 17"/>
                <a:gd name="T12" fmla="*/ 44 w 60"/>
                <a:gd name="T13" fmla="*/ 10 h 17"/>
                <a:gd name="T14" fmla="*/ 48 w 60"/>
                <a:gd name="T15" fmla="*/ 11 h 17"/>
                <a:gd name="T16" fmla="*/ 55 w 60"/>
                <a:gd name="T17" fmla="*/ 11 h 17"/>
                <a:gd name="T18" fmla="*/ 56 w 60"/>
                <a:gd name="T19" fmla="*/ 15 h 17"/>
                <a:gd name="T20" fmla="*/ 53 w 60"/>
                <a:gd name="T21" fmla="*/ 15 h 17"/>
                <a:gd name="T22" fmla="*/ 25 w 60"/>
                <a:gd name="T23" fmla="*/ 11 h 17"/>
                <a:gd name="T24" fmla="*/ 18 w 60"/>
                <a:gd name="T25" fmla="*/ 11 h 17"/>
                <a:gd name="T26" fmla="*/ 8 w 60"/>
                <a:gd name="T27" fmla="*/ 8 h 17"/>
                <a:gd name="T28" fmla="*/ 1 w 60"/>
                <a:gd name="T2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17">
                  <a:moveTo>
                    <a:pt x="1" y="5"/>
                  </a:moveTo>
                  <a:cubicBezTo>
                    <a:pt x="0" y="1"/>
                    <a:pt x="6" y="3"/>
                    <a:pt x="7" y="1"/>
                  </a:cubicBezTo>
                  <a:cubicBezTo>
                    <a:pt x="10" y="0"/>
                    <a:pt x="9" y="3"/>
                    <a:pt x="10" y="4"/>
                  </a:cubicBezTo>
                  <a:cubicBezTo>
                    <a:pt x="11" y="5"/>
                    <a:pt x="13" y="4"/>
                    <a:pt x="13" y="5"/>
                  </a:cubicBezTo>
                  <a:cubicBezTo>
                    <a:pt x="19" y="3"/>
                    <a:pt x="21" y="4"/>
                    <a:pt x="27" y="8"/>
                  </a:cubicBezTo>
                  <a:cubicBezTo>
                    <a:pt x="32" y="5"/>
                    <a:pt x="34" y="7"/>
                    <a:pt x="41" y="7"/>
                  </a:cubicBezTo>
                  <a:cubicBezTo>
                    <a:pt x="43" y="6"/>
                    <a:pt x="43" y="8"/>
                    <a:pt x="44" y="10"/>
                  </a:cubicBezTo>
                  <a:cubicBezTo>
                    <a:pt x="46" y="9"/>
                    <a:pt x="48" y="9"/>
                    <a:pt x="48" y="11"/>
                  </a:cubicBezTo>
                  <a:cubicBezTo>
                    <a:pt x="51" y="9"/>
                    <a:pt x="55" y="14"/>
                    <a:pt x="55" y="11"/>
                  </a:cubicBezTo>
                  <a:cubicBezTo>
                    <a:pt x="60" y="11"/>
                    <a:pt x="52" y="16"/>
                    <a:pt x="56" y="15"/>
                  </a:cubicBezTo>
                  <a:cubicBezTo>
                    <a:pt x="56" y="17"/>
                    <a:pt x="55" y="15"/>
                    <a:pt x="53" y="15"/>
                  </a:cubicBezTo>
                  <a:cubicBezTo>
                    <a:pt x="43" y="17"/>
                    <a:pt x="34" y="13"/>
                    <a:pt x="25" y="11"/>
                  </a:cubicBezTo>
                  <a:cubicBezTo>
                    <a:pt x="23" y="11"/>
                    <a:pt x="21" y="11"/>
                    <a:pt x="18" y="11"/>
                  </a:cubicBezTo>
                  <a:cubicBezTo>
                    <a:pt x="15" y="10"/>
                    <a:pt x="12" y="9"/>
                    <a:pt x="8" y="8"/>
                  </a:cubicBezTo>
                  <a:cubicBezTo>
                    <a:pt x="6" y="7"/>
                    <a:pt x="2" y="8"/>
                    <a:pt x="1" y="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 102"/>
            <p:cNvSpPr/>
            <p:nvPr/>
          </p:nvSpPr>
          <p:spPr bwMode="auto">
            <a:xfrm>
              <a:off x="6931025" y="3346450"/>
              <a:ext cx="30163" cy="15875"/>
            </a:xfrm>
            <a:custGeom>
              <a:avLst/>
              <a:gdLst>
                <a:gd name="T0" fmla="*/ 3 w 8"/>
                <a:gd name="T1" fmla="*/ 2 h 4"/>
                <a:gd name="T2" fmla="*/ 8 w 8"/>
                <a:gd name="T3" fmla="*/ 4 h 4"/>
                <a:gd name="T4" fmla="*/ 3 w 8"/>
                <a:gd name="T5" fmla="*/ 4 h 4"/>
                <a:gd name="T6" fmla="*/ 1 w 8"/>
                <a:gd name="T7" fmla="*/ 2 h 4"/>
                <a:gd name="T8" fmla="*/ 3 w 8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">
                  <a:moveTo>
                    <a:pt x="3" y="2"/>
                  </a:moveTo>
                  <a:cubicBezTo>
                    <a:pt x="5" y="2"/>
                    <a:pt x="8" y="2"/>
                    <a:pt x="8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2"/>
                    <a:pt x="2" y="3"/>
                    <a:pt x="1" y="2"/>
                  </a:cubicBezTo>
                  <a:cubicBezTo>
                    <a:pt x="0" y="0"/>
                    <a:pt x="2" y="1"/>
                    <a:pt x="3" y="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Freeform 103"/>
            <p:cNvSpPr/>
            <p:nvPr/>
          </p:nvSpPr>
          <p:spPr bwMode="auto">
            <a:xfrm>
              <a:off x="7932737" y="4070350"/>
              <a:ext cx="165100" cy="165100"/>
            </a:xfrm>
            <a:custGeom>
              <a:avLst/>
              <a:gdLst>
                <a:gd name="T0" fmla="*/ 1 w 44"/>
                <a:gd name="T1" fmla="*/ 38 h 44"/>
                <a:gd name="T2" fmla="*/ 4 w 44"/>
                <a:gd name="T3" fmla="*/ 32 h 44"/>
                <a:gd name="T4" fmla="*/ 7 w 44"/>
                <a:gd name="T5" fmla="*/ 31 h 44"/>
                <a:gd name="T6" fmla="*/ 7 w 44"/>
                <a:gd name="T7" fmla="*/ 28 h 44"/>
                <a:gd name="T8" fmla="*/ 9 w 44"/>
                <a:gd name="T9" fmla="*/ 28 h 44"/>
                <a:gd name="T10" fmla="*/ 11 w 44"/>
                <a:gd name="T11" fmla="*/ 25 h 44"/>
                <a:gd name="T12" fmla="*/ 16 w 44"/>
                <a:gd name="T13" fmla="*/ 24 h 44"/>
                <a:gd name="T14" fmla="*/ 19 w 44"/>
                <a:gd name="T15" fmla="*/ 21 h 44"/>
                <a:gd name="T16" fmla="*/ 22 w 44"/>
                <a:gd name="T17" fmla="*/ 17 h 44"/>
                <a:gd name="T18" fmla="*/ 25 w 44"/>
                <a:gd name="T19" fmla="*/ 14 h 44"/>
                <a:gd name="T20" fmla="*/ 29 w 44"/>
                <a:gd name="T21" fmla="*/ 15 h 44"/>
                <a:gd name="T22" fmla="*/ 28 w 44"/>
                <a:gd name="T23" fmla="*/ 10 h 44"/>
                <a:gd name="T24" fmla="*/ 33 w 44"/>
                <a:gd name="T25" fmla="*/ 3 h 44"/>
                <a:gd name="T26" fmla="*/ 37 w 44"/>
                <a:gd name="T27" fmla="*/ 0 h 44"/>
                <a:gd name="T28" fmla="*/ 42 w 44"/>
                <a:gd name="T29" fmla="*/ 3 h 44"/>
                <a:gd name="T30" fmla="*/ 43 w 44"/>
                <a:gd name="T31" fmla="*/ 10 h 44"/>
                <a:gd name="T32" fmla="*/ 42 w 44"/>
                <a:gd name="T33" fmla="*/ 14 h 44"/>
                <a:gd name="T34" fmla="*/ 39 w 44"/>
                <a:gd name="T35" fmla="*/ 14 h 44"/>
                <a:gd name="T36" fmla="*/ 37 w 44"/>
                <a:gd name="T37" fmla="*/ 21 h 44"/>
                <a:gd name="T38" fmla="*/ 32 w 44"/>
                <a:gd name="T39" fmla="*/ 22 h 44"/>
                <a:gd name="T40" fmla="*/ 28 w 44"/>
                <a:gd name="T41" fmla="*/ 32 h 44"/>
                <a:gd name="T42" fmla="*/ 25 w 44"/>
                <a:gd name="T43" fmla="*/ 38 h 44"/>
                <a:gd name="T44" fmla="*/ 22 w 44"/>
                <a:gd name="T45" fmla="*/ 41 h 44"/>
                <a:gd name="T46" fmla="*/ 11 w 44"/>
                <a:gd name="T47" fmla="*/ 36 h 44"/>
                <a:gd name="T48" fmla="*/ 5 w 44"/>
                <a:gd name="T49" fmla="*/ 38 h 44"/>
                <a:gd name="T50" fmla="*/ 4 w 44"/>
                <a:gd name="T51" fmla="*/ 35 h 44"/>
                <a:gd name="T52" fmla="*/ 1 w 44"/>
                <a:gd name="T53" fmla="*/ 3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44">
                  <a:moveTo>
                    <a:pt x="1" y="38"/>
                  </a:moveTo>
                  <a:cubicBezTo>
                    <a:pt x="0" y="36"/>
                    <a:pt x="3" y="34"/>
                    <a:pt x="4" y="32"/>
                  </a:cubicBezTo>
                  <a:cubicBezTo>
                    <a:pt x="4" y="32"/>
                    <a:pt x="6" y="31"/>
                    <a:pt x="7" y="31"/>
                  </a:cubicBezTo>
                  <a:cubicBezTo>
                    <a:pt x="7" y="30"/>
                    <a:pt x="6" y="28"/>
                    <a:pt x="7" y="28"/>
                  </a:cubicBezTo>
                  <a:cubicBezTo>
                    <a:pt x="7" y="28"/>
                    <a:pt x="9" y="28"/>
                    <a:pt x="9" y="28"/>
                  </a:cubicBezTo>
                  <a:cubicBezTo>
                    <a:pt x="10" y="28"/>
                    <a:pt x="10" y="25"/>
                    <a:pt x="11" y="25"/>
                  </a:cubicBezTo>
                  <a:cubicBezTo>
                    <a:pt x="13" y="24"/>
                    <a:pt x="16" y="26"/>
                    <a:pt x="16" y="24"/>
                  </a:cubicBezTo>
                  <a:cubicBezTo>
                    <a:pt x="17" y="21"/>
                    <a:pt x="16" y="22"/>
                    <a:pt x="19" y="21"/>
                  </a:cubicBezTo>
                  <a:cubicBezTo>
                    <a:pt x="22" y="21"/>
                    <a:pt x="21" y="19"/>
                    <a:pt x="22" y="17"/>
                  </a:cubicBezTo>
                  <a:cubicBezTo>
                    <a:pt x="22" y="17"/>
                    <a:pt x="26" y="20"/>
                    <a:pt x="25" y="14"/>
                  </a:cubicBezTo>
                  <a:cubicBezTo>
                    <a:pt x="27" y="14"/>
                    <a:pt x="27" y="15"/>
                    <a:pt x="29" y="15"/>
                  </a:cubicBezTo>
                  <a:cubicBezTo>
                    <a:pt x="29" y="13"/>
                    <a:pt x="27" y="12"/>
                    <a:pt x="28" y="10"/>
                  </a:cubicBezTo>
                  <a:cubicBezTo>
                    <a:pt x="33" y="11"/>
                    <a:pt x="32" y="5"/>
                    <a:pt x="33" y="3"/>
                  </a:cubicBezTo>
                  <a:cubicBezTo>
                    <a:pt x="34" y="2"/>
                    <a:pt x="38" y="3"/>
                    <a:pt x="37" y="0"/>
                  </a:cubicBezTo>
                  <a:cubicBezTo>
                    <a:pt x="39" y="1"/>
                    <a:pt x="39" y="3"/>
                    <a:pt x="42" y="3"/>
                  </a:cubicBezTo>
                  <a:cubicBezTo>
                    <a:pt x="40" y="7"/>
                    <a:pt x="44" y="6"/>
                    <a:pt x="43" y="10"/>
                  </a:cubicBezTo>
                  <a:cubicBezTo>
                    <a:pt x="41" y="10"/>
                    <a:pt x="42" y="13"/>
                    <a:pt x="42" y="14"/>
                  </a:cubicBezTo>
                  <a:cubicBezTo>
                    <a:pt x="41" y="14"/>
                    <a:pt x="39" y="14"/>
                    <a:pt x="39" y="14"/>
                  </a:cubicBezTo>
                  <a:cubicBezTo>
                    <a:pt x="38" y="15"/>
                    <a:pt x="38" y="18"/>
                    <a:pt x="37" y="21"/>
                  </a:cubicBezTo>
                  <a:cubicBezTo>
                    <a:pt x="35" y="23"/>
                    <a:pt x="35" y="20"/>
                    <a:pt x="32" y="22"/>
                  </a:cubicBezTo>
                  <a:cubicBezTo>
                    <a:pt x="28" y="24"/>
                    <a:pt x="29" y="29"/>
                    <a:pt x="28" y="32"/>
                  </a:cubicBezTo>
                  <a:cubicBezTo>
                    <a:pt x="27" y="33"/>
                    <a:pt x="23" y="33"/>
                    <a:pt x="25" y="38"/>
                  </a:cubicBezTo>
                  <a:cubicBezTo>
                    <a:pt x="22" y="37"/>
                    <a:pt x="22" y="39"/>
                    <a:pt x="22" y="41"/>
                  </a:cubicBezTo>
                  <a:cubicBezTo>
                    <a:pt x="19" y="37"/>
                    <a:pt x="11" y="44"/>
                    <a:pt x="11" y="36"/>
                  </a:cubicBezTo>
                  <a:cubicBezTo>
                    <a:pt x="10" y="37"/>
                    <a:pt x="7" y="39"/>
                    <a:pt x="5" y="38"/>
                  </a:cubicBezTo>
                  <a:cubicBezTo>
                    <a:pt x="5" y="38"/>
                    <a:pt x="4" y="35"/>
                    <a:pt x="4" y="35"/>
                  </a:cubicBezTo>
                  <a:cubicBezTo>
                    <a:pt x="1" y="35"/>
                    <a:pt x="7" y="40"/>
                    <a:pt x="1" y="3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Freeform 104"/>
            <p:cNvSpPr/>
            <p:nvPr/>
          </p:nvSpPr>
          <p:spPr bwMode="auto">
            <a:xfrm>
              <a:off x="2303462" y="830262"/>
              <a:ext cx="228600" cy="168275"/>
            </a:xfrm>
            <a:custGeom>
              <a:avLst/>
              <a:gdLst>
                <a:gd name="T0" fmla="*/ 16 w 61"/>
                <a:gd name="T1" fmla="*/ 0 h 45"/>
                <a:gd name="T2" fmla="*/ 23 w 61"/>
                <a:gd name="T3" fmla="*/ 5 h 45"/>
                <a:gd name="T4" fmla="*/ 28 w 61"/>
                <a:gd name="T5" fmla="*/ 7 h 45"/>
                <a:gd name="T6" fmla="*/ 30 w 61"/>
                <a:gd name="T7" fmla="*/ 7 h 45"/>
                <a:gd name="T8" fmla="*/ 32 w 61"/>
                <a:gd name="T9" fmla="*/ 8 h 45"/>
                <a:gd name="T10" fmla="*/ 36 w 61"/>
                <a:gd name="T11" fmla="*/ 11 h 45"/>
                <a:gd name="T12" fmla="*/ 40 w 61"/>
                <a:gd name="T13" fmla="*/ 11 h 45"/>
                <a:gd name="T14" fmla="*/ 49 w 61"/>
                <a:gd name="T15" fmla="*/ 14 h 45"/>
                <a:gd name="T16" fmla="*/ 49 w 61"/>
                <a:gd name="T17" fmla="*/ 18 h 45"/>
                <a:gd name="T18" fmla="*/ 53 w 61"/>
                <a:gd name="T19" fmla="*/ 18 h 45"/>
                <a:gd name="T20" fmla="*/ 53 w 61"/>
                <a:gd name="T21" fmla="*/ 21 h 45"/>
                <a:gd name="T22" fmla="*/ 61 w 61"/>
                <a:gd name="T23" fmla="*/ 26 h 45"/>
                <a:gd name="T24" fmla="*/ 60 w 61"/>
                <a:gd name="T25" fmla="*/ 31 h 45"/>
                <a:gd name="T26" fmla="*/ 57 w 61"/>
                <a:gd name="T27" fmla="*/ 29 h 45"/>
                <a:gd name="T28" fmla="*/ 50 w 61"/>
                <a:gd name="T29" fmla="*/ 33 h 45"/>
                <a:gd name="T30" fmla="*/ 49 w 61"/>
                <a:gd name="T31" fmla="*/ 36 h 45"/>
                <a:gd name="T32" fmla="*/ 46 w 61"/>
                <a:gd name="T33" fmla="*/ 39 h 45"/>
                <a:gd name="T34" fmla="*/ 37 w 61"/>
                <a:gd name="T35" fmla="*/ 39 h 45"/>
                <a:gd name="T36" fmla="*/ 37 w 61"/>
                <a:gd name="T37" fmla="*/ 41 h 45"/>
                <a:gd name="T38" fmla="*/ 32 w 61"/>
                <a:gd name="T39" fmla="*/ 42 h 45"/>
                <a:gd name="T40" fmla="*/ 30 w 61"/>
                <a:gd name="T41" fmla="*/ 39 h 45"/>
                <a:gd name="T42" fmla="*/ 22 w 61"/>
                <a:gd name="T43" fmla="*/ 39 h 45"/>
                <a:gd name="T44" fmla="*/ 19 w 61"/>
                <a:gd name="T45" fmla="*/ 36 h 45"/>
                <a:gd name="T46" fmla="*/ 23 w 61"/>
                <a:gd name="T47" fmla="*/ 33 h 45"/>
                <a:gd name="T48" fmla="*/ 16 w 61"/>
                <a:gd name="T49" fmla="*/ 32 h 45"/>
                <a:gd name="T50" fmla="*/ 21 w 61"/>
                <a:gd name="T51" fmla="*/ 29 h 45"/>
                <a:gd name="T52" fmla="*/ 23 w 61"/>
                <a:gd name="T53" fmla="*/ 26 h 45"/>
                <a:gd name="T54" fmla="*/ 28 w 61"/>
                <a:gd name="T55" fmla="*/ 28 h 45"/>
                <a:gd name="T56" fmla="*/ 26 w 61"/>
                <a:gd name="T57" fmla="*/ 24 h 45"/>
                <a:gd name="T58" fmla="*/ 14 w 61"/>
                <a:gd name="T59" fmla="*/ 26 h 45"/>
                <a:gd name="T60" fmla="*/ 9 w 61"/>
                <a:gd name="T61" fmla="*/ 25 h 45"/>
                <a:gd name="T62" fmla="*/ 7 w 61"/>
                <a:gd name="T63" fmla="*/ 22 h 45"/>
                <a:gd name="T64" fmla="*/ 1 w 61"/>
                <a:gd name="T65" fmla="*/ 19 h 45"/>
                <a:gd name="T66" fmla="*/ 0 w 61"/>
                <a:gd name="T67" fmla="*/ 15 h 45"/>
                <a:gd name="T68" fmla="*/ 4 w 61"/>
                <a:gd name="T69" fmla="*/ 12 h 45"/>
                <a:gd name="T70" fmla="*/ 7 w 61"/>
                <a:gd name="T71" fmla="*/ 10 h 45"/>
                <a:gd name="T72" fmla="*/ 8 w 61"/>
                <a:gd name="T73" fmla="*/ 5 h 45"/>
                <a:gd name="T74" fmla="*/ 11 w 61"/>
                <a:gd name="T75" fmla="*/ 5 h 45"/>
                <a:gd name="T76" fmla="*/ 14 w 61"/>
                <a:gd name="T77" fmla="*/ 3 h 45"/>
                <a:gd name="T78" fmla="*/ 16 w 61"/>
                <a:gd name="T7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1" h="45">
                  <a:moveTo>
                    <a:pt x="16" y="0"/>
                  </a:moveTo>
                  <a:cubicBezTo>
                    <a:pt x="18" y="2"/>
                    <a:pt x="22" y="2"/>
                    <a:pt x="23" y="5"/>
                  </a:cubicBezTo>
                  <a:cubicBezTo>
                    <a:pt x="26" y="4"/>
                    <a:pt x="27" y="6"/>
                    <a:pt x="28" y="7"/>
                  </a:cubicBezTo>
                  <a:cubicBezTo>
                    <a:pt x="28" y="7"/>
                    <a:pt x="30" y="6"/>
                    <a:pt x="30" y="7"/>
                  </a:cubicBezTo>
                  <a:cubicBezTo>
                    <a:pt x="31" y="7"/>
                    <a:pt x="31" y="9"/>
                    <a:pt x="32" y="8"/>
                  </a:cubicBezTo>
                  <a:cubicBezTo>
                    <a:pt x="34" y="6"/>
                    <a:pt x="33" y="9"/>
                    <a:pt x="36" y="11"/>
                  </a:cubicBezTo>
                  <a:cubicBezTo>
                    <a:pt x="37" y="12"/>
                    <a:pt x="39" y="11"/>
                    <a:pt x="40" y="11"/>
                  </a:cubicBezTo>
                  <a:cubicBezTo>
                    <a:pt x="41" y="11"/>
                    <a:pt x="43" y="16"/>
                    <a:pt x="49" y="14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9"/>
                    <a:pt x="52" y="17"/>
                    <a:pt x="53" y="18"/>
                  </a:cubicBezTo>
                  <a:cubicBezTo>
                    <a:pt x="53" y="18"/>
                    <a:pt x="52" y="20"/>
                    <a:pt x="53" y="21"/>
                  </a:cubicBezTo>
                  <a:cubicBezTo>
                    <a:pt x="55" y="23"/>
                    <a:pt x="58" y="24"/>
                    <a:pt x="61" y="26"/>
                  </a:cubicBezTo>
                  <a:cubicBezTo>
                    <a:pt x="61" y="28"/>
                    <a:pt x="61" y="30"/>
                    <a:pt x="60" y="31"/>
                  </a:cubicBezTo>
                  <a:cubicBezTo>
                    <a:pt x="58" y="31"/>
                    <a:pt x="57" y="29"/>
                    <a:pt x="57" y="29"/>
                  </a:cubicBezTo>
                  <a:cubicBezTo>
                    <a:pt x="54" y="30"/>
                    <a:pt x="53" y="33"/>
                    <a:pt x="50" y="33"/>
                  </a:cubicBezTo>
                  <a:cubicBezTo>
                    <a:pt x="49" y="34"/>
                    <a:pt x="49" y="35"/>
                    <a:pt x="49" y="36"/>
                  </a:cubicBezTo>
                  <a:cubicBezTo>
                    <a:pt x="46" y="36"/>
                    <a:pt x="46" y="37"/>
                    <a:pt x="46" y="39"/>
                  </a:cubicBezTo>
                  <a:cubicBezTo>
                    <a:pt x="41" y="40"/>
                    <a:pt x="40" y="36"/>
                    <a:pt x="37" y="39"/>
                  </a:cubicBezTo>
                  <a:cubicBezTo>
                    <a:pt x="36" y="39"/>
                    <a:pt x="37" y="41"/>
                    <a:pt x="37" y="41"/>
                  </a:cubicBezTo>
                  <a:cubicBezTo>
                    <a:pt x="37" y="45"/>
                    <a:pt x="32" y="37"/>
                    <a:pt x="32" y="42"/>
                  </a:cubicBezTo>
                  <a:cubicBezTo>
                    <a:pt x="30" y="42"/>
                    <a:pt x="31" y="40"/>
                    <a:pt x="30" y="39"/>
                  </a:cubicBezTo>
                  <a:cubicBezTo>
                    <a:pt x="27" y="42"/>
                    <a:pt x="26" y="38"/>
                    <a:pt x="22" y="39"/>
                  </a:cubicBezTo>
                  <a:cubicBezTo>
                    <a:pt x="22" y="37"/>
                    <a:pt x="21" y="36"/>
                    <a:pt x="19" y="36"/>
                  </a:cubicBezTo>
                  <a:cubicBezTo>
                    <a:pt x="19" y="34"/>
                    <a:pt x="23" y="36"/>
                    <a:pt x="23" y="33"/>
                  </a:cubicBezTo>
                  <a:cubicBezTo>
                    <a:pt x="24" y="30"/>
                    <a:pt x="18" y="33"/>
                    <a:pt x="16" y="32"/>
                  </a:cubicBezTo>
                  <a:cubicBezTo>
                    <a:pt x="15" y="28"/>
                    <a:pt x="19" y="30"/>
                    <a:pt x="21" y="29"/>
                  </a:cubicBezTo>
                  <a:cubicBezTo>
                    <a:pt x="21" y="29"/>
                    <a:pt x="23" y="26"/>
                    <a:pt x="23" y="26"/>
                  </a:cubicBezTo>
                  <a:cubicBezTo>
                    <a:pt x="24" y="26"/>
                    <a:pt x="26" y="29"/>
                    <a:pt x="28" y="28"/>
                  </a:cubicBezTo>
                  <a:cubicBezTo>
                    <a:pt x="28" y="26"/>
                    <a:pt x="26" y="25"/>
                    <a:pt x="26" y="24"/>
                  </a:cubicBezTo>
                  <a:cubicBezTo>
                    <a:pt x="25" y="25"/>
                    <a:pt x="16" y="24"/>
                    <a:pt x="14" y="26"/>
                  </a:cubicBezTo>
                  <a:cubicBezTo>
                    <a:pt x="11" y="29"/>
                    <a:pt x="13" y="26"/>
                    <a:pt x="9" y="25"/>
                  </a:cubicBezTo>
                  <a:cubicBezTo>
                    <a:pt x="5" y="24"/>
                    <a:pt x="2" y="26"/>
                    <a:pt x="7" y="22"/>
                  </a:cubicBezTo>
                  <a:cubicBezTo>
                    <a:pt x="6" y="20"/>
                    <a:pt x="2" y="21"/>
                    <a:pt x="1" y="19"/>
                  </a:cubicBezTo>
                  <a:cubicBezTo>
                    <a:pt x="3" y="17"/>
                    <a:pt x="6" y="13"/>
                    <a:pt x="0" y="15"/>
                  </a:cubicBezTo>
                  <a:cubicBezTo>
                    <a:pt x="0" y="14"/>
                    <a:pt x="1" y="12"/>
                    <a:pt x="4" y="12"/>
                  </a:cubicBezTo>
                  <a:cubicBezTo>
                    <a:pt x="5" y="12"/>
                    <a:pt x="5" y="10"/>
                    <a:pt x="7" y="10"/>
                  </a:cubicBezTo>
                  <a:cubicBezTo>
                    <a:pt x="9" y="10"/>
                    <a:pt x="7" y="7"/>
                    <a:pt x="8" y="5"/>
                  </a:cubicBezTo>
                  <a:cubicBezTo>
                    <a:pt x="8" y="5"/>
                    <a:pt x="10" y="6"/>
                    <a:pt x="11" y="5"/>
                  </a:cubicBezTo>
                  <a:cubicBezTo>
                    <a:pt x="12" y="5"/>
                    <a:pt x="12" y="3"/>
                    <a:pt x="14" y="3"/>
                  </a:cubicBezTo>
                  <a:cubicBezTo>
                    <a:pt x="14" y="1"/>
                    <a:pt x="16" y="2"/>
                    <a:pt x="16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Freeform 105"/>
            <p:cNvSpPr/>
            <p:nvPr/>
          </p:nvSpPr>
          <p:spPr bwMode="auto">
            <a:xfrm>
              <a:off x="4598987" y="893762"/>
              <a:ext cx="306388" cy="153988"/>
            </a:xfrm>
            <a:custGeom>
              <a:avLst/>
              <a:gdLst>
                <a:gd name="T0" fmla="*/ 29 w 82"/>
                <a:gd name="T1" fmla="*/ 28 h 41"/>
                <a:gd name="T2" fmla="*/ 26 w 82"/>
                <a:gd name="T3" fmla="*/ 29 h 41"/>
                <a:gd name="T4" fmla="*/ 19 w 82"/>
                <a:gd name="T5" fmla="*/ 28 h 41"/>
                <a:gd name="T6" fmla="*/ 23 w 82"/>
                <a:gd name="T7" fmla="*/ 25 h 41"/>
                <a:gd name="T8" fmla="*/ 31 w 82"/>
                <a:gd name="T9" fmla="*/ 19 h 41"/>
                <a:gd name="T10" fmla="*/ 29 w 82"/>
                <a:gd name="T11" fmla="*/ 15 h 41"/>
                <a:gd name="T12" fmla="*/ 22 w 82"/>
                <a:gd name="T13" fmla="*/ 15 h 41"/>
                <a:gd name="T14" fmla="*/ 15 w 82"/>
                <a:gd name="T15" fmla="*/ 21 h 41"/>
                <a:gd name="T16" fmla="*/ 5 w 82"/>
                <a:gd name="T17" fmla="*/ 19 h 41"/>
                <a:gd name="T18" fmla="*/ 6 w 82"/>
                <a:gd name="T19" fmla="*/ 9 h 41"/>
                <a:gd name="T20" fmla="*/ 3 w 82"/>
                <a:gd name="T21" fmla="*/ 11 h 41"/>
                <a:gd name="T22" fmla="*/ 2 w 82"/>
                <a:gd name="T23" fmla="*/ 4 h 41"/>
                <a:gd name="T24" fmla="*/ 5 w 82"/>
                <a:gd name="T25" fmla="*/ 5 h 41"/>
                <a:gd name="T26" fmla="*/ 13 w 82"/>
                <a:gd name="T27" fmla="*/ 2 h 41"/>
                <a:gd name="T28" fmla="*/ 15 w 82"/>
                <a:gd name="T29" fmla="*/ 7 h 41"/>
                <a:gd name="T30" fmla="*/ 26 w 82"/>
                <a:gd name="T31" fmla="*/ 8 h 41"/>
                <a:gd name="T32" fmla="*/ 30 w 82"/>
                <a:gd name="T33" fmla="*/ 2 h 41"/>
                <a:gd name="T34" fmla="*/ 44 w 82"/>
                <a:gd name="T35" fmla="*/ 4 h 41"/>
                <a:gd name="T36" fmla="*/ 45 w 82"/>
                <a:gd name="T37" fmla="*/ 4 h 41"/>
                <a:gd name="T38" fmla="*/ 51 w 82"/>
                <a:gd name="T39" fmla="*/ 8 h 41"/>
                <a:gd name="T40" fmla="*/ 50 w 82"/>
                <a:gd name="T41" fmla="*/ 11 h 41"/>
                <a:gd name="T42" fmla="*/ 57 w 82"/>
                <a:gd name="T43" fmla="*/ 9 h 41"/>
                <a:gd name="T44" fmla="*/ 65 w 82"/>
                <a:gd name="T45" fmla="*/ 12 h 41"/>
                <a:gd name="T46" fmla="*/ 67 w 82"/>
                <a:gd name="T47" fmla="*/ 15 h 41"/>
                <a:gd name="T48" fmla="*/ 68 w 82"/>
                <a:gd name="T49" fmla="*/ 16 h 41"/>
                <a:gd name="T50" fmla="*/ 69 w 82"/>
                <a:gd name="T51" fmla="*/ 19 h 41"/>
                <a:gd name="T52" fmla="*/ 72 w 82"/>
                <a:gd name="T53" fmla="*/ 19 h 41"/>
                <a:gd name="T54" fmla="*/ 72 w 82"/>
                <a:gd name="T55" fmla="*/ 22 h 41"/>
                <a:gd name="T56" fmla="*/ 75 w 82"/>
                <a:gd name="T57" fmla="*/ 22 h 41"/>
                <a:gd name="T58" fmla="*/ 76 w 82"/>
                <a:gd name="T59" fmla="*/ 26 h 41"/>
                <a:gd name="T60" fmla="*/ 81 w 82"/>
                <a:gd name="T61" fmla="*/ 26 h 41"/>
                <a:gd name="T62" fmla="*/ 76 w 82"/>
                <a:gd name="T63" fmla="*/ 29 h 41"/>
                <a:gd name="T64" fmla="*/ 76 w 82"/>
                <a:gd name="T65" fmla="*/ 30 h 41"/>
                <a:gd name="T66" fmla="*/ 62 w 82"/>
                <a:gd name="T67" fmla="*/ 30 h 41"/>
                <a:gd name="T68" fmla="*/ 62 w 82"/>
                <a:gd name="T69" fmla="*/ 22 h 41"/>
                <a:gd name="T70" fmla="*/ 48 w 82"/>
                <a:gd name="T71" fmla="*/ 21 h 41"/>
                <a:gd name="T72" fmla="*/ 47 w 82"/>
                <a:gd name="T73" fmla="*/ 25 h 41"/>
                <a:gd name="T74" fmla="*/ 44 w 82"/>
                <a:gd name="T75" fmla="*/ 25 h 41"/>
                <a:gd name="T76" fmla="*/ 41 w 82"/>
                <a:gd name="T77" fmla="*/ 28 h 41"/>
                <a:gd name="T78" fmla="*/ 43 w 82"/>
                <a:gd name="T79" fmla="*/ 29 h 41"/>
                <a:gd name="T80" fmla="*/ 38 w 82"/>
                <a:gd name="T81" fmla="*/ 30 h 41"/>
                <a:gd name="T82" fmla="*/ 38 w 82"/>
                <a:gd name="T83" fmla="*/ 39 h 41"/>
                <a:gd name="T84" fmla="*/ 20 w 82"/>
                <a:gd name="T85" fmla="*/ 33 h 41"/>
                <a:gd name="T86" fmla="*/ 24 w 82"/>
                <a:gd name="T87" fmla="*/ 30 h 41"/>
                <a:gd name="T88" fmla="*/ 30 w 82"/>
                <a:gd name="T89" fmla="*/ 30 h 41"/>
                <a:gd name="T90" fmla="*/ 29 w 82"/>
                <a:gd name="T91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2" h="41">
                  <a:moveTo>
                    <a:pt x="29" y="28"/>
                  </a:moveTo>
                  <a:cubicBezTo>
                    <a:pt x="28" y="25"/>
                    <a:pt x="26" y="29"/>
                    <a:pt x="26" y="29"/>
                  </a:cubicBezTo>
                  <a:cubicBezTo>
                    <a:pt x="24" y="29"/>
                    <a:pt x="22" y="26"/>
                    <a:pt x="19" y="28"/>
                  </a:cubicBezTo>
                  <a:cubicBezTo>
                    <a:pt x="19" y="25"/>
                    <a:pt x="21" y="26"/>
                    <a:pt x="23" y="25"/>
                  </a:cubicBezTo>
                  <a:cubicBezTo>
                    <a:pt x="26" y="23"/>
                    <a:pt x="28" y="20"/>
                    <a:pt x="31" y="19"/>
                  </a:cubicBezTo>
                  <a:cubicBezTo>
                    <a:pt x="31" y="18"/>
                    <a:pt x="28" y="18"/>
                    <a:pt x="29" y="15"/>
                  </a:cubicBezTo>
                  <a:cubicBezTo>
                    <a:pt x="26" y="14"/>
                    <a:pt x="23" y="19"/>
                    <a:pt x="22" y="15"/>
                  </a:cubicBezTo>
                  <a:cubicBezTo>
                    <a:pt x="20" y="17"/>
                    <a:pt x="17" y="19"/>
                    <a:pt x="15" y="21"/>
                  </a:cubicBezTo>
                  <a:cubicBezTo>
                    <a:pt x="10" y="21"/>
                    <a:pt x="10" y="18"/>
                    <a:pt x="5" y="19"/>
                  </a:cubicBezTo>
                  <a:cubicBezTo>
                    <a:pt x="8" y="17"/>
                    <a:pt x="8" y="14"/>
                    <a:pt x="6" y="9"/>
                  </a:cubicBezTo>
                  <a:cubicBezTo>
                    <a:pt x="5" y="9"/>
                    <a:pt x="4" y="10"/>
                    <a:pt x="3" y="11"/>
                  </a:cubicBezTo>
                  <a:cubicBezTo>
                    <a:pt x="0" y="11"/>
                    <a:pt x="3" y="6"/>
                    <a:pt x="2" y="4"/>
                  </a:cubicBezTo>
                  <a:cubicBezTo>
                    <a:pt x="4" y="4"/>
                    <a:pt x="4" y="4"/>
                    <a:pt x="5" y="5"/>
                  </a:cubicBezTo>
                  <a:cubicBezTo>
                    <a:pt x="6" y="2"/>
                    <a:pt x="13" y="6"/>
                    <a:pt x="13" y="2"/>
                  </a:cubicBezTo>
                  <a:cubicBezTo>
                    <a:pt x="15" y="3"/>
                    <a:pt x="14" y="5"/>
                    <a:pt x="15" y="7"/>
                  </a:cubicBezTo>
                  <a:cubicBezTo>
                    <a:pt x="20" y="8"/>
                    <a:pt x="25" y="0"/>
                    <a:pt x="26" y="8"/>
                  </a:cubicBezTo>
                  <a:cubicBezTo>
                    <a:pt x="30" y="8"/>
                    <a:pt x="30" y="6"/>
                    <a:pt x="30" y="2"/>
                  </a:cubicBezTo>
                  <a:cubicBezTo>
                    <a:pt x="34" y="4"/>
                    <a:pt x="38" y="3"/>
                    <a:pt x="44" y="4"/>
                  </a:cubicBezTo>
                  <a:cubicBezTo>
                    <a:pt x="45" y="4"/>
                    <a:pt x="45" y="6"/>
                    <a:pt x="45" y="4"/>
                  </a:cubicBezTo>
                  <a:cubicBezTo>
                    <a:pt x="48" y="4"/>
                    <a:pt x="46" y="10"/>
                    <a:pt x="51" y="8"/>
                  </a:cubicBezTo>
                  <a:cubicBezTo>
                    <a:pt x="51" y="9"/>
                    <a:pt x="50" y="9"/>
                    <a:pt x="50" y="11"/>
                  </a:cubicBezTo>
                  <a:cubicBezTo>
                    <a:pt x="52" y="10"/>
                    <a:pt x="57" y="12"/>
                    <a:pt x="57" y="9"/>
                  </a:cubicBezTo>
                  <a:cubicBezTo>
                    <a:pt x="58" y="11"/>
                    <a:pt x="59" y="13"/>
                    <a:pt x="65" y="12"/>
                  </a:cubicBezTo>
                  <a:cubicBezTo>
                    <a:pt x="63" y="15"/>
                    <a:pt x="64" y="14"/>
                    <a:pt x="67" y="15"/>
                  </a:cubicBezTo>
                  <a:cubicBezTo>
                    <a:pt x="67" y="15"/>
                    <a:pt x="66" y="16"/>
                    <a:pt x="68" y="16"/>
                  </a:cubicBezTo>
                  <a:cubicBezTo>
                    <a:pt x="70" y="17"/>
                    <a:pt x="68" y="18"/>
                    <a:pt x="69" y="19"/>
                  </a:cubicBezTo>
                  <a:cubicBezTo>
                    <a:pt x="70" y="20"/>
                    <a:pt x="72" y="19"/>
                    <a:pt x="72" y="19"/>
                  </a:cubicBezTo>
                  <a:cubicBezTo>
                    <a:pt x="73" y="20"/>
                    <a:pt x="72" y="22"/>
                    <a:pt x="72" y="22"/>
                  </a:cubicBezTo>
                  <a:cubicBezTo>
                    <a:pt x="73" y="23"/>
                    <a:pt x="75" y="22"/>
                    <a:pt x="75" y="22"/>
                  </a:cubicBezTo>
                  <a:cubicBezTo>
                    <a:pt x="76" y="23"/>
                    <a:pt x="75" y="25"/>
                    <a:pt x="76" y="26"/>
                  </a:cubicBezTo>
                  <a:cubicBezTo>
                    <a:pt x="79" y="27"/>
                    <a:pt x="80" y="24"/>
                    <a:pt x="81" y="26"/>
                  </a:cubicBezTo>
                  <a:cubicBezTo>
                    <a:pt x="82" y="30"/>
                    <a:pt x="77" y="28"/>
                    <a:pt x="76" y="29"/>
                  </a:cubicBezTo>
                  <a:cubicBezTo>
                    <a:pt x="76" y="29"/>
                    <a:pt x="76" y="30"/>
                    <a:pt x="76" y="30"/>
                  </a:cubicBezTo>
                  <a:cubicBezTo>
                    <a:pt x="73" y="32"/>
                    <a:pt x="67" y="30"/>
                    <a:pt x="62" y="30"/>
                  </a:cubicBezTo>
                  <a:cubicBezTo>
                    <a:pt x="61" y="26"/>
                    <a:pt x="62" y="27"/>
                    <a:pt x="62" y="22"/>
                  </a:cubicBezTo>
                  <a:cubicBezTo>
                    <a:pt x="61" y="18"/>
                    <a:pt x="51" y="18"/>
                    <a:pt x="48" y="21"/>
                  </a:cubicBezTo>
                  <a:cubicBezTo>
                    <a:pt x="46" y="21"/>
                    <a:pt x="48" y="24"/>
                    <a:pt x="47" y="25"/>
                  </a:cubicBezTo>
                  <a:cubicBezTo>
                    <a:pt x="47" y="25"/>
                    <a:pt x="44" y="24"/>
                    <a:pt x="44" y="25"/>
                  </a:cubicBezTo>
                  <a:cubicBezTo>
                    <a:pt x="43" y="26"/>
                    <a:pt x="44" y="28"/>
                    <a:pt x="41" y="28"/>
                  </a:cubicBezTo>
                  <a:cubicBezTo>
                    <a:pt x="41" y="29"/>
                    <a:pt x="42" y="29"/>
                    <a:pt x="43" y="29"/>
                  </a:cubicBezTo>
                  <a:cubicBezTo>
                    <a:pt x="42" y="31"/>
                    <a:pt x="40" y="30"/>
                    <a:pt x="38" y="30"/>
                  </a:cubicBezTo>
                  <a:cubicBezTo>
                    <a:pt x="37" y="35"/>
                    <a:pt x="38" y="34"/>
                    <a:pt x="38" y="39"/>
                  </a:cubicBezTo>
                  <a:cubicBezTo>
                    <a:pt x="34" y="40"/>
                    <a:pt x="21" y="41"/>
                    <a:pt x="20" y="33"/>
                  </a:cubicBezTo>
                  <a:cubicBezTo>
                    <a:pt x="23" y="33"/>
                    <a:pt x="24" y="32"/>
                    <a:pt x="24" y="30"/>
                  </a:cubicBezTo>
                  <a:cubicBezTo>
                    <a:pt x="28" y="30"/>
                    <a:pt x="27" y="33"/>
                    <a:pt x="30" y="30"/>
                  </a:cubicBezTo>
                  <a:cubicBezTo>
                    <a:pt x="29" y="29"/>
                    <a:pt x="26" y="28"/>
                    <a:pt x="29" y="2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Freeform 106"/>
            <p:cNvSpPr/>
            <p:nvPr/>
          </p:nvSpPr>
          <p:spPr bwMode="auto">
            <a:xfrm>
              <a:off x="1736725" y="1014412"/>
              <a:ext cx="146050" cy="74613"/>
            </a:xfrm>
            <a:custGeom>
              <a:avLst/>
              <a:gdLst>
                <a:gd name="T0" fmla="*/ 38 w 39"/>
                <a:gd name="T1" fmla="*/ 3 h 20"/>
                <a:gd name="T2" fmla="*/ 38 w 39"/>
                <a:gd name="T3" fmla="*/ 7 h 20"/>
                <a:gd name="T4" fmla="*/ 36 w 39"/>
                <a:gd name="T5" fmla="*/ 7 h 20"/>
                <a:gd name="T6" fmla="*/ 36 w 39"/>
                <a:gd name="T7" fmla="*/ 11 h 20"/>
                <a:gd name="T8" fmla="*/ 31 w 39"/>
                <a:gd name="T9" fmla="*/ 14 h 20"/>
                <a:gd name="T10" fmla="*/ 27 w 39"/>
                <a:gd name="T11" fmla="*/ 10 h 20"/>
                <a:gd name="T12" fmla="*/ 23 w 39"/>
                <a:gd name="T13" fmla="*/ 13 h 20"/>
                <a:gd name="T14" fmla="*/ 17 w 39"/>
                <a:gd name="T15" fmla="*/ 18 h 20"/>
                <a:gd name="T16" fmla="*/ 2 w 39"/>
                <a:gd name="T17" fmla="*/ 18 h 20"/>
                <a:gd name="T18" fmla="*/ 0 w 39"/>
                <a:gd name="T19" fmla="*/ 13 h 20"/>
                <a:gd name="T20" fmla="*/ 6 w 39"/>
                <a:gd name="T21" fmla="*/ 14 h 20"/>
                <a:gd name="T22" fmla="*/ 12 w 39"/>
                <a:gd name="T23" fmla="*/ 10 h 20"/>
                <a:gd name="T24" fmla="*/ 14 w 39"/>
                <a:gd name="T25" fmla="*/ 7 h 20"/>
                <a:gd name="T26" fmla="*/ 19 w 39"/>
                <a:gd name="T27" fmla="*/ 6 h 20"/>
                <a:gd name="T28" fmla="*/ 20 w 39"/>
                <a:gd name="T29" fmla="*/ 6 h 20"/>
                <a:gd name="T30" fmla="*/ 23 w 39"/>
                <a:gd name="T31" fmla="*/ 3 h 20"/>
                <a:gd name="T32" fmla="*/ 28 w 39"/>
                <a:gd name="T33" fmla="*/ 3 h 20"/>
                <a:gd name="T34" fmla="*/ 38 w 39"/>
                <a:gd name="T35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20">
                  <a:moveTo>
                    <a:pt x="38" y="3"/>
                  </a:moveTo>
                  <a:cubicBezTo>
                    <a:pt x="38" y="3"/>
                    <a:pt x="39" y="6"/>
                    <a:pt x="38" y="7"/>
                  </a:cubicBezTo>
                  <a:cubicBezTo>
                    <a:pt x="38" y="7"/>
                    <a:pt x="36" y="6"/>
                    <a:pt x="36" y="7"/>
                  </a:cubicBezTo>
                  <a:cubicBezTo>
                    <a:pt x="35" y="7"/>
                    <a:pt x="37" y="11"/>
                    <a:pt x="36" y="11"/>
                  </a:cubicBezTo>
                  <a:cubicBezTo>
                    <a:pt x="34" y="11"/>
                    <a:pt x="32" y="9"/>
                    <a:pt x="31" y="14"/>
                  </a:cubicBezTo>
                  <a:cubicBezTo>
                    <a:pt x="29" y="14"/>
                    <a:pt x="30" y="9"/>
                    <a:pt x="27" y="10"/>
                  </a:cubicBezTo>
                  <a:cubicBezTo>
                    <a:pt x="24" y="9"/>
                    <a:pt x="25" y="12"/>
                    <a:pt x="23" y="13"/>
                  </a:cubicBezTo>
                  <a:cubicBezTo>
                    <a:pt x="21" y="15"/>
                    <a:pt x="17" y="14"/>
                    <a:pt x="17" y="18"/>
                  </a:cubicBezTo>
                  <a:cubicBezTo>
                    <a:pt x="11" y="20"/>
                    <a:pt x="8" y="19"/>
                    <a:pt x="2" y="18"/>
                  </a:cubicBezTo>
                  <a:cubicBezTo>
                    <a:pt x="2" y="16"/>
                    <a:pt x="0" y="15"/>
                    <a:pt x="0" y="13"/>
                  </a:cubicBezTo>
                  <a:cubicBezTo>
                    <a:pt x="2" y="14"/>
                    <a:pt x="4" y="14"/>
                    <a:pt x="6" y="14"/>
                  </a:cubicBezTo>
                  <a:cubicBezTo>
                    <a:pt x="9" y="14"/>
                    <a:pt x="9" y="10"/>
                    <a:pt x="12" y="10"/>
                  </a:cubicBezTo>
                  <a:cubicBezTo>
                    <a:pt x="12" y="10"/>
                    <a:pt x="14" y="6"/>
                    <a:pt x="14" y="7"/>
                  </a:cubicBezTo>
                  <a:cubicBezTo>
                    <a:pt x="17" y="10"/>
                    <a:pt x="15" y="6"/>
                    <a:pt x="19" y="6"/>
                  </a:cubicBezTo>
                  <a:cubicBezTo>
                    <a:pt x="19" y="5"/>
                    <a:pt x="20" y="6"/>
                    <a:pt x="20" y="6"/>
                  </a:cubicBezTo>
                  <a:cubicBezTo>
                    <a:pt x="21" y="5"/>
                    <a:pt x="23" y="3"/>
                    <a:pt x="23" y="3"/>
                  </a:cubicBezTo>
                  <a:cubicBezTo>
                    <a:pt x="25" y="2"/>
                    <a:pt x="27" y="3"/>
                    <a:pt x="28" y="3"/>
                  </a:cubicBezTo>
                  <a:cubicBezTo>
                    <a:pt x="30" y="2"/>
                    <a:pt x="35" y="0"/>
                    <a:pt x="38" y="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Freeform 107"/>
            <p:cNvSpPr/>
            <p:nvPr/>
          </p:nvSpPr>
          <p:spPr bwMode="auto">
            <a:xfrm>
              <a:off x="2135187" y="1042987"/>
              <a:ext cx="146050" cy="76200"/>
            </a:xfrm>
            <a:custGeom>
              <a:avLst/>
              <a:gdLst>
                <a:gd name="T0" fmla="*/ 35 w 39"/>
                <a:gd name="T1" fmla="*/ 2 h 20"/>
                <a:gd name="T2" fmla="*/ 39 w 39"/>
                <a:gd name="T3" fmla="*/ 14 h 20"/>
                <a:gd name="T4" fmla="*/ 36 w 39"/>
                <a:gd name="T5" fmla="*/ 13 h 20"/>
                <a:gd name="T6" fmla="*/ 36 w 39"/>
                <a:gd name="T7" fmla="*/ 17 h 20"/>
                <a:gd name="T8" fmla="*/ 31 w 39"/>
                <a:gd name="T9" fmla="*/ 19 h 20"/>
                <a:gd name="T10" fmla="*/ 29 w 39"/>
                <a:gd name="T11" fmla="*/ 20 h 20"/>
                <a:gd name="T12" fmla="*/ 25 w 39"/>
                <a:gd name="T13" fmla="*/ 20 h 20"/>
                <a:gd name="T14" fmla="*/ 25 w 39"/>
                <a:gd name="T15" fmla="*/ 14 h 20"/>
                <a:gd name="T16" fmla="*/ 11 w 39"/>
                <a:gd name="T17" fmla="*/ 13 h 20"/>
                <a:gd name="T18" fmla="*/ 0 w 39"/>
                <a:gd name="T19" fmla="*/ 6 h 20"/>
                <a:gd name="T20" fmla="*/ 1 w 39"/>
                <a:gd name="T21" fmla="*/ 3 h 20"/>
                <a:gd name="T22" fmla="*/ 4 w 39"/>
                <a:gd name="T23" fmla="*/ 5 h 20"/>
                <a:gd name="T24" fmla="*/ 11 w 39"/>
                <a:gd name="T25" fmla="*/ 7 h 20"/>
                <a:gd name="T26" fmla="*/ 14 w 39"/>
                <a:gd name="T27" fmla="*/ 7 h 20"/>
                <a:gd name="T28" fmla="*/ 15 w 39"/>
                <a:gd name="T29" fmla="*/ 10 h 20"/>
                <a:gd name="T30" fmla="*/ 16 w 39"/>
                <a:gd name="T31" fmla="*/ 5 h 20"/>
                <a:gd name="T32" fmla="*/ 19 w 39"/>
                <a:gd name="T33" fmla="*/ 7 h 20"/>
                <a:gd name="T34" fmla="*/ 35 w 39"/>
                <a:gd name="T35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20">
                  <a:moveTo>
                    <a:pt x="35" y="2"/>
                  </a:moveTo>
                  <a:cubicBezTo>
                    <a:pt x="33" y="9"/>
                    <a:pt x="39" y="9"/>
                    <a:pt x="39" y="14"/>
                  </a:cubicBezTo>
                  <a:cubicBezTo>
                    <a:pt x="38" y="15"/>
                    <a:pt x="37" y="12"/>
                    <a:pt x="36" y="13"/>
                  </a:cubicBezTo>
                  <a:cubicBezTo>
                    <a:pt x="35" y="14"/>
                    <a:pt x="37" y="17"/>
                    <a:pt x="36" y="17"/>
                  </a:cubicBezTo>
                  <a:cubicBezTo>
                    <a:pt x="35" y="18"/>
                    <a:pt x="32" y="18"/>
                    <a:pt x="31" y="19"/>
                  </a:cubicBezTo>
                  <a:cubicBezTo>
                    <a:pt x="30" y="19"/>
                    <a:pt x="30" y="20"/>
                    <a:pt x="29" y="20"/>
                  </a:cubicBezTo>
                  <a:cubicBezTo>
                    <a:pt x="28" y="20"/>
                    <a:pt x="26" y="20"/>
                    <a:pt x="25" y="20"/>
                  </a:cubicBezTo>
                  <a:cubicBezTo>
                    <a:pt x="23" y="18"/>
                    <a:pt x="23" y="16"/>
                    <a:pt x="25" y="14"/>
                  </a:cubicBezTo>
                  <a:cubicBezTo>
                    <a:pt x="20" y="17"/>
                    <a:pt x="17" y="13"/>
                    <a:pt x="11" y="13"/>
                  </a:cubicBezTo>
                  <a:cubicBezTo>
                    <a:pt x="10" y="8"/>
                    <a:pt x="3" y="9"/>
                    <a:pt x="0" y="6"/>
                  </a:cubicBezTo>
                  <a:cubicBezTo>
                    <a:pt x="0" y="6"/>
                    <a:pt x="1" y="3"/>
                    <a:pt x="1" y="3"/>
                  </a:cubicBezTo>
                  <a:cubicBezTo>
                    <a:pt x="3" y="2"/>
                    <a:pt x="3" y="4"/>
                    <a:pt x="4" y="5"/>
                  </a:cubicBezTo>
                  <a:cubicBezTo>
                    <a:pt x="6" y="5"/>
                    <a:pt x="10" y="6"/>
                    <a:pt x="11" y="7"/>
                  </a:cubicBezTo>
                  <a:cubicBezTo>
                    <a:pt x="11" y="8"/>
                    <a:pt x="13" y="7"/>
                    <a:pt x="14" y="7"/>
                  </a:cubicBezTo>
                  <a:cubicBezTo>
                    <a:pt x="14" y="8"/>
                    <a:pt x="13" y="11"/>
                    <a:pt x="15" y="10"/>
                  </a:cubicBezTo>
                  <a:cubicBezTo>
                    <a:pt x="19" y="9"/>
                    <a:pt x="13" y="6"/>
                    <a:pt x="16" y="5"/>
                  </a:cubicBezTo>
                  <a:cubicBezTo>
                    <a:pt x="19" y="3"/>
                    <a:pt x="19" y="7"/>
                    <a:pt x="19" y="7"/>
                  </a:cubicBezTo>
                  <a:cubicBezTo>
                    <a:pt x="24" y="7"/>
                    <a:pt x="26" y="0"/>
                    <a:pt x="35" y="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Freeform 108"/>
            <p:cNvSpPr/>
            <p:nvPr/>
          </p:nvSpPr>
          <p:spPr bwMode="auto">
            <a:xfrm>
              <a:off x="1852612" y="1047750"/>
              <a:ext cx="258763" cy="96838"/>
            </a:xfrm>
            <a:custGeom>
              <a:avLst/>
              <a:gdLst>
                <a:gd name="T0" fmla="*/ 31 w 69"/>
                <a:gd name="T1" fmla="*/ 9 h 26"/>
                <a:gd name="T2" fmla="*/ 45 w 69"/>
                <a:gd name="T3" fmla="*/ 15 h 26"/>
                <a:gd name="T4" fmla="*/ 45 w 69"/>
                <a:gd name="T5" fmla="*/ 8 h 26"/>
                <a:gd name="T6" fmla="*/ 41 w 69"/>
                <a:gd name="T7" fmla="*/ 2 h 26"/>
                <a:gd name="T8" fmla="*/ 51 w 69"/>
                <a:gd name="T9" fmla="*/ 1 h 26"/>
                <a:gd name="T10" fmla="*/ 54 w 69"/>
                <a:gd name="T11" fmla="*/ 4 h 26"/>
                <a:gd name="T12" fmla="*/ 54 w 69"/>
                <a:gd name="T13" fmla="*/ 6 h 26"/>
                <a:gd name="T14" fmla="*/ 59 w 69"/>
                <a:gd name="T15" fmla="*/ 11 h 26"/>
                <a:gd name="T16" fmla="*/ 63 w 69"/>
                <a:gd name="T17" fmla="*/ 8 h 26"/>
                <a:gd name="T18" fmla="*/ 68 w 69"/>
                <a:gd name="T19" fmla="*/ 11 h 26"/>
                <a:gd name="T20" fmla="*/ 69 w 69"/>
                <a:gd name="T21" fmla="*/ 13 h 26"/>
                <a:gd name="T22" fmla="*/ 68 w 69"/>
                <a:gd name="T23" fmla="*/ 19 h 26"/>
                <a:gd name="T24" fmla="*/ 59 w 69"/>
                <a:gd name="T25" fmla="*/ 20 h 26"/>
                <a:gd name="T26" fmla="*/ 54 w 69"/>
                <a:gd name="T27" fmla="*/ 19 h 26"/>
                <a:gd name="T28" fmla="*/ 41 w 69"/>
                <a:gd name="T29" fmla="*/ 22 h 26"/>
                <a:gd name="T30" fmla="*/ 38 w 69"/>
                <a:gd name="T31" fmla="*/ 22 h 26"/>
                <a:gd name="T32" fmla="*/ 34 w 69"/>
                <a:gd name="T33" fmla="*/ 23 h 26"/>
                <a:gd name="T34" fmla="*/ 20 w 69"/>
                <a:gd name="T35" fmla="*/ 26 h 26"/>
                <a:gd name="T36" fmla="*/ 33 w 69"/>
                <a:gd name="T37" fmla="*/ 22 h 26"/>
                <a:gd name="T38" fmla="*/ 26 w 69"/>
                <a:gd name="T39" fmla="*/ 19 h 26"/>
                <a:gd name="T40" fmla="*/ 20 w 69"/>
                <a:gd name="T41" fmla="*/ 16 h 26"/>
                <a:gd name="T42" fmla="*/ 14 w 69"/>
                <a:gd name="T43" fmla="*/ 19 h 26"/>
                <a:gd name="T44" fmla="*/ 10 w 69"/>
                <a:gd name="T45" fmla="*/ 18 h 26"/>
                <a:gd name="T46" fmla="*/ 0 w 69"/>
                <a:gd name="T47" fmla="*/ 16 h 26"/>
                <a:gd name="T48" fmla="*/ 3 w 69"/>
                <a:gd name="T49" fmla="*/ 13 h 26"/>
                <a:gd name="T50" fmla="*/ 5 w 69"/>
                <a:gd name="T51" fmla="*/ 9 h 26"/>
                <a:gd name="T52" fmla="*/ 10 w 69"/>
                <a:gd name="T53" fmla="*/ 8 h 26"/>
                <a:gd name="T54" fmla="*/ 9 w 69"/>
                <a:gd name="T55" fmla="*/ 5 h 26"/>
                <a:gd name="T56" fmla="*/ 12 w 69"/>
                <a:gd name="T57" fmla="*/ 5 h 26"/>
                <a:gd name="T58" fmla="*/ 16 w 69"/>
                <a:gd name="T59" fmla="*/ 4 h 26"/>
                <a:gd name="T60" fmla="*/ 23 w 69"/>
                <a:gd name="T61" fmla="*/ 5 h 26"/>
                <a:gd name="T62" fmla="*/ 24 w 69"/>
                <a:gd name="T63" fmla="*/ 8 h 26"/>
                <a:gd name="T64" fmla="*/ 27 w 69"/>
                <a:gd name="T65" fmla="*/ 8 h 26"/>
                <a:gd name="T66" fmla="*/ 27 w 69"/>
                <a:gd name="T67" fmla="*/ 12 h 26"/>
                <a:gd name="T68" fmla="*/ 31 w 69"/>
                <a:gd name="T69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26">
                  <a:moveTo>
                    <a:pt x="31" y="9"/>
                  </a:moveTo>
                  <a:cubicBezTo>
                    <a:pt x="30" y="14"/>
                    <a:pt x="43" y="12"/>
                    <a:pt x="45" y="15"/>
                  </a:cubicBezTo>
                  <a:cubicBezTo>
                    <a:pt x="48" y="9"/>
                    <a:pt x="36" y="8"/>
                    <a:pt x="45" y="8"/>
                  </a:cubicBezTo>
                  <a:cubicBezTo>
                    <a:pt x="47" y="2"/>
                    <a:pt x="39" y="7"/>
                    <a:pt x="41" y="2"/>
                  </a:cubicBezTo>
                  <a:cubicBezTo>
                    <a:pt x="45" y="3"/>
                    <a:pt x="46" y="0"/>
                    <a:pt x="51" y="1"/>
                  </a:cubicBezTo>
                  <a:cubicBezTo>
                    <a:pt x="50" y="4"/>
                    <a:pt x="53" y="3"/>
                    <a:pt x="54" y="4"/>
                  </a:cubicBezTo>
                  <a:cubicBezTo>
                    <a:pt x="54" y="4"/>
                    <a:pt x="53" y="6"/>
                    <a:pt x="54" y="6"/>
                  </a:cubicBezTo>
                  <a:cubicBezTo>
                    <a:pt x="55" y="7"/>
                    <a:pt x="57" y="8"/>
                    <a:pt x="59" y="11"/>
                  </a:cubicBezTo>
                  <a:cubicBezTo>
                    <a:pt x="61" y="10"/>
                    <a:pt x="61" y="7"/>
                    <a:pt x="63" y="8"/>
                  </a:cubicBezTo>
                  <a:cubicBezTo>
                    <a:pt x="66" y="8"/>
                    <a:pt x="67" y="9"/>
                    <a:pt x="68" y="11"/>
                  </a:cubicBezTo>
                  <a:cubicBezTo>
                    <a:pt x="68" y="11"/>
                    <a:pt x="69" y="13"/>
                    <a:pt x="69" y="13"/>
                  </a:cubicBezTo>
                  <a:cubicBezTo>
                    <a:pt x="67" y="15"/>
                    <a:pt x="69" y="14"/>
                    <a:pt x="68" y="19"/>
                  </a:cubicBezTo>
                  <a:cubicBezTo>
                    <a:pt x="65" y="16"/>
                    <a:pt x="62" y="20"/>
                    <a:pt x="59" y="20"/>
                  </a:cubicBezTo>
                  <a:cubicBezTo>
                    <a:pt x="57" y="21"/>
                    <a:pt x="56" y="19"/>
                    <a:pt x="54" y="19"/>
                  </a:cubicBezTo>
                  <a:cubicBezTo>
                    <a:pt x="50" y="19"/>
                    <a:pt x="44" y="21"/>
                    <a:pt x="41" y="22"/>
                  </a:cubicBezTo>
                  <a:cubicBezTo>
                    <a:pt x="40" y="22"/>
                    <a:pt x="38" y="21"/>
                    <a:pt x="38" y="22"/>
                  </a:cubicBezTo>
                  <a:cubicBezTo>
                    <a:pt x="37" y="23"/>
                    <a:pt x="36" y="22"/>
                    <a:pt x="34" y="23"/>
                  </a:cubicBezTo>
                  <a:cubicBezTo>
                    <a:pt x="32" y="24"/>
                    <a:pt x="25" y="26"/>
                    <a:pt x="20" y="26"/>
                  </a:cubicBezTo>
                  <a:cubicBezTo>
                    <a:pt x="21" y="21"/>
                    <a:pt x="27" y="22"/>
                    <a:pt x="33" y="22"/>
                  </a:cubicBezTo>
                  <a:cubicBezTo>
                    <a:pt x="33" y="16"/>
                    <a:pt x="28" y="20"/>
                    <a:pt x="26" y="19"/>
                  </a:cubicBezTo>
                  <a:cubicBezTo>
                    <a:pt x="23" y="18"/>
                    <a:pt x="22" y="18"/>
                    <a:pt x="20" y="16"/>
                  </a:cubicBezTo>
                  <a:cubicBezTo>
                    <a:pt x="17" y="15"/>
                    <a:pt x="17" y="19"/>
                    <a:pt x="14" y="19"/>
                  </a:cubicBezTo>
                  <a:cubicBezTo>
                    <a:pt x="12" y="19"/>
                    <a:pt x="12" y="18"/>
                    <a:pt x="10" y="18"/>
                  </a:cubicBezTo>
                  <a:cubicBezTo>
                    <a:pt x="7" y="17"/>
                    <a:pt x="3" y="19"/>
                    <a:pt x="0" y="16"/>
                  </a:cubicBezTo>
                  <a:cubicBezTo>
                    <a:pt x="0" y="14"/>
                    <a:pt x="2" y="14"/>
                    <a:pt x="3" y="13"/>
                  </a:cubicBezTo>
                  <a:cubicBezTo>
                    <a:pt x="3" y="13"/>
                    <a:pt x="4" y="9"/>
                    <a:pt x="5" y="9"/>
                  </a:cubicBezTo>
                  <a:cubicBezTo>
                    <a:pt x="6" y="8"/>
                    <a:pt x="9" y="9"/>
                    <a:pt x="10" y="8"/>
                  </a:cubicBezTo>
                  <a:cubicBezTo>
                    <a:pt x="11" y="7"/>
                    <a:pt x="5" y="6"/>
                    <a:pt x="9" y="5"/>
                  </a:cubicBezTo>
                  <a:cubicBezTo>
                    <a:pt x="10" y="5"/>
                    <a:pt x="11" y="5"/>
                    <a:pt x="12" y="5"/>
                  </a:cubicBezTo>
                  <a:cubicBezTo>
                    <a:pt x="13" y="5"/>
                    <a:pt x="14" y="4"/>
                    <a:pt x="16" y="4"/>
                  </a:cubicBezTo>
                  <a:cubicBezTo>
                    <a:pt x="17" y="4"/>
                    <a:pt x="22" y="4"/>
                    <a:pt x="23" y="5"/>
                  </a:cubicBezTo>
                  <a:cubicBezTo>
                    <a:pt x="24" y="6"/>
                    <a:pt x="23" y="7"/>
                    <a:pt x="24" y="8"/>
                  </a:cubicBezTo>
                  <a:cubicBezTo>
                    <a:pt x="25" y="8"/>
                    <a:pt x="27" y="7"/>
                    <a:pt x="27" y="8"/>
                  </a:cubicBezTo>
                  <a:cubicBezTo>
                    <a:pt x="28" y="9"/>
                    <a:pt x="24" y="13"/>
                    <a:pt x="27" y="12"/>
                  </a:cubicBezTo>
                  <a:cubicBezTo>
                    <a:pt x="28" y="12"/>
                    <a:pt x="29" y="8"/>
                    <a:pt x="31" y="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Freeform 109"/>
            <p:cNvSpPr/>
            <p:nvPr/>
          </p:nvSpPr>
          <p:spPr bwMode="auto">
            <a:xfrm>
              <a:off x="1676400" y="1144587"/>
              <a:ext cx="206375" cy="139700"/>
            </a:xfrm>
            <a:custGeom>
              <a:avLst/>
              <a:gdLst>
                <a:gd name="T0" fmla="*/ 7 w 55"/>
                <a:gd name="T1" fmla="*/ 1 h 37"/>
                <a:gd name="T2" fmla="*/ 30 w 55"/>
                <a:gd name="T3" fmla="*/ 3 h 37"/>
                <a:gd name="T4" fmla="*/ 33 w 55"/>
                <a:gd name="T5" fmla="*/ 3 h 37"/>
                <a:gd name="T6" fmla="*/ 39 w 55"/>
                <a:gd name="T7" fmla="*/ 4 h 37"/>
                <a:gd name="T8" fmla="*/ 44 w 55"/>
                <a:gd name="T9" fmla="*/ 4 h 37"/>
                <a:gd name="T10" fmla="*/ 46 w 55"/>
                <a:gd name="T11" fmla="*/ 6 h 37"/>
                <a:gd name="T12" fmla="*/ 54 w 55"/>
                <a:gd name="T13" fmla="*/ 11 h 37"/>
                <a:gd name="T14" fmla="*/ 42 w 55"/>
                <a:gd name="T15" fmla="*/ 14 h 37"/>
                <a:gd name="T16" fmla="*/ 40 w 55"/>
                <a:gd name="T17" fmla="*/ 17 h 37"/>
                <a:gd name="T18" fmla="*/ 37 w 55"/>
                <a:gd name="T19" fmla="*/ 15 h 37"/>
                <a:gd name="T20" fmla="*/ 36 w 55"/>
                <a:gd name="T21" fmla="*/ 17 h 37"/>
                <a:gd name="T22" fmla="*/ 37 w 55"/>
                <a:gd name="T23" fmla="*/ 18 h 37"/>
                <a:gd name="T24" fmla="*/ 35 w 55"/>
                <a:gd name="T25" fmla="*/ 20 h 37"/>
                <a:gd name="T26" fmla="*/ 35 w 55"/>
                <a:gd name="T27" fmla="*/ 22 h 37"/>
                <a:gd name="T28" fmla="*/ 32 w 55"/>
                <a:gd name="T29" fmla="*/ 22 h 37"/>
                <a:gd name="T30" fmla="*/ 29 w 55"/>
                <a:gd name="T31" fmla="*/ 25 h 37"/>
                <a:gd name="T32" fmla="*/ 29 w 55"/>
                <a:gd name="T33" fmla="*/ 31 h 37"/>
                <a:gd name="T34" fmla="*/ 12 w 55"/>
                <a:gd name="T35" fmla="*/ 35 h 37"/>
                <a:gd name="T36" fmla="*/ 0 w 55"/>
                <a:gd name="T37" fmla="*/ 27 h 37"/>
                <a:gd name="T38" fmla="*/ 4 w 55"/>
                <a:gd name="T39" fmla="*/ 24 h 37"/>
                <a:gd name="T40" fmla="*/ 5 w 55"/>
                <a:gd name="T41" fmla="*/ 21 h 37"/>
                <a:gd name="T42" fmla="*/ 4 w 55"/>
                <a:gd name="T43" fmla="*/ 15 h 37"/>
                <a:gd name="T44" fmla="*/ 7 w 55"/>
                <a:gd name="T45" fmla="*/ 14 h 37"/>
                <a:gd name="T46" fmla="*/ 9 w 55"/>
                <a:gd name="T47" fmla="*/ 8 h 37"/>
                <a:gd name="T48" fmla="*/ 7 w 55"/>
                <a:gd name="T49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5" h="37">
                  <a:moveTo>
                    <a:pt x="7" y="1"/>
                  </a:moveTo>
                  <a:cubicBezTo>
                    <a:pt x="15" y="2"/>
                    <a:pt x="24" y="0"/>
                    <a:pt x="30" y="3"/>
                  </a:cubicBezTo>
                  <a:cubicBezTo>
                    <a:pt x="31" y="3"/>
                    <a:pt x="33" y="2"/>
                    <a:pt x="33" y="3"/>
                  </a:cubicBezTo>
                  <a:cubicBezTo>
                    <a:pt x="35" y="4"/>
                    <a:pt x="37" y="3"/>
                    <a:pt x="39" y="4"/>
                  </a:cubicBezTo>
                  <a:cubicBezTo>
                    <a:pt x="41" y="7"/>
                    <a:pt x="39" y="3"/>
                    <a:pt x="44" y="4"/>
                  </a:cubicBezTo>
                  <a:cubicBezTo>
                    <a:pt x="45" y="4"/>
                    <a:pt x="45" y="6"/>
                    <a:pt x="46" y="6"/>
                  </a:cubicBezTo>
                  <a:cubicBezTo>
                    <a:pt x="47" y="6"/>
                    <a:pt x="55" y="8"/>
                    <a:pt x="54" y="11"/>
                  </a:cubicBezTo>
                  <a:cubicBezTo>
                    <a:pt x="50" y="12"/>
                    <a:pt x="45" y="13"/>
                    <a:pt x="42" y="14"/>
                  </a:cubicBezTo>
                  <a:cubicBezTo>
                    <a:pt x="40" y="15"/>
                    <a:pt x="41" y="16"/>
                    <a:pt x="40" y="17"/>
                  </a:cubicBezTo>
                  <a:cubicBezTo>
                    <a:pt x="40" y="17"/>
                    <a:pt x="38" y="15"/>
                    <a:pt x="37" y="15"/>
                  </a:cubicBezTo>
                  <a:cubicBezTo>
                    <a:pt x="38" y="15"/>
                    <a:pt x="36" y="18"/>
                    <a:pt x="36" y="17"/>
                  </a:cubicBezTo>
                  <a:cubicBezTo>
                    <a:pt x="36" y="18"/>
                    <a:pt x="37" y="19"/>
                    <a:pt x="37" y="18"/>
                  </a:cubicBezTo>
                  <a:cubicBezTo>
                    <a:pt x="37" y="20"/>
                    <a:pt x="35" y="19"/>
                    <a:pt x="35" y="20"/>
                  </a:cubicBezTo>
                  <a:cubicBezTo>
                    <a:pt x="34" y="20"/>
                    <a:pt x="35" y="22"/>
                    <a:pt x="35" y="22"/>
                  </a:cubicBezTo>
                  <a:cubicBezTo>
                    <a:pt x="34" y="23"/>
                    <a:pt x="32" y="22"/>
                    <a:pt x="32" y="22"/>
                  </a:cubicBezTo>
                  <a:cubicBezTo>
                    <a:pt x="31" y="23"/>
                    <a:pt x="31" y="25"/>
                    <a:pt x="29" y="2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2" y="31"/>
                    <a:pt x="23" y="37"/>
                    <a:pt x="12" y="35"/>
                  </a:cubicBezTo>
                  <a:cubicBezTo>
                    <a:pt x="14" y="27"/>
                    <a:pt x="5" y="29"/>
                    <a:pt x="0" y="27"/>
                  </a:cubicBezTo>
                  <a:cubicBezTo>
                    <a:pt x="0" y="25"/>
                    <a:pt x="3" y="25"/>
                    <a:pt x="4" y="24"/>
                  </a:cubicBezTo>
                  <a:cubicBezTo>
                    <a:pt x="4" y="24"/>
                    <a:pt x="1" y="20"/>
                    <a:pt x="5" y="21"/>
                  </a:cubicBezTo>
                  <a:cubicBezTo>
                    <a:pt x="5" y="19"/>
                    <a:pt x="3" y="18"/>
                    <a:pt x="4" y="15"/>
                  </a:cubicBezTo>
                  <a:cubicBezTo>
                    <a:pt x="6" y="17"/>
                    <a:pt x="6" y="16"/>
                    <a:pt x="7" y="14"/>
                  </a:cubicBezTo>
                  <a:cubicBezTo>
                    <a:pt x="7" y="12"/>
                    <a:pt x="9" y="12"/>
                    <a:pt x="9" y="8"/>
                  </a:cubicBezTo>
                  <a:cubicBezTo>
                    <a:pt x="10" y="4"/>
                    <a:pt x="5" y="7"/>
                    <a:pt x="7" y="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Freeform 110"/>
            <p:cNvSpPr/>
            <p:nvPr/>
          </p:nvSpPr>
          <p:spPr bwMode="auto">
            <a:xfrm>
              <a:off x="2089150" y="1174750"/>
              <a:ext cx="46038" cy="33338"/>
            </a:xfrm>
            <a:custGeom>
              <a:avLst/>
              <a:gdLst>
                <a:gd name="T0" fmla="*/ 2 w 12"/>
                <a:gd name="T1" fmla="*/ 0 h 9"/>
                <a:gd name="T2" fmla="*/ 10 w 12"/>
                <a:gd name="T3" fmla="*/ 0 h 9"/>
                <a:gd name="T4" fmla="*/ 12 w 12"/>
                <a:gd name="T5" fmla="*/ 6 h 9"/>
                <a:gd name="T6" fmla="*/ 9 w 12"/>
                <a:gd name="T7" fmla="*/ 9 h 9"/>
                <a:gd name="T8" fmla="*/ 0 w 12"/>
                <a:gd name="T9" fmla="*/ 5 h 9"/>
                <a:gd name="T10" fmla="*/ 2 w 12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9">
                  <a:moveTo>
                    <a:pt x="2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3"/>
                    <a:pt x="12" y="3"/>
                    <a:pt x="12" y="6"/>
                  </a:cubicBezTo>
                  <a:cubicBezTo>
                    <a:pt x="9" y="5"/>
                    <a:pt x="9" y="7"/>
                    <a:pt x="9" y="9"/>
                  </a:cubicBezTo>
                  <a:cubicBezTo>
                    <a:pt x="7" y="7"/>
                    <a:pt x="5" y="4"/>
                    <a:pt x="0" y="5"/>
                  </a:cubicBezTo>
                  <a:cubicBezTo>
                    <a:pt x="1" y="3"/>
                    <a:pt x="2" y="2"/>
                    <a:pt x="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 111"/>
            <p:cNvSpPr/>
            <p:nvPr/>
          </p:nvSpPr>
          <p:spPr bwMode="auto">
            <a:xfrm>
              <a:off x="2317750" y="1160462"/>
              <a:ext cx="106363" cy="74613"/>
            </a:xfrm>
            <a:custGeom>
              <a:avLst/>
              <a:gdLst>
                <a:gd name="T0" fmla="*/ 25 w 28"/>
                <a:gd name="T1" fmla="*/ 2 h 20"/>
                <a:gd name="T2" fmla="*/ 26 w 28"/>
                <a:gd name="T3" fmla="*/ 9 h 20"/>
                <a:gd name="T4" fmla="*/ 24 w 28"/>
                <a:gd name="T5" fmla="*/ 11 h 20"/>
                <a:gd name="T6" fmla="*/ 17 w 28"/>
                <a:gd name="T7" fmla="*/ 13 h 20"/>
                <a:gd name="T8" fmla="*/ 5 w 28"/>
                <a:gd name="T9" fmla="*/ 20 h 20"/>
                <a:gd name="T10" fmla="*/ 4 w 28"/>
                <a:gd name="T11" fmla="*/ 14 h 20"/>
                <a:gd name="T12" fmla="*/ 1 w 28"/>
                <a:gd name="T13" fmla="*/ 11 h 20"/>
                <a:gd name="T14" fmla="*/ 1 w 28"/>
                <a:gd name="T15" fmla="*/ 4 h 20"/>
                <a:gd name="T16" fmla="*/ 4 w 28"/>
                <a:gd name="T17" fmla="*/ 2 h 20"/>
                <a:gd name="T18" fmla="*/ 8 w 28"/>
                <a:gd name="T19" fmla="*/ 0 h 20"/>
                <a:gd name="T20" fmla="*/ 19 w 28"/>
                <a:gd name="T21" fmla="*/ 3 h 20"/>
                <a:gd name="T22" fmla="*/ 25 w 28"/>
                <a:gd name="T2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0">
                  <a:moveTo>
                    <a:pt x="25" y="2"/>
                  </a:moveTo>
                  <a:cubicBezTo>
                    <a:pt x="28" y="1"/>
                    <a:pt x="26" y="7"/>
                    <a:pt x="26" y="9"/>
                  </a:cubicBezTo>
                  <a:cubicBezTo>
                    <a:pt x="24" y="8"/>
                    <a:pt x="24" y="10"/>
                    <a:pt x="24" y="11"/>
                  </a:cubicBezTo>
                  <a:cubicBezTo>
                    <a:pt x="19" y="9"/>
                    <a:pt x="18" y="17"/>
                    <a:pt x="17" y="13"/>
                  </a:cubicBezTo>
                  <a:cubicBezTo>
                    <a:pt x="13" y="16"/>
                    <a:pt x="11" y="19"/>
                    <a:pt x="5" y="20"/>
                  </a:cubicBezTo>
                  <a:cubicBezTo>
                    <a:pt x="4" y="19"/>
                    <a:pt x="4" y="17"/>
                    <a:pt x="4" y="14"/>
                  </a:cubicBezTo>
                  <a:cubicBezTo>
                    <a:pt x="3" y="13"/>
                    <a:pt x="2" y="13"/>
                    <a:pt x="1" y="11"/>
                  </a:cubicBezTo>
                  <a:cubicBezTo>
                    <a:pt x="0" y="9"/>
                    <a:pt x="2" y="7"/>
                    <a:pt x="1" y="4"/>
                  </a:cubicBezTo>
                  <a:cubicBezTo>
                    <a:pt x="4" y="5"/>
                    <a:pt x="4" y="3"/>
                    <a:pt x="4" y="2"/>
                  </a:cubicBezTo>
                  <a:cubicBezTo>
                    <a:pt x="6" y="2"/>
                    <a:pt x="8" y="2"/>
                    <a:pt x="8" y="0"/>
                  </a:cubicBezTo>
                  <a:cubicBezTo>
                    <a:pt x="10" y="3"/>
                    <a:pt x="17" y="0"/>
                    <a:pt x="19" y="3"/>
                  </a:cubicBezTo>
                  <a:cubicBezTo>
                    <a:pt x="22" y="3"/>
                    <a:pt x="25" y="4"/>
                    <a:pt x="25" y="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 112"/>
            <p:cNvSpPr/>
            <p:nvPr/>
          </p:nvSpPr>
          <p:spPr bwMode="auto">
            <a:xfrm>
              <a:off x="3852862" y="1449387"/>
              <a:ext cx="223838" cy="107950"/>
            </a:xfrm>
            <a:custGeom>
              <a:avLst/>
              <a:gdLst>
                <a:gd name="T0" fmla="*/ 44 w 60"/>
                <a:gd name="T1" fmla="*/ 0 h 29"/>
                <a:gd name="T2" fmla="*/ 49 w 60"/>
                <a:gd name="T3" fmla="*/ 3 h 29"/>
                <a:gd name="T4" fmla="*/ 54 w 60"/>
                <a:gd name="T5" fmla="*/ 5 h 29"/>
                <a:gd name="T6" fmla="*/ 52 w 60"/>
                <a:gd name="T7" fmla="*/ 7 h 29"/>
                <a:gd name="T8" fmla="*/ 59 w 60"/>
                <a:gd name="T9" fmla="*/ 12 h 29"/>
                <a:gd name="T10" fmla="*/ 55 w 60"/>
                <a:gd name="T11" fmla="*/ 20 h 29"/>
                <a:gd name="T12" fmla="*/ 51 w 60"/>
                <a:gd name="T13" fmla="*/ 21 h 29"/>
                <a:gd name="T14" fmla="*/ 45 w 60"/>
                <a:gd name="T15" fmla="*/ 24 h 29"/>
                <a:gd name="T16" fmla="*/ 41 w 60"/>
                <a:gd name="T17" fmla="*/ 26 h 29"/>
                <a:gd name="T18" fmla="*/ 38 w 60"/>
                <a:gd name="T19" fmla="*/ 27 h 29"/>
                <a:gd name="T20" fmla="*/ 21 w 60"/>
                <a:gd name="T21" fmla="*/ 28 h 29"/>
                <a:gd name="T22" fmla="*/ 20 w 60"/>
                <a:gd name="T23" fmla="*/ 27 h 29"/>
                <a:gd name="T24" fmla="*/ 14 w 60"/>
                <a:gd name="T25" fmla="*/ 24 h 29"/>
                <a:gd name="T26" fmla="*/ 12 w 60"/>
                <a:gd name="T27" fmla="*/ 23 h 29"/>
                <a:gd name="T28" fmla="*/ 14 w 60"/>
                <a:gd name="T29" fmla="*/ 21 h 29"/>
                <a:gd name="T30" fmla="*/ 10 w 60"/>
                <a:gd name="T31" fmla="*/ 19 h 29"/>
                <a:gd name="T32" fmla="*/ 10 w 60"/>
                <a:gd name="T33" fmla="*/ 10 h 29"/>
                <a:gd name="T34" fmla="*/ 2 w 60"/>
                <a:gd name="T35" fmla="*/ 12 h 29"/>
                <a:gd name="T36" fmla="*/ 5 w 60"/>
                <a:gd name="T37" fmla="*/ 6 h 29"/>
                <a:gd name="T38" fmla="*/ 16 w 60"/>
                <a:gd name="T39" fmla="*/ 6 h 29"/>
                <a:gd name="T40" fmla="*/ 17 w 60"/>
                <a:gd name="T41" fmla="*/ 12 h 29"/>
                <a:gd name="T42" fmla="*/ 21 w 60"/>
                <a:gd name="T43" fmla="*/ 6 h 29"/>
                <a:gd name="T44" fmla="*/ 30 w 60"/>
                <a:gd name="T45" fmla="*/ 9 h 29"/>
                <a:gd name="T46" fmla="*/ 33 w 60"/>
                <a:gd name="T47" fmla="*/ 6 h 29"/>
                <a:gd name="T48" fmla="*/ 41 w 60"/>
                <a:gd name="T49" fmla="*/ 5 h 29"/>
                <a:gd name="T50" fmla="*/ 44 w 60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" h="29">
                  <a:moveTo>
                    <a:pt x="44" y="0"/>
                  </a:moveTo>
                  <a:cubicBezTo>
                    <a:pt x="45" y="1"/>
                    <a:pt x="47" y="2"/>
                    <a:pt x="49" y="3"/>
                  </a:cubicBezTo>
                  <a:cubicBezTo>
                    <a:pt x="50" y="3"/>
                    <a:pt x="53" y="4"/>
                    <a:pt x="54" y="5"/>
                  </a:cubicBezTo>
                  <a:cubicBezTo>
                    <a:pt x="54" y="5"/>
                    <a:pt x="52" y="7"/>
                    <a:pt x="52" y="7"/>
                  </a:cubicBezTo>
                  <a:cubicBezTo>
                    <a:pt x="52" y="10"/>
                    <a:pt x="56" y="13"/>
                    <a:pt x="59" y="12"/>
                  </a:cubicBezTo>
                  <a:cubicBezTo>
                    <a:pt x="60" y="15"/>
                    <a:pt x="59" y="17"/>
                    <a:pt x="55" y="20"/>
                  </a:cubicBezTo>
                  <a:cubicBezTo>
                    <a:pt x="54" y="21"/>
                    <a:pt x="52" y="21"/>
                    <a:pt x="51" y="21"/>
                  </a:cubicBezTo>
                  <a:cubicBezTo>
                    <a:pt x="48" y="23"/>
                    <a:pt x="49" y="23"/>
                    <a:pt x="45" y="24"/>
                  </a:cubicBezTo>
                  <a:cubicBezTo>
                    <a:pt x="45" y="24"/>
                    <a:pt x="41" y="25"/>
                    <a:pt x="41" y="26"/>
                  </a:cubicBezTo>
                  <a:cubicBezTo>
                    <a:pt x="40" y="27"/>
                    <a:pt x="40" y="27"/>
                    <a:pt x="38" y="27"/>
                  </a:cubicBezTo>
                  <a:cubicBezTo>
                    <a:pt x="37" y="27"/>
                    <a:pt x="26" y="29"/>
                    <a:pt x="21" y="28"/>
                  </a:cubicBezTo>
                  <a:cubicBezTo>
                    <a:pt x="21" y="28"/>
                    <a:pt x="21" y="27"/>
                    <a:pt x="20" y="27"/>
                  </a:cubicBezTo>
                  <a:cubicBezTo>
                    <a:pt x="18" y="27"/>
                    <a:pt x="17" y="24"/>
                    <a:pt x="14" y="24"/>
                  </a:cubicBezTo>
                  <a:cubicBezTo>
                    <a:pt x="13" y="24"/>
                    <a:pt x="13" y="23"/>
                    <a:pt x="12" y="23"/>
                  </a:cubicBezTo>
                  <a:cubicBezTo>
                    <a:pt x="12" y="21"/>
                    <a:pt x="13" y="22"/>
                    <a:pt x="14" y="21"/>
                  </a:cubicBezTo>
                  <a:cubicBezTo>
                    <a:pt x="14" y="20"/>
                    <a:pt x="11" y="20"/>
                    <a:pt x="10" y="19"/>
                  </a:cubicBezTo>
                  <a:cubicBezTo>
                    <a:pt x="9" y="16"/>
                    <a:pt x="11" y="14"/>
                    <a:pt x="10" y="10"/>
                  </a:cubicBezTo>
                  <a:cubicBezTo>
                    <a:pt x="5" y="9"/>
                    <a:pt x="5" y="15"/>
                    <a:pt x="2" y="12"/>
                  </a:cubicBezTo>
                  <a:cubicBezTo>
                    <a:pt x="0" y="7"/>
                    <a:pt x="6" y="10"/>
                    <a:pt x="5" y="6"/>
                  </a:cubicBezTo>
                  <a:cubicBezTo>
                    <a:pt x="10" y="7"/>
                    <a:pt x="9" y="6"/>
                    <a:pt x="16" y="6"/>
                  </a:cubicBezTo>
                  <a:cubicBezTo>
                    <a:pt x="17" y="9"/>
                    <a:pt x="20" y="9"/>
                    <a:pt x="17" y="12"/>
                  </a:cubicBezTo>
                  <a:cubicBezTo>
                    <a:pt x="21" y="12"/>
                    <a:pt x="22" y="10"/>
                    <a:pt x="21" y="6"/>
                  </a:cubicBezTo>
                  <a:cubicBezTo>
                    <a:pt x="22" y="9"/>
                    <a:pt x="34" y="3"/>
                    <a:pt x="30" y="9"/>
                  </a:cubicBezTo>
                  <a:cubicBezTo>
                    <a:pt x="33" y="10"/>
                    <a:pt x="32" y="6"/>
                    <a:pt x="33" y="6"/>
                  </a:cubicBezTo>
                  <a:cubicBezTo>
                    <a:pt x="35" y="5"/>
                    <a:pt x="38" y="5"/>
                    <a:pt x="41" y="5"/>
                  </a:cubicBezTo>
                  <a:cubicBezTo>
                    <a:pt x="43" y="4"/>
                    <a:pt x="44" y="3"/>
                    <a:pt x="44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Freeform 113"/>
            <p:cNvSpPr/>
            <p:nvPr/>
          </p:nvSpPr>
          <p:spPr bwMode="auto">
            <a:xfrm>
              <a:off x="2501900" y="1474787"/>
              <a:ext cx="134938" cy="98425"/>
            </a:xfrm>
            <a:custGeom>
              <a:avLst/>
              <a:gdLst>
                <a:gd name="T0" fmla="*/ 10 w 36"/>
                <a:gd name="T1" fmla="*/ 0 h 26"/>
                <a:gd name="T2" fmla="*/ 18 w 36"/>
                <a:gd name="T3" fmla="*/ 9 h 26"/>
                <a:gd name="T4" fmla="*/ 21 w 36"/>
                <a:gd name="T5" fmla="*/ 7 h 26"/>
                <a:gd name="T6" fmla="*/ 25 w 36"/>
                <a:gd name="T7" fmla="*/ 12 h 26"/>
                <a:gd name="T8" fmla="*/ 31 w 36"/>
                <a:gd name="T9" fmla="*/ 19 h 26"/>
                <a:gd name="T10" fmla="*/ 36 w 36"/>
                <a:gd name="T11" fmla="*/ 20 h 26"/>
                <a:gd name="T12" fmla="*/ 18 w 36"/>
                <a:gd name="T13" fmla="*/ 21 h 26"/>
                <a:gd name="T14" fmla="*/ 11 w 36"/>
                <a:gd name="T15" fmla="*/ 26 h 26"/>
                <a:gd name="T16" fmla="*/ 0 w 36"/>
                <a:gd name="T17" fmla="*/ 21 h 26"/>
                <a:gd name="T18" fmla="*/ 3 w 36"/>
                <a:gd name="T19" fmla="*/ 20 h 26"/>
                <a:gd name="T20" fmla="*/ 4 w 36"/>
                <a:gd name="T21" fmla="*/ 17 h 26"/>
                <a:gd name="T22" fmla="*/ 4 w 36"/>
                <a:gd name="T23" fmla="*/ 5 h 26"/>
                <a:gd name="T24" fmla="*/ 10 w 36"/>
                <a:gd name="T2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6">
                  <a:moveTo>
                    <a:pt x="10" y="0"/>
                  </a:moveTo>
                  <a:cubicBezTo>
                    <a:pt x="12" y="4"/>
                    <a:pt x="19" y="2"/>
                    <a:pt x="18" y="9"/>
                  </a:cubicBezTo>
                  <a:cubicBezTo>
                    <a:pt x="19" y="10"/>
                    <a:pt x="21" y="7"/>
                    <a:pt x="21" y="7"/>
                  </a:cubicBezTo>
                  <a:cubicBezTo>
                    <a:pt x="23" y="8"/>
                    <a:pt x="22" y="11"/>
                    <a:pt x="25" y="12"/>
                  </a:cubicBezTo>
                  <a:cubicBezTo>
                    <a:pt x="27" y="12"/>
                    <a:pt x="29" y="17"/>
                    <a:pt x="31" y="19"/>
                  </a:cubicBezTo>
                  <a:cubicBezTo>
                    <a:pt x="35" y="17"/>
                    <a:pt x="34" y="17"/>
                    <a:pt x="36" y="20"/>
                  </a:cubicBezTo>
                  <a:cubicBezTo>
                    <a:pt x="33" y="23"/>
                    <a:pt x="24" y="21"/>
                    <a:pt x="18" y="21"/>
                  </a:cubicBezTo>
                  <a:cubicBezTo>
                    <a:pt x="16" y="23"/>
                    <a:pt x="12" y="23"/>
                    <a:pt x="11" y="26"/>
                  </a:cubicBezTo>
                  <a:cubicBezTo>
                    <a:pt x="8" y="24"/>
                    <a:pt x="6" y="20"/>
                    <a:pt x="0" y="21"/>
                  </a:cubicBezTo>
                  <a:cubicBezTo>
                    <a:pt x="0" y="20"/>
                    <a:pt x="2" y="20"/>
                    <a:pt x="3" y="20"/>
                  </a:cubicBezTo>
                  <a:cubicBezTo>
                    <a:pt x="1" y="18"/>
                    <a:pt x="1" y="17"/>
                    <a:pt x="4" y="17"/>
                  </a:cubicBezTo>
                  <a:cubicBezTo>
                    <a:pt x="1" y="12"/>
                    <a:pt x="4" y="10"/>
                    <a:pt x="4" y="5"/>
                  </a:cubicBezTo>
                  <a:cubicBezTo>
                    <a:pt x="7" y="4"/>
                    <a:pt x="10" y="4"/>
                    <a:pt x="1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Freeform 114"/>
            <p:cNvSpPr/>
            <p:nvPr/>
          </p:nvSpPr>
          <p:spPr bwMode="auto">
            <a:xfrm>
              <a:off x="6416675" y="3027363"/>
              <a:ext cx="225425" cy="239713"/>
            </a:xfrm>
            <a:custGeom>
              <a:avLst/>
              <a:gdLst>
                <a:gd name="T0" fmla="*/ 5 w 60"/>
                <a:gd name="T1" fmla="*/ 9 h 64"/>
                <a:gd name="T2" fmla="*/ 2 w 60"/>
                <a:gd name="T3" fmla="*/ 7 h 64"/>
                <a:gd name="T4" fmla="*/ 0 w 60"/>
                <a:gd name="T5" fmla="*/ 3 h 64"/>
                <a:gd name="T6" fmla="*/ 11 w 60"/>
                <a:gd name="T7" fmla="*/ 2 h 64"/>
                <a:gd name="T8" fmla="*/ 16 w 60"/>
                <a:gd name="T9" fmla="*/ 4 h 64"/>
                <a:gd name="T10" fmla="*/ 16 w 60"/>
                <a:gd name="T11" fmla="*/ 7 h 64"/>
                <a:gd name="T12" fmla="*/ 19 w 60"/>
                <a:gd name="T13" fmla="*/ 10 h 64"/>
                <a:gd name="T14" fmla="*/ 25 w 60"/>
                <a:gd name="T15" fmla="*/ 13 h 64"/>
                <a:gd name="T16" fmla="*/ 35 w 60"/>
                <a:gd name="T17" fmla="*/ 21 h 64"/>
                <a:gd name="T18" fmla="*/ 37 w 60"/>
                <a:gd name="T19" fmla="*/ 25 h 64"/>
                <a:gd name="T20" fmla="*/ 42 w 60"/>
                <a:gd name="T21" fmla="*/ 27 h 64"/>
                <a:gd name="T22" fmla="*/ 44 w 60"/>
                <a:gd name="T23" fmla="*/ 30 h 64"/>
                <a:gd name="T24" fmla="*/ 44 w 60"/>
                <a:gd name="T25" fmla="*/ 32 h 64"/>
                <a:gd name="T26" fmla="*/ 47 w 60"/>
                <a:gd name="T27" fmla="*/ 35 h 64"/>
                <a:gd name="T28" fmla="*/ 51 w 60"/>
                <a:gd name="T29" fmla="*/ 39 h 64"/>
                <a:gd name="T30" fmla="*/ 54 w 60"/>
                <a:gd name="T31" fmla="*/ 42 h 64"/>
                <a:gd name="T32" fmla="*/ 57 w 60"/>
                <a:gd name="T33" fmla="*/ 49 h 64"/>
                <a:gd name="T34" fmla="*/ 58 w 60"/>
                <a:gd name="T35" fmla="*/ 55 h 64"/>
                <a:gd name="T36" fmla="*/ 60 w 60"/>
                <a:gd name="T37" fmla="*/ 59 h 64"/>
                <a:gd name="T38" fmla="*/ 53 w 60"/>
                <a:gd name="T39" fmla="*/ 61 h 64"/>
                <a:gd name="T40" fmla="*/ 47 w 60"/>
                <a:gd name="T41" fmla="*/ 61 h 64"/>
                <a:gd name="T42" fmla="*/ 47 w 60"/>
                <a:gd name="T43" fmla="*/ 58 h 64"/>
                <a:gd name="T44" fmla="*/ 44 w 60"/>
                <a:gd name="T45" fmla="*/ 58 h 64"/>
                <a:gd name="T46" fmla="*/ 37 w 60"/>
                <a:gd name="T47" fmla="*/ 52 h 64"/>
                <a:gd name="T48" fmla="*/ 39 w 60"/>
                <a:gd name="T49" fmla="*/ 49 h 64"/>
                <a:gd name="T50" fmla="*/ 37 w 60"/>
                <a:gd name="T51" fmla="*/ 49 h 64"/>
                <a:gd name="T52" fmla="*/ 36 w 60"/>
                <a:gd name="T53" fmla="*/ 46 h 64"/>
                <a:gd name="T54" fmla="*/ 33 w 60"/>
                <a:gd name="T55" fmla="*/ 46 h 64"/>
                <a:gd name="T56" fmla="*/ 28 w 60"/>
                <a:gd name="T57" fmla="*/ 41 h 64"/>
                <a:gd name="T58" fmla="*/ 25 w 60"/>
                <a:gd name="T59" fmla="*/ 31 h 64"/>
                <a:gd name="T60" fmla="*/ 23 w 60"/>
                <a:gd name="T61" fmla="*/ 34 h 64"/>
                <a:gd name="T62" fmla="*/ 21 w 60"/>
                <a:gd name="T63" fmla="*/ 27 h 64"/>
                <a:gd name="T64" fmla="*/ 18 w 60"/>
                <a:gd name="T65" fmla="*/ 24 h 64"/>
                <a:gd name="T66" fmla="*/ 15 w 60"/>
                <a:gd name="T67" fmla="*/ 23 h 64"/>
                <a:gd name="T68" fmla="*/ 14 w 60"/>
                <a:gd name="T69" fmla="*/ 17 h 64"/>
                <a:gd name="T70" fmla="*/ 9 w 60"/>
                <a:gd name="T71" fmla="*/ 14 h 64"/>
                <a:gd name="T72" fmla="*/ 7 w 60"/>
                <a:gd name="T73" fmla="*/ 11 h 64"/>
                <a:gd name="T74" fmla="*/ 5 w 60"/>
                <a:gd name="T75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0" h="64">
                  <a:moveTo>
                    <a:pt x="5" y="9"/>
                  </a:moveTo>
                  <a:cubicBezTo>
                    <a:pt x="5" y="7"/>
                    <a:pt x="3" y="8"/>
                    <a:pt x="2" y="7"/>
                  </a:cubicBezTo>
                  <a:cubicBezTo>
                    <a:pt x="1" y="6"/>
                    <a:pt x="2" y="3"/>
                    <a:pt x="0" y="3"/>
                  </a:cubicBezTo>
                  <a:cubicBezTo>
                    <a:pt x="3" y="0"/>
                    <a:pt x="6" y="4"/>
                    <a:pt x="11" y="2"/>
                  </a:cubicBezTo>
                  <a:cubicBezTo>
                    <a:pt x="10" y="5"/>
                    <a:pt x="15" y="3"/>
                    <a:pt x="16" y="4"/>
                  </a:cubicBezTo>
                  <a:cubicBezTo>
                    <a:pt x="17" y="5"/>
                    <a:pt x="16" y="7"/>
                    <a:pt x="16" y="7"/>
                  </a:cubicBezTo>
                  <a:cubicBezTo>
                    <a:pt x="18" y="8"/>
                    <a:pt x="20" y="7"/>
                    <a:pt x="19" y="10"/>
                  </a:cubicBezTo>
                  <a:cubicBezTo>
                    <a:pt x="23" y="9"/>
                    <a:pt x="22" y="13"/>
                    <a:pt x="25" y="13"/>
                  </a:cubicBezTo>
                  <a:cubicBezTo>
                    <a:pt x="27" y="13"/>
                    <a:pt x="31" y="21"/>
                    <a:pt x="35" y="21"/>
                  </a:cubicBezTo>
                  <a:cubicBezTo>
                    <a:pt x="38" y="21"/>
                    <a:pt x="36" y="24"/>
                    <a:pt x="37" y="25"/>
                  </a:cubicBezTo>
                  <a:cubicBezTo>
                    <a:pt x="38" y="26"/>
                    <a:pt x="41" y="26"/>
                    <a:pt x="42" y="27"/>
                  </a:cubicBezTo>
                  <a:cubicBezTo>
                    <a:pt x="42" y="27"/>
                    <a:pt x="44" y="29"/>
                    <a:pt x="44" y="30"/>
                  </a:cubicBezTo>
                  <a:cubicBezTo>
                    <a:pt x="45" y="30"/>
                    <a:pt x="44" y="32"/>
                    <a:pt x="44" y="32"/>
                  </a:cubicBezTo>
                  <a:cubicBezTo>
                    <a:pt x="45" y="33"/>
                    <a:pt x="46" y="34"/>
                    <a:pt x="47" y="35"/>
                  </a:cubicBezTo>
                  <a:cubicBezTo>
                    <a:pt x="48" y="36"/>
                    <a:pt x="49" y="39"/>
                    <a:pt x="51" y="39"/>
                  </a:cubicBezTo>
                  <a:cubicBezTo>
                    <a:pt x="52" y="40"/>
                    <a:pt x="54" y="42"/>
                    <a:pt x="54" y="42"/>
                  </a:cubicBezTo>
                  <a:cubicBezTo>
                    <a:pt x="56" y="44"/>
                    <a:pt x="55" y="49"/>
                    <a:pt x="57" y="49"/>
                  </a:cubicBezTo>
                  <a:cubicBezTo>
                    <a:pt x="59" y="49"/>
                    <a:pt x="59" y="53"/>
                    <a:pt x="58" y="55"/>
                  </a:cubicBezTo>
                  <a:cubicBezTo>
                    <a:pt x="58" y="57"/>
                    <a:pt x="55" y="59"/>
                    <a:pt x="60" y="59"/>
                  </a:cubicBezTo>
                  <a:cubicBezTo>
                    <a:pt x="59" y="64"/>
                    <a:pt x="55" y="61"/>
                    <a:pt x="53" y="61"/>
                  </a:cubicBezTo>
                  <a:cubicBezTo>
                    <a:pt x="51" y="60"/>
                    <a:pt x="49" y="61"/>
                    <a:pt x="47" y="61"/>
                  </a:cubicBezTo>
                  <a:cubicBezTo>
                    <a:pt x="47" y="60"/>
                    <a:pt x="48" y="58"/>
                    <a:pt x="47" y="58"/>
                  </a:cubicBezTo>
                  <a:cubicBezTo>
                    <a:pt x="47" y="57"/>
                    <a:pt x="45" y="58"/>
                    <a:pt x="44" y="58"/>
                  </a:cubicBezTo>
                  <a:cubicBezTo>
                    <a:pt x="43" y="57"/>
                    <a:pt x="41" y="52"/>
                    <a:pt x="37" y="52"/>
                  </a:cubicBezTo>
                  <a:cubicBezTo>
                    <a:pt x="38" y="51"/>
                    <a:pt x="39" y="51"/>
                    <a:pt x="39" y="49"/>
                  </a:cubicBezTo>
                  <a:cubicBezTo>
                    <a:pt x="39" y="48"/>
                    <a:pt x="37" y="49"/>
                    <a:pt x="37" y="49"/>
                  </a:cubicBezTo>
                  <a:cubicBezTo>
                    <a:pt x="36" y="50"/>
                    <a:pt x="37" y="47"/>
                    <a:pt x="36" y="46"/>
                  </a:cubicBezTo>
                  <a:cubicBezTo>
                    <a:pt x="35" y="46"/>
                    <a:pt x="34" y="47"/>
                    <a:pt x="33" y="46"/>
                  </a:cubicBezTo>
                  <a:cubicBezTo>
                    <a:pt x="31" y="45"/>
                    <a:pt x="31" y="41"/>
                    <a:pt x="28" y="41"/>
                  </a:cubicBezTo>
                  <a:cubicBezTo>
                    <a:pt x="29" y="35"/>
                    <a:pt x="25" y="35"/>
                    <a:pt x="25" y="31"/>
                  </a:cubicBezTo>
                  <a:cubicBezTo>
                    <a:pt x="23" y="31"/>
                    <a:pt x="24" y="33"/>
                    <a:pt x="23" y="34"/>
                  </a:cubicBezTo>
                  <a:cubicBezTo>
                    <a:pt x="21" y="32"/>
                    <a:pt x="22" y="29"/>
                    <a:pt x="21" y="27"/>
                  </a:cubicBezTo>
                  <a:cubicBezTo>
                    <a:pt x="20" y="26"/>
                    <a:pt x="18" y="25"/>
                    <a:pt x="18" y="24"/>
                  </a:cubicBezTo>
                  <a:cubicBezTo>
                    <a:pt x="17" y="24"/>
                    <a:pt x="17" y="22"/>
                    <a:pt x="15" y="23"/>
                  </a:cubicBezTo>
                  <a:cubicBezTo>
                    <a:pt x="16" y="20"/>
                    <a:pt x="14" y="19"/>
                    <a:pt x="14" y="17"/>
                  </a:cubicBezTo>
                  <a:cubicBezTo>
                    <a:pt x="13" y="15"/>
                    <a:pt x="11" y="15"/>
                    <a:pt x="9" y="14"/>
                  </a:cubicBezTo>
                  <a:cubicBezTo>
                    <a:pt x="9" y="14"/>
                    <a:pt x="6" y="11"/>
                    <a:pt x="7" y="11"/>
                  </a:cubicBezTo>
                  <a:cubicBezTo>
                    <a:pt x="6" y="9"/>
                    <a:pt x="10" y="6"/>
                    <a:pt x="5" y="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Freeform 115"/>
            <p:cNvSpPr/>
            <p:nvPr/>
          </p:nvSpPr>
          <p:spPr bwMode="auto">
            <a:xfrm>
              <a:off x="5299075" y="3403600"/>
              <a:ext cx="161925" cy="295275"/>
            </a:xfrm>
            <a:custGeom>
              <a:avLst/>
              <a:gdLst>
                <a:gd name="T0" fmla="*/ 32 w 43"/>
                <a:gd name="T1" fmla="*/ 0 h 79"/>
                <a:gd name="T2" fmla="*/ 38 w 43"/>
                <a:gd name="T3" fmla="*/ 1 h 79"/>
                <a:gd name="T4" fmla="*/ 35 w 43"/>
                <a:gd name="T5" fmla="*/ 26 h 79"/>
                <a:gd name="T6" fmla="*/ 32 w 43"/>
                <a:gd name="T7" fmla="*/ 43 h 79"/>
                <a:gd name="T8" fmla="*/ 28 w 43"/>
                <a:gd name="T9" fmla="*/ 50 h 79"/>
                <a:gd name="T10" fmla="*/ 27 w 43"/>
                <a:gd name="T11" fmla="*/ 59 h 79"/>
                <a:gd name="T12" fmla="*/ 27 w 43"/>
                <a:gd name="T13" fmla="*/ 62 h 79"/>
                <a:gd name="T14" fmla="*/ 24 w 43"/>
                <a:gd name="T15" fmla="*/ 63 h 79"/>
                <a:gd name="T16" fmla="*/ 23 w 43"/>
                <a:gd name="T17" fmla="*/ 71 h 79"/>
                <a:gd name="T18" fmla="*/ 21 w 43"/>
                <a:gd name="T19" fmla="*/ 73 h 79"/>
                <a:gd name="T20" fmla="*/ 20 w 43"/>
                <a:gd name="T21" fmla="*/ 77 h 79"/>
                <a:gd name="T22" fmla="*/ 6 w 43"/>
                <a:gd name="T23" fmla="*/ 78 h 79"/>
                <a:gd name="T24" fmla="*/ 4 w 43"/>
                <a:gd name="T25" fmla="*/ 71 h 79"/>
                <a:gd name="T26" fmla="*/ 3 w 43"/>
                <a:gd name="T27" fmla="*/ 69 h 79"/>
                <a:gd name="T28" fmla="*/ 0 w 43"/>
                <a:gd name="T29" fmla="*/ 67 h 79"/>
                <a:gd name="T30" fmla="*/ 0 w 43"/>
                <a:gd name="T31" fmla="*/ 62 h 79"/>
                <a:gd name="T32" fmla="*/ 2 w 43"/>
                <a:gd name="T33" fmla="*/ 60 h 79"/>
                <a:gd name="T34" fmla="*/ 0 w 43"/>
                <a:gd name="T35" fmla="*/ 59 h 79"/>
                <a:gd name="T36" fmla="*/ 3 w 43"/>
                <a:gd name="T37" fmla="*/ 53 h 79"/>
                <a:gd name="T38" fmla="*/ 3 w 43"/>
                <a:gd name="T39" fmla="*/ 50 h 79"/>
                <a:gd name="T40" fmla="*/ 6 w 43"/>
                <a:gd name="T41" fmla="*/ 49 h 79"/>
                <a:gd name="T42" fmla="*/ 9 w 43"/>
                <a:gd name="T43" fmla="*/ 42 h 79"/>
                <a:gd name="T44" fmla="*/ 6 w 43"/>
                <a:gd name="T45" fmla="*/ 38 h 79"/>
                <a:gd name="T46" fmla="*/ 6 w 43"/>
                <a:gd name="T47" fmla="*/ 29 h 79"/>
                <a:gd name="T48" fmla="*/ 9 w 43"/>
                <a:gd name="T49" fmla="*/ 26 h 79"/>
                <a:gd name="T50" fmla="*/ 13 w 43"/>
                <a:gd name="T51" fmla="*/ 24 h 79"/>
                <a:gd name="T52" fmla="*/ 20 w 43"/>
                <a:gd name="T53" fmla="*/ 18 h 79"/>
                <a:gd name="T54" fmla="*/ 24 w 43"/>
                <a:gd name="T55" fmla="*/ 19 h 79"/>
                <a:gd name="T56" fmla="*/ 25 w 43"/>
                <a:gd name="T57" fmla="*/ 11 h 79"/>
                <a:gd name="T58" fmla="*/ 30 w 43"/>
                <a:gd name="T59" fmla="*/ 10 h 79"/>
                <a:gd name="T60" fmla="*/ 32 w 43"/>
                <a:gd name="T61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3" h="79">
                  <a:moveTo>
                    <a:pt x="32" y="0"/>
                  </a:moveTo>
                  <a:cubicBezTo>
                    <a:pt x="34" y="1"/>
                    <a:pt x="36" y="1"/>
                    <a:pt x="38" y="1"/>
                  </a:cubicBezTo>
                  <a:cubicBezTo>
                    <a:pt x="36" y="8"/>
                    <a:pt x="43" y="21"/>
                    <a:pt x="35" y="26"/>
                  </a:cubicBezTo>
                  <a:cubicBezTo>
                    <a:pt x="35" y="33"/>
                    <a:pt x="34" y="38"/>
                    <a:pt x="32" y="43"/>
                  </a:cubicBezTo>
                  <a:cubicBezTo>
                    <a:pt x="32" y="46"/>
                    <a:pt x="31" y="50"/>
                    <a:pt x="28" y="50"/>
                  </a:cubicBezTo>
                  <a:cubicBezTo>
                    <a:pt x="29" y="54"/>
                    <a:pt x="27" y="56"/>
                    <a:pt x="27" y="59"/>
                  </a:cubicBezTo>
                  <a:cubicBezTo>
                    <a:pt x="27" y="59"/>
                    <a:pt x="27" y="61"/>
                    <a:pt x="27" y="62"/>
                  </a:cubicBezTo>
                  <a:cubicBezTo>
                    <a:pt x="27" y="62"/>
                    <a:pt x="24" y="63"/>
                    <a:pt x="24" y="63"/>
                  </a:cubicBezTo>
                  <a:cubicBezTo>
                    <a:pt x="23" y="65"/>
                    <a:pt x="24" y="68"/>
                    <a:pt x="23" y="71"/>
                  </a:cubicBezTo>
                  <a:cubicBezTo>
                    <a:pt x="22" y="72"/>
                    <a:pt x="21" y="71"/>
                    <a:pt x="21" y="73"/>
                  </a:cubicBezTo>
                  <a:cubicBezTo>
                    <a:pt x="21" y="74"/>
                    <a:pt x="19" y="75"/>
                    <a:pt x="20" y="77"/>
                  </a:cubicBezTo>
                  <a:cubicBezTo>
                    <a:pt x="16" y="78"/>
                    <a:pt x="11" y="79"/>
                    <a:pt x="6" y="78"/>
                  </a:cubicBezTo>
                  <a:cubicBezTo>
                    <a:pt x="6" y="75"/>
                    <a:pt x="3" y="75"/>
                    <a:pt x="4" y="71"/>
                  </a:cubicBezTo>
                  <a:cubicBezTo>
                    <a:pt x="3" y="71"/>
                    <a:pt x="3" y="70"/>
                    <a:pt x="3" y="69"/>
                  </a:cubicBezTo>
                  <a:cubicBezTo>
                    <a:pt x="1" y="69"/>
                    <a:pt x="0" y="68"/>
                    <a:pt x="0" y="67"/>
                  </a:cubicBezTo>
                  <a:cubicBezTo>
                    <a:pt x="0" y="65"/>
                    <a:pt x="0" y="63"/>
                    <a:pt x="0" y="62"/>
                  </a:cubicBezTo>
                  <a:cubicBezTo>
                    <a:pt x="0" y="60"/>
                    <a:pt x="1" y="61"/>
                    <a:pt x="2" y="60"/>
                  </a:cubicBezTo>
                  <a:cubicBezTo>
                    <a:pt x="2" y="59"/>
                    <a:pt x="0" y="59"/>
                    <a:pt x="0" y="59"/>
                  </a:cubicBezTo>
                  <a:cubicBezTo>
                    <a:pt x="1" y="56"/>
                    <a:pt x="2" y="55"/>
                    <a:pt x="3" y="53"/>
                  </a:cubicBezTo>
                  <a:cubicBezTo>
                    <a:pt x="3" y="53"/>
                    <a:pt x="3" y="51"/>
                    <a:pt x="3" y="50"/>
                  </a:cubicBezTo>
                  <a:cubicBezTo>
                    <a:pt x="3" y="50"/>
                    <a:pt x="6" y="49"/>
                    <a:pt x="6" y="49"/>
                  </a:cubicBezTo>
                  <a:cubicBezTo>
                    <a:pt x="6" y="47"/>
                    <a:pt x="4" y="37"/>
                    <a:pt x="9" y="42"/>
                  </a:cubicBezTo>
                  <a:cubicBezTo>
                    <a:pt x="9" y="39"/>
                    <a:pt x="6" y="40"/>
                    <a:pt x="6" y="38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30"/>
                    <a:pt x="8" y="28"/>
                    <a:pt x="9" y="26"/>
                  </a:cubicBezTo>
                  <a:cubicBezTo>
                    <a:pt x="11" y="27"/>
                    <a:pt x="12" y="24"/>
                    <a:pt x="13" y="24"/>
                  </a:cubicBezTo>
                  <a:cubicBezTo>
                    <a:pt x="15" y="23"/>
                    <a:pt x="21" y="24"/>
                    <a:pt x="20" y="18"/>
                  </a:cubicBezTo>
                  <a:cubicBezTo>
                    <a:pt x="22" y="18"/>
                    <a:pt x="22" y="19"/>
                    <a:pt x="24" y="19"/>
                  </a:cubicBezTo>
                  <a:cubicBezTo>
                    <a:pt x="23" y="15"/>
                    <a:pt x="25" y="14"/>
                    <a:pt x="25" y="11"/>
                  </a:cubicBezTo>
                  <a:cubicBezTo>
                    <a:pt x="30" y="13"/>
                    <a:pt x="28" y="2"/>
                    <a:pt x="30" y="10"/>
                  </a:cubicBezTo>
                  <a:cubicBezTo>
                    <a:pt x="34" y="8"/>
                    <a:pt x="30" y="2"/>
                    <a:pt x="3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Freeform 116"/>
            <p:cNvSpPr/>
            <p:nvPr/>
          </p:nvSpPr>
          <p:spPr bwMode="auto">
            <a:xfrm>
              <a:off x="6796087" y="3387725"/>
              <a:ext cx="866775" cy="633413"/>
            </a:xfrm>
            <a:custGeom>
              <a:avLst/>
              <a:gdLst>
                <a:gd name="T0" fmla="*/ 134 w 231"/>
                <a:gd name="T1" fmla="*/ 14 h 169"/>
                <a:gd name="T2" fmla="*/ 129 w 231"/>
                <a:gd name="T3" fmla="*/ 16 h 169"/>
                <a:gd name="T4" fmla="*/ 136 w 231"/>
                <a:gd name="T5" fmla="*/ 25 h 169"/>
                <a:gd name="T6" fmla="*/ 155 w 231"/>
                <a:gd name="T7" fmla="*/ 36 h 169"/>
                <a:gd name="T8" fmla="*/ 161 w 231"/>
                <a:gd name="T9" fmla="*/ 28 h 169"/>
                <a:gd name="T10" fmla="*/ 162 w 231"/>
                <a:gd name="T11" fmla="*/ 22 h 169"/>
                <a:gd name="T12" fmla="*/ 164 w 231"/>
                <a:gd name="T13" fmla="*/ 9 h 169"/>
                <a:gd name="T14" fmla="*/ 168 w 231"/>
                <a:gd name="T15" fmla="*/ 2 h 169"/>
                <a:gd name="T16" fmla="*/ 172 w 231"/>
                <a:gd name="T17" fmla="*/ 8 h 169"/>
                <a:gd name="T18" fmla="*/ 179 w 231"/>
                <a:gd name="T19" fmla="*/ 22 h 169"/>
                <a:gd name="T20" fmla="*/ 186 w 231"/>
                <a:gd name="T21" fmla="*/ 32 h 169"/>
                <a:gd name="T22" fmla="*/ 193 w 231"/>
                <a:gd name="T23" fmla="*/ 42 h 169"/>
                <a:gd name="T24" fmla="*/ 197 w 231"/>
                <a:gd name="T25" fmla="*/ 53 h 169"/>
                <a:gd name="T26" fmla="*/ 202 w 231"/>
                <a:gd name="T27" fmla="*/ 56 h 169"/>
                <a:gd name="T28" fmla="*/ 210 w 231"/>
                <a:gd name="T29" fmla="*/ 61 h 169"/>
                <a:gd name="T30" fmla="*/ 217 w 231"/>
                <a:gd name="T31" fmla="*/ 75 h 169"/>
                <a:gd name="T32" fmla="*/ 220 w 231"/>
                <a:gd name="T33" fmla="*/ 78 h 169"/>
                <a:gd name="T34" fmla="*/ 228 w 231"/>
                <a:gd name="T35" fmla="*/ 84 h 169"/>
                <a:gd name="T36" fmla="*/ 231 w 231"/>
                <a:gd name="T37" fmla="*/ 108 h 169"/>
                <a:gd name="T38" fmla="*/ 227 w 231"/>
                <a:gd name="T39" fmla="*/ 119 h 169"/>
                <a:gd name="T40" fmla="*/ 227 w 231"/>
                <a:gd name="T41" fmla="*/ 123 h 169"/>
                <a:gd name="T42" fmla="*/ 224 w 231"/>
                <a:gd name="T43" fmla="*/ 131 h 169"/>
                <a:gd name="T44" fmla="*/ 216 w 231"/>
                <a:gd name="T45" fmla="*/ 138 h 169"/>
                <a:gd name="T46" fmla="*/ 209 w 231"/>
                <a:gd name="T47" fmla="*/ 159 h 169"/>
                <a:gd name="T48" fmla="*/ 196 w 231"/>
                <a:gd name="T49" fmla="*/ 165 h 169"/>
                <a:gd name="T50" fmla="*/ 190 w 231"/>
                <a:gd name="T51" fmla="*/ 169 h 169"/>
                <a:gd name="T52" fmla="*/ 179 w 231"/>
                <a:gd name="T53" fmla="*/ 167 h 169"/>
                <a:gd name="T54" fmla="*/ 154 w 231"/>
                <a:gd name="T55" fmla="*/ 162 h 169"/>
                <a:gd name="T56" fmla="*/ 152 w 231"/>
                <a:gd name="T57" fmla="*/ 154 h 169"/>
                <a:gd name="T58" fmla="*/ 151 w 231"/>
                <a:gd name="T59" fmla="*/ 150 h 169"/>
                <a:gd name="T60" fmla="*/ 140 w 231"/>
                <a:gd name="T61" fmla="*/ 141 h 169"/>
                <a:gd name="T62" fmla="*/ 134 w 231"/>
                <a:gd name="T63" fmla="*/ 134 h 169"/>
                <a:gd name="T64" fmla="*/ 123 w 231"/>
                <a:gd name="T65" fmla="*/ 130 h 169"/>
                <a:gd name="T66" fmla="*/ 117 w 231"/>
                <a:gd name="T67" fmla="*/ 127 h 169"/>
                <a:gd name="T68" fmla="*/ 91 w 231"/>
                <a:gd name="T69" fmla="*/ 122 h 169"/>
                <a:gd name="T70" fmla="*/ 77 w 231"/>
                <a:gd name="T71" fmla="*/ 126 h 169"/>
                <a:gd name="T72" fmla="*/ 71 w 231"/>
                <a:gd name="T73" fmla="*/ 129 h 169"/>
                <a:gd name="T74" fmla="*/ 67 w 231"/>
                <a:gd name="T75" fmla="*/ 133 h 169"/>
                <a:gd name="T76" fmla="*/ 64 w 231"/>
                <a:gd name="T77" fmla="*/ 133 h 169"/>
                <a:gd name="T78" fmla="*/ 39 w 231"/>
                <a:gd name="T79" fmla="*/ 137 h 169"/>
                <a:gd name="T80" fmla="*/ 35 w 231"/>
                <a:gd name="T81" fmla="*/ 140 h 169"/>
                <a:gd name="T82" fmla="*/ 11 w 231"/>
                <a:gd name="T83" fmla="*/ 144 h 169"/>
                <a:gd name="T84" fmla="*/ 14 w 231"/>
                <a:gd name="T85" fmla="*/ 129 h 169"/>
                <a:gd name="T86" fmla="*/ 11 w 231"/>
                <a:gd name="T87" fmla="*/ 120 h 169"/>
                <a:gd name="T88" fmla="*/ 11 w 231"/>
                <a:gd name="T89" fmla="*/ 115 h 169"/>
                <a:gd name="T90" fmla="*/ 7 w 231"/>
                <a:gd name="T91" fmla="*/ 106 h 169"/>
                <a:gd name="T92" fmla="*/ 5 w 231"/>
                <a:gd name="T93" fmla="*/ 99 h 169"/>
                <a:gd name="T94" fmla="*/ 2 w 231"/>
                <a:gd name="T95" fmla="*/ 91 h 169"/>
                <a:gd name="T96" fmla="*/ 4 w 231"/>
                <a:gd name="T97" fmla="*/ 84 h 169"/>
                <a:gd name="T98" fmla="*/ 4 w 231"/>
                <a:gd name="T99" fmla="*/ 66 h 169"/>
                <a:gd name="T100" fmla="*/ 19 w 231"/>
                <a:gd name="T101" fmla="*/ 56 h 169"/>
                <a:gd name="T102" fmla="*/ 37 w 231"/>
                <a:gd name="T103" fmla="*/ 52 h 169"/>
                <a:gd name="T104" fmla="*/ 47 w 231"/>
                <a:gd name="T105" fmla="*/ 47 h 169"/>
                <a:gd name="T106" fmla="*/ 51 w 231"/>
                <a:gd name="T107" fmla="*/ 32 h 169"/>
                <a:gd name="T108" fmla="*/ 64 w 231"/>
                <a:gd name="T109" fmla="*/ 32 h 169"/>
                <a:gd name="T110" fmla="*/ 67 w 231"/>
                <a:gd name="T111" fmla="*/ 22 h 169"/>
                <a:gd name="T112" fmla="*/ 78 w 231"/>
                <a:gd name="T113" fmla="*/ 15 h 169"/>
                <a:gd name="T114" fmla="*/ 87 w 231"/>
                <a:gd name="T115" fmla="*/ 19 h 169"/>
                <a:gd name="T116" fmla="*/ 89 w 231"/>
                <a:gd name="T117" fmla="*/ 21 h 169"/>
                <a:gd name="T118" fmla="*/ 92 w 231"/>
                <a:gd name="T119" fmla="*/ 18 h 169"/>
                <a:gd name="T120" fmla="*/ 102 w 231"/>
                <a:gd name="T121" fmla="*/ 9 h 169"/>
                <a:gd name="T122" fmla="*/ 109 w 231"/>
                <a:gd name="T123" fmla="*/ 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1" h="169">
                  <a:moveTo>
                    <a:pt x="134" y="7"/>
                  </a:moveTo>
                  <a:cubicBezTo>
                    <a:pt x="134" y="14"/>
                    <a:pt x="134" y="14"/>
                    <a:pt x="134" y="1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32" y="15"/>
                    <a:pt x="131" y="16"/>
                    <a:pt x="129" y="16"/>
                  </a:cubicBezTo>
                  <a:cubicBezTo>
                    <a:pt x="131" y="19"/>
                    <a:pt x="128" y="18"/>
                    <a:pt x="129" y="22"/>
                  </a:cubicBezTo>
                  <a:cubicBezTo>
                    <a:pt x="130" y="24"/>
                    <a:pt x="132" y="25"/>
                    <a:pt x="136" y="25"/>
                  </a:cubicBezTo>
                  <a:cubicBezTo>
                    <a:pt x="136" y="31"/>
                    <a:pt x="145" y="29"/>
                    <a:pt x="145" y="35"/>
                  </a:cubicBezTo>
                  <a:cubicBezTo>
                    <a:pt x="149" y="35"/>
                    <a:pt x="153" y="34"/>
                    <a:pt x="155" y="36"/>
                  </a:cubicBezTo>
                  <a:cubicBezTo>
                    <a:pt x="158" y="35"/>
                    <a:pt x="155" y="30"/>
                    <a:pt x="161" y="32"/>
                  </a:cubicBezTo>
                  <a:cubicBezTo>
                    <a:pt x="160" y="31"/>
                    <a:pt x="159" y="28"/>
                    <a:pt x="161" y="28"/>
                  </a:cubicBezTo>
                  <a:cubicBezTo>
                    <a:pt x="163" y="28"/>
                    <a:pt x="161" y="25"/>
                    <a:pt x="161" y="23"/>
                  </a:cubicBezTo>
                  <a:cubicBezTo>
                    <a:pt x="161" y="23"/>
                    <a:pt x="162" y="23"/>
                    <a:pt x="162" y="22"/>
                  </a:cubicBezTo>
                  <a:cubicBezTo>
                    <a:pt x="162" y="21"/>
                    <a:pt x="164" y="19"/>
                    <a:pt x="164" y="16"/>
                  </a:cubicBezTo>
                  <a:cubicBezTo>
                    <a:pt x="163" y="15"/>
                    <a:pt x="162" y="14"/>
                    <a:pt x="164" y="9"/>
                  </a:cubicBezTo>
                  <a:cubicBezTo>
                    <a:pt x="164" y="9"/>
                    <a:pt x="166" y="10"/>
                    <a:pt x="167" y="9"/>
                  </a:cubicBezTo>
                  <a:cubicBezTo>
                    <a:pt x="168" y="8"/>
                    <a:pt x="167" y="4"/>
                    <a:pt x="168" y="2"/>
                  </a:cubicBezTo>
                  <a:cubicBezTo>
                    <a:pt x="171" y="2"/>
                    <a:pt x="169" y="7"/>
                    <a:pt x="171" y="8"/>
                  </a:cubicBezTo>
                  <a:cubicBezTo>
                    <a:pt x="171" y="8"/>
                    <a:pt x="172" y="8"/>
                    <a:pt x="172" y="8"/>
                  </a:cubicBezTo>
                  <a:cubicBezTo>
                    <a:pt x="173" y="10"/>
                    <a:pt x="174" y="13"/>
                    <a:pt x="175" y="15"/>
                  </a:cubicBezTo>
                  <a:cubicBezTo>
                    <a:pt x="176" y="17"/>
                    <a:pt x="179" y="19"/>
                    <a:pt x="179" y="22"/>
                  </a:cubicBezTo>
                  <a:cubicBezTo>
                    <a:pt x="183" y="18"/>
                    <a:pt x="180" y="24"/>
                    <a:pt x="185" y="23"/>
                  </a:cubicBezTo>
                  <a:cubicBezTo>
                    <a:pt x="185" y="26"/>
                    <a:pt x="184" y="30"/>
                    <a:pt x="186" y="32"/>
                  </a:cubicBezTo>
                  <a:cubicBezTo>
                    <a:pt x="188" y="34"/>
                    <a:pt x="186" y="37"/>
                    <a:pt x="188" y="42"/>
                  </a:cubicBezTo>
                  <a:cubicBezTo>
                    <a:pt x="191" y="37"/>
                    <a:pt x="188" y="41"/>
                    <a:pt x="193" y="42"/>
                  </a:cubicBezTo>
                  <a:cubicBezTo>
                    <a:pt x="194" y="44"/>
                    <a:pt x="192" y="44"/>
                    <a:pt x="192" y="46"/>
                  </a:cubicBezTo>
                  <a:cubicBezTo>
                    <a:pt x="194" y="48"/>
                    <a:pt x="198" y="48"/>
                    <a:pt x="197" y="53"/>
                  </a:cubicBezTo>
                  <a:cubicBezTo>
                    <a:pt x="198" y="53"/>
                    <a:pt x="201" y="52"/>
                    <a:pt x="202" y="53"/>
                  </a:cubicBezTo>
                  <a:cubicBezTo>
                    <a:pt x="202" y="53"/>
                    <a:pt x="201" y="55"/>
                    <a:pt x="202" y="56"/>
                  </a:cubicBezTo>
                  <a:cubicBezTo>
                    <a:pt x="202" y="56"/>
                    <a:pt x="204" y="55"/>
                    <a:pt x="204" y="56"/>
                  </a:cubicBezTo>
                  <a:cubicBezTo>
                    <a:pt x="206" y="58"/>
                    <a:pt x="206" y="62"/>
                    <a:pt x="210" y="61"/>
                  </a:cubicBezTo>
                  <a:cubicBezTo>
                    <a:pt x="210" y="65"/>
                    <a:pt x="213" y="69"/>
                    <a:pt x="214" y="71"/>
                  </a:cubicBezTo>
                  <a:cubicBezTo>
                    <a:pt x="215" y="72"/>
                    <a:pt x="216" y="74"/>
                    <a:pt x="217" y="75"/>
                  </a:cubicBezTo>
                  <a:cubicBezTo>
                    <a:pt x="217" y="76"/>
                    <a:pt x="219" y="75"/>
                    <a:pt x="220" y="75"/>
                  </a:cubicBezTo>
                  <a:cubicBezTo>
                    <a:pt x="220" y="76"/>
                    <a:pt x="219" y="78"/>
                    <a:pt x="220" y="78"/>
                  </a:cubicBezTo>
                  <a:cubicBezTo>
                    <a:pt x="221" y="79"/>
                    <a:pt x="223" y="79"/>
                    <a:pt x="223" y="78"/>
                  </a:cubicBezTo>
                  <a:cubicBezTo>
                    <a:pt x="226" y="81"/>
                    <a:pt x="223" y="85"/>
                    <a:pt x="228" y="84"/>
                  </a:cubicBezTo>
                  <a:cubicBezTo>
                    <a:pt x="225" y="88"/>
                    <a:pt x="229" y="93"/>
                    <a:pt x="230" y="99"/>
                  </a:cubicBezTo>
                  <a:cubicBezTo>
                    <a:pt x="230" y="102"/>
                    <a:pt x="228" y="106"/>
                    <a:pt x="231" y="108"/>
                  </a:cubicBezTo>
                  <a:cubicBezTo>
                    <a:pt x="228" y="110"/>
                    <a:pt x="229" y="112"/>
                    <a:pt x="228" y="117"/>
                  </a:cubicBezTo>
                  <a:cubicBezTo>
                    <a:pt x="228" y="117"/>
                    <a:pt x="226" y="118"/>
                    <a:pt x="227" y="119"/>
                  </a:cubicBezTo>
                  <a:cubicBezTo>
                    <a:pt x="227" y="119"/>
                    <a:pt x="228" y="119"/>
                    <a:pt x="228" y="119"/>
                  </a:cubicBezTo>
                  <a:cubicBezTo>
                    <a:pt x="228" y="119"/>
                    <a:pt x="227" y="122"/>
                    <a:pt x="227" y="123"/>
                  </a:cubicBezTo>
                  <a:cubicBezTo>
                    <a:pt x="227" y="123"/>
                    <a:pt x="224" y="124"/>
                    <a:pt x="224" y="124"/>
                  </a:cubicBezTo>
                  <a:cubicBezTo>
                    <a:pt x="224" y="126"/>
                    <a:pt x="227" y="128"/>
                    <a:pt x="224" y="131"/>
                  </a:cubicBezTo>
                  <a:cubicBezTo>
                    <a:pt x="221" y="131"/>
                    <a:pt x="222" y="135"/>
                    <a:pt x="218" y="134"/>
                  </a:cubicBezTo>
                  <a:cubicBezTo>
                    <a:pt x="219" y="137"/>
                    <a:pt x="218" y="139"/>
                    <a:pt x="216" y="138"/>
                  </a:cubicBezTo>
                  <a:cubicBezTo>
                    <a:pt x="217" y="144"/>
                    <a:pt x="213" y="146"/>
                    <a:pt x="214" y="151"/>
                  </a:cubicBezTo>
                  <a:cubicBezTo>
                    <a:pt x="208" y="150"/>
                    <a:pt x="209" y="156"/>
                    <a:pt x="209" y="159"/>
                  </a:cubicBezTo>
                  <a:cubicBezTo>
                    <a:pt x="207" y="159"/>
                    <a:pt x="204" y="159"/>
                    <a:pt x="204" y="161"/>
                  </a:cubicBezTo>
                  <a:cubicBezTo>
                    <a:pt x="204" y="163"/>
                    <a:pt x="199" y="164"/>
                    <a:pt x="196" y="165"/>
                  </a:cubicBezTo>
                  <a:cubicBezTo>
                    <a:pt x="195" y="166"/>
                    <a:pt x="194" y="167"/>
                    <a:pt x="193" y="168"/>
                  </a:cubicBezTo>
                  <a:cubicBezTo>
                    <a:pt x="192" y="169"/>
                    <a:pt x="190" y="168"/>
                    <a:pt x="190" y="169"/>
                  </a:cubicBezTo>
                  <a:cubicBezTo>
                    <a:pt x="187" y="168"/>
                    <a:pt x="186" y="165"/>
                    <a:pt x="182" y="164"/>
                  </a:cubicBezTo>
                  <a:cubicBezTo>
                    <a:pt x="179" y="162"/>
                    <a:pt x="180" y="166"/>
                    <a:pt x="179" y="167"/>
                  </a:cubicBezTo>
                  <a:cubicBezTo>
                    <a:pt x="176" y="168"/>
                    <a:pt x="171" y="166"/>
                    <a:pt x="169" y="169"/>
                  </a:cubicBezTo>
                  <a:cubicBezTo>
                    <a:pt x="164" y="167"/>
                    <a:pt x="161" y="163"/>
                    <a:pt x="154" y="162"/>
                  </a:cubicBezTo>
                  <a:cubicBezTo>
                    <a:pt x="155" y="160"/>
                    <a:pt x="155" y="159"/>
                    <a:pt x="154" y="155"/>
                  </a:cubicBezTo>
                  <a:cubicBezTo>
                    <a:pt x="154" y="155"/>
                    <a:pt x="153" y="155"/>
                    <a:pt x="152" y="154"/>
                  </a:cubicBezTo>
                  <a:cubicBezTo>
                    <a:pt x="152" y="154"/>
                    <a:pt x="153" y="153"/>
                    <a:pt x="152" y="153"/>
                  </a:cubicBezTo>
                  <a:cubicBezTo>
                    <a:pt x="152" y="151"/>
                    <a:pt x="149" y="150"/>
                    <a:pt x="151" y="150"/>
                  </a:cubicBezTo>
                  <a:cubicBezTo>
                    <a:pt x="150" y="149"/>
                    <a:pt x="145" y="145"/>
                    <a:pt x="144" y="148"/>
                  </a:cubicBezTo>
                  <a:cubicBezTo>
                    <a:pt x="142" y="147"/>
                    <a:pt x="142" y="143"/>
                    <a:pt x="140" y="141"/>
                  </a:cubicBezTo>
                  <a:cubicBezTo>
                    <a:pt x="139" y="138"/>
                    <a:pt x="141" y="138"/>
                    <a:pt x="141" y="136"/>
                  </a:cubicBezTo>
                  <a:cubicBezTo>
                    <a:pt x="140" y="134"/>
                    <a:pt x="139" y="135"/>
                    <a:pt x="134" y="134"/>
                  </a:cubicBezTo>
                  <a:cubicBezTo>
                    <a:pt x="131" y="136"/>
                    <a:pt x="132" y="141"/>
                    <a:pt x="126" y="140"/>
                  </a:cubicBezTo>
                  <a:cubicBezTo>
                    <a:pt x="127" y="134"/>
                    <a:pt x="122" y="136"/>
                    <a:pt x="123" y="130"/>
                  </a:cubicBezTo>
                  <a:cubicBezTo>
                    <a:pt x="120" y="130"/>
                    <a:pt x="119" y="128"/>
                    <a:pt x="115" y="129"/>
                  </a:cubicBezTo>
                  <a:cubicBezTo>
                    <a:pt x="115" y="127"/>
                    <a:pt x="116" y="128"/>
                    <a:pt x="117" y="127"/>
                  </a:cubicBezTo>
                  <a:cubicBezTo>
                    <a:pt x="114" y="123"/>
                    <a:pt x="110" y="127"/>
                    <a:pt x="103" y="126"/>
                  </a:cubicBezTo>
                  <a:cubicBezTo>
                    <a:pt x="99" y="125"/>
                    <a:pt x="95" y="123"/>
                    <a:pt x="91" y="122"/>
                  </a:cubicBezTo>
                  <a:cubicBezTo>
                    <a:pt x="88" y="123"/>
                    <a:pt x="83" y="122"/>
                    <a:pt x="82" y="126"/>
                  </a:cubicBezTo>
                  <a:cubicBezTo>
                    <a:pt x="80" y="126"/>
                    <a:pt x="79" y="126"/>
                    <a:pt x="77" y="126"/>
                  </a:cubicBezTo>
                  <a:cubicBezTo>
                    <a:pt x="75" y="126"/>
                    <a:pt x="76" y="127"/>
                    <a:pt x="75" y="127"/>
                  </a:cubicBezTo>
                  <a:cubicBezTo>
                    <a:pt x="73" y="128"/>
                    <a:pt x="74" y="125"/>
                    <a:pt x="71" y="129"/>
                  </a:cubicBezTo>
                  <a:cubicBezTo>
                    <a:pt x="71" y="129"/>
                    <a:pt x="69" y="130"/>
                    <a:pt x="70" y="131"/>
                  </a:cubicBezTo>
                  <a:cubicBezTo>
                    <a:pt x="68" y="129"/>
                    <a:pt x="67" y="127"/>
                    <a:pt x="67" y="133"/>
                  </a:cubicBezTo>
                  <a:cubicBezTo>
                    <a:pt x="66" y="133"/>
                    <a:pt x="66" y="131"/>
                    <a:pt x="64" y="131"/>
                  </a:cubicBezTo>
                  <a:cubicBezTo>
                    <a:pt x="62" y="131"/>
                    <a:pt x="64" y="133"/>
                    <a:pt x="64" y="133"/>
                  </a:cubicBezTo>
                  <a:cubicBezTo>
                    <a:pt x="62" y="136"/>
                    <a:pt x="58" y="134"/>
                    <a:pt x="57" y="138"/>
                  </a:cubicBezTo>
                  <a:cubicBezTo>
                    <a:pt x="53" y="136"/>
                    <a:pt x="45" y="138"/>
                    <a:pt x="39" y="137"/>
                  </a:cubicBezTo>
                  <a:cubicBezTo>
                    <a:pt x="37" y="137"/>
                    <a:pt x="38" y="139"/>
                    <a:pt x="37" y="140"/>
                  </a:cubicBezTo>
                  <a:cubicBezTo>
                    <a:pt x="37" y="140"/>
                    <a:pt x="35" y="140"/>
                    <a:pt x="35" y="140"/>
                  </a:cubicBezTo>
                  <a:cubicBezTo>
                    <a:pt x="33" y="140"/>
                    <a:pt x="32" y="141"/>
                    <a:pt x="30" y="141"/>
                  </a:cubicBezTo>
                  <a:cubicBezTo>
                    <a:pt x="26" y="142"/>
                    <a:pt x="19" y="145"/>
                    <a:pt x="11" y="144"/>
                  </a:cubicBezTo>
                  <a:cubicBezTo>
                    <a:pt x="12" y="141"/>
                    <a:pt x="11" y="136"/>
                    <a:pt x="15" y="136"/>
                  </a:cubicBezTo>
                  <a:cubicBezTo>
                    <a:pt x="14" y="134"/>
                    <a:pt x="17" y="129"/>
                    <a:pt x="14" y="129"/>
                  </a:cubicBezTo>
                  <a:cubicBezTo>
                    <a:pt x="10" y="128"/>
                    <a:pt x="15" y="127"/>
                    <a:pt x="14" y="123"/>
                  </a:cubicBezTo>
                  <a:cubicBezTo>
                    <a:pt x="12" y="120"/>
                    <a:pt x="12" y="126"/>
                    <a:pt x="11" y="120"/>
                  </a:cubicBezTo>
                  <a:cubicBezTo>
                    <a:pt x="11" y="120"/>
                    <a:pt x="11" y="118"/>
                    <a:pt x="11" y="117"/>
                  </a:cubicBezTo>
                  <a:cubicBezTo>
                    <a:pt x="9" y="116"/>
                    <a:pt x="11" y="117"/>
                    <a:pt x="11" y="115"/>
                  </a:cubicBezTo>
                  <a:cubicBezTo>
                    <a:pt x="10" y="112"/>
                    <a:pt x="7" y="109"/>
                    <a:pt x="9" y="108"/>
                  </a:cubicBezTo>
                  <a:cubicBezTo>
                    <a:pt x="10" y="106"/>
                    <a:pt x="7" y="107"/>
                    <a:pt x="7" y="106"/>
                  </a:cubicBezTo>
                  <a:cubicBezTo>
                    <a:pt x="6" y="106"/>
                    <a:pt x="7" y="104"/>
                    <a:pt x="7" y="103"/>
                  </a:cubicBezTo>
                  <a:cubicBezTo>
                    <a:pt x="7" y="103"/>
                    <a:pt x="5" y="99"/>
                    <a:pt x="5" y="99"/>
                  </a:cubicBezTo>
                  <a:cubicBezTo>
                    <a:pt x="3" y="98"/>
                    <a:pt x="6" y="99"/>
                    <a:pt x="5" y="96"/>
                  </a:cubicBezTo>
                  <a:cubicBezTo>
                    <a:pt x="5" y="94"/>
                    <a:pt x="2" y="94"/>
                    <a:pt x="2" y="91"/>
                  </a:cubicBezTo>
                  <a:cubicBezTo>
                    <a:pt x="6" y="91"/>
                    <a:pt x="4" y="86"/>
                    <a:pt x="7" y="85"/>
                  </a:cubicBezTo>
                  <a:cubicBezTo>
                    <a:pt x="7" y="83"/>
                    <a:pt x="4" y="84"/>
                    <a:pt x="4" y="84"/>
                  </a:cubicBezTo>
                  <a:cubicBezTo>
                    <a:pt x="3" y="82"/>
                    <a:pt x="5" y="79"/>
                    <a:pt x="1" y="80"/>
                  </a:cubicBezTo>
                  <a:cubicBezTo>
                    <a:pt x="0" y="73"/>
                    <a:pt x="3" y="71"/>
                    <a:pt x="4" y="66"/>
                  </a:cubicBezTo>
                  <a:cubicBezTo>
                    <a:pt x="5" y="68"/>
                    <a:pt x="11" y="66"/>
                    <a:pt x="11" y="63"/>
                  </a:cubicBezTo>
                  <a:cubicBezTo>
                    <a:pt x="11" y="60"/>
                    <a:pt x="20" y="62"/>
                    <a:pt x="19" y="56"/>
                  </a:cubicBezTo>
                  <a:cubicBezTo>
                    <a:pt x="27" y="57"/>
                    <a:pt x="31" y="53"/>
                    <a:pt x="37" y="53"/>
                  </a:cubicBezTo>
                  <a:cubicBezTo>
                    <a:pt x="39" y="53"/>
                    <a:pt x="38" y="51"/>
                    <a:pt x="37" y="52"/>
                  </a:cubicBezTo>
                  <a:cubicBezTo>
                    <a:pt x="40" y="49"/>
                    <a:pt x="44" y="51"/>
                    <a:pt x="44" y="46"/>
                  </a:cubicBezTo>
                  <a:cubicBezTo>
                    <a:pt x="46" y="46"/>
                    <a:pt x="46" y="47"/>
                    <a:pt x="47" y="47"/>
                  </a:cubicBezTo>
                  <a:cubicBezTo>
                    <a:pt x="51" y="48"/>
                    <a:pt x="46" y="41"/>
                    <a:pt x="51" y="43"/>
                  </a:cubicBezTo>
                  <a:cubicBezTo>
                    <a:pt x="50" y="37"/>
                    <a:pt x="51" y="38"/>
                    <a:pt x="51" y="32"/>
                  </a:cubicBezTo>
                  <a:cubicBezTo>
                    <a:pt x="55" y="32"/>
                    <a:pt x="57" y="34"/>
                    <a:pt x="60" y="35"/>
                  </a:cubicBezTo>
                  <a:cubicBezTo>
                    <a:pt x="61" y="34"/>
                    <a:pt x="61" y="31"/>
                    <a:pt x="64" y="32"/>
                  </a:cubicBezTo>
                  <a:cubicBezTo>
                    <a:pt x="62" y="29"/>
                    <a:pt x="68" y="27"/>
                    <a:pt x="64" y="26"/>
                  </a:cubicBezTo>
                  <a:cubicBezTo>
                    <a:pt x="65" y="25"/>
                    <a:pt x="67" y="25"/>
                    <a:pt x="67" y="22"/>
                  </a:cubicBezTo>
                  <a:cubicBezTo>
                    <a:pt x="71" y="23"/>
                    <a:pt x="69" y="17"/>
                    <a:pt x="74" y="19"/>
                  </a:cubicBezTo>
                  <a:cubicBezTo>
                    <a:pt x="75" y="18"/>
                    <a:pt x="77" y="16"/>
                    <a:pt x="78" y="15"/>
                  </a:cubicBezTo>
                  <a:cubicBezTo>
                    <a:pt x="80" y="16"/>
                    <a:pt x="82" y="17"/>
                    <a:pt x="85" y="16"/>
                  </a:cubicBezTo>
                  <a:cubicBezTo>
                    <a:pt x="82" y="19"/>
                    <a:pt x="86" y="18"/>
                    <a:pt x="87" y="19"/>
                  </a:cubicBezTo>
                  <a:cubicBezTo>
                    <a:pt x="87" y="19"/>
                    <a:pt x="86" y="21"/>
                    <a:pt x="87" y="21"/>
                  </a:cubicBezTo>
                  <a:cubicBezTo>
                    <a:pt x="87" y="21"/>
                    <a:pt x="89" y="20"/>
                    <a:pt x="89" y="21"/>
                  </a:cubicBezTo>
                  <a:cubicBezTo>
                    <a:pt x="90" y="21"/>
                    <a:pt x="91" y="25"/>
                    <a:pt x="95" y="23"/>
                  </a:cubicBezTo>
                  <a:cubicBezTo>
                    <a:pt x="97" y="24"/>
                    <a:pt x="96" y="16"/>
                    <a:pt x="92" y="18"/>
                  </a:cubicBezTo>
                  <a:cubicBezTo>
                    <a:pt x="93" y="16"/>
                    <a:pt x="95" y="16"/>
                    <a:pt x="96" y="15"/>
                  </a:cubicBezTo>
                  <a:cubicBezTo>
                    <a:pt x="97" y="11"/>
                    <a:pt x="98" y="10"/>
                    <a:pt x="102" y="9"/>
                  </a:cubicBezTo>
                  <a:cubicBezTo>
                    <a:pt x="102" y="6"/>
                    <a:pt x="103" y="5"/>
                    <a:pt x="106" y="5"/>
                  </a:cubicBezTo>
                  <a:cubicBezTo>
                    <a:pt x="104" y="9"/>
                    <a:pt x="105" y="7"/>
                    <a:pt x="109" y="7"/>
                  </a:cubicBezTo>
                  <a:cubicBezTo>
                    <a:pt x="115" y="0"/>
                    <a:pt x="126" y="7"/>
                    <a:pt x="134" y="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122809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62" name="流程图: 联系 8"/>
          <p:cNvSpPr/>
          <p:nvPr/>
        </p:nvSpPr>
        <p:spPr>
          <a:xfrm>
            <a:off x="6552345" y="4098768"/>
            <a:ext cx="635000" cy="944033"/>
          </a:xfrm>
          <a:custGeom>
            <a:avLst/>
            <a:gdLst/>
            <a:ahLst/>
            <a:cxnLst/>
            <a:rect l="l" t="t" r="r" b="b"/>
            <a:pathLst>
              <a:path w="1060450" h="1577190">
                <a:moveTo>
                  <a:pt x="734308" y="335078"/>
                </a:moveTo>
                <a:lnTo>
                  <a:pt x="613875" y="450848"/>
                </a:lnTo>
                <a:lnTo>
                  <a:pt x="457338" y="450848"/>
                </a:lnTo>
                <a:lnTo>
                  <a:pt x="336906" y="335079"/>
                </a:lnTo>
                <a:lnTo>
                  <a:pt x="305222" y="368039"/>
                </a:lnTo>
                <a:lnTo>
                  <a:pt x="457200" y="514131"/>
                </a:lnTo>
                <a:lnTo>
                  <a:pt x="457200" y="665162"/>
                </a:lnTo>
                <a:lnTo>
                  <a:pt x="461963" y="665162"/>
                </a:lnTo>
                <a:lnTo>
                  <a:pt x="461963" y="943530"/>
                </a:lnTo>
                <a:cubicBezTo>
                  <a:pt x="461963" y="959443"/>
                  <a:pt x="474863" y="972343"/>
                  <a:pt x="490776" y="972343"/>
                </a:cubicBezTo>
                <a:cubicBezTo>
                  <a:pt x="506689" y="972343"/>
                  <a:pt x="519589" y="959443"/>
                  <a:pt x="519589" y="943530"/>
                </a:cubicBezTo>
                <a:lnTo>
                  <a:pt x="519589" y="665162"/>
                </a:lnTo>
                <a:lnTo>
                  <a:pt x="554832" y="665162"/>
                </a:lnTo>
                <a:lnTo>
                  <a:pt x="554832" y="943530"/>
                </a:lnTo>
                <a:cubicBezTo>
                  <a:pt x="554832" y="959443"/>
                  <a:pt x="567732" y="972343"/>
                  <a:pt x="583645" y="972343"/>
                </a:cubicBezTo>
                <a:cubicBezTo>
                  <a:pt x="599558" y="972343"/>
                  <a:pt x="612458" y="959443"/>
                  <a:pt x="612458" y="943530"/>
                </a:cubicBezTo>
                <a:lnTo>
                  <a:pt x="612458" y="665162"/>
                </a:lnTo>
                <a:lnTo>
                  <a:pt x="614362" y="665162"/>
                </a:lnTo>
                <a:lnTo>
                  <a:pt x="614362" y="513796"/>
                </a:lnTo>
                <a:lnTo>
                  <a:pt x="765992" y="368038"/>
                </a:lnTo>
                <a:close/>
                <a:moveTo>
                  <a:pt x="539524" y="302757"/>
                </a:moveTo>
                <a:cubicBezTo>
                  <a:pt x="507836" y="302757"/>
                  <a:pt x="482147" y="328446"/>
                  <a:pt x="482147" y="360134"/>
                </a:cubicBezTo>
                <a:cubicBezTo>
                  <a:pt x="482147" y="391822"/>
                  <a:pt x="507836" y="417511"/>
                  <a:pt x="539524" y="417511"/>
                </a:cubicBezTo>
                <a:cubicBezTo>
                  <a:pt x="571212" y="417511"/>
                  <a:pt x="596901" y="391822"/>
                  <a:pt x="596901" y="360134"/>
                </a:cubicBezTo>
                <a:cubicBezTo>
                  <a:pt x="596901" y="328446"/>
                  <a:pt x="571212" y="302757"/>
                  <a:pt x="539524" y="302757"/>
                </a:cubicBezTo>
                <a:close/>
                <a:moveTo>
                  <a:pt x="530225" y="0"/>
                </a:moveTo>
                <a:cubicBezTo>
                  <a:pt x="823060" y="0"/>
                  <a:pt x="1060450" y="237390"/>
                  <a:pt x="1060450" y="530225"/>
                </a:cubicBezTo>
                <a:cubicBezTo>
                  <a:pt x="1060450" y="623814"/>
                  <a:pt x="1036203" y="711739"/>
                  <a:pt x="991505" y="786867"/>
                </a:cubicBezTo>
                <a:cubicBezTo>
                  <a:pt x="986896" y="797848"/>
                  <a:pt x="980778" y="808487"/>
                  <a:pt x="974005" y="819109"/>
                </a:cubicBezTo>
                <a:cubicBezTo>
                  <a:pt x="971394" y="824510"/>
                  <a:pt x="968062" y="829435"/>
                  <a:pt x="963990" y="833838"/>
                </a:cubicBezTo>
                <a:cubicBezTo>
                  <a:pt x="930875" y="885676"/>
                  <a:pt x="886613" y="938225"/>
                  <a:pt x="840383" y="984455"/>
                </a:cubicBezTo>
                <a:cubicBezTo>
                  <a:pt x="667147" y="1168274"/>
                  <a:pt x="592334" y="1361619"/>
                  <a:pt x="536574" y="1577190"/>
                </a:cubicBezTo>
                <a:cubicBezTo>
                  <a:pt x="453295" y="1380671"/>
                  <a:pt x="392243" y="1203201"/>
                  <a:pt x="267689" y="1035256"/>
                </a:cubicBezTo>
                <a:cubicBezTo>
                  <a:pt x="174316" y="941883"/>
                  <a:pt x="72008" y="838967"/>
                  <a:pt x="53924" y="759192"/>
                </a:cubicBezTo>
                <a:cubicBezTo>
                  <a:pt x="18761" y="690487"/>
                  <a:pt x="0" y="612547"/>
                  <a:pt x="0" y="530225"/>
                </a:cubicBezTo>
                <a:cubicBezTo>
                  <a:pt x="0" y="237390"/>
                  <a:pt x="237390" y="0"/>
                  <a:pt x="530225" y="0"/>
                </a:cubicBezTo>
                <a:close/>
              </a:path>
            </a:pathLst>
          </a:custGeom>
          <a:solidFill>
            <a:srgbClr val="60745A"/>
          </a:solidFill>
          <a:ln w="19050" cap="flat" cmpd="sng" algn="ctr">
            <a:solidFill>
              <a:sysClr val="window" lastClr="FFFFFF">
                <a:lumMod val="95000"/>
              </a:sysClr>
            </a:solidFill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anchor="ctr"/>
          <a:lstStyle/>
          <a:p>
            <a:pPr marL="0" marR="0" lvl="0" indent="0" algn="ctr" defTabSz="12280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63" name="流程图: 联系 8"/>
          <p:cNvSpPr/>
          <p:nvPr/>
        </p:nvSpPr>
        <p:spPr>
          <a:xfrm>
            <a:off x="4711173" y="2307054"/>
            <a:ext cx="635000" cy="944033"/>
          </a:xfrm>
          <a:custGeom>
            <a:avLst/>
            <a:gdLst/>
            <a:ahLst/>
            <a:cxnLst/>
            <a:rect l="l" t="t" r="r" b="b"/>
            <a:pathLst>
              <a:path w="1060450" h="1577190">
                <a:moveTo>
                  <a:pt x="734308" y="335078"/>
                </a:moveTo>
                <a:lnTo>
                  <a:pt x="613875" y="450848"/>
                </a:lnTo>
                <a:lnTo>
                  <a:pt x="457338" y="450848"/>
                </a:lnTo>
                <a:lnTo>
                  <a:pt x="336906" y="335079"/>
                </a:lnTo>
                <a:lnTo>
                  <a:pt x="305222" y="368039"/>
                </a:lnTo>
                <a:lnTo>
                  <a:pt x="457200" y="514131"/>
                </a:lnTo>
                <a:lnTo>
                  <a:pt x="457200" y="665162"/>
                </a:lnTo>
                <a:lnTo>
                  <a:pt x="461963" y="665162"/>
                </a:lnTo>
                <a:lnTo>
                  <a:pt x="461963" y="943530"/>
                </a:lnTo>
                <a:cubicBezTo>
                  <a:pt x="461963" y="959443"/>
                  <a:pt x="474863" y="972343"/>
                  <a:pt x="490776" y="972343"/>
                </a:cubicBezTo>
                <a:cubicBezTo>
                  <a:pt x="506689" y="972343"/>
                  <a:pt x="519589" y="959443"/>
                  <a:pt x="519589" y="943530"/>
                </a:cubicBezTo>
                <a:lnTo>
                  <a:pt x="519589" y="665162"/>
                </a:lnTo>
                <a:lnTo>
                  <a:pt x="554832" y="665162"/>
                </a:lnTo>
                <a:lnTo>
                  <a:pt x="554832" y="943530"/>
                </a:lnTo>
                <a:cubicBezTo>
                  <a:pt x="554832" y="959443"/>
                  <a:pt x="567732" y="972343"/>
                  <a:pt x="583645" y="972343"/>
                </a:cubicBezTo>
                <a:cubicBezTo>
                  <a:pt x="599558" y="972343"/>
                  <a:pt x="612458" y="959443"/>
                  <a:pt x="612458" y="943530"/>
                </a:cubicBezTo>
                <a:lnTo>
                  <a:pt x="612458" y="665162"/>
                </a:lnTo>
                <a:lnTo>
                  <a:pt x="614362" y="665162"/>
                </a:lnTo>
                <a:lnTo>
                  <a:pt x="614362" y="513796"/>
                </a:lnTo>
                <a:lnTo>
                  <a:pt x="765992" y="368038"/>
                </a:lnTo>
                <a:close/>
                <a:moveTo>
                  <a:pt x="539524" y="302757"/>
                </a:moveTo>
                <a:cubicBezTo>
                  <a:pt x="507836" y="302757"/>
                  <a:pt x="482147" y="328446"/>
                  <a:pt x="482147" y="360134"/>
                </a:cubicBezTo>
                <a:cubicBezTo>
                  <a:pt x="482147" y="391822"/>
                  <a:pt x="507836" y="417511"/>
                  <a:pt x="539524" y="417511"/>
                </a:cubicBezTo>
                <a:cubicBezTo>
                  <a:pt x="571212" y="417511"/>
                  <a:pt x="596901" y="391822"/>
                  <a:pt x="596901" y="360134"/>
                </a:cubicBezTo>
                <a:cubicBezTo>
                  <a:pt x="596901" y="328446"/>
                  <a:pt x="571212" y="302757"/>
                  <a:pt x="539524" y="302757"/>
                </a:cubicBezTo>
                <a:close/>
                <a:moveTo>
                  <a:pt x="530225" y="0"/>
                </a:moveTo>
                <a:cubicBezTo>
                  <a:pt x="823060" y="0"/>
                  <a:pt x="1060450" y="237390"/>
                  <a:pt x="1060450" y="530225"/>
                </a:cubicBezTo>
                <a:cubicBezTo>
                  <a:pt x="1060450" y="623814"/>
                  <a:pt x="1036203" y="711739"/>
                  <a:pt x="991505" y="786867"/>
                </a:cubicBezTo>
                <a:cubicBezTo>
                  <a:pt x="986896" y="797848"/>
                  <a:pt x="980778" y="808487"/>
                  <a:pt x="974005" y="819109"/>
                </a:cubicBezTo>
                <a:cubicBezTo>
                  <a:pt x="971394" y="824510"/>
                  <a:pt x="968062" y="829435"/>
                  <a:pt x="963990" y="833838"/>
                </a:cubicBezTo>
                <a:cubicBezTo>
                  <a:pt x="930875" y="885676"/>
                  <a:pt x="886613" y="938225"/>
                  <a:pt x="840383" y="984455"/>
                </a:cubicBezTo>
                <a:cubicBezTo>
                  <a:pt x="667147" y="1168274"/>
                  <a:pt x="592334" y="1361619"/>
                  <a:pt x="536574" y="1577190"/>
                </a:cubicBezTo>
                <a:cubicBezTo>
                  <a:pt x="453295" y="1380671"/>
                  <a:pt x="392243" y="1203201"/>
                  <a:pt x="267689" y="1035256"/>
                </a:cubicBezTo>
                <a:cubicBezTo>
                  <a:pt x="174316" y="941883"/>
                  <a:pt x="72008" y="838967"/>
                  <a:pt x="53924" y="759192"/>
                </a:cubicBezTo>
                <a:cubicBezTo>
                  <a:pt x="18761" y="690487"/>
                  <a:pt x="0" y="612547"/>
                  <a:pt x="0" y="530225"/>
                </a:cubicBezTo>
                <a:cubicBezTo>
                  <a:pt x="0" y="237390"/>
                  <a:pt x="237390" y="0"/>
                  <a:pt x="530225" y="0"/>
                </a:cubicBezTo>
                <a:close/>
              </a:path>
            </a:pathLst>
          </a:custGeom>
          <a:solidFill>
            <a:srgbClr val="60745A"/>
          </a:solidFill>
          <a:ln w="19050" cap="flat" cmpd="sng" algn="ctr">
            <a:solidFill>
              <a:sysClr val="window" lastClr="FFFFFF">
                <a:lumMod val="95000"/>
              </a:sysClr>
            </a:solidFill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anchor="ctr"/>
          <a:lstStyle/>
          <a:p>
            <a:pPr marL="0" marR="0" lvl="0" indent="0" algn="ctr" defTabSz="12280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64" name="流程图: 联系 8"/>
          <p:cNvSpPr/>
          <p:nvPr/>
        </p:nvSpPr>
        <p:spPr>
          <a:xfrm>
            <a:off x="1277611" y="1855101"/>
            <a:ext cx="635000" cy="944033"/>
          </a:xfrm>
          <a:custGeom>
            <a:avLst/>
            <a:gdLst/>
            <a:ahLst/>
            <a:cxnLst/>
            <a:rect l="l" t="t" r="r" b="b"/>
            <a:pathLst>
              <a:path w="1060450" h="1577190">
                <a:moveTo>
                  <a:pt x="734308" y="335078"/>
                </a:moveTo>
                <a:lnTo>
                  <a:pt x="613875" y="450848"/>
                </a:lnTo>
                <a:lnTo>
                  <a:pt x="457338" y="450848"/>
                </a:lnTo>
                <a:lnTo>
                  <a:pt x="336906" y="335079"/>
                </a:lnTo>
                <a:lnTo>
                  <a:pt x="305222" y="368039"/>
                </a:lnTo>
                <a:lnTo>
                  <a:pt x="457200" y="514131"/>
                </a:lnTo>
                <a:lnTo>
                  <a:pt x="457200" y="665162"/>
                </a:lnTo>
                <a:lnTo>
                  <a:pt x="461963" y="665162"/>
                </a:lnTo>
                <a:lnTo>
                  <a:pt x="461963" y="943530"/>
                </a:lnTo>
                <a:cubicBezTo>
                  <a:pt x="461963" y="959443"/>
                  <a:pt x="474863" y="972343"/>
                  <a:pt x="490776" y="972343"/>
                </a:cubicBezTo>
                <a:cubicBezTo>
                  <a:pt x="506689" y="972343"/>
                  <a:pt x="519589" y="959443"/>
                  <a:pt x="519589" y="943530"/>
                </a:cubicBezTo>
                <a:lnTo>
                  <a:pt x="519589" y="665162"/>
                </a:lnTo>
                <a:lnTo>
                  <a:pt x="554832" y="665162"/>
                </a:lnTo>
                <a:lnTo>
                  <a:pt x="554832" y="943530"/>
                </a:lnTo>
                <a:cubicBezTo>
                  <a:pt x="554832" y="959443"/>
                  <a:pt x="567732" y="972343"/>
                  <a:pt x="583645" y="972343"/>
                </a:cubicBezTo>
                <a:cubicBezTo>
                  <a:pt x="599558" y="972343"/>
                  <a:pt x="612458" y="959443"/>
                  <a:pt x="612458" y="943530"/>
                </a:cubicBezTo>
                <a:lnTo>
                  <a:pt x="612458" y="665162"/>
                </a:lnTo>
                <a:lnTo>
                  <a:pt x="614362" y="665162"/>
                </a:lnTo>
                <a:lnTo>
                  <a:pt x="614362" y="513796"/>
                </a:lnTo>
                <a:lnTo>
                  <a:pt x="765992" y="368038"/>
                </a:lnTo>
                <a:close/>
                <a:moveTo>
                  <a:pt x="539524" y="302757"/>
                </a:moveTo>
                <a:cubicBezTo>
                  <a:pt x="507836" y="302757"/>
                  <a:pt x="482147" y="328446"/>
                  <a:pt x="482147" y="360134"/>
                </a:cubicBezTo>
                <a:cubicBezTo>
                  <a:pt x="482147" y="391822"/>
                  <a:pt x="507836" y="417511"/>
                  <a:pt x="539524" y="417511"/>
                </a:cubicBezTo>
                <a:cubicBezTo>
                  <a:pt x="571212" y="417511"/>
                  <a:pt x="596901" y="391822"/>
                  <a:pt x="596901" y="360134"/>
                </a:cubicBezTo>
                <a:cubicBezTo>
                  <a:pt x="596901" y="328446"/>
                  <a:pt x="571212" y="302757"/>
                  <a:pt x="539524" y="302757"/>
                </a:cubicBezTo>
                <a:close/>
                <a:moveTo>
                  <a:pt x="530225" y="0"/>
                </a:moveTo>
                <a:cubicBezTo>
                  <a:pt x="823060" y="0"/>
                  <a:pt x="1060450" y="237390"/>
                  <a:pt x="1060450" y="530225"/>
                </a:cubicBezTo>
                <a:cubicBezTo>
                  <a:pt x="1060450" y="623814"/>
                  <a:pt x="1036203" y="711739"/>
                  <a:pt x="991505" y="786867"/>
                </a:cubicBezTo>
                <a:cubicBezTo>
                  <a:pt x="986896" y="797848"/>
                  <a:pt x="980778" y="808487"/>
                  <a:pt x="974005" y="819109"/>
                </a:cubicBezTo>
                <a:cubicBezTo>
                  <a:pt x="971394" y="824510"/>
                  <a:pt x="968062" y="829435"/>
                  <a:pt x="963990" y="833838"/>
                </a:cubicBezTo>
                <a:cubicBezTo>
                  <a:pt x="930875" y="885676"/>
                  <a:pt x="886613" y="938225"/>
                  <a:pt x="840383" y="984455"/>
                </a:cubicBezTo>
                <a:cubicBezTo>
                  <a:pt x="667147" y="1168274"/>
                  <a:pt x="592334" y="1361619"/>
                  <a:pt x="536574" y="1577190"/>
                </a:cubicBezTo>
                <a:cubicBezTo>
                  <a:pt x="453295" y="1380671"/>
                  <a:pt x="392243" y="1203201"/>
                  <a:pt x="267689" y="1035256"/>
                </a:cubicBezTo>
                <a:cubicBezTo>
                  <a:pt x="174316" y="941883"/>
                  <a:pt x="72008" y="838967"/>
                  <a:pt x="53924" y="759192"/>
                </a:cubicBezTo>
                <a:cubicBezTo>
                  <a:pt x="18761" y="690487"/>
                  <a:pt x="0" y="612547"/>
                  <a:pt x="0" y="530225"/>
                </a:cubicBezTo>
                <a:cubicBezTo>
                  <a:pt x="0" y="237390"/>
                  <a:pt x="237390" y="0"/>
                  <a:pt x="530225" y="0"/>
                </a:cubicBezTo>
                <a:close/>
              </a:path>
            </a:pathLst>
          </a:custGeom>
          <a:solidFill>
            <a:srgbClr val="60745A"/>
          </a:solidFill>
          <a:ln w="19050" cap="flat" cmpd="sng" algn="ctr">
            <a:solidFill>
              <a:sysClr val="window" lastClr="FFFFFF">
                <a:lumMod val="95000"/>
              </a:sysClr>
            </a:solidFill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anchor="ctr"/>
          <a:lstStyle/>
          <a:p>
            <a:pPr marL="0" marR="0" lvl="0" indent="0" algn="ctr" defTabSz="12280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65" name="矩形 164"/>
          <p:cNvSpPr/>
          <p:nvPr/>
        </p:nvSpPr>
        <p:spPr>
          <a:xfrm>
            <a:off x="8125189" y="1796819"/>
            <a:ext cx="185659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00"/>
            <a:r>
              <a:rPr lang="zh-CN" altLang="en-US" sz="1865" b="1" dirty="0">
                <a:solidFill>
                  <a:prstClr val="black">
                    <a:lumMod val="85000"/>
                    <a:lumOff val="15000"/>
                  </a:prstClr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Click to add a title</a:t>
            </a:r>
          </a:p>
        </p:txBody>
      </p:sp>
      <p:sp>
        <p:nvSpPr>
          <p:cNvPr id="166" name="矩形 165"/>
          <p:cNvSpPr/>
          <p:nvPr/>
        </p:nvSpPr>
        <p:spPr>
          <a:xfrm>
            <a:off x="8177185" y="3110967"/>
            <a:ext cx="185659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00"/>
            <a:r>
              <a:rPr lang="zh-CN" altLang="en-US" sz="1865" b="1" dirty="0">
                <a:solidFill>
                  <a:prstClr val="black">
                    <a:lumMod val="85000"/>
                    <a:lumOff val="15000"/>
                  </a:prstClr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Click to add title two</a:t>
            </a:r>
          </a:p>
        </p:txBody>
      </p:sp>
      <p:sp>
        <p:nvSpPr>
          <p:cNvPr id="167" name="矩形 166"/>
          <p:cNvSpPr/>
          <p:nvPr/>
        </p:nvSpPr>
        <p:spPr>
          <a:xfrm>
            <a:off x="8239738" y="4466045"/>
            <a:ext cx="185659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00"/>
            <a:r>
              <a:rPr lang="zh-CN" altLang="en-US" sz="1865" b="1" dirty="0">
                <a:solidFill>
                  <a:prstClr val="black">
                    <a:lumMod val="85000"/>
                    <a:lumOff val="15000"/>
                  </a:prstClr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Click to add title three</a:t>
            </a:r>
          </a:p>
        </p:txBody>
      </p:sp>
      <p:cxnSp>
        <p:nvCxnSpPr>
          <p:cNvPr id="168" name="直接连接符 167"/>
          <p:cNvCxnSpPr/>
          <p:nvPr/>
        </p:nvCxnSpPr>
        <p:spPr>
          <a:xfrm>
            <a:off x="8201356" y="2282621"/>
            <a:ext cx="2609175" cy="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dash"/>
            <a:headEnd type="none" w="med" len="med"/>
            <a:tailEnd type="none" w="med" len="med"/>
          </a:ln>
          <a:effectLst/>
        </p:spPr>
      </p:cxnSp>
      <p:cxnSp>
        <p:nvCxnSpPr>
          <p:cNvPr id="169" name="直接连接符 168"/>
          <p:cNvCxnSpPr/>
          <p:nvPr/>
        </p:nvCxnSpPr>
        <p:spPr>
          <a:xfrm>
            <a:off x="8239363" y="3597897"/>
            <a:ext cx="2609175" cy="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dash"/>
            <a:headEnd type="none" w="med" len="med"/>
            <a:tailEnd type="none" w="med" len="med"/>
          </a:ln>
          <a:effectLst/>
        </p:spPr>
      </p:cxnSp>
      <p:cxnSp>
        <p:nvCxnSpPr>
          <p:cNvPr id="170" name="直接连接符 169"/>
          <p:cNvCxnSpPr/>
          <p:nvPr/>
        </p:nvCxnSpPr>
        <p:spPr>
          <a:xfrm>
            <a:off x="8308619" y="4952977"/>
            <a:ext cx="2609175" cy="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dash"/>
            <a:headEnd type="none" w="med" len="med"/>
            <a:tailEnd type="none" w="med" len="med"/>
          </a:ln>
          <a:effectLst/>
        </p:spPr>
      </p:cxnSp>
      <p:sp>
        <p:nvSpPr>
          <p:cNvPr id="171" name="TextBox 615"/>
          <p:cNvSpPr txBox="1"/>
          <p:nvPr/>
        </p:nvSpPr>
        <p:spPr>
          <a:xfrm>
            <a:off x="8113019" y="2298264"/>
            <a:ext cx="3339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Click to enter the brief text content, the text content needs to be a refined description of the section content</a:t>
            </a:r>
            <a:endParaRPr lang="en-US" altLang="zh-CN" sz="1200" dirty="0">
              <a:solidFill>
                <a:prstClr val="black">
                  <a:lumMod val="65000"/>
                  <a:lumOff val="35000"/>
                </a:prst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  <p:sp>
        <p:nvSpPr>
          <p:cNvPr id="172" name="TextBox 616"/>
          <p:cNvSpPr txBox="1"/>
          <p:nvPr/>
        </p:nvSpPr>
        <p:spPr>
          <a:xfrm>
            <a:off x="8163316" y="3612412"/>
            <a:ext cx="3310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Click to enter the brief text content, the text content needs to be a refined description of the section content</a:t>
            </a:r>
            <a:endParaRPr lang="en-US" altLang="zh-CN" sz="1200" dirty="0">
              <a:solidFill>
                <a:prstClr val="black">
                  <a:lumMod val="65000"/>
                  <a:lumOff val="35000"/>
                </a:prst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  <p:sp>
        <p:nvSpPr>
          <p:cNvPr id="173" name="TextBox 617"/>
          <p:cNvSpPr txBox="1"/>
          <p:nvPr/>
        </p:nvSpPr>
        <p:spPr>
          <a:xfrm>
            <a:off x="8226999" y="4967492"/>
            <a:ext cx="3342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Click to enter the brief text content, the text content needs to be a refined description of the section content</a:t>
            </a:r>
            <a:endParaRPr lang="en-US" altLang="zh-CN" sz="1200" dirty="0">
              <a:solidFill>
                <a:prstClr val="black">
                  <a:lumMod val="65000"/>
                  <a:lumOff val="35000"/>
                </a:prst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/>
      <p:bldP spid="163" grpId="0" animBg="1"/>
      <p:bldP spid="164" grpId="0" animBg="1"/>
      <p:bldP spid="165" grpId="0"/>
      <p:bldP spid="166" grpId="0"/>
      <p:bldP spid="167" grpId="0"/>
      <p:bldP spid="171" grpId="0"/>
      <p:bldP spid="172" grpId="0"/>
      <p:bldP spid="17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4795155" cy="966849"/>
            <a:chOff x="609602" y="271647"/>
            <a:chExt cx="4795155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4096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Next year's work plan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sp>
        <p:nvSpPr>
          <p:cNvPr id="37" name="椭圆 36"/>
          <p:cNvSpPr/>
          <p:nvPr/>
        </p:nvSpPr>
        <p:spPr>
          <a:xfrm>
            <a:off x="1104240" y="3485518"/>
            <a:ext cx="906825" cy="906825"/>
          </a:xfrm>
          <a:prstGeom prst="ellipse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方正隶变_GBK" panose="03000509000000000000" pitchFamily="65" charset="-122"/>
                <a:ea typeface="方正隶变_GBK" panose="03000509000000000000" pitchFamily="65" charset="-122"/>
              </a:rPr>
              <a:t>Title</a:t>
            </a:r>
          </a:p>
        </p:txBody>
      </p:sp>
      <p:sp>
        <p:nvSpPr>
          <p:cNvPr id="38" name="虚尾箭头 37"/>
          <p:cNvSpPr/>
          <p:nvPr/>
        </p:nvSpPr>
        <p:spPr>
          <a:xfrm>
            <a:off x="2261154" y="3767368"/>
            <a:ext cx="526939" cy="343123"/>
          </a:xfrm>
          <a:prstGeom prst="stripedRightArrow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65" b="0" i="0" u="none" strike="noStrike" kern="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3038183" y="3485518"/>
            <a:ext cx="906825" cy="906825"/>
          </a:xfrm>
          <a:prstGeom prst="ellipse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方正隶变_GBK" panose="03000509000000000000" pitchFamily="65" charset="-122"/>
                <a:ea typeface="方正隶变_GBK" panose="03000509000000000000" pitchFamily="65" charset="-122"/>
              </a:rPr>
              <a:t>Title</a:t>
            </a:r>
          </a:p>
        </p:txBody>
      </p:sp>
      <p:sp>
        <p:nvSpPr>
          <p:cNvPr id="40" name="虚尾箭头 39"/>
          <p:cNvSpPr/>
          <p:nvPr/>
        </p:nvSpPr>
        <p:spPr>
          <a:xfrm>
            <a:off x="4195097" y="3767368"/>
            <a:ext cx="526939" cy="343123"/>
          </a:xfrm>
          <a:prstGeom prst="stripedRightArrow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65" b="0" i="0" u="none" strike="noStrike" kern="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4972126" y="3485518"/>
            <a:ext cx="906825" cy="906825"/>
          </a:xfrm>
          <a:prstGeom prst="ellipse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方正隶变_GBK" panose="03000509000000000000" pitchFamily="65" charset="-122"/>
                <a:ea typeface="方正隶变_GBK" panose="03000509000000000000" pitchFamily="65" charset="-122"/>
              </a:rPr>
              <a:t>Title</a:t>
            </a:r>
          </a:p>
        </p:txBody>
      </p:sp>
      <p:sp>
        <p:nvSpPr>
          <p:cNvPr id="42" name="虚尾箭头 41"/>
          <p:cNvSpPr/>
          <p:nvPr/>
        </p:nvSpPr>
        <p:spPr>
          <a:xfrm>
            <a:off x="6129039" y="3767368"/>
            <a:ext cx="526939" cy="343123"/>
          </a:xfrm>
          <a:prstGeom prst="stripedRightArrow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65" b="0" i="0" u="none" strike="noStrike" kern="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6906068" y="3109266"/>
            <a:ext cx="1659332" cy="1659332"/>
          </a:xfrm>
          <a:prstGeom prst="ellipse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方正隶变_GBK" panose="03000509000000000000" pitchFamily="65" charset="-122"/>
                <a:ea typeface="方正隶变_GBK" panose="03000509000000000000" pitchFamily="65" charset="-122"/>
              </a:rPr>
              <a:t>Title</a:t>
            </a:r>
          </a:p>
        </p:txBody>
      </p:sp>
      <p:sp>
        <p:nvSpPr>
          <p:cNvPr id="44" name="虚尾箭头 43"/>
          <p:cNvSpPr/>
          <p:nvPr/>
        </p:nvSpPr>
        <p:spPr>
          <a:xfrm>
            <a:off x="8815487" y="3767368"/>
            <a:ext cx="526939" cy="343123"/>
          </a:xfrm>
          <a:prstGeom prst="stripedRightArrow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65" b="0" i="0" u="none" strike="noStrike" kern="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9489963" y="3416035"/>
            <a:ext cx="1045788" cy="1045788"/>
          </a:xfrm>
          <a:prstGeom prst="ellipse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65" b="1" i="0" u="none" strike="noStrike" kern="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方正隶变_GBK" panose="03000509000000000000" pitchFamily="65" charset="-122"/>
                <a:ea typeface="方正隶变_GBK" panose="03000509000000000000" pitchFamily="65" charset="-122"/>
              </a:rPr>
              <a:t>Title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511232" y="1566469"/>
            <a:ext cx="3013080" cy="1787392"/>
            <a:chOff x="1602873" y="1131590"/>
            <a:chExt cx="2041346" cy="1210948"/>
          </a:xfrm>
        </p:grpSpPr>
        <p:sp>
          <p:nvSpPr>
            <p:cNvPr id="47" name="椭圆 46"/>
            <p:cNvSpPr/>
            <p:nvPr/>
          </p:nvSpPr>
          <p:spPr>
            <a:xfrm>
              <a:off x="1602873" y="2259515"/>
              <a:ext cx="83023" cy="83023"/>
            </a:xfrm>
            <a:prstGeom prst="ellipse">
              <a:avLst/>
            </a:prstGeom>
            <a:solidFill>
              <a:srgbClr val="60745A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</p:txBody>
        </p:sp>
        <p:cxnSp>
          <p:nvCxnSpPr>
            <p:cNvPr id="48" name="直接连接符 47"/>
            <p:cNvCxnSpPr>
              <a:stCxn id="47" idx="0"/>
            </p:cNvCxnSpPr>
            <p:nvPr/>
          </p:nvCxnSpPr>
          <p:spPr>
            <a:xfrm flipV="1">
              <a:off x="1644384" y="1131590"/>
              <a:ext cx="0" cy="1127925"/>
            </a:xfrm>
            <a:prstGeom prst="line">
              <a:avLst/>
            </a:prstGeom>
            <a:noFill/>
            <a:ln w="9525" cap="flat" cmpd="sng" algn="ctr">
              <a:solidFill>
                <a:srgbClr val="60745A"/>
              </a:solidFill>
              <a:prstDash val="solid"/>
            </a:ln>
            <a:effectLst/>
          </p:spPr>
        </p:cxnSp>
        <p:sp>
          <p:nvSpPr>
            <p:cNvPr id="49" name="文本框 3"/>
            <p:cNvSpPr txBox="1"/>
            <p:nvPr/>
          </p:nvSpPr>
          <p:spPr>
            <a:xfrm>
              <a:off x="1685896" y="1147321"/>
              <a:ext cx="1958323" cy="590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60745A"/>
                  </a:solidFill>
                  <a:effectLst/>
                  <a:uLnTx/>
                  <a:uFillTx/>
                  <a:latin typeface="南宋书局体" panose="02000000000000000000" pitchFamily="2" charset="-122"/>
                  <a:ea typeface="南宋书局体" panose="02000000000000000000" pitchFamily="2" charset="-122"/>
                </a:rPr>
                <a:t>Title text</a:t>
              </a:r>
              <a:endParaRPr kumimoji="0" lang="en-US" altLang="zh-CN" sz="1865" b="1" i="0" u="none" strike="noStrike" kern="0" cap="none" spc="0" normalizeH="0" baseline="0" noProof="0" dirty="0">
                <a:ln>
                  <a:noFill/>
                </a:ln>
                <a:solidFill>
                  <a:srgbClr val="60745A"/>
                </a:solidFill>
                <a:effectLst/>
                <a:uLnTx/>
                <a:uFillTx/>
                <a:latin typeface="南宋书局体" panose="02000000000000000000" pitchFamily="2" charset="-122"/>
                <a:ea typeface="南宋书局体" panose="02000000000000000000" pitchFamily="2" charset="-122"/>
              </a:endParaRPr>
            </a:p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Click add text Click add text    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Click add text Click add text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701521" y="1219185"/>
            <a:ext cx="3013080" cy="1745256"/>
            <a:chOff x="1602873" y="896307"/>
            <a:chExt cx="2041346" cy="1182402"/>
          </a:xfrm>
        </p:grpSpPr>
        <p:sp>
          <p:nvSpPr>
            <p:cNvPr id="51" name="椭圆 50"/>
            <p:cNvSpPr/>
            <p:nvPr/>
          </p:nvSpPr>
          <p:spPr>
            <a:xfrm>
              <a:off x="1602873" y="1995686"/>
              <a:ext cx="83023" cy="83023"/>
            </a:xfrm>
            <a:prstGeom prst="ellipse">
              <a:avLst/>
            </a:prstGeom>
            <a:solidFill>
              <a:srgbClr val="60745A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</p:txBody>
        </p:sp>
        <p:cxnSp>
          <p:nvCxnSpPr>
            <p:cNvPr id="52" name="直接连接符 51"/>
            <p:cNvCxnSpPr/>
            <p:nvPr/>
          </p:nvCxnSpPr>
          <p:spPr>
            <a:xfrm flipV="1">
              <a:off x="1637875" y="896307"/>
              <a:ext cx="0" cy="1127925"/>
            </a:xfrm>
            <a:prstGeom prst="line">
              <a:avLst/>
            </a:prstGeom>
            <a:noFill/>
            <a:ln w="9525" cap="flat" cmpd="sng" algn="ctr">
              <a:solidFill>
                <a:srgbClr val="60745A"/>
              </a:solidFill>
              <a:prstDash val="solid"/>
            </a:ln>
            <a:effectLst/>
          </p:spPr>
        </p:cxnSp>
        <p:sp>
          <p:nvSpPr>
            <p:cNvPr id="53" name="文本框 3"/>
            <p:cNvSpPr txBox="1"/>
            <p:nvPr/>
          </p:nvSpPr>
          <p:spPr>
            <a:xfrm>
              <a:off x="1685896" y="1147321"/>
              <a:ext cx="1958323" cy="5908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60745A"/>
                  </a:solidFill>
                  <a:effectLst/>
                  <a:uLnTx/>
                  <a:uFillTx/>
                  <a:latin typeface="南宋书局体" panose="02000000000000000000" pitchFamily="2" charset="-122"/>
                  <a:ea typeface="南宋书局体" panose="02000000000000000000" pitchFamily="2" charset="-122"/>
                </a:rPr>
                <a:t>Title text</a:t>
              </a:r>
              <a:endParaRPr kumimoji="0" lang="en-US" altLang="zh-CN" sz="1865" b="1" i="0" u="none" strike="noStrike" kern="0" cap="none" spc="0" normalizeH="0" baseline="0" noProof="0" dirty="0">
                <a:ln>
                  <a:noFill/>
                </a:ln>
                <a:solidFill>
                  <a:srgbClr val="60745A"/>
                </a:solidFill>
                <a:effectLst/>
                <a:uLnTx/>
                <a:uFillTx/>
                <a:latin typeface="南宋书局体" panose="02000000000000000000" pitchFamily="2" charset="-122"/>
                <a:ea typeface="南宋书局体" panose="02000000000000000000" pitchFamily="2" charset="-122"/>
              </a:endParaRPr>
            </a:p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Click add text Click add text    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Click add text Click add text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3430323" y="4542469"/>
            <a:ext cx="3015668" cy="1670840"/>
            <a:chOff x="2572146" y="3406852"/>
            <a:chExt cx="2261751" cy="1253130"/>
          </a:xfrm>
        </p:grpSpPr>
        <p:grpSp>
          <p:nvGrpSpPr>
            <p:cNvPr id="55" name="组合 54"/>
            <p:cNvGrpSpPr/>
            <p:nvPr/>
          </p:nvGrpSpPr>
          <p:grpSpPr>
            <a:xfrm>
              <a:off x="2572146" y="3406852"/>
              <a:ext cx="91908" cy="1253130"/>
              <a:chOff x="5796760" y="3373688"/>
              <a:chExt cx="83023" cy="1131985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5796760" y="3373688"/>
                <a:ext cx="83023" cy="83023"/>
              </a:xfrm>
              <a:prstGeom prst="ellipse">
                <a:avLst/>
              </a:prstGeom>
              <a:solidFill>
                <a:srgbClr val="60745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方正隶变_GBK" panose="03000509000000000000" pitchFamily="65" charset="-122"/>
                  <a:ea typeface="方正隶变_GBK" panose="03000509000000000000" pitchFamily="65" charset="-122"/>
                </a:endParaRPr>
              </a:p>
            </p:txBody>
          </p:sp>
          <p:cxnSp>
            <p:nvCxnSpPr>
              <p:cNvPr id="58" name="直接连接符 57"/>
              <p:cNvCxnSpPr>
                <a:stCxn id="57" idx="4"/>
              </p:cNvCxnSpPr>
              <p:nvPr/>
            </p:nvCxnSpPr>
            <p:spPr>
              <a:xfrm>
                <a:off x="5838271" y="3456711"/>
                <a:ext cx="0" cy="1048962"/>
              </a:xfrm>
              <a:prstGeom prst="line">
                <a:avLst/>
              </a:prstGeom>
              <a:noFill/>
              <a:ln w="9525" cap="flat" cmpd="sng" algn="ctr">
                <a:solidFill>
                  <a:srgbClr val="60745A"/>
                </a:solidFill>
                <a:prstDash val="solid"/>
              </a:ln>
              <a:effectLst/>
            </p:spPr>
          </p:cxnSp>
        </p:grpSp>
        <p:sp>
          <p:nvSpPr>
            <p:cNvPr id="56" name="文本框 3"/>
            <p:cNvSpPr txBox="1"/>
            <p:nvPr/>
          </p:nvSpPr>
          <p:spPr>
            <a:xfrm>
              <a:off x="2665996" y="3704585"/>
              <a:ext cx="2167901" cy="654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60745A"/>
                  </a:solidFill>
                  <a:effectLst/>
                  <a:uLnTx/>
                  <a:uFillTx/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Title text</a:t>
              </a:r>
              <a:endParaRPr kumimoji="0" lang="en-US" altLang="zh-CN" sz="1865" b="1" i="0" u="none" strike="noStrike" kern="0" cap="none" spc="0" normalizeH="0" baseline="0" noProof="0" dirty="0">
                <a:ln>
                  <a:noFill/>
                </a:ln>
                <a:solidFill>
                  <a:srgbClr val="60745A"/>
                </a:solidFill>
                <a:effectLst/>
                <a:uLnTx/>
                <a:uFillTx/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Click add text Click add text    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Click add text Click add text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4342871" cy="966849"/>
            <a:chOff x="609602" y="271647"/>
            <a:chExt cx="4342871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36444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Next year's work plan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2958316" y="1210682"/>
            <a:ext cx="287692" cy="4626868"/>
            <a:chOff x="2563371" y="1931386"/>
            <a:chExt cx="262016" cy="4213920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2697640" y="1931386"/>
              <a:ext cx="0" cy="4213920"/>
            </a:xfrm>
            <a:prstGeom prst="line">
              <a:avLst/>
            </a:prstGeom>
            <a:noFill/>
            <a:ln w="12700" cap="flat" cmpd="sng" algn="ctr">
              <a:solidFill>
                <a:srgbClr val="60745A"/>
              </a:solidFill>
              <a:prstDash val="solid"/>
            </a:ln>
            <a:effectLst/>
          </p:spPr>
        </p:cxnSp>
        <p:sp>
          <p:nvSpPr>
            <p:cNvPr id="22" name="椭圆 21"/>
            <p:cNvSpPr/>
            <p:nvPr/>
          </p:nvSpPr>
          <p:spPr>
            <a:xfrm>
              <a:off x="2569893" y="2447365"/>
              <a:ext cx="255494" cy="255494"/>
            </a:xfrm>
            <a:prstGeom prst="ellipse">
              <a:avLst/>
            </a:prstGeom>
            <a:solidFill>
              <a:srgbClr val="60745A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27C5D6"/>
                </a:solidFill>
                <a:effectLst/>
                <a:uLnTx/>
                <a:uFillTx/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569893" y="4040841"/>
              <a:ext cx="255494" cy="255494"/>
            </a:xfrm>
            <a:prstGeom prst="ellipse">
              <a:avLst/>
            </a:prstGeom>
            <a:solidFill>
              <a:srgbClr val="60745A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27C5D6"/>
                </a:solidFill>
                <a:effectLst/>
                <a:uLnTx/>
                <a:uFillTx/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2563371" y="5634317"/>
              <a:ext cx="255494" cy="255494"/>
            </a:xfrm>
            <a:prstGeom prst="ellipse">
              <a:avLst/>
            </a:prstGeom>
            <a:solidFill>
              <a:srgbClr val="60745A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27C5D6"/>
                </a:solidFill>
                <a:effectLst/>
                <a:uLnTx/>
                <a:uFillTx/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</p:txBody>
        </p:sp>
      </p:grpSp>
      <p:sp>
        <p:nvSpPr>
          <p:cNvPr id="25" name="泪滴形 24"/>
          <p:cNvSpPr/>
          <p:nvPr/>
        </p:nvSpPr>
        <p:spPr>
          <a:xfrm rot="2700000">
            <a:off x="1210387" y="1289044"/>
            <a:ext cx="1256891" cy="1256891"/>
          </a:xfrm>
          <a:prstGeom prst="teardrop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南宋书局体" panose="02000000000000000000" pitchFamily="2" charset="-122"/>
                <a:ea typeface="南宋书局体" panose="02000000000000000000" pitchFamily="2" charset="-122"/>
              </a:rPr>
              <a:t>Title</a:t>
            </a:r>
          </a:p>
        </p:txBody>
      </p:sp>
      <p:sp>
        <p:nvSpPr>
          <p:cNvPr id="26" name="泪滴形 25"/>
          <p:cNvSpPr/>
          <p:nvPr/>
        </p:nvSpPr>
        <p:spPr>
          <a:xfrm rot="2700000">
            <a:off x="1200250" y="4817116"/>
            <a:ext cx="1256891" cy="1256891"/>
          </a:xfrm>
          <a:prstGeom prst="teardrop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南宋书局体" panose="02000000000000000000" pitchFamily="2" charset="-122"/>
                <a:ea typeface="南宋书局体" panose="02000000000000000000" pitchFamily="2" charset="-122"/>
              </a:rPr>
              <a:t>Title</a:t>
            </a:r>
          </a:p>
        </p:txBody>
      </p:sp>
      <p:sp>
        <p:nvSpPr>
          <p:cNvPr id="27" name="泪滴形 26"/>
          <p:cNvSpPr/>
          <p:nvPr/>
        </p:nvSpPr>
        <p:spPr>
          <a:xfrm rot="2700000">
            <a:off x="1210387" y="3038676"/>
            <a:ext cx="1256891" cy="1256891"/>
          </a:xfrm>
          <a:prstGeom prst="teardrop">
            <a:avLst/>
          </a:prstGeom>
          <a:solidFill>
            <a:srgbClr val="60745A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南宋书局体" panose="02000000000000000000" pitchFamily="2" charset="-122"/>
                <a:ea typeface="南宋书局体" panose="02000000000000000000" pitchFamily="2" charset="-122"/>
              </a:rPr>
              <a:t>Title</a:t>
            </a:r>
          </a:p>
        </p:txBody>
      </p:sp>
      <p:sp>
        <p:nvSpPr>
          <p:cNvPr id="28" name="矩形 27"/>
          <p:cNvSpPr/>
          <p:nvPr/>
        </p:nvSpPr>
        <p:spPr>
          <a:xfrm>
            <a:off x="3914829" y="1562167"/>
            <a:ext cx="6886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/>
            <a:r>
              <a:rPr lang="zh-CN" altLang="en-US" sz="1600" dirty="0">
                <a:solidFill>
                  <a:srgbClr val="808080"/>
                </a:solidFill>
                <a:latin typeface="方正隶变_GBK" panose="03000509000000000000" pitchFamily="65" charset="-122"/>
                <a:ea typeface="方正隶变_GBK" panose="03000509000000000000" pitchFamily="65" charset="-122"/>
                <a:sym typeface="微软雅黑" panose="020B0503020204020204" charset="-122"/>
              </a:rPr>
              <a:t>Enter your content, or right-click after copying it to keep only the text paste.</a:t>
            </a:r>
          </a:p>
        </p:txBody>
      </p:sp>
      <p:sp>
        <p:nvSpPr>
          <p:cNvPr id="29" name="矩形 28"/>
          <p:cNvSpPr/>
          <p:nvPr/>
        </p:nvSpPr>
        <p:spPr>
          <a:xfrm>
            <a:off x="3914829" y="3205455"/>
            <a:ext cx="6886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/>
            <a:r>
              <a:rPr lang="zh-CN" altLang="en-US" sz="1600" dirty="0">
                <a:solidFill>
                  <a:srgbClr val="808080"/>
                </a:solidFill>
                <a:latin typeface="方正隶变_GBK" panose="03000509000000000000" pitchFamily="65" charset="-122"/>
                <a:ea typeface="方正隶变_GBK" panose="03000509000000000000" pitchFamily="65" charset="-122"/>
                <a:sym typeface="微软雅黑" panose="020B0503020204020204" charset="-122"/>
              </a:rPr>
              <a:t>Enter your content, or right-click after copying it to keep only the text paste.</a:t>
            </a:r>
          </a:p>
        </p:txBody>
      </p:sp>
      <p:sp>
        <p:nvSpPr>
          <p:cNvPr id="30" name="矩形 29"/>
          <p:cNvSpPr/>
          <p:nvPr/>
        </p:nvSpPr>
        <p:spPr>
          <a:xfrm>
            <a:off x="3914829" y="4964088"/>
            <a:ext cx="6886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/>
            <a:r>
              <a:rPr lang="zh-CN" altLang="en-US" sz="1600" dirty="0">
                <a:solidFill>
                  <a:srgbClr val="808080"/>
                </a:solidFill>
                <a:latin typeface="方正隶变_GBK" panose="03000509000000000000" pitchFamily="65" charset="-122"/>
                <a:ea typeface="方正隶变_GBK" panose="03000509000000000000" pitchFamily="65" charset="-122"/>
                <a:sym typeface="微软雅黑" panose="020B0503020204020204" charset="-122"/>
              </a:rPr>
              <a:t>Enter your content, or right-click after copying it to keep only the text paste.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/>
      <p:bldP spid="29" grpId="0"/>
      <p:bldP spid="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4734280" cy="966849"/>
            <a:chOff x="609602" y="271647"/>
            <a:chExt cx="4734280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4035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Next year's work plan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cxnSp>
        <p:nvCxnSpPr>
          <p:cNvPr id="20" name="Straight Connector 36"/>
          <p:cNvCxnSpPr>
            <a:cxnSpLocks noChangeShapeType="1"/>
          </p:cNvCxnSpPr>
          <p:nvPr/>
        </p:nvCxnSpPr>
        <p:spPr bwMode="auto">
          <a:xfrm rot="5400000" flipH="1" flipV="1">
            <a:off x="3754339" y="4864928"/>
            <a:ext cx="546100" cy="2117"/>
          </a:xfrm>
          <a:prstGeom prst="line">
            <a:avLst/>
          </a:prstGeom>
          <a:noFill/>
          <a:ln w="25400">
            <a:solidFill>
              <a:srgbClr val="60745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37"/>
          <p:cNvCxnSpPr>
            <a:cxnSpLocks noChangeShapeType="1"/>
          </p:cNvCxnSpPr>
          <p:nvPr/>
        </p:nvCxnSpPr>
        <p:spPr bwMode="auto">
          <a:xfrm rot="5400000" flipH="1" flipV="1">
            <a:off x="6395939" y="4864928"/>
            <a:ext cx="546100" cy="2117"/>
          </a:xfrm>
          <a:prstGeom prst="line">
            <a:avLst/>
          </a:prstGeom>
          <a:noFill/>
          <a:ln w="25400">
            <a:solidFill>
              <a:srgbClr val="60745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38"/>
          <p:cNvCxnSpPr>
            <a:cxnSpLocks noChangeShapeType="1"/>
          </p:cNvCxnSpPr>
          <p:nvPr/>
        </p:nvCxnSpPr>
        <p:spPr bwMode="auto">
          <a:xfrm rot="5400000" flipH="1" flipV="1">
            <a:off x="8935939" y="4864928"/>
            <a:ext cx="546100" cy="2117"/>
          </a:xfrm>
          <a:prstGeom prst="line">
            <a:avLst/>
          </a:prstGeom>
          <a:noFill/>
          <a:ln w="25400">
            <a:solidFill>
              <a:srgbClr val="60745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33"/>
          <p:cNvCxnSpPr>
            <a:cxnSpLocks noChangeShapeType="1"/>
          </p:cNvCxnSpPr>
          <p:nvPr/>
        </p:nvCxnSpPr>
        <p:spPr bwMode="auto">
          <a:xfrm rot="5400000" flipH="1" flipV="1">
            <a:off x="5074080" y="2975803"/>
            <a:ext cx="548217" cy="2117"/>
          </a:xfrm>
          <a:prstGeom prst="line">
            <a:avLst/>
          </a:prstGeom>
          <a:noFill/>
          <a:ln w="25400">
            <a:solidFill>
              <a:srgbClr val="60745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34"/>
          <p:cNvCxnSpPr>
            <a:cxnSpLocks noChangeShapeType="1"/>
          </p:cNvCxnSpPr>
          <p:nvPr/>
        </p:nvCxnSpPr>
        <p:spPr bwMode="auto">
          <a:xfrm rot="5400000" flipH="1" flipV="1">
            <a:off x="7614080" y="2975803"/>
            <a:ext cx="548217" cy="2117"/>
          </a:xfrm>
          <a:prstGeom prst="line">
            <a:avLst/>
          </a:prstGeom>
          <a:noFill/>
          <a:ln w="25400">
            <a:solidFill>
              <a:srgbClr val="60745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32"/>
          <p:cNvCxnSpPr>
            <a:cxnSpLocks noChangeShapeType="1"/>
          </p:cNvCxnSpPr>
          <p:nvPr/>
        </p:nvCxnSpPr>
        <p:spPr bwMode="auto">
          <a:xfrm rot="5400000" flipH="1" flipV="1">
            <a:off x="2431423" y="2974745"/>
            <a:ext cx="548217" cy="4233"/>
          </a:xfrm>
          <a:prstGeom prst="line">
            <a:avLst/>
          </a:prstGeom>
          <a:noFill/>
          <a:ln w="25400">
            <a:solidFill>
              <a:srgbClr val="60745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任意多边形 25"/>
          <p:cNvSpPr>
            <a:spLocks noChangeArrowheads="1"/>
          </p:cNvSpPr>
          <p:nvPr/>
        </p:nvSpPr>
        <p:spPr bwMode="auto">
          <a:xfrm>
            <a:off x="8619498" y="3047769"/>
            <a:ext cx="1452033" cy="1727200"/>
          </a:xfrm>
          <a:custGeom>
            <a:avLst/>
            <a:gdLst>
              <a:gd name="connsiteX0" fmla="*/ 441457 w 1089157"/>
              <a:gd name="connsiteY0" fmla="*/ 0 h 1295400"/>
              <a:gd name="connsiteX1" fmla="*/ 1089157 w 1089157"/>
              <a:gd name="connsiteY1" fmla="*/ 647700 h 1295400"/>
              <a:gd name="connsiteX2" fmla="*/ 441457 w 1089157"/>
              <a:gd name="connsiteY2" fmla="*/ 1295400 h 1295400"/>
              <a:gd name="connsiteX3" fmla="*/ 79322 w 1089157"/>
              <a:gd name="connsiteY3" fmla="*/ 1184783 h 1295400"/>
              <a:gd name="connsiteX4" fmla="*/ 0 w 1089157"/>
              <a:gd name="connsiteY4" fmla="*/ 1119336 h 1295400"/>
              <a:gd name="connsiteX5" fmla="*/ 53740 w 1089157"/>
              <a:gd name="connsiteY5" fmla="*/ 1054202 h 1295400"/>
              <a:gd name="connsiteX6" fmla="*/ 177909 w 1089157"/>
              <a:gd name="connsiteY6" fmla="*/ 647700 h 1295400"/>
              <a:gd name="connsiteX7" fmla="*/ 53740 w 1089157"/>
              <a:gd name="connsiteY7" fmla="*/ 241198 h 1295400"/>
              <a:gd name="connsiteX8" fmla="*/ 0 w 1089157"/>
              <a:gd name="connsiteY8" fmla="*/ 176064 h 1295400"/>
              <a:gd name="connsiteX9" fmla="*/ 79322 w 1089157"/>
              <a:gd name="connsiteY9" fmla="*/ 110617 h 1295400"/>
              <a:gd name="connsiteX10" fmla="*/ 441457 w 1089157"/>
              <a:gd name="connsiteY10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9157" h="1295400">
                <a:moveTo>
                  <a:pt x="441457" y="0"/>
                </a:moveTo>
                <a:cubicBezTo>
                  <a:pt x="799172" y="0"/>
                  <a:pt x="1089157" y="289985"/>
                  <a:pt x="1089157" y="647700"/>
                </a:cubicBezTo>
                <a:cubicBezTo>
                  <a:pt x="1089157" y="1005415"/>
                  <a:pt x="799172" y="1295400"/>
                  <a:pt x="441457" y="1295400"/>
                </a:cubicBezTo>
                <a:cubicBezTo>
                  <a:pt x="307314" y="1295400"/>
                  <a:pt x="182696" y="1254621"/>
                  <a:pt x="79322" y="1184783"/>
                </a:cubicBezTo>
                <a:lnTo>
                  <a:pt x="0" y="1119336"/>
                </a:lnTo>
                <a:lnTo>
                  <a:pt x="53740" y="1054202"/>
                </a:lnTo>
                <a:cubicBezTo>
                  <a:pt x="132134" y="938164"/>
                  <a:pt x="177909" y="798278"/>
                  <a:pt x="177909" y="647700"/>
                </a:cubicBezTo>
                <a:cubicBezTo>
                  <a:pt x="177909" y="497123"/>
                  <a:pt x="132134" y="357237"/>
                  <a:pt x="53740" y="241198"/>
                </a:cubicBezTo>
                <a:lnTo>
                  <a:pt x="0" y="176064"/>
                </a:lnTo>
                <a:lnTo>
                  <a:pt x="79322" y="110617"/>
                </a:lnTo>
                <a:cubicBezTo>
                  <a:pt x="182696" y="40779"/>
                  <a:pt x="307314" y="0"/>
                  <a:pt x="441457" y="0"/>
                </a:cubicBezTo>
                <a:close/>
              </a:path>
            </a:pathLst>
          </a:custGeom>
          <a:solidFill>
            <a:srgbClr val="60745A"/>
          </a:solidFill>
          <a:ln w="9525">
            <a:noFill/>
            <a:rou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1219200">
              <a:defRPr/>
            </a:pPr>
            <a:r>
              <a:rPr lang="en-US" altLang="zh-CN" sz="6400" dirty="0">
                <a:solidFill>
                  <a:prstClr val="white"/>
                </a:solidFill>
                <a:ea typeface="BatangChe" panose="02030609000101010101" pitchFamily="49" charset="-127"/>
              </a:rPr>
              <a:t>6</a:t>
            </a:r>
            <a:endParaRPr lang="zh-CN" altLang="zh-CN" sz="6400" dirty="0">
              <a:solidFill>
                <a:prstClr val="white"/>
              </a:solidFill>
              <a:ea typeface="BatangChe" panose="02030609000101010101" pitchFamily="49" charset="-127"/>
            </a:endParaRPr>
          </a:p>
        </p:txBody>
      </p:sp>
      <p:sp>
        <p:nvSpPr>
          <p:cNvPr id="27" name="任意多边形 26"/>
          <p:cNvSpPr>
            <a:spLocks noChangeArrowheads="1"/>
          </p:cNvSpPr>
          <p:nvPr/>
        </p:nvSpPr>
        <p:spPr bwMode="auto">
          <a:xfrm>
            <a:off x="7360082" y="3047769"/>
            <a:ext cx="1390649" cy="1727200"/>
          </a:xfrm>
          <a:custGeom>
            <a:avLst/>
            <a:gdLst>
              <a:gd name="connsiteX0" fmla="*/ 396121 w 1043821"/>
              <a:gd name="connsiteY0" fmla="*/ 0 h 1295400"/>
              <a:gd name="connsiteX1" fmla="*/ 1043821 w 1043821"/>
              <a:gd name="connsiteY1" fmla="*/ 647700 h 1295400"/>
              <a:gd name="connsiteX2" fmla="*/ 396121 w 1043821"/>
              <a:gd name="connsiteY2" fmla="*/ 1295400 h 1295400"/>
              <a:gd name="connsiteX3" fmla="*/ 33986 w 1043821"/>
              <a:gd name="connsiteY3" fmla="*/ 1184783 h 1295400"/>
              <a:gd name="connsiteX4" fmla="*/ 0 w 1043821"/>
              <a:gd name="connsiteY4" fmla="*/ 1156743 h 1295400"/>
              <a:gd name="connsiteX5" fmla="*/ 84604 w 1043821"/>
              <a:gd name="connsiteY5" fmla="*/ 1054202 h 1295400"/>
              <a:gd name="connsiteX6" fmla="*/ 208773 w 1043821"/>
              <a:gd name="connsiteY6" fmla="*/ 647700 h 1295400"/>
              <a:gd name="connsiteX7" fmla="*/ 84604 w 1043821"/>
              <a:gd name="connsiteY7" fmla="*/ 241198 h 1295400"/>
              <a:gd name="connsiteX8" fmla="*/ 0 w 1043821"/>
              <a:gd name="connsiteY8" fmla="*/ 138658 h 1295400"/>
              <a:gd name="connsiteX9" fmla="*/ 33986 w 1043821"/>
              <a:gd name="connsiteY9" fmla="*/ 110617 h 1295400"/>
              <a:gd name="connsiteX10" fmla="*/ 396121 w 1043821"/>
              <a:gd name="connsiteY10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3821" h="1295400">
                <a:moveTo>
                  <a:pt x="396121" y="0"/>
                </a:moveTo>
                <a:cubicBezTo>
                  <a:pt x="753836" y="0"/>
                  <a:pt x="1043821" y="289985"/>
                  <a:pt x="1043821" y="647700"/>
                </a:cubicBezTo>
                <a:cubicBezTo>
                  <a:pt x="1043821" y="1005415"/>
                  <a:pt x="753836" y="1295400"/>
                  <a:pt x="396121" y="1295400"/>
                </a:cubicBezTo>
                <a:cubicBezTo>
                  <a:pt x="261978" y="1295400"/>
                  <a:pt x="137360" y="1254621"/>
                  <a:pt x="33986" y="1184783"/>
                </a:cubicBezTo>
                <a:lnTo>
                  <a:pt x="0" y="1156743"/>
                </a:lnTo>
                <a:lnTo>
                  <a:pt x="84604" y="1054202"/>
                </a:lnTo>
                <a:cubicBezTo>
                  <a:pt x="162998" y="938164"/>
                  <a:pt x="208773" y="798278"/>
                  <a:pt x="208773" y="647700"/>
                </a:cubicBezTo>
                <a:cubicBezTo>
                  <a:pt x="208773" y="497123"/>
                  <a:pt x="162998" y="357237"/>
                  <a:pt x="84604" y="241198"/>
                </a:cubicBezTo>
                <a:lnTo>
                  <a:pt x="0" y="138658"/>
                </a:lnTo>
                <a:lnTo>
                  <a:pt x="33986" y="110617"/>
                </a:lnTo>
                <a:cubicBezTo>
                  <a:pt x="137360" y="40779"/>
                  <a:pt x="261978" y="0"/>
                  <a:pt x="396121" y="0"/>
                </a:cubicBezTo>
                <a:close/>
              </a:path>
            </a:pathLst>
          </a:custGeom>
          <a:solidFill>
            <a:srgbClr val="60745A"/>
          </a:solidFill>
          <a:ln w="9525">
            <a:noFill/>
            <a:rou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1219200">
              <a:defRPr/>
            </a:pPr>
            <a:r>
              <a:rPr lang="en-US" altLang="zh-CN" sz="6400" dirty="0">
                <a:solidFill>
                  <a:srgbClr val="FFFFFF"/>
                </a:solidFill>
                <a:ea typeface="BatangChe" panose="02030609000101010101" pitchFamily="49" charset="-127"/>
              </a:rPr>
              <a:t>5</a:t>
            </a:r>
            <a:endParaRPr lang="zh-CN" altLang="zh-CN" sz="6400" dirty="0">
              <a:solidFill>
                <a:srgbClr val="FFFFFF"/>
              </a:solidFill>
              <a:ea typeface="BatangChe" panose="02030609000101010101" pitchFamily="49" charset="-127"/>
            </a:endParaRPr>
          </a:p>
        </p:txBody>
      </p:sp>
      <p:sp>
        <p:nvSpPr>
          <p:cNvPr id="28" name="任意多边形 27"/>
          <p:cNvSpPr>
            <a:spLocks noChangeArrowheads="1"/>
          </p:cNvSpPr>
          <p:nvPr/>
        </p:nvSpPr>
        <p:spPr bwMode="auto">
          <a:xfrm>
            <a:off x="6079498" y="3047769"/>
            <a:ext cx="1452033" cy="1727200"/>
          </a:xfrm>
          <a:custGeom>
            <a:avLst/>
            <a:gdLst>
              <a:gd name="connsiteX0" fmla="*/ 441457 w 1089157"/>
              <a:gd name="connsiteY0" fmla="*/ 0 h 1295400"/>
              <a:gd name="connsiteX1" fmla="*/ 1089157 w 1089157"/>
              <a:gd name="connsiteY1" fmla="*/ 647700 h 1295400"/>
              <a:gd name="connsiteX2" fmla="*/ 441457 w 1089157"/>
              <a:gd name="connsiteY2" fmla="*/ 1295400 h 1295400"/>
              <a:gd name="connsiteX3" fmla="*/ 79322 w 1089157"/>
              <a:gd name="connsiteY3" fmla="*/ 1184783 h 1295400"/>
              <a:gd name="connsiteX4" fmla="*/ 0 w 1089157"/>
              <a:gd name="connsiteY4" fmla="*/ 1119336 h 1295400"/>
              <a:gd name="connsiteX5" fmla="*/ 53740 w 1089157"/>
              <a:gd name="connsiteY5" fmla="*/ 1054202 h 1295400"/>
              <a:gd name="connsiteX6" fmla="*/ 177909 w 1089157"/>
              <a:gd name="connsiteY6" fmla="*/ 647700 h 1295400"/>
              <a:gd name="connsiteX7" fmla="*/ 53740 w 1089157"/>
              <a:gd name="connsiteY7" fmla="*/ 241198 h 1295400"/>
              <a:gd name="connsiteX8" fmla="*/ 0 w 1089157"/>
              <a:gd name="connsiteY8" fmla="*/ 176064 h 1295400"/>
              <a:gd name="connsiteX9" fmla="*/ 79322 w 1089157"/>
              <a:gd name="connsiteY9" fmla="*/ 110617 h 1295400"/>
              <a:gd name="connsiteX10" fmla="*/ 441457 w 1089157"/>
              <a:gd name="connsiteY10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9157" h="1295400">
                <a:moveTo>
                  <a:pt x="441457" y="0"/>
                </a:moveTo>
                <a:cubicBezTo>
                  <a:pt x="799172" y="0"/>
                  <a:pt x="1089157" y="289985"/>
                  <a:pt x="1089157" y="647700"/>
                </a:cubicBezTo>
                <a:cubicBezTo>
                  <a:pt x="1089157" y="1005415"/>
                  <a:pt x="799172" y="1295400"/>
                  <a:pt x="441457" y="1295400"/>
                </a:cubicBezTo>
                <a:cubicBezTo>
                  <a:pt x="307314" y="1295400"/>
                  <a:pt x="182696" y="1254621"/>
                  <a:pt x="79322" y="1184783"/>
                </a:cubicBezTo>
                <a:lnTo>
                  <a:pt x="0" y="1119336"/>
                </a:lnTo>
                <a:lnTo>
                  <a:pt x="53740" y="1054202"/>
                </a:lnTo>
                <a:cubicBezTo>
                  <a:pt x="132134" y="938164"/>
                  <a:pt x="177909" y="798278"/>
                  <a:pt x="177909" y="647700"/>
                </a:cubicBezTo>
                <a:cubicBezTo>
                  <a:pt x="177909" y="497123"/>
                  <a:pt x="132134" y="357237"/>
                  <a:pt x="53740" y="241198"/>
                </a:cubicBezTo>
                <a:lnTo>
                  <a:pt x="0" y="176064"/>
                </a:lnTo>
                <a:lnTo>
                  <a:pt x="79322" y="110617"/>
                </a:lnTo>
                <a:cubicBezTo>
                  <a:pt x="182696" y="40779"/>
                  <a:pt x="307314" y="0"/>
                  <a:pt x="441457" y="0"/>
                </a:cubicBezTo>
                <a:close/>
              </a:path>
            </a:pathLst>
          </a:custGeom>
          <a:solidFill>
            <a:srgbClr val="60745A"/>
          </a:solidFill>
          <a:ln w="9525">
            <a:noFill/>
            <a:rou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1219200">
              <a:defRPr/>
            </a:pPr>
            <a:r>
              <a:rPr lang="en-US" altLang="zh-CN" sz="6400" dirty="0">
                <a:solidFill>
                  <a:prstClr val="white"/>
                </a:solidFill>
                <a:ea typeface="BatangChe" panose="02030609000101010101" pitchFamily="49" charset="-127"/>
              </a:rPr>
              <a:t>4</a:t>
            </a:r>
            <a:endParaRPr lang="zh-CN" altLang="zh-CN" sz="6400" dirty="0">
              <a:solidFill>
                <a:prstClr val="white"/>
              </a:solidFill>
              <a:ea typeface="BatangChe" panose="02030609000101010101" pitchFamily="49" charset="-127"/>
            </a:endParaRPr>
          </a:p>
        </p:txBody>
      </p:sp>
      <p:sp>
        <p:nvSpPr>
          <p:cNvPr id="29" name="任意多边形 28"/>
          <p:cNvSpPr>
            <a:spLocks noChangeArrowheads="1"/>
          </p:cNvSpPr>
          <p:nvPr/>
        </p:nvSpPr>
        <p:spPr bwMode="auto">
          <a:xfrm>
            <a:off x="4758698" y="3047769"/>
            <a:ext cx="1452033" cy="1727200"/>
          </a:xfrm>
          <a:custGeom>
            <a:avLst/>
            <a:gdLst>
              <a:gd name="connsiteX0" fmla="*/ 441458 w 1089158"/>
              <a:gd name="connsiteY0" fmla="*/ 0 h 1295400"/>
              <a:gd name="connsiteX1" fmla="*/ 1089158 w 1089158"/>
              <a:gd name="connsiteY1" fmla="*/ 647700 h 1295400"/>
              <a:gd name="connsiteX2" fmla="*/ 441458 w 1089158"/>
              <a:gd name="connsiteY2" fmla="*/ 1295400 h 1295400"/>
              <a:gd name="connsiteX3" fmla="*/ 79323 w 1089158"/>
              <a:gd name="connsiteY3" fmla="*/ 1184783 h 1295400"/>
              <a:gd name="connsiteX4" fmla="*/ 0 w 1089158"/>
              <a:gd name="connsiteY4" fmla="*/ 1119336 h 1295400"/>
              <a:gd name="connsiteX5" fmla="*/ 53741 w 1089158"/>
              <a:gd name="connsiteY5" fmla="*/ 1054202 h 1295400"/>
              <a:gd name="connsiteX6" fmla="*/ 177910 w 1089158"/>
              <a:gd name="connsiteY6" fmla="*/ 647700 h 1295400"/>
              <a:gd name="connsiteX7" fmla="*/ 53741 w 1089158"/>
              <a:gd name="connsiteY7" fmla="*/ 241198 h 1295400"/>
              <a:gd name="connsiteX8" fmla="*/ 0 w 1089158"/>
              <a:gd name="connsiteY8" fmla="*/ 176064 h 1295400"/>
              <a:gd name="connsiteX9" fmla="*/ 79323 w 1089158"/>
              <a:gd name="connsiteY9" fmla="*/ 110617 h 1295400"/>
              <a:gd name="connsiteX10" fmla="*/ 441458 w 1089158"/>
              <a:gd name="connsiteY10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9158" h="1295400">
                <a:moveTo>
                  <a:pt x="441458" y="0"/>
                </a:moveTo>
                <a:cubicBezTo>
                  <a:pt x="799173" y="0"/>
                  <a:pt x="1089158" y="289985"/>
                  <a:pt x="1089158" y="647700"/>
                </a:cubicBezTo>
                <a:cubicBezTo>
                  <a:pt x="1089158" y="1005415"/>
                  <a:pt x="799173" y="1295400"/>
                  <a:pt x="441458" y="1295400"/>
                </a:cubicBezTo>
                <a:cubicBezTo>
                  <a:pt x="307315" y="1295400"/>
                  <a:pt x="182696" y="1254621"/>
                  <a:pt x="79323" y="1184783"/>
                </a:cubicBezTo>
                <a:lnTo>
                  <a:pt x="0" y="1119336"/>
                </a:lnTo>
                <a:lnTo>
                  <a:pt x="53741" y="1054202"/>
                </a:lnTo>
                <a:cubicBezTo>
                  <a:pt x="132135" y="938164"/>
                  <a:pt x="177910" y="798278"/>
                  <a:pt x="177910" y="647700"/>
                </a:cubicBezTo>
                <a:cubicBezTo>
                  <a:pt x="177910" y="497123"/>
                  <a:pt x="132135" y="357237"/>
                  <a:pt x="53741" y="241198"/>
                </a:cubicBezTo>
                <a:lnTo>
                  <a:pt x="0" y="176064"/>
                </a:lnTo>
                <a:lnTo>
                  <a:pt x="79323" y="110617"/>
                </a:lnTo>
                <a:cubicBezTo>
                  <a:pt x="182696" y="40779"/>
                  <a:pt x="307315" y="0"/>
                  <a:pt x="441458" y="0"/>
                </a:cubicBezTo>
                <a:close/>
              </a:path>
            </a:pathLst>
          </a:custGeom>
          <a:solidFill>
            <a:srgbClr val="60745A"/>
          </a:solidFill>
          <a:ln w="9525">
            <a:noFill/>
            <a:rou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1219200">
              <a:defRPr/>
            </a:pPr>
            <a:r>
              <a:rPr lang="en-US" altLang="zh-CN" sz="6400" dirty="0">
                <a:solidFill>
                  <a:srgbClr val="FFFFFF"/>
                </a:solidFill>
                <a:ea typeface="BatangChe" panose="02030609000101010101" pitchFamily="49" charset="-127"/>
              </a:rPr>
              <a:t>3</a:t>
            </a:r>
            <a:endParaRPr lang="zh-CN" altLang="zh-CN" sz="6400" dirty="0">
              <a:solidFill>
                <a:srgbClr val="FFFFFF"/>
              </a:solidFill>
              <a:ea typeface="BatangChe" panose="02030609000101010101" pitchFamily="49" charset="-127"/>
            </a:endParaRPr>
          </a:p>
        </p:txBody>
      </p:sp>
      <p:sp>
        <p:nvSpPr>
          <p:cNvPr id="30" name="任意多边形 29"/>
          <p:cNvSpPr>
            <a:spLocks noChangeArrowheads="1"/>
          </p:cNvSpPr>
          <p:nvPr/>
        </p:nvSpPr>
        <p:spPr bwMode="auto">
          <a:xfrm>
            <a:off x="3437898" y="3047769"/>
            <a:ext cx="1452033" cy="1727200"/>
          </a:xfrm>
          <a:custGeom>
            <a:avLst/>
            <a:gdLst>
              <a:gd name="connsiteX0" fmla="*/ 441458 w 1089158"/>
              <a:gd name="connsiteY0" fmla="*/ 0 h 1295400"/>
              <a:gd name="connsiteX1" fmla="*/ 1089158 w 1089158"/>
              <a:gd name="connsiteY1" fmla="*/ 647700 h 1295400"/>
              <a:gd name="connsiteX2" fmla="*/ 441458 w 1089158"/>
              <a:gd name="connsiteY2" fmla="*/ 1295400 h 1295400"/>
              <a:gd name="connsiteX3" fmla="*/ 79323 w 1089158"/>
              <a:gd name="connsiteY3" fmla="*/ 1184783 h 1295400"/>
              <a:gd name="connsiteX4" fmla="*/ 0 w 1089158"/>
              <a:gd name="connsiteY4" fmla="*/ 1119336 h 1295400"/>
              <a:gd name="connsiteX5" fmla="*/ 53741 w 1089158"/>
              <a:gd name="connsiteY5" fmla="*/ 1054202 h 1295400"/>
              <a:gd name="connsiteX6" fmla="*/ 177910 w 1089158"/>
              <a:gd name="connsiteY6" fmla="*/ 647700 h 1295400"/>
              <a:gd name="connsiteX7" fmla="*/ 53741 w 1089158"/>
              <a:gd name="connsiteY7" fmla="*/ 241198 h 1295400"/>
              <a:gd name="connsiteX8" fmla="*/ 0 w 1089158"/>
              <a:gd name="connsiteY8" fmla="*/ 176064 h 1295400"/>
              <a:gd name="connsiteX9" fmla="*/ 79323 w 1089158"/>
              <a:gd name="connsiteY9" fmla="*/ 110617 h 1295400"/>
              <a:gd name="connsiteX10" fmla="*/ 441458 w 1089158"/>
              <a:gd name="connsiteY10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9158" h="1295400">
                <a:moveTo>
                  <a:pt x="441458" y="0"/>
                </a:moveTo>
                <a:cubicBezTo>
                  <a:pt x="799173" y="0"/>
                  <a:pt x="1089158" y="289985"/>
                  <a:pt x="1089158" y="647700"/>
                </a:cubicBezTo>
                <a:cubicBezTo>
                  <a:pt x="1089158" y="1005415"/>
                  <a:pt x="799173" y="1295400"/>
                  <a:pt x="441458" y="1295400"/>
                </a:cubicBezTo>
                <a:cubicBezTo>
                  <a:pt x="307315" y="1295400"/>
                  <a:pt x="182696" y="1254621"/>
                  <a:pt x="79323" y="1184783"/>
                </a:cubicBezTo>
                <a:lnTo>
                  <a:pt x="0" y="1119336"/>
                </a:lnTo>
                <a:lnTo>
                  <a:pt x="53741" y="1054202"/>
                </a:lnTo>
                <a:cubicBezTo>
                  <a:pt x="132135" y="938164"/>
                  <a:pt x="177910" y="798278"/>
                  <a:pt x="177910" y="647700"/>
                </a:cubicBezTo>
                <a:cubicBezTo>
                  <a:pt x="177910" y="497123"/>
                  <a:pt x="132135" y="357237"/>
                  <a:pt x="53741" y="241198"/>
                </a:cubicBezTo>
                <a:lnTo>
                  <a:pt x="0" y="176064"/>
                </a:lnTo>
                <a:lnTo>
                  <a:pt x="79323" y="110617"/>
                </a:lnTo>
                <a:cubicBezTo>
                  <a:pt x="182696" y="40779"/>
                  <a:pt x="307315" y="0"/>
                  <a:pt x="441458" y="0"/>
                </a:cubicBezTo>
                <a:close/>
              </a:path>
            </a:pathLst>
          </a:custGeom>
          <a:solidFill>
            <a:srgbClr val="60745A"/>
          </a:solidFill>
          <a:ln w="9525">
            <a:noFill/>
            <a:rou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1219200">
              <a:defRPr/>
            </a:pPr>
            <a:r>
              <a:rPr lang="en-US" altLang="zh-CN" sz="6400" dirty="0">
                <a:solidFill>
                  <a:prstClr val="white"/>
                </a:solidFill>
                <a:ea typeface="BatangChe" panose="02030609000101010101" pitchFamily="49" charset="-127"/>
              </a:rPr>
              <a:t>2</a:t>
            </a:r>
            <a:endParaRPr lang="zh-CN" altLang="zh-CN" sz="6400" dirty="0">
              <a:solidFill>
                <a:prstClr val="white"/>
              </a:solidFill>
              <a:ea typeface="BatangChe" panose="02030609000101010101" pitchFamily="49" charset="-127"/>
            </a:endParaRPr>
          </a:p>
        </p:txBody>
      </p:sp>
      <p:sp>
        <p:nvSpPr>
          <p:cNvPr id="31" name="Oval 3"/>
          <p:cNvSpPr>
            <a:spLocks noChangeArrowheads="1"/>
          </p:cNvSpPr>
          <p:nvPr/>
        </p:nvSpPr>
        <p:spPr bwMode="auto">
          <a:xfrm>
            <a:off x="1841930" y="3047769"/>
            <a:ext cx="1727200" cy="1727200"/>
          </a:xfrm>
          <a:prstGeom prst="ellipse">
            <a:avLst/>
          </a:prstGeom>
          <a:solidFill>
            <a:srgbClr val="60745A"/>
          </a:solidFill>
          <a:ln w="9525">
            <a:noFill/>
            <a:rou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1219200">
              <a:defRPr/>
            </a:pPr>
            <a:r>
              <a:rPr lang="en-US" altLang="zh-CN" sz="6400" dirty="0">
                <a:solidFill>
                  <a:srgbClr val="FFFFFF"/>
                </a:solidFill>
                <a:ea typeface="BatangChe" panose="02030609000101010101" pitchFamily="49" charset="-127"/>
              </a:rPr>
              <a:t>1</a:t>
            </a:r>
            <a:endParaRPr lang="zh-CN" altLang="zh-CN" sz="6400" dirty="0">
              <a:solidFill>
                <a:srgbClr val="FFFFFF"/>
              </a:solidFill>
              <a:ea typeface="BatangChe" panose="02030609000101010101" pitchFamily="49" charset="-127"/>
            </a:endParaRPr>
          </a:p>
        </p:txBody>
      </p:sp>
      <p:sp>
        <p:nvSpPr>
          <p:cNvPr id="32" name="TextBox 24"/>
          <p:cNvSpPr txBox="1">
            <a:spLocks noChangeArrowheads="1"/>
          </p:cNvSpPr>
          <p:nvPr/>
        </p:nvSpPr>
        <p:spPr bwMode="auto">
          <a:xfrm>
            <a:off x="1631983" y="1604797"/>
            <a:ext cx="2064544" cy="40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9pPr>
          </a:lstStyle>
          <a:p>
            <a:pPr algn="ctr" defTabSz="1219200" eaLnBrk="1" hangingPunct="1">
              <a:lnSpc>
                <a:spcPct val="120000"/>
              </a:lnSpc>
              <a:defRPr/>
            </a:pPr>
            <a:r>
              <a:rPr lang="zh-CN" altLang="en-US" sz="1865" dirty="0">
                <a:solidFill>
                  <a:prstClr val="black">
                    <a:lumMod val="75000"/>
                    <a:lumOff val="2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Add captions</a:t>
            </a:r>
          </a:p>
        </p:txBody>
      </p:sp>
      <p:sp>
        <p:nvSpPr>
          <p:cNvPr id="33" name="TextBox 24"/>
          <p:cNvSpPr txBox="1">
            <a:spLocks noChangeArrowheads="1"/>
          </p:cNvSpPr>
          <p:nvPr/>
        </p:nvSpPr>
        <p:spPr bwMode="auto">
          <a:xfrm>
            <a:off x="4314857" y="1535888"/>
            <a:ext cx="2064544" cy="40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9pPr>
          </a:lstStyle>
          <a:p>
            <a:pPr algn="ctr" defTabSz="1219200" eaLnBrk="1" hangingPunct="1">
              <a:lnSpc>
                <a:spcPct val="120000"/>
              </a:lnSpc>
              <a:defRPr/>
            </a:pPr>
            <a:r>
              <a:rPr lang="zh-CN" altLang="en-US" sz="1865" dirty="0">
                <a:solidFill>
                  <a:prstClr val="black">
                    <a:lumMod val="75000"/>
                    <a:lumOff val="2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Add captions</a:t>
            </a:r>
          </a:p>
        </p:txBody>
      </p:sp>
      <p:sp>
        <p:nvSpPr>
          <p:cNvPr id="34" name="TextBox 24"/>
          <p:cNvSpPr txBox="1">
            <a:spLocks noChangeArrowheads="1"/>
          </p:cNvSpPr>
          <p:nvPr/>
        </p:nvSpPr>
        <p:spPr bwMode="auto">
          <a:xfrm>
            <a:off x="6816559" y="1545512"/>
            <a:ext cx="2064544" cy="40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9pPr>
          </a:lstStyle>
          <a:p>
            <a:pPr algn="ctr" defTabSz="1219200" eaLnBrk="1" hangingPunct="1">
              <a:lnSpc>
                <a:spcPct val="120000"/>
              </a:lnSpc>
              <a:defRPr/>
            </a:pPr>
            <a:r>
              <a:rPr lang="zh-CN" altLang="en-US" sz="1865" dirty="0">
                <a:solidFill>
                  <a:prstClr val="black">
                    <a:lumMod val="75000"/>
                    <a:lumOff val="2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Add captions</a:t>
            </a:r>
          </a:p>
        </p:txBody>
      </p:sp>
      <p:sp>
        <p:nvSpPr>
          <p:cNvPr id="35" name="TextBox 24"/>
          <p:cNvSpPr txBox="1">
            <a:spLocks noChangeArrowheads="1"/>
          </p:cNvSpPr>
          <p:nvPr/>
        </p:nvSpPr>
        <p:spPr bwMode="auto">
          <a:xfrm>
            <a:off x="3033846" y="5344101"/>
            <a:ext cx="2064544" cy="40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9pPr>
          </a:lstStyle>
          <a:p>
            <a:pPr algn="ctr" defTabSz="1219200" eaLnBrk="1" hangingPunct="1">
              <a:lnSpc>
                <a:spcPct val="120000"/>
              </a:lnSpc>
              <a:defRPr/>
            </a:pPr>
            <a:r>
              <a:rPr lang="zh-CN" altLang="en-US" sz="1865" dirty="0">
                <a:solidFill>
                  <a:prstClr val="black">
                    <a:lumMod val="75000"/>
                    <a:lumOff val="2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Add captions</a:t>
            </a:r>
          </a:p>
        </p:txBody>
      </p:sp>
      <p:sp>
        <p:nvSpPr>
          <p:cNvPr id="36" name="TextBox 24"/>
          <p:cNvSpPr txBox="1">
            <a:spLocks noChangeArrowheads="1"/>
          </p:cNvSpPr>
          <p:nvPr/>
        </p:nvSpPr>
        <p:spPr bwMode="auto">
          <a:xfrm>
            <a:off x="5716719" y="5275192"/>
            <a:ext cx="2064544" cy="40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9pPr>
          </a:lstStyle>
          <a:p>
            <a:pPr algn="ctr" defTabSz="1219200" eaLnBrk="1" hangingPunct="1">
              <a:lnSpc>
                <a:spcPct val="120000"/>
              </a:lnSpc>
              <a:defRPr/>
            </a:pPr>
            <a:r>
              <a:rPr lang="zh-CN" altLang="en-US" sz="1865" dirty="0">
                <a:solidFill>
                  <a:prstClr val="black">
                    <a:lumMod val="75000"/>
                    <a:lumOff val="2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Add captions</a:t>
            </a:r>
          </a:p>
        </p:txBody>
      </p:sp>
      <p:sp>
        <p:nvSpPr>
          <p:cNvPr id="37" name="TextBox 24"/>
          <p:cNvSpPr txBox="1">
            <a:spLocks noChangeArrowheads="1"/>
          </p:cNvSpPr>
          <p:nvPr/>
        </p:nvSpPr>
        <p:spPr bwMode="auto">
          <a:xfrm>
            <a:off x="8160709" y="5284816"/>
            <a:ext cx="2064544" cy="40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110" charset="-128"/>
              </a:defRPr>
            </a:lvl9pPr>
          </a:lstStyle>
          <a:p>
            <a:pPr algn="ctr" defTabSz="1219200" eaLnBrk="1" hangingPunct="1">
              <a:lnSpc>
                <a:spcPct val="120000"/>
              </a:lnSpc>
              <a:defRPr/>
            </a:pPr>
            <a:r>
              <a:rPr lang="zh-CN" altLang="en-US" sz="1865" dirty="0">
                <a:solidFill>
                  <a:prstClr val="black">
                    <a:lumMod val="75000"/>
                    <a:lumOff val="2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Add captions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4808236" cy="966849"/>
            <a:chOff x="609602" y="271647"/>
            <a:chExt cx="4808236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308032" y="536327"/>
              <a:ext cx="41098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Next year's work plan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pic>
        <p:nvPicPr>
          <p:cNvPr id="20" name="图片 19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381" y="2094736"/>
            <a:ext cx="2522252" cy="1680000"/>
          </a:xfrm>
          <a:prstGeom prst="rect">
            <a:avLst/>
          </a:prstGeom>
          <a:effectLst>
            <a:reflection blurRad="6350" stA="65000" endPos="18000" dir="5400000" sy="-100000" algn="bl" rotWithShape="0"/>
          </a:effectLst>
        </p:spPr>
      </p:pic>
      <p:pic>
        <p:nvPicPr>
          <p:cNvPr id="21" name="图片 20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658" y="2094736"/>
            <a:ext cx="2514970" cy="1680000"/>
          </a:xfrm>
          <a:prstGeom prst="rect">
            <a:avLst/>
          </a:prstGeom>
          <a:effectLst>
            <a:reflection blurRad="6350" stA="65000" endPos="18000" dir="5400000" sy="-100000" algn="bl" rotWithShape="0"/>
          </a:effectLst>
        </p:spPr>
      </p:pic>
      <p:pic>
        <p:nvPicPr>
          <p:cNvPr id="22" name="图片 21"/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826" y="2094736"/>
            <a:ext cx="2520000" cy="1680000"/>
          </a:xfrm>
          <a:prstGeom prst="rect">
            <a:avLst/>
          </a:prstGeom>
          <a:effectLst>
            <a:reflection blurRad="6350" stA="65000" endPos="18000" dir="5400000" sy="-100000" algn="bl" rotWithShape="0"/>
          </a:effectLst>
        </p:spPr>
      </p:pic>
      <p:pic>
        <p:nvPicPr>
          <p:cNvPr id="23" name="图片 22"/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05" y="2094736"/>
            <a:ext cx="2534911" cy="1680000"/>
          </a:xfrm>
          <a:prstGeom prst="rect">
            <a:avLst/>
          </a:prstGeom>
          <a:effectLst>
            <a:reflection blurRad="6350" stA="65000" endPos="18000" dir="5400000" sy="-100000" algn="bl" rotWithShape="0"/>
          </a:effectLst>
        </p:spPr>
      </p:pic>
      <p:sp>
        <p:nvSpPr>
          <p:cNvPr id="24" name="文本框 7"/>
          <p:cNvSpPr txBox="1">
            <a:spLocks noChangeArrowheads="1"/>
          </p:cNvSpPr>
          <p:nvPr/>
        </p:nvSpPr>
        <p:spPr bwMode="auto">
          <a:xfrm>
            <a:off x="381643" y="4627925"/>
            <a:ext cx="2644439" cy="139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1pPr>
            <a:lvl2pPr>
              <a:defRPr sz="28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2pPr>
            <a:lvl3pPr>
              <a:defRPr sz="24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3pPr>
            <a:lvl4pPr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4pPr>
            <a:lvl5pPr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9pPr>
          </a:lstStyle>
          <a:p>
            <a:pPr algn="ctr" defTabSz="1219200"/>
            <a:r>
              <a:rPr lang="zh-CN" altLang="en-US" sz="1865" b="1" dirty="0">
                <a:solidFill>
                  <a:prstClr val="black">
                    <a:lumMod val="85000"/>
                    <a:lumOff val="1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Add text messages</a:t>
            </a:r>
            <a:endParaRPr lang="en-US" altLang="zh-CN" sz="1865" b="1" dirty="0">
              <a:solidFill>
                <a:prstClr val="black">
                  <a:lumMod val="85000"/>
                  <a:lumOff val="15000"/>
                </a:prst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  <a:p>
            <a:pPr algn="ctr" defTabSz="1219200">
              <a:lnSpc>
                <a:spcPct val="150000"/>
              </a:lnSpc>
              <a:spcBef>
                <a:spcPts val="400"/>
              </a:spcBef>
            </a:pPr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sp>
        <p:nvSpPr>
          <p:cNvPr id="25" name="文本框 7"/>
          <p:cNvSpPr txBox="1">
            <a:spLocks noChangeArrowheads="1"/>
          </p:cNvSpPr>
          <p:nvPr/>
        </p:nvSpPr>
        <p:spPr bwMode="auto">
          <a:xfrm>
            <a:off x="3317836" y="4627925"/>
            <a:ext cx="2644439" cy="139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1pPr>
            <a:lvl2pPr>
              <a:defRPr sz="28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2pPr>
            <a:lvl3pPr>
              <a:defRPr sz="24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3pPr>
            <a:lvl4pPr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4pPr>
            <a:lvl5pPr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9pPr>
          </a:lstStyle>
          <a:p>
            <a:pPr algn="ctr" defTabSz="1219200"/>
            <a:r>
              <a:rPr lang="zh-CN" altLang="en-US" sz="1865" b="1" dirty="0">
                <a:solidFill>
                  <a:prstClr val="black">
                    <a:lumMod val="85000"/>
                    <a:lumOff val="1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Add text messages</a:t>
            </a:r>
            <a:endParaRPr lang="en-US" altLang="zh-CN" sz="1865" b="1" dirty="0">
              <a:solidFill>
                <a:prstClr val="black">
                  <a:lumMod val="85000"/>
                  <a:lumOff val="15000"/>
                </a:prst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  <a:p>
            <a:pPr algn="ctr" defTabSz="1219200">
              <a:lnSpc>
                <a:spcPct val="150000"/>
              </a:lnSpc>
              <a:spcBef>
                <a:spcPts val="400"/>
              </a:spcBef>
            </a:pPr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sp>
        <p:nvSpPr>
          <p:cNvPr id="26" name="文本框 7"/>
          <p:cNvSpPr txBox="1">
            <a:spLocks noChangeArrowheads="1"/>
          </p:cNvSpPr>
          <p:nvPr/>
        </p:nvSpPr>
        <p:spPr bwMode="auto">
          <a:xfrm>
            <a:off x="6254029" y="4627925"/>
            <a:ext cx="2644439" cy="139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1pPr>
            <a:lvl2pPr>
              <a:defRPr sz="28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2pPr>
            <a:lvl3pPr>
              <a:defRPr sz="24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3pPr>
            <a:lvl4pPr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4pPr>
            <a:lvl5pPr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9pPr>
          </a:lstStyle>
          <a:p>
            <a:pPr algn="ctr" defTabSz="1219200"/>
            <a:r>
              <a:rPr lang="zh-CN" altLang="en-US" sz="1865" b="1" dirty="0">
                <a:solidFill>
                  <a:prstClr val="black">
                    <a:lumMod val="85000"/>
                    <a:lumOff val="1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Add text messages</a:t>
            </a:r>
            <a:endParaRPr lang="en-US" altLang="zh-CN" sz="1865" b="1" dirty="0">
              <a:solidFill>
                <a:prstClr val="black">
                  <a:lumMod val="85000"/>
                  <a:lumOff val="15000"/>
                </a:prst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  <a:p>
            <a:pPr algn="ctr" defTabSz="1219200">
              <a:lnSpc>
                <a:spcPct val="150000"/>
              </a:lnSpc>
              <a:spcBef>
                <a:spcPts val="400"/>
              </a:spcBef>
            </a:pPr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  <p:sp>
        <p:nvSpPr>
          <p:cNvPr id="27" name="文本框 7"/>
          <p:cNvSpPr txBox="1">
            <a:spLocks noChangeArrowheads="1"/>
          </p:cNvSpPr>
          <p:nvPr/>
        </p:nvSpPr>
        <p:spPr bwMode="auto">
          <a:xfrm>
            <a:off x="9190221" y="4627925"/>
            <a:ext cx="2644439" cy="139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1pPr>
            <a:lvl2pPr>
              <a:defRPr sz="28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2pPr>
            <a:lvl3pPr>
              <a:defRPr sz="24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3pPr>
            <a:lvl4pPr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4pPr>
            <a:lvl5pPr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charset="-122"/>
              </a:defRPr>
            </a:lvl9pPr>
          </a:lstStyle>
          <a:p>
            <a:pPr algn="ctr" defTabSz="1219200"/>
            <a:r>
              <a:rPr lang="zh-CN" altLang="en-US" sz="1865" b="1" dirty="0">
                <a:solidFill>
                  <a:prstClr val="black">
                    <a:lumMod val="85000"/>
                    <a:lumOff val="1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Add text messages</a:t>
            </a:r>
            <a:endParaRPr lang="en-US" altLang="zh-CN" sz="1865" b="1" dirty="0">
              <a:solidFill>
                <a:prstClr val="black">
                  <a:lumMod val="85000"/>
                  <a:lumOff val="15000"/>
                </a:prst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  <a:p>
            <a:pPr algn="ctr" defTabSz="1219200">
              <a:lnSpc>
                <a:spcPct val="150000"/>
              </a:lnSpc>
              <a:spcBef>
                <a:spcPts val="400"/>
              </a:spcBef>
            </a:pPr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Enter your content, or right-click after copying it to keep only the text paste.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5689713" cy="966849"/>
            <a:chOff x="609602" y="271647"/>
            <a:chExt cx="5689713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494231" y="626495"/>
              <a:ext cx="48050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Overview of the annual work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695325" y="1483463"/>
            <a:ext cx="5163849" cy="4808332"/>
            <a:chOff x="1237560" y="1483463"/>
            <a:chExt cx="5163849" cy="4808332"/>
          </a:xfrm>
        </p:grpSpPr>
        <p:sp>
          <p:nvSpPr>
            <p:cNvPr id="21" name="椭圆 20"/>
            <p:cNvSpPr/>
            <p:nvPr/>
          </p:nvSpPr>
          <p:spPr>
            <a:xfrm flipH="1">
              <a:off x="1364944" y="1610847"/>
              <a:ext cx="4553566" cy="4553566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237560" y="1483463"/>
              <a:ext cx="4808332" cy="4808332"/>
            </a:xfrm>
            <a:prstGeom prst="ellipse">
              <a:avLst/>
            </a:prstGeom>
            <a:noFill/>
            <a:ln>
              <a:solidFill>
                <a:srgbClr val="6074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5189876" y="2132399"/>
              <a:ext cx="1211533" cy="1211533"/>
            </a:xfrm>
            <a:prstGeom prst="ellipse">
              <a:avLst/>
            </a:prstGeom>
            <a:solidFill>
              <a:srgbClr val="6074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096000" y="3343932"/>
            <a:ext cx="540067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Don't be so lonely, please believe that there are people in this world who really live the life you want.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May you and I wander the world with the meager baggage and the most abundant of yourself.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The rivers and lakes, i wish you a dream for the horse, everywhere can perch.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096000" y="241499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60745A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Good, touch your head.</a:t>
            </a:r>
            <a:endParaRPr lang="zh-CN" altLang="en-US" sz="2400" dirty="0">
              <a:solidFill>
                <a:srgbClr val="60745A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92101" y="236743"/>
            <a:ext cx="11620500" cy="6379957"/>
          </a:xfrm>
          <a:prstGeom prst="rect">
            <a:avLst/>
          </a:prstGeom>
          <a:noFill/>
          <a:ln w="57150">
            <a:solidFill>
              <a:srgbClr val="D5DD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" y="4477109"/>
            <a:ext cx="1006591" cy="19399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19" y="5524616"/>
            <a:ext cx="3055551" cy="13115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492" y="5794063"/>
            <a:ext cx="1890677" cy="104213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348" y="3848378"/>
            <a:ext cx="1339029" cy="15189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857" y="5976166"/>
            <a:ext cx="1801404" cy="881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78"/>
            <a:ext cx="2203131" cy="20328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353" y="4874708"/>
            <a:ext cx="2401517" cy="242880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226" y="-279426"/>
            <a:ext cx="2478774" cy="20011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99" y="6180407"/>
            <a:ext cx="1917081" cy="67531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5289">
            <a:off x="2383708" y="2475439"/>
            <a:ext cx="5843395" cy="3806049"/>
          </a:xfrm>
          <a:prstGeom prst="rect">
            <a:avLst/>
          </a:prstGeom>
        </p:spPr>
      </p:pic>
      <p:sp>
        <p:nvSpPr>
          <p:cNvPr id="20" name="任意多边形 19"/>
          <p:cNvSpPr/>
          <p:nvPr/>
        </p:nvSpPr>
        <p:spPr>
          <a:xfrm>
            <a:off x="3934282" y="1685225"/>
            <a:ext cx="4699000" cy="3247497"/>
          </a:xfrm>
          <a:custGeom>
            <a:avLst/>
            <a:gdLst>
              <a:gd name="connsiteX0" fmla="*/ 167179 w 4699000"/>
              <a:gd name="connsiteY0" fmla="*/ 194097 h 3247497"/>
              <a:gd name="connsiteX1" fmla="*/ 167179 w 4699000"/>
              <a:gd name="connsiteY1" fmla="*/ 3071991 h 3247497"/>
              <a:gd name="connsiteX2" fmla="*/ 4532573 w 4699000"/>
              <a:gd name="connsiteY2" fmla="*/ 3071991 h 3247497"/>
              <a:gd name="connsiteX3" fmla="*/ 4532573 w 4699000"/>
              <a:gd name="connsiteY3" fmla="*/ 194097 h 3247497"/>
              <a:gd name="connsiteX4" fmla="*/ 0 w 4699000"/>
              <a:gd name="connsiteY4" fmla="*/ 0 h 3247497"/>
              <a:gd name="connsiteX5" fmla="*/ 4699000 w 4699000"/>
              <a:gd name="connsiteY5" fmla="*/ 0 h 3247497"/>
              <a:gd name="connsiteX6" fmla="*/ 4699000 w 4699000"/>
              <a:gd name="connsiteY6" fmla="*/ 3247497 h 3247497"/>
              <a:gd name="connsiteX7" fmla="*/ 0 w 4699000"/>
              <a:gd name="connsiteY7" fmla="*/ 3247497 h 3247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99000" h="3247497">
                <a:moveTo>
                  <a:pt x="167179" y="194097"/>
                </a:moveTo>
                <a:lnTo>
                  <a:pt x="167179" y="3071991"/>
                </a:lnTo>
                <a:lnTo>
                  <a:pt x="4532573" y="3071991"/>
                </a:lnTo>
                <a:lnTo>
                  <a:pt x="4532573" y="194097"/>
                </a:lnTo>
                <a:close/>
                <a:moveTo>
                  <a:pt x="0" y="0"/>
                </a:moveTo>
                <a:lnTo>
                  <a:pt x="4699000" y="0"/>
                </a:lnTo>
                <a:lnTo>
                  <a:pt x="4699000" y="3247497"/>
                </a:lnTo>
                <a:lnTo>
                  <a:pt x="0" y="3247497"/>
                </a:lnTo>
                <a:close/>
              </a:path>
            </a:pathLst>
          </a:custGeom>
          <a:solidFill>
            <a:srgbClr val="60745A"/>
          </a:solidFill>
          <a:ln>
            <a:solidFill>
              <a:srgbClr val="607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82" y="1459363"/>
            <a:ext cx="3679574" cy="3699219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5581980" y="2736622"/>
            <a:ext cx="293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THANK</a:t>
            </a:r>
            <a:r>
              <a:rPr lang="en-US" altLang="zh-CN" sz="4800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S</a:t>
            </a:r>
            <a:endParaRPr lang="zh-CN" altLang="en-US" sz="4800" dirty="0">
              <a:solidFill>
                <a:srgbClr val="60745A"/>
              </a:solidFill>
              <a:latin typeface="南宋书局体" panose="02000000000000000000" pitchFamily="2" charset="-122"/>
              <a:ea typeface="南宋书局体" panose="02000000000000000000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995061" y="2208486"/>
            <a:ext cx="1999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solidFill>
                  <a:srgbClr val="60745A"/>
                </a:solidFill>
                <a:latin typeface="Jokerman" panose="04090605060D06020702" pitchFamily="82" charset="0"/>
              </a:rPr>
              <a:t>LOGO</a:t>
            </a:r>
            <a:endParaRPr lang="zh-CN" altLang="en-US" sz="4000">
              <a:solidFill>
                <a:srgbClr val="60745A"/>
              </a:solidFill>
              <a:latin typeface="Jokerman" panose="04090605060D06020702" pitchFamily="82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162214" y="523685"/>
            <a:ext cx="5959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60745A"/>
                </a:solidFill>
                <a:latin typeface="Algerian" panose="04020705040A02060702" pitchFamily="82" charset="0"/>
              </a:rPr>
              <a:t>Flower shop</a:t>
            </a:r>
            <a:endParaRPr lang="zh-CN" altLang="en-US" sz="4800">
              <a:solidFill>
                <a:srgbClr val="60745A"/>
              </a:solidFill>
              <a:latin typeface="Algerian" panose="04020705040A02060702" pitchFamily="82" charset="0"/>
            </a:endParaRPr>
          </a:p>
        </p:txBody>
      </p:sp>
      <p:pic>
        <p:nvPicPr>
          <p:cNvPr id="2" name="人间四月天电视剧 - 雪花的快乐 - 笛子吉他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33282" y="-129444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:a14="http://schemas.microsoft.com/office/drawing/2010/main"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500"/>
                            </p:stCondLst>
                            <p:childTnLst>
                              <p:par>
                                <p:cTn id="7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250"/>
                            </p:stCondLst>
                            <p:childTnLst>
                              <p:par>
                                <p:cTn id="8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20" grpId="0" animBg="1"/>
      <p:bldP spid="21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5657342" cy="966849"/>
            <a:chOff x="609602" y="271647"/>
            <a:chExt cx="5657342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478976" y="559514"/>
              <a:ext cx="4787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Overview of the annual work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2"/>
          <a:stretch>
            <a:fillRect/>
          </a:stretch>
        </p:blipFill>
        <p:spPr>
          <a:xfrm>
            <a:off x="2061424" y="1309850"/>
            <a:ext cx="3623072" cy="545784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pic>
      <p:sp>
        <p:nvSpPr>
          <p:cNvPr id="28" name="矩形 27"/>
          <p:cNvSpPr/>
          <p:nvPr/>
        </p:nvSpPr>
        <p:spPr>
          <a:xfrm>
            <a:off x="5303568" y="1593850"/>
            <a:ext cx="1524000" cy="15240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38100">
            <a:solidFill>
              <a:srgbClr val="60745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5303568" y="3295650"/>
            <a:ext cx="1524000" cy="15240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38100">
            <a:solidFill>
              <a:srgbClr val="60745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5303568" y="4997450"/>
            <a:ext cx="1524000" cy="152400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38100">
            <a:solidFill>
              <a:srgbClr val="60745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7559134" y="1777865"/>
            <a:ext cx="3470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60745A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Click to add a text title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7543800" y="2464633"/>
            <a:ext cx="4305300" cy="1452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A pool of tenderness, a touch of Fangfei, flowers outside the bridge, is the story of the old. Red cheeks, lonely red in March flower rain legend.</a:t>
            </a:r>
            <a:endParaRPr lang="en-US" altLang="zh-CN" sz="1600" kern="0" dirty="0">
              <a:solidFill>
                <a:schemeClr val="tx1">
                  <a:lumMod val="75000"/>
                  <a:lumOff val="25000"/>
                </a:schemeClr>
              </a:solidFill>
              <a:latin typeface="方正隶变_GBK" panose="03000509000000000000" pitchFamily="65" charset="-122"/>
              <a:ea typeface="方正隶变_GBK" panose="03000509000000000000" pitchFamily="65" charset="-122"/>
              <a:cs typeface="Raleway Light"/>
            </a:endParaRPr>
          </a:p>
          <a:p>
            <a:pPr defTabSz="1218565">
              <a:spcBef>
                <a:spcPct val="20000"/>
              </a:spcBef>
              <a:defRPr/>
            </a:pPr>
            <a:endParaRPr lang="en-US" altLang="zh-CN" sz="1600" kern="0" dirty="0">
              <a:solidFill>
                <a:schemeClr val="tx1">
                  <a:lumMod val="75000"/>
                  <a:lumOff val="25000"/>
                </a:schemeClr>
              </a:solidFill>
              <a:latin typeface="方正隶变_GBK" panose="03000509000000000000" pitchFamily="65" charset="-122"/>
              <a:ea typeface="方正隶变_GBK" panose="03000509000000000000" pitchFamily="65" charset="-122"/>
              <a:cs typeface="Raleway Light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654671" y="1028700"/>
            <a:ext cx="287500" cy="287500"/>
          </a:xfrm>
          <a:prstGeom prst="rect">
            <a:avLst/>
          </a:prstGeom>
          <a:solidFill>
            <a:srgbClr val="60745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4" name="直接连接符 33"/>
          <p:cNvCxnSpPr/>
          <p:nvPr/>
        </p:nvCxnSpPr>
        <p:spPr>
          <a:xfrm>
            <a:off x="7654671" y="2188141"/>
            <a:ext cx="776519" cy="0"/>
          </a:xfrm>
          <a:prstGeom prst="line">
            <a:avLst/>
          </a:prstGeom>
          <a:ln w="12700">
            <a:solidFill>
              <a:srgbClr val="60745A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  <p:bldP spid="32" grpId="0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5597401" cy="966849"/>
            <a:chOff x="609602" y="271647"/>
            <a:chExt cx="5597401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637600" y="524238"/>
              <a:ext cx="4569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Overview of the annual work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sp>
        <p:nvSpPr>
          <p:cNvPr id="20" name="自由: 形状 64"/>
          <p:cNvSpPr/>
          <p:nvPr/>
        </p:nvSpPr>
        <p:spPr>
          <a:xfrm>
            <a:off x="714686" y="2649967"/>
            <a:ext cx="10781990" cy="3526971"/>
          </a:xfrm>
          <a:custGeom>
            <a:avLst/>
            <a:gdLst>
              <a:gd name="connsiteX0" fmla="*/ 0 w 10781990"/>
              <a:gd name="connsiteY0" fmla="*/ 0 h 3526971"/>
              <a:gd name="connsiteX1" fmla="*/ 1641476 w 10781990"/>
              <a:gd name="connsiteY1" fmla="*/ 0 h 3526971"/>
              <a:gd name="connsiteX2" fmla="*/ 1641476 w 10781990"/>
              <a:gd name="connsiteY2" fmla="*/ 1763486 h 3526971"/>
              <a:gd name="connsiteX3" fmla="*/ 9140514 w 10781990"/>
              <a:gd name="connsiteY3" fmla="*/ 1763486 h 3526971"/>
              <a:gd name="connsiteX4" fmla="*/ 9140514 w 10781990"/>
              <a:gd name="connsiteY4" fmla="*/ 0 h 3526971"/>
              <a:gd name="connsiteX5" fmla="*/ 10781990 w 10781990"/>
              <a:gd name="connsiteY5" fmla="*/ 0 h 3526971"/>
              <a:gd name="connsiteX6" fmla="*/ 10781990 w 10781990"/>
              <a:gd name="connsiteY6" fmla="*/ 3526971 h 3526971"/>
              <a:gd name="connsiteX7" fmla="*/ 0 w 10781990"/>
              <a:gd name="connsiteY7" fmla="*/ 3526971 h 3526971"/>
              <a:gd name="connsiteX0-1" fmla="*/ 1641476 w 10781990"/>
              <a:gd name="connsiteY0-2" fmla="*/ 1763486 h 3526971"/>
              <a:gd name="connsiteX1-3" fmla="*/ 9140514 w 10781990"/>
              <a:gd name="connsiteY1-4" fmla="*/ 1763486 h 3526971"/>
              <a:gd name="connsiteX2-5" fmla="*/ 9140514 w 10781990"/>
              <a:gd name="connsiteY2-6" fmla="*/ 0 h 3526971"/>
              <a:gd name="connsiteX3-7" fmla="*/ 10781990 w 10781990"/>
              <a:gd name="connsiteY3-8" fmla="*/ 0 h 3526971"/>
              <a:gd name="connsiteX4-9" fmla="*/ 10781990 w 10781990"/>
              <a:gd name="connsiteY4-10" fmla="*/ 3526971 h 3526971"/>
              <a:gd name="connsiteX5-11" fmla="*/ 0 w 10781990"/>
              <a:gd name="connsiteY5-12" fmla="*/ 3526971 h 3526971"/>
              <a:gd name="connsiteX6-13" fmla="*/ 0 w 10781990"/>
              <a:gd name="connsiteY6-14" fmla="*/ 0 h 3526971"/>
              <a:gd name="connsiteX7-15" fmla="*/ 1641476 w 10781990"/>
              <a:gd name="connsiteY7-16" fmla="*/ 0 h 3526971"/>
              <a:gd name="connsiteX8" fmla="*/ 1732916 w 10781990"/>
              <a:gd name="connsiteY8" fmla="*/ 1854926 h 3526971"/>
              <a:gd name="connsiteX0-17" fmla="*/ 1641476 w 10781990"/>
              <a:gd name="connsiteY0-18" fmla="*/ 1763486 h 3526971"/>
              <a:gd name="connsiteX1-19" fmla="*/ 9140514 w 10781990"/>
              <a:gd name="connsiteY1-20" fmla="*/ 1763486 h 3526971"/>
              <a:gd name="connsiteX2-21" fmla="*/ 9140514 w 10781990"/>
              <a:gd name="connsiteY2-22" fmla="*/ 0 h 3526971"/>
              <a:gd name="connsiteX3-23" fmla="*/ 10781990 w 10781990"/>
              <a:gd name="connsiteY3-24" fmla="*/ 0 h 3526971"/>
              <a:gd name="connsiteX4-25" fmla="*/ 10781990 w 10781990"/>
              <a:gd name="connsiteY4-26" fmla="*/ 3526971 h 3526971"/>
              <a:gd name="connsiteX5-27" fmla="*/ 0 w 10781990"/>
              <a:gd name="connsiteY5-28" fmla="*/ 3526971 h 3526971"/>
              <a:gd name="connsiteX6-29" fmla="*/ 0 w 10781990"/>
              <a:gd name="connsiteY6-30" fmla="*/ 0 h 3526971"/>
              <a:gd name="connsiteX7-31" fmla="*/ 1641476 w 10781990"/>
              <a:gd name="connsiteY7-32" fmla="*/ 0 h 3526971"/>
              <a:gd name="connsiteX0-33" fmla="*/ 9140514 w 10781990"/>
              <a:gd name="connsiteY0-34" fmla="*/ 1763486 h 3526971"/>
              <a:gd name="connsiteX1-35" fmla="*/ 9140514 w 10781990"/>
              <a:gd name="connsiteY1-36" fmla="*/ 0 h 3526971"/>
              <a:gd name="connsiteX2-37" fmla="*/ 10781990 w 10781990"/>
              <a:gd name="connsiteY2-38" fmla="*/ 0 h 3526971"/>
              <a:gd name="connsiteX3-39" fmla="*/ 10781990 w 10781990"/>
              <a:gd name="connsiteY3-40" fmla="*/ 3526971 h 3526971"/>
              <a:gd name="connsiteX4-41" fmla="*/ 0 w 10781990"/>
              <a:gd name="connsiteY4-42" fmla="*/ 3526971 h 3526971"/>
              <a:gd name="connsiteX5-43" fmla="*/ 0 w 10781990"/>
              <a:gd name="connsiteY5-44" fmla="*/ 0 h 3526971"/>
              <a:gd name="connsiteX6-45" fmla="*/ 1641476 w 10781990"/>
              <a:gd name="connsiteY6-46" fmla="*/ 0 h 3526971"/>
              <a:gd name="connsiteX0-47" fmla="*/ 9140514 w 10781990"/>
              <a:gd name="connsiteY0-48" fmla="*/ 0 h 3526971"/>
              <a:gd name="connsiteX1-49" fmla="*/ 10781990 w 10781990"/>
              <a:gd name="connsiteY1-50" fmla="*/ 0 h 3526971"/>
              <a:gd name="connsiteX2-51" fmla="*/ 10781990 w 10781990"/>
              <a:gd name="connsiteY2-52" fmla="*/ 3526971 h 3526971"/>
              <a:gd name="connsiteX3-53" fmla="*/ 0 w 10781990"/>
              <a:gd name="connsiteY3-54" fmla="*/ 3526971 h 3526971"/>
              <a:gd name="connsiteX4-55" fmla="*/ 0 w 10781990"/>
              <a:gd name="connsiteY4-56" fmla="*/ 0 h 3526971"/>
              <a:gd name="connsiteX5-57" fmla="*/ 1641476 w 10781990"/>
              <a:gd name="connsiteY5-58" fmla="*/ 0 h 3526971"/>
              <a:gd name="connsiteX0-59" fmla="*/ 9254814 w 10781990"/>
              <a:gd name="connsiteY0-60" fmla="*/ 0 h 3526971"/>
              <a:gd name="connsiteX1-61" fmla="*/ 10781990 w 10781990"/>
              <a:gd name="connsiteY1-62" fmla="*/ 0 h 3526971"/>
              <a:gd name="connsiteX2-63" fmla="*/ 10781990 w 10781990"/>
              <a:gd name="connsiteY2-64" fmla="*/ 3526971 h 3526971"/>
              <a:gd name="connsiteX3-65" fmla="*/ 0 w 10781990"/>
              <a:gd name="connsiteY3-66" fmla="*/ 3526971 h 3526971"/>
              <a:gd name="connsiteX4-67" fmla="*/ 0 w 10781990"/>
              <a:gd name="connsiteY4-68" fmla="*/ 0 h 3526971"/>
              <a:gd name="connsiteX5-69" fmla="*/ 1641476 w 10781990"/>
              <a:gd name="connsiteY5-70" fmla="*/ 0 h 3526971"/>
              <a:gd name="connsiteX0-71" fmla="*/ 9254814 w 10781990"/>
              <a:gd name="connsiteY0-72" fmla="*/ 0 h 3526971"/>
              <a:gd name="connsiteX1-73" fmla="*/ 10781990 w 10781990"/>
              <a:gd name="connsiteY1-74" fmla="*/ 0 h 3526971"/>
              <a:gd name="connsiteX2-75" fmla="*/ 10781990 w 10781990"/>
              <a:gd name="connsiteY2-76" fmla="*/ 3526971 h 3526971"/>
              <a:gd name="connsiteX3-77" fmla="*/ 0 w 10781990"/>
              <a:gd name="connsiteY3-78" fmla="*/ 3526971 h 3526971"/>
              <a:gd name="connsiteX4-79" fmla="*/ 0 w 10781990"/>
              <a:gd name="connsiteY4-80" fmla="*/ 0 h 3526971"/>
              <a:gd name="connsiteX5-81" fmla="*/ 1519556 w 10781990"/>
              <a:gd name="connsiteY5-82" fmla="*/ 0 h 35269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781990" h="3526971">
                <a:moveTo>
                  <a:pt x="9254814" y="0"/>
                </a:moveTo>
                <a:lnTo>
                  <a:pt x="10781990" y="0"/>
                </a:lnTo>
                <a:lnTo>
                  <a:pt x="10781990" y="3526971"/>
                </a:lnTo>
                <a:lnTo>
                  <a:pt x="0" y="3526971"/>
                </a:lnTo>
                <a:lnTo>
                  <a:pt x="0" y="0"/>
                </a:lnTo>
                <a:lnTo>
                  <a:pt x="1519556" y="0"/>
                </a:lnTo>
              </a:path>
            </a:pathLst>
          </a:custGeom>
          <a:noFill/>
          <a:ln w="25400">
            <a:solidFill>
              <a:srgbClr val="607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356162" y="4728886"/>
            <a:ext cx="9140513" cy="735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Don't be so lonely, please believe that there are people in this world who really live the life you want.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May you and I wander the world with the meager baggage and the most abundant of yourself.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1568963"/>
            <a:ext cx="6985000" cy="2922104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9960190" y="3030015"/>
            <a:ext cx="13154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60745A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your </a:t>
            </a:r>
            <a:endParaRPr lang="en-US" altLang="zh-CN" sz="3600" dirty="0">
              <a:solidFill>
                <a:srgbClr val="60745A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en-US" sz="3600" dirty="0">
                <a:solidFill>
                  <a:srgbClr val="60745A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head</a:t>
            </a:r>
            <a:endParaRPr lang="zh-CN" altLang="en-US" sz="2400" dirty="0">
              <a:solidFill>
                <a:srgbClr val="60745A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6206884" cy="966849"/>
            <a:chOff x="609602" y="271647"/>
            <a:chExt cx="6206884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568718" y="524238"/>
              <a:ext cx="5247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Overview of the annual work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1568718" y="2262188"/>
            <a:ext cx="1295400" cy="1295400"/>
            <a:chOff x="1352550" y="2744788"/>
            <a:chExt cx="1295400" cy="1295400"/>
          </a:xfrm>
        </p:grpSpPr>
        <p:sp>
          <p:nvSpPr>
            <p:cNvPr id="27" name="椭圆 26"/>
            <p:cNvSpPr/>
            <p:nvPr/>
          </p:nvSpPr>
          <p:spPr>
            <a:xfrm>
              <a:off x="1466849" y="2857500"/>
              <a:ext cx="1066800" cy="1066800"/>
            </a:xfrm>
            <a:prstGeom prst="ellipse">
              <a:avLst/>
            </a:prstGeom>
            <a:blipFill dpi="0"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/>
              <a:tile tx="-635000" ty="-635000" sx="50000" sy="5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1352550" y="2744788"/>
              <a:ext cx="1295400" cy="1295400"/>
            </a:xfrm>
            <a:prstGeom prst="ellipse">
              <a:avLst/>
            </a:prstGeom>
            <a:noFill/>
            <a:ln>
              <a:solidFill>
                <a:srgbClr val="60745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277540" y="2260600"/>
            <a:ext cx="1295400" cy="1295400"/>
            <a:chOff x="1352550" y="2744788"/>
            <a:chExt cx="1295400" cy="1295400"/>
          </a:xfrm>
        </p:grpSpPr>
        <p:sp>
          <p:nvSpPr>
            <p:cNvPr id="30" name="椭圆 29"/>
            <p:cNvSpPr/>
            <p:nvPr/>
          </p:nvSpPr>
          <p:spPr>
            <a:xfrm>
              <a:off x="1468664" y="2859088"/>
              <a:ext cx="1066800" cy="1066800"/>
            </a:xfrm>
            <a:prstGeom prst="ellipse">
              <a:avLst/>
            </a:prstGeom>
            <a:blipFill dpi="0"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/>
              <a:tile tx="-1270000" ty="-635000" sx="50000" sy="5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1352550" y="2744788"/>
              <a:ext cx="1295400" cy="1295400"/>
            </a:xfrm>
            <a:prstGeom prst="ellipse">
              <a:avLst/>
            </a:prstGeom>
            <a:noFill/>
            <a:ln>
              <a:solidFill>
                <a:srgbClr val="60745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992713" y="2260600"/>
            <a:ext cx="1295400" cy="1295400"/>
            <a:chOff x="1352550" y="2744788"/>
            <a:chExt cx="1295400" cy="1295400"/>
          </a:xfrm>
        </p:grpSpPr>
        <p:sp>
          <p:nvSpPr>
            <p:cNvPr id="33" name="椭圆 32"/>
            <p:cNvSpPr/>
            <p:nvPr/>
          </p:nvSpPr>
          <p:spPr>
            <a:xfrm>
              <a:off x="1483177" y="2859088"/>
              <a:ext cx="1066800" cy="1066800"/>
            </a:xfrm>
            <a:prstGeom prst="ellipse">
              <a:avLst/>
            </a:prstGeom>
            <a:blipFill dpi="0"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/>
              <a:tile tx="-635000" ty="-1270000" sx="50000" sy="5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1352550" y="2744788"/>
              <a:ext cx="1295400" cy="1295400"/>
            </a:xfrm>
            <a:prstGeom prst="ellipse">
              <a:avLst/>
            </a:prstGeom>
            <a:noFill/>
            <a:ln>
              <a:solidFill>
                <a:srgbClr val="60745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707886" y="2260600"/>
            <a:ext cx="1295400" cy="1295400"/>
            <a:chOff x="1352550" y="2744788"/>
            <a:chExt cx="1295400" cy="1295400"/>
          </a:xfrm>
        </p:grpSpPr>
        <p:sp>
          <p:nvSpPr>
            <p:cNvPr id="36" name="椭圆 35"/>
            <p:cNvSpPr/>
            <p:nvPr/>
          </p:nvSpPr>
          <p:spPr>
            <a:xfrm>
              <a:off x="1460992" y="2859088"/>
              <a:ext cx="1066800" cy="1066800"/>
            </a:xfrm>
            <a:prstGeom prst="ellipse">
              <a:avLst/>
            </a:prstGeom>
            <a:blipFill dpi="0"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/>
              <a:tile tx="-1270000" ty="-1270000" sx="50000" sy="5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1352550" y="2744788"/>
              <a:ext cx="1295400" cy="1295400"/>
            </a:xfrm>
            <a:prstGeom prst="ellipse">
              <a:avLst/>
            </a:prstGeom>
            <a:noFill/>
            <a:ln>
              <a:solidFill>
                <a:srgbClr val="60745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1084620" y="3671888"/>
            <a:ext cx="2263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TW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A pool of tenderness, a touch of Fangfei, flowers outside the bridge, is the story of the old. Red cheeks, lonely red in March flower rain legend.</a:t>
            </a:r>
            <a:endParaRPr lang="en-US" altLang="zh-CN" sz="1400" kern="0">
              <a:solidFill>
                <a:schemeClr val="tx1">
                  <a:lumMod val="85000"/>
                  <a:lumOff val="15000"/>
                </a:schemeClr>
              </a:solidFill>
              <a:latin typeface="方正隶变_GBK" panose="03000509000000000000" pitchFamily="65" charset="-122"/>
              <a:ea typeface="方正隶变_GBK" panose="03000509000000000000" pitchFamily="65" charset="-122"/>
              <a:cs typeface="Raleway Ligh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793442" y="3671888"/>
            <a:ext cx="2263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TW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A pool of tenderness, a touch of Fangfei, flowers outside the bridge, is the story of the old. Red cheeks, lonely red in March flower rain legend.</a:t>
            </a:r>
            <a:endParaRPr lang="en-US" altLang="zh-CN" sz="1400" kern="0">
              <a:solidFill>
                <a:schemeClr val="tx1">
                  <a:lumMod val="85000"/>
                  <a:lumOff val="15000"/>
                </a:schemeClr>
              </a:solidFill>
              <a:latin typeface="方正隶变_GBK" panose="03000509000000000000" pitchFamily="65" charset="-122"/>
              <a:ea typeface="方正隶变_GBK" panose="03000509000000000000" pitchFamily="65" charset="-122"/>
              <a:cs typeface="Raleway Ligh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524942" y="3671888"/>
            <a:ext cx="2263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TW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A pool of tenderness, a touch of Fangfei, flowers outside the bridge, is the story of the old. Red cheeks, lonely red in March flower rain legend.</a:t>
            </a:r>
            <a:endParaRPr lang="en-US" altLang="zh-CN" sz="1400" kern="0">
              <a:solidFill>
                <a:schemeClr val="tx1">
                  <a:lumMod val="85000"/>
                  <a:lumOff val="15000"/>
                </a:schemeClr>
              </a:solidFill>
              <a:latin typeface="方正隶变_GBK" panose="03000509000000000000" pitchFamily="65" charset="-122"/>
              <a:ea typeface="方正隶变_GBK" panose="03000509000000000000" pitchFamily="65" charset="-122"/>
              <a:cs typeface="Raleway Light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9223788" y="3671888"/>
            <a:ext cx="2263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TW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A pool of tenderness, a touch of Fangfei, flowers outside the bridge, is the story of the old. Red cheeks, lonely red in March flower rain legend.</a:t>
            </a:r>
            <a:endParaRPr lang="en-US" altLang="zh-CN" sz="1400" kern="0">
              <a:solidFill>
                <a:schemeClr val="tx1">
                  <a:lumMod val="85000"/>
                  <a:lumOff val="15000"/>
                </a:schemeClr>
              </a:solidFill>
              <a:latin typeface="方正隶变_GBK" panose="03000509000000000000" pitchFamily="65" charset="-122"/>
              <a:ea typeface="方正隶变_GBK" panose="03000509000000000000" pitchFamily="65" charset="-122"/>
              <a:cs typeface="Raleway Ligh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084620" y="1729842"/>
            <a:ext cx="2263595" cy="365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+mn-ea"/>
              </a:rPr>
              <a:t>2017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3821834" y="1729842"/>
            <a:ext cx="2263595" cy="365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+mn-ea"/>
              </a:rPr>
              <a:t>2018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6559048" y="1711536"/>
            <a:ext cx="2263595" cy="365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+mn-ea"/>
              </a:rPr>
              <a:t>2019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9223787" y="1711536"/>
            <a:ext cx="2263595" cy="365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+mn-ea"/>
              </a:rPr>
              <a:t>2020</a:t>
            </a:r>
          </a:p>
        </p:txBody>
      </p:sp>
      <p:cxnSp>
        <p:nvCxnSpPr>
          <p:cNvPr id="46" name="直接箭头连接符 45"/>
          <p:cNvCxnSpPr/>
          <p:nvPr/>
        </p:nvCxnSpPr>
        <p:spPr>
          <a:xfrm>
            <a:off x="3022868" y="2908300"/>
            <a:ext cx="890587" cy="0"/>
          </a:xfrm>
          <a:prstGeom prst="straightConnector1">
            <a:avLst/>
          </a:prstGeom>
          <a:ln w="12700">
            <a:solidFill>
              <a:srgbClr val="60745A">
                <a:alpha val="50000"/>
              </a:srgb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>
            <a:off x="5866874" y="2895600"/>
            <a:ext cx="890587" cy="0"/>
          </a:xfrm>
          <a:prstGeom prst="straightConnector1">
            <a:avLst/>
          </a:prstGeom>
          <a:ln w="12700">
            <a:solidFill>
              <a:srgbClr val="60745A">
                <a:alpha val="50000"/>
              </a:srgb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>
            <a:off x="8572768" y="2909888"/>
            <a:ext cx="890587" cy="0"/>
          </a:xfrm>
          <a:prstGeom prst="straightConnector1">
            <a:avLst/>
          </a:prstGeom>
          <a:ln w="12700">
            <a:solidFill>
              <a:srgbClr val="60745A">
                <a:alpha val="50000"/>
              </a:srgb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5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25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925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925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75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85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35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350"/>
                            </p:stCondLst>
                            <p:childTnLst>
                              <p:par>
                                <p:cTn id="6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275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775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775"/>
                            </p:stCondLst>
                            <p:childTnLst>
                              <p:par>
                                <p:cTn id="8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425"/>
                            </p:stCondLst>
                            <p:childTnLst>
                              <p:par>
                                <p:cTn id="9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5421630" cy="966849"/>
            <a:chOff x="609602" y="271647"/>
            <a:chExt cx="5421630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487689" y="469459"/>
              <a:ext cx="4543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Overview of the annual work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sp>
        <p:nvSpPr>
          <p:cNvPr id="24" name="矩形: 圆角 2"/>
          <p:cNvSpPr/>
          <p:nvPr/>
        </p:nvSpPr>
        <p:spPr>
          <a:xfrm>
            <a:off x="771757" y="1592497"/>
            <a:ext cx="2261109" cy="4069996"/>
          </a:xfrm>
          <a:prstGeom prst="roundRect">
            <a:avLst>
              <a:gd name="adj" fmla="val 0"/>
            </a:avLst>
          </a:prstGeom>
          <a:noFill/>
          <a:ln>
            <a:solidFill>
              <a:srgbClr val="60745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5" name="矩形: 圆角 25"/>
          <p:cNvSpPr/>
          <p:nvPr/>
        </p:nvSpPr>
        <p:spPr>
          <a:xfrm>
            <a:off x="6409175" y="1592497"/>
            <a:ext cx="2261109" cy="4069996"/>
          </a:xfrm>
          <a:prstGeom prst="roundRect">
            <a:avLst>
              <a:gd name="adj" fmla="val 0"/>
            </a:avLst>
          </a:prstGeom>
          <a:noFill/>
          <a:ln>
            <a:solidFill>
              <a:srgbClr val="60745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514035" y="1541696"/>
            <a:ext cx="2337540" cy="4120797"/>
            <a:chOff x="3514035" y="1541696"/>
            <a:chExt cx="2337540" cy="4120797"/>
          </a:xfrm>
        </p:grpSpPr>
        <p:sp>
          <p:nvSpPr>
            <p:cNvPr id="26" name="矩形: 圆角 27"/>
            <p:cNvSpPr/>
            <p:nvPr/>
          </p:nvSpPr>
          <p:spPr>
            <a:xfrm>
              <a:off x="3590466" y="1592497"/>
              <a:ext cx="2261109" cy="4069996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60745A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 useBgFill="1">
          <p:nvSpPr>
            <p:cNvPr id="28" name="矩形: 圆角 4"/>
            <p:cNvSpPr/>
            <p:nvPr/>
          </p:nvSpPr>
          <p:spPr>
            <a:xfrm>
              <a:off x="3514035" y="1541696"/>
              <a:ext cx="2261109" cy="4069996"/>
            </a:xfrm>
            <a:prstGeom prst="roundRect">
              <a:avLst>
                <a:gd name="adj" fmla="val 0"/>
              </a:avLst>
            </a:prstGeom>
            <a:ln>
              <a:solidFill>
                <a:srgbClr val="60745A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625144" y="1799626"/>
              <a:ext cx="19187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your head</a:t>
              </a:r>
              <a:endParaRPr lang="zh-CN" altLang="en-US" dirty="0">
                <a:solidFill>
                  <a:srgbClr val="60745A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3625144" y="2351976"/>
              <a:ext cx="2038891" cy="8460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仿宋简体" panose="02010601030101010101" pitchFamily="2" charset="-122"/>
                  <a:ea typeface="方正仿宋简体" panose="02010601030101010101" pitchFamily="2" charset="-122"/>
                </a:rPr>
                <a:t>Don't be so lonely, please believe that there are people in this world who really live the life you want.</a:t>
              </a:r>
              <a:endPara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仿宋简体" panose="02010601030101010101" pitchFamily="2" charset="-122"/>
                <a:ea typeface="方正仿宋简体" panose="02010601030101010101" pitchFamily="2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51453" y="1541696"/>
            <a:ext cx="2337540" cy="4120797"/>
            <a:chOff x="9151453" y="1541696"/>
            <a:chExt cx="2337540" cy="4120797"/>
          </a:xfrm>
        </p:grpSpPr>
        <p:sp>
          <p:nvSpPr>
            <p:cNvPr id="27" name="矩形: 圆角 28"/>
            <p:cNvSpPr/>
            <p:nvPr/>
          </p:nvSpPr>
          <p:spPr>
            <a:xfrm>
              <a:off x="9227884" y="1592497"/>
              <a:ext cx="2261109" cy="4069996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60745A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9" name="矩形: 圆角 6"/>
            <p:cNvSpPr/>
            <p:nvPr/>
          </p:nvSpPr>
          <p:spPr>
            <a:xfrm>
              <a:off x="9151453" y="1541696"/>
              <a:ext cx="2261109" cy="4069996"/>
            </a:xfrm>
            <a:prstGeom prst="roundRect">
              <a:avLst>
                <a:gd name="adj" fmla="val 0"/>
              </a:avLst>
            </a:prstGeom>
            <a:blipFill dpi="0" rotWithShape="0">
              <a:blip r:embed="rId3">
                <a:lum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-3535413" ty="-1625600" sx="100000" sy="100000" flip="none" algn="tl"/>
            </a:blipFill>
            <a:ln>
              <a:solidFill>
                <a:srgbClr val="60745A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262562" y="1799626"/>
              <a:ext cx="19187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your head</a:t>
              </a:r>
              <a:endParaRPr lang="zh-CN" altLang="en-US" dirty="0">
                <a:solidFill>
                  <a:srgbClr val="60745A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9262562" y="2351976"/>
              <a:ext cx="2038891" cy="8460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仿宋简体" panose="02010601030101010101" pitchFamily="2" charset="-122"/>
                  <a:ea typeface="方正仿宋简体" panose="02010601030101010101" pitchFamily="2" charset="-122"/>
                </a:rPr>
                <a:t>Don't be so lonely, please believe that there are people in this world who really live the life you want.</a:t>
              </a:r>
              <a:endPara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仿宋简体" panose="02010601030101010101" pitchFamily="2" charset="-122"/>
                <a:ea typeface="方正仿宋简体" panose="02010601030101010101" pitchFamily="2" charset="-122"/>
              </a:endParaRPr>
            </a:p>
          </p:txBody>
        </p:sp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5325" y="1810105"/>
            <a:ext cx="2261109" cy="3518807"/>
          </a:xfrm>
          <a:prstGeom prst="rect">
            <a:avLst/>
          </a:prstGeom>
          <a:noFill/>
          <a:ln>
            <a:solidFill>
              <a:srgbClr val="60745A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2744" y="1817290"/>
            <a:ext cx="2261109" cy="3518807"/>
          </a:xfrm>
          <a:prstGeom prst="rect">
            <a:avLst/>
          </a:prstGeom>
          <a:noFill/>
          <a:ln>
            <a:solidFill>
              <a:srgbClr val="60745A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602" y="271647"/>
            <a:ext cx="7237179" cy="966849"/>
            <a:chOff x="609602" y="271647"/>
            <a:chExt cx="7237179" cy="966849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2" y="290959"/>
              <a:ext cx="928224" cy="928225"/>
              <a:chOff x="1281342" y="1608581"/>
              <a:chExt cx="3572106" cy="3572109"/>
            </a:xfrm>
          </p:grpSpPr>
          <p:sp>
            <p:nvSpPr>
              <p:cNvPr id="3" name="椭圆 2"/>
              <p:cNvSpPr/>
              <p:nvPr/>
            </p:nvSpPr>
            <p:spPr>
              <a:xfrm rot="16200000">
                <a:off x="1281340" y="1608583"/>
                <a:ext cx="3572109" cy="3572106"/>
              </a:xfrm>
              <a:prstGeom prst="ellipse">
                <a:avLst/>
              </a:prstGeom>
              <a:solidFill>
                <a:srgbClr val="607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 useBgFill="1">
            <p:nvSpPr>
              <p:cNvPr id="4" name="椭圆 3"/>
              <p:cNvSpPr/>
              <p:nvPr/>
            </p:nvSpPr>
            <p:spPr>
              <a:xfrm rot="16200000">
                <a:off x="1407269" y="1676507"/>
                <a:ext cx="3436257" cy="343625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 flipH="1">
                <a:off x="2970079" y="2899832"/>
                <a:ext cx="139288" cy="78790"/>
                <a:chOff x="5224463" y="2208212"/>
                <a:chExt cx="1220788" cy="690563"/>
              </a:xfrm>
            </p:grpSpPr>
            <p:sp>
              <p:nvSpPr>
                <p:cNvPr id="6" name="Freeform 72"/>
                <p:cNvSpPr>
                  <a:spLocks noEditPoints="1"/>
                </p:cNvSpPr>
                <p:nvPr/>
              </p:nvSpPr>
              <p:spPr bwMode="auto">
                <a:xfrm>
                  <a:off x="6392863" y="2208212"/>
                  <a:ext cx="52388" cy="180975"/>
                </a:xfrm>
                <a:custGeom>
                  <a:avLst/>
                  <a:gdLst>
                    <a:gd name="T0" fmla="*/ 0 w 14"/>
                    <a:gd name="T1" fmla="*/ 0 h 48"/>
                    <a:gd name="T2" fmla="*/ 3 w 14"/>
                    <a:gd name="T3" fmla="*/ 5 h 48"/>
                    <a:gd name="T4" fmla="*/ 14 w 14"/>
                    <a:gd name="T5" fmla="*/ 48 h 48"/>
                    <a:gd name="T6" fmla="*/ 3 w 14"/>
                    <a:gd name="T7" fmla="*/ 5 h 48"/>
                    <a:gd name="T8" fmla="*/ 0 w 14"/>
                    <a:gd name="T9" fmla="*/ 0 h 48"/>
                    <a:gd name="T10" fmla="*/ 0 w 14"/>
                    <a:gd name="T11" fmla="*/ 0 h 48"/>
                    <a:gd name="T12" fmla="*/ 0 w 14"/>
                    <a:gd name="T13" fmla="*/ 0 h 48"/>
                    <a:gd name="T14" fmla="*/ 0 w 14"/>
                    <a:gd name="T15" fmla="*/ 0 h 48"/>
                    <a:gd name="T16" fmla="*/ 0 w 14"/>
                    <a:gd name="T17" fmla="*/ 0 h 48"/>
                    <a:gd name="T18" fmla="*/ 0 w 14"/>
                    <a:gd name="T19" fmla="*/ 0 h 48"/>
                    <a:gd name="T20" fmla="*/ 0 w 14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48">
                      <a:moveTo>
                        <a:pt x="0" y="0"/>
                      </a:moveTo>
                      <a:cubicBezTo>
                        <a:pt x="1" y="2"/>
                        <a:pt x="2" y="3"/>
                        <a:pt x="3" y="5"/>
                      </a:cubicBezTo>
                      <a:cubicBezTo>
                        <a:pt x="7" y="19"/>
                        <a:pt x="14" y="32"/>
                        <a:pt x="14" y="48"/>
                      </a:cubicBezTo>
                      <a:cubicBezTo>
                        <a:pt x="14" y="32"/>
                        <a:pt x="7" y="19"/>
                        <a:pt x="3" y="5"/>
                      </a:cubicBezTo>
                      <a:cubicBezTo>
                        <a:pt x="2" y="3"/>
                        <a:pt x="1" y="2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BFF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7" name="Freeform 75"/>
                <p:cNvSpPr/>
                <p:nvPr/>
              </p:nvSpPr>
              <p:spPr bwMode="auto">
                <a:xfrm>
                  <a:off x="5915026" y="2305050"/>
                  <a:ext cx="71438" cy="106363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1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6"/>
                        <a:pt x="13" y="27"/>
                      </a:cubicBezTo>
                      <a:cubicBezTo>
                        <a:pt x="7" y="28"/>
                        <a:pt x="1" y="22"/>
                        <a:pt x="1" y="15"/>
                      </a:cubicBezTo>
                      <a:cubicBezTo>
                        <a:pt x="0" y="7"/>
                        <a:pt x="4" y="1"/>
                        <a:pt x="10" y="0"/>
                      </a:cubicBezTo>
                      <a:cubicBezTo>
                        <a:pt x="16" y="0"/>
                        <a:pt x="16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8" name="Freeform 76"/>
                <p:cNvSpPr/>
                <p:nvPr/>
              </p:nvSpPr>
              <p:spPr bwMode="auto">
                <a:xfrm>
                  <a:off x="5622926" y="2339975"/>
                  <a:ext cx="71438" cy="104775"/>
                </a:xfrm>
                <a:custGeom>
                  <a:avLst/>
                  <a:gdLst>
                    <a:gd name="T0" fmla="*/ 16 w 19"/>
                    <a:gd name="T1" fmla="*/ 11 h 28"/>
                    <a:gd name="T2" fmla="*/ 13 w 19"/>
                    <a:gd name="T3" fmla="*/ 27 h 28"/>
                    <a:gd name="T4" fmla="*/ 0 w 19"/>
                    <a:gd name="T5" fmla="*/ 15 h 28"/>
                    <a:gd name="T6" fmla="*/ 10 w 19"/>
                    <a:gd name="T7" fmla="*/ 0 h 28"/>
                    <a:gd name="T8" fmla="*/ 16 w 1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8">
                      <a:moveTo>
                        <a:pt x="16" y="11"/>
                      </a:moveTo>
                      <a:cubicBezTo>
                        <a:pt x="17" y="19"/>
                        <a:pt x="19" y="27"/>
                        <a:pt x="13" y="27"/>
                      </a:cubicBezTo>
                      <a:cubicBezTo>
                        <a:pt x="7" y="28"/>
                        <a:pt x="1" y="22"/>
                        <a:pt x="0" y="15"/>
                      </a:cubicBezTo>
                      <a:cubicBezTo>
                        <a:pt x="0" y="8"/>
                        <a:pt x="4" y="1"/>
                        <a:pt x="10" y="0"/>
                      </a:cubicBezTo>
                      <a:cubicBezTo>
                        <a:pt x="16" y="0"/>
                        <a:pt x="15" y="4"/>
                        <a:pt x="16" y="11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" name="Freeform 77"/>
                <p:cNvSpPr/>
                <p:nvPr/>
              </p:nvSpPr>
              <p:spPr bwMode="auto">
                <a:xfrm>
                  <a:off x="5378451" y="2508250"/>
                  <a:ext cx="104775" cy="68263"/>
                </a:xfrm>
                <a:custGeom>
                  <a:avLst/>
                  <a:gdLst>
                    <a:gd name="T0" fmla="*/ 16 w 28"/>
                    <a:gd name="T1" fmla="*/ 16 h 18"/>
                    <a:gd name="T2" fmla="*/ 0 w 28"/>
                    <a:gd name="T3" fmla="*/ 12 h 18"/>
                    <a:gd name="T4" fmla="*/ 13 w 28"/>
                    <a:gd name="T5" fmla="*/ 0 h 18"/>
                    <a:gd name="T6" fmla="*/ 27 w 28"/>
                    <a:gd name="T7" fmla="*/ 10 h 18"/>
                    <a:gd name="T8" fmla="*/ 16 w 2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8">
                      <a:moveTo>
                        <a:pt x="16" y="16"/>
                      </a:moveTo>
                      <a:cubicBezTo>
                        <a:pt x="9" y="16"/>
                        <a:pt x="1" y="18"/>
                        <a:pt x="0" y="12"/>
                      </a:cubicBezTo>
                      <a:cubicBezTo>
                        <a:pt x="0" y="6"/>
                        <a:pt x="6" y="0"/>
                        <a:pt x="13" y="0"/>
                      </a:cubicBezTo>
                      <a:cubicBezTo>
                        <a:pt x="21" y="0"/>
                        <a:pt x="27" y="4"/>
                        <a:pt x="27" y="10"/>
                      </a:cubicBezTo>
                      <a:cubicBezTo>
                        <a:pt x="28" y="17"/>
                        <a:pt x="23" y="15"/>
                        <a:pt x="16" y="16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" name="Freeform 78"/>
                <p:cNvSpPr/>
                <p:nvPr/>
              </p:nvSpPr>
              <p:spPr bwMode="auto">
                <a:xfrm>
                  <a:off x="5224463" y="2632075"/>
                  <a:ext cx="104775" cy="71438"/>
                </a:xfrm>
                <a:custGeom>
                  <a:avLst/>
                  <a:gdLst>
                    <a:gd name="T0" fmla="*/ 16 w 28"/>
                    <a:gd name="T1" fmla="*/ 17 h 19"/>
                    <a:gd name="T2" fmla="*/ 0 w 28"/>
                    <a:gd name="T3" fmla="*/ 12 h 19"/>
                    <a:gd name="T4" fmla="*/ 13 w 28"/>
                    <a:gd name="T5" fmla="*/ 1 h 19"/>
                    <a:gd name="T6" fmla="*/ 27 w 28"/>
                    <a:gd name="T7" fmla="*/ 11 h 19"/>
                    <a:gd name="T8" fmla="*/ 16 w 28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16" y="17"/>
                      </a:moveTo>
                      <a:cubicBezTo>
                        <a:pt x="9" y="17"/>
                        <a:pt x="1" y="19"/>
                        <a:pt x="0" y="12"/>
                      </a:cubicBezTo>
                      <a:cubicBezTo>
                        <a:pt x="0" y="6"/>
                        <a:pt x="6" y="1"/>
                        <a:pt x="13" y="1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28" y="17"/>
                        <a:pt x="24" y="16"/>
                        <a:pt x="16" y="17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1" name="Freeform 79"/>
                <p:cNvSpPr/>
                <p:nvPr/>
              </p:nvSpPr>
              <p:spPr bwMode="auto">
                <a:xfrm>
                  <a:off x="6140451" y="2328862"/>
                  <a:ext cx="87313" cy="112713"/>
                </a:xfrm>
                <a:custGeom>
                  <a:avLst/>
                  <a:gdLst>
                    <a:gd name="T0" fmla="*/ 18 w 23"/>
                    <a:gd name="T1" fmla="*/ 15 h 30"/>
                    <a:gd name="T2" fmla="*/ 8 w 23"/>
                    <a:gd name="T3" fmla="*/ 28 h 30"/>
                    <a:gd name="T4" fmla="*/ 2 w 23"/>
                    <a:gd name="T5" fmla="*/ 12 h 30"/>
                    <a:gd name="T6" fmla="*/ 17 w 23"/>
                    <a:gd name="T7" fmla="*/ 2 h 30"/>
                    <a:gd name="T8" fmla="*/ 18 w 23"/>
                    <a:gd name="T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0">
                      <a:moveTo>
                        <a:pt x="18" y="15"/>
                      </a:moveTo>
                      <a:cubicBezTo>
                        <a:pt x="16" y="22"/>
                        <a:pt x="14" y="30"/>
                        <a:pt x="8" y="28"/>
                      </a:cubicBezTo>
                      <a:cubicBezTo>
                        <a:pt x="3" y="26"/>
                        <a:pt x="0" y="19"/>
                        <a:pt x="2" y="12"/>
                      </a:cubicBezTo>
                      <a:cubicBezTo>
                        <a:pt x="5" y="5"/>
                        <a:pt x="11" y="0"/>
                        <a:pt x="17" y="2"/>
                      </a:cubicBezTo>
                      <a:cubicBezTo>
                        <a:pt x="23" y="4"/>
                        <a:pt x="20" y="8"/>
                        <a:pt x="18" y="15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2" name="Freeform 80"/>
                <p:cNvSpPr/>
                <p:nvPr/>
              </p:nvSpPr>
              <p:spPr bwMode="auto">
                <a:xfrm>
                  <a:off x="5829301" y="2474912"/>
                  <a:ext cx="68263" cy="104775"/>
                </a:xfrm>
                <a:custGeom>
                  <a:avLst/>
                  <a:gdLst>
                    <a:gd name="T0" fmla="*/ 16 w 18"/>
                    <a:gd name="T1" fmla="*/ 12 h 28"/>
                    <a:gd name="T2" fmla="*/ 12 w 18"/>
                    <a:gd name="T3" fmla="*/ 27 h 28"/>
                    <a:gd name="T4" fmla="*/ 0 w 18"/>
                    <a:gd name="T5" fmla="*/ 14 h 28"/>
                    <a:gd name="T6" fmla="*/ 11 w 18"/>
                    <a:gd name="T7" fmla="*/ 0 h 28"/>
                    <a:gd name="T8" fmla="*/ 16 w 18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8">
                      <a:moveTo>
                        <a:pt x="16" y="12"/>
                      </a:moveTo>
                      <a:cubicBezTo>
                        <a:pt x="16" y="19"/>
                        <a:pt x="18" y="27"/>
                        <a:pt x="12" y="27"/>
                      </a:cubicBezTo>
                      <a:cubicBezTo>
                        <a:pt x="6" y="28"/>
                        <a:pt x="0" y="22"/>
                        <a:pt x="0" y="14"/>
                      </a:cubicBezTo>
                      <a:cubicBezTo>
                        <a:pt x="0" y="7"/>
                        <a:pt x="5" y="1"/>
                        <a:pt x="11" y="0"/>
                      </a:cubicBezTo>
                      <a:cubicBezTo>
                        <a:pt x="17" y="0"/>
                        <a:pt x="16" y="4"/>
                        <a:pt x="16" y="12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3" name="Freeform 81"/>
                <p:cNvSpPr/>
                <p:nvPr/>
              </p:nvSpPr>
              <p:spPr bwMode="auto">
                <a:xfrm>
                  <a:off x="6021388" y="2519362"/>
                  <a:ext cx="85725" cy="109538"/>
                </a:xfrm>
                <a:custGeom>
                  <a:avLst/>
                  <a:gdLst>
                    <a:gd name="T0" fmla="*/ 18 w 23"/>
                    <a:gd name="T1" fmla="*/ 14 h 29"/>
                    <a:gd name="T2" fmla="*/ 9 w 23"/>
                    <a:gd name="T3" fmla="*/ 27 h 29"/>
                    <a:gd name="T4" fmla="*/ 3 w 23"/>
                    <a:gd name="T5" fmla="*/ 11 h 29"/>
                    <a:gd name="T6" fmla="*/ 17 w 23"/>
                    <a:gd name="T7" fmla="*/ 2 h 29"/>
                    <a:gd name="T8" fmla="*/ 18 w 23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">
                      <a:moveTo>
                        <a:pt x="18" y="14"/>
                      </a:moveTo>
                      <a:cubicBezTo>
                        <a:pt x="16" y="21"/>
                        <a:pt x="15" y="29"/>
                        <a:pt x="9" y="27"/>
                      </a:cubicBezTo>
                      <a:cubicBezTo>
                        <a:pt x="3" y="25"/>
                        <a:pt x="0" y="18"/>
                        <a:pt x="3" y="11"/>
                      </a:cubicBezTo>
                      <a:cubicBezTo>
                        <a:pt x="5" y="4"/>
                        <a:pt x="12" y="0"/>
                        <a:pt x="17" y="2"/>
                      </a:cubicBezTo>
                      <a:cubicBezTo>
                        <a:pt x="23" y="4"/>
                        <a:pt x="21" y="7"/>
                        <a:pt x="18" y="14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4" name="Freeform 82"/>
                <p:cNvSpPr/>
                <p:nvPr/>
              </p:nvSpPr>
              <p:spPr bwMode="auto">
                <a:xfrm>
                  <a:off x="5562601" y="2587625"/>
                  <a:ext cx="109538" cy="93663"/>
                </a:xfrm>
                <a:custGeom>
                  <a:avLst/>
                  <a:gdLst>
                    <a:gd name="T0" fmla="*/ 14 w 29"/>
                    <a:gd name="T1" fmla="*/ 19 h 25"/>
                    <a:gd name="T2" fmla="*/ 2 w 29"/>
                    <a:gd name="T3" fmla="*/ 7 h 25"/>
                    <a:gd name="T4" fmla="*/ 20 w 29"/>
                    <a:gd name="T5" fmla="*/ 3 h 25"/>
                    <a:gd name="T6" fmla="*/ 27 w 29"/>
                    <a:gd name="T7" fmla="*/ 19 h 25"/>
                    <a:gd name="T8" fmla="*/ 14 w 29"/>
                    <a:gd name="T9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9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20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5" name="Freeform 83"/>
                <p:cNvSpPr/>
                <p:nvPr/>
              </p:nvSpPr>
              <p:spPr bwMode="auto">
                <a:xfrm>
                  <a:off x="5441951" y="2790825"/>
                  <a:ext cx="109538" cy="93663"/>
                </a:xfrm>
                <a:custGeom>
                  <a:avLst/>
                  <a:gdLst>
                    <a:gd name="T0" fmla="*/ 14 w 29"/>
                    <a:gd name="T1" fmla="*/ 18 h 25"/>
                    <a:gd name="T2" fmla="*/ 2 w 29"/>
                    <a:gd name="T3" fmla="*/ 7 h 25"/>
                    <a:gd name="T4" fmla="*/ 19 w 29"/>
                    <a:gd name="T5" fmla="*/ 3 h 25"/>
                    <a:gd name="T6" fmla="*/ 27 w 29"/>
                    <a:gd name="T7" fmla="*/ 19 h 25"/>
                    <a:gd name="T8" fmla="*/ 14 w 29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14" y="18"/>
                      </a:moveTo>
                      <a:cubicBezTo>
                        <a:pt x="7" y="15"/>
                        <a:pt x="0" y="13"/>
                        <a:pt x="2" y="7"/>
                      </a:cubicBezTo>
                      <a:cubicBezTo>
                        <a:pt x="5" y="2"/>
                        <a:pt x="13" y="0"/>
                        <a:pt x="19" y="3"/>
                      </a:cubicBezTo>
                      <a:cubicBezTo>
                        <a:pt x="26" y="7"/>
                        <a:pt x="29" y="14"/>
                        <a:pt x="27" y="19"/>
                      </a:cubicBezTo>
                      <a:cubicBezTo>
                        <a:pt x="24" y="25"/>
                        <a:pt x="21" y="22"/>
                        <a:pt x="14" y="18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6" name="Freeform 84"/>
                <p:cNvSpPr/>
                <p:nvPr/>
              </p:nvSpPr>
              <p:spPr bwMode="auto">
                <a:xfrm>
                  <a:off x="5240338" y="2809875"/>
                  <a:ext cx="82550" cy="88900"/>
                </a:xfrm>
                <a:custGeom>
                  <a:avLst/>
                  <a:gdLst>
                    <a:gd name="T0" fmla="*/ 13 w 22"/>
                    <a:gd name="T1" fmla="*/ 9 h 24"/>
                    <a:gd name="T2" fmla="*/ 18 w 22"/>
                    <a:gd name="T3" fmla="*/ 21 h 24"/>
                    <a:gd name="T4" fmla="*/ 4 w 22"/>
                    <a:gd name="T5" fmla="*/ 18 h 24"/>
                    <a:gd name="T6" fmla="*/ 4 w 22"/>
                    <a:gd name="T7" fmla="*/ 4 h 24"/>
                    <a:gd name="T8" fmla="*/ 13 w 2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4">
                      <a:moveTo>
                        <a:pt x="13" y="9"/>
                      </a:moveTo>
                      <a:cubicBezTo>
                        <a:pt x="17" y="13"/>
                        <a:pt x="22" y="18"/>
                        <a:pt x="18" y="21"/>
                      </a:cubicBezTo>
                      <a:cubicBezTo>
                        <a:pt x="14" y="24"/>
                        <a:pt x="8" y="23"/>
                        <a:pt x="4" y="18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8" y="0"/>
                        <a:pt x="10" y="4"/>
                        <a:pt x="13" y="9"/>
                      </a:cubicBezTo>
                      <a:close/>
                    </a:path>
                  </a:pathLst>
                </a:custGeom>
                <a:solidFill>
                  <a:srgbClr val="4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679575" y="552683"/>
              <a:ext cx="6167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0745A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Overview of the annual work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15" y="271647"/>
              <a:ext cx="589174" cy="966849"/>
            </a:xfrm>
            <a:prstGeom prst="rect">
              <a:avLst/>
            </a:prstGeom>
          </p:spPr>
        </p:pic>
      </p:grpSp>
      <p:graphicFrame>
        <p:nvGraphicFramePr>
          <p:cNvPr id="20" name="图表 19"/>
          <p:cNvGraphicFramePr/>
          <p:nvPr/>
        </p:nvGraphicFramePr>
        <p:xfrm>
          <a:off x="1679575" y="2543175"/>
          <a:ext cx="5149850" cy="3433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文本框 20"/>
          <p:cNvSpPr txBox="1"/>
          <p:nvPr/>
        </p:nvSpPr>
        <p:spPr>
          <a:xfrm>
            <a:off x="1445318" y="1533611"/>
            <a:ext cx="9470332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Don't be so lonely, please believe that there are people in this world who really live the life you want.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727200" y="1141705"/>
            <a:ext cx="479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5F7C5F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Percentage of products sold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298815" y="3698625"/>
            <a:ext cx="4616835" cy="77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Don't be so lonely, please believe that there are people in this world who really live the life you want.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6298815" y="3274076"/>
            <a:ext cx="4764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5F7C5F"/>
                </a:solidFill>
                <a:latin typeface="南宋书局体" panose="02000000000000000000" pitchFamily="2" charset="-122"/>
                <a:ea typeface="南宋书局体" panose="02000000000000000000" pitchFamily="2" charset="-122"/>
              </a:rPr>
              <a:t>Performance growth assessment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c="http://schemas.openxmlformats.org/drawingml/2006/chart"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P spid="21" grpId="0"/>
      <p:bldP spid="22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3161934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2719</Words>
  <Application>Microsoft Office PowerPoint</Application>
  <PresentationFormat>宽屏</PresentationFormat>
  <Paragraphs>304</Paragraphs>
  <Slides>40</Slides>
  <Notes>2</Notes>
  <HiddenSlides>0</HiddenSlides>
  <MMClips>2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6" baseType="lpstr">
      <vt:lpstr>FontAwesome</vt:lpstr>
      <vt:lpstr>Gill Sans</vt:lpstr>
      <vt:lpstr>方正仿宋简体</vt:lpstr>
      <vt:lpstr>方正隶变_GBK</vt:lpstr>
      <vt:lpstr>方正清刻本悦宋简体</vt:lpstr>
      <vt:lpstr>华文细黑</vt:lpstr>
      <vt:lpstr>南宋书局体</vt:lpstr>
      <vt:lpstr>宋体</vt:lpstr>
      <vt:lpstr>Agency FB</vt:lpstr>
      <vt:lpstr>Algerian</vt:lpstr>
      <vt:lpstr>Arial</vt:lpstr>
      <vt:lpstr>Calibri</vt:lpstr>
      <vt:lpstr>Calibri Light</vt:lpstr>
      <vt:lpstr>Jokerman</vt:lpstr>
      <vt:lpstr>https://www.freeppt7.com</vt:lpstr>
      <vt:lpstr>CorelDRAW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https:/www.freeppt7.com</cp:keywords>
  <dc:description>https://www.freeppt7.com</dc:description>
  <cp:lastModifiedBy>宇 之灵</cp:lastModifiedBy>
  <cp:revision>54</cp:revision>
  <dcterms:created xsi:type="dcterms:W3CDTF">2016-11-26T06:34:00Z</dcterms:created>
  <dcterms:modified xsi:type="dcterms:W3CDTF">2020-05-05T13:28:06Z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2052-10.1.0.6750</vt:lpwstr>
  </property>
</Properties>
</file>