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8" r:id="rId3"/>
    <p:sldId id="259" r:id="rId4"/>
    <p:sldId id="264" r:id="rId5"/>
    <p:sldId id="273" r:id="rId6"/>
    <p:sldId id="274" r:id="rId7"/>
    <p:sldId id="272" r:id="rId8"/>
    <p:sldId id="261" r:id="rId9"/>
    <p:sldId id="276" r:id="rId10"/>
    <p:sldId id="260" r:id="rId11"/>
    <p:sldId id="277" r:id="rId12"/>
    <p:sldId id="262" r:id="rId13"/>
    <p:sldId id="265" r:id="rId14"/>
    <p:sldId id="278" r:id="rId15"/>
    <p:sldId id="279" r:id="rId16"/>
    <p:sldId id="283" r:id="rId17"/>
    <p:sldId id="280" r:id="rId18"/>
    <p:sldId id="263" r:id="rId19"/>
    <p:sldId id="281" r:id="rId20"/>
    <p:sldId id="266" r:id="rId21"/>
    <p:sldId id="282" r:id="rId22"/>
    <p:sldId id="267" r:id="rId23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782"/>
    <a:srgbClr val="46C6A9"/>
    <a:srgbClr val="222732"/>
    <a:srgbClr val="1F6256"/>
    <a:srgbClr val="1C5449"/>
    <a:srgbClr val="090A0D"/>
    <a:srgbClr val="4A4A4A"/>
    <a:srgbClr val="5D5D5D"/>
    <a:srgbClr val="A4BEFA"/>
    <a:srgbClr val="8AA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3038C-59FC-BF4C-95DB-D92866349856}" type="doc">
      <dgm:prSet loTypeId="urn:microsoft.com/office/officeart/2008/layout/AlternatingHexagons" loCatId="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75C0AA79-AFE5-3043-8119-77FB16947BC9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/>
            <a:t>TEXT HERE</a:t>
          </a:r>
          <a:endParaRPr lang="zh-CN" altLang="en-US" sz="1200" dirty="0"/>
        </a:p>
      </dgm:t>
    </dgm:pt>
    <dgm:pt modelId="{E97A4E85-2EA9-9342-8525-44480BA501CA}" type="parTrans" cxnId="{27E60708-945E-8942-BA5D-7ABB06A04A4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A652E4C2-E995-7245-A232-9DE0CD1157D7}" type="sibTrans" cxnId="{27E60708-945E-8942-BA5D-7ABB06A04A4A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24E9708-4444-DB43-8266-5E479D8C9A83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0C0BDB33-F6B0-7243-A275-D996EEF5B9A3}" type="parTrans" cxnId="{289452DE-60FE-7543-80E1-14BFA2F8C044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96306709-D25B-C645-AF5E-36F1C3367D5B}" type="sibTrans" cxnId="{289452DE-60FE-7543-80E1-14BFA2F8C044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58653F97-8590-CE49-AF6A-918E00AECECE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/>
            <a:t>TEXT HERE</a:t>
          </a:r>
          <a:endParaRPr lang="zh-CN" altLang="en-US" sz="1200" dirty="0"/>
        </a:p>
      </dgm:t>
    </dgm:pt>
    <dgm:pt modelId="{2ECDA93E-5DC0-3547-8BCE-9F0108100BE1}" type="parTrans" cxnId="{1B445418-8FB4-7A41-AF8B-5186D116D395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2042043-A04B-2949-A65C-FE7FB899B1E8}" type="sibTrans" cxnId="{1B445418-8FB4-7A41-AF8B-5186D116D395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4D36D246-73DB-A547-8332-BD6E8FC21197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4A4C4E66-1BE6-054D-9574-6DEA33CFB1E6}" type="parTrans" cxnId="{BB88BE1F-4482-0944-A6C1-B4424326868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DB1684ED-7ACB-AC4F-BA0F-AFB03DBC1176}" type="sibTrans" cxnId="{BB88BE1F-4482-0944-A6C1-B4424326868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5C32500F-91C7-DB4C-9573-7E417B3CD36B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/>
            <a:t>TEXT HERE</a:t>
          </a:r>
          <a:endParaRPr lang="zh-CN" altLang="en-US" sz="1200" dirty="0"/>
        </a:p>
      </dgm:t>
    </dgm:pt>
    <dgm:pt modelId="{318E0BE4-11DC-CE47-B37D-F1A590B35B62}" type="parTrans" cxnId="{60C8C288-2B5A-F145-8718-B14AEE636CCC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A42BDF2-A2BC-0D48-BBC7-22352A13CC21}" type="sibTrans" cxnId="{60C8C288-2B5A-F145-8718-B14AEE636CCC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111305E9-7060-7B4B-9AD8-1858C9E1B283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0F541625-633B-BC4F-8085-F44A199D7F6E}" type="parTrans" cxnId="{2E5C3324-27C8-C745-9A74-6BD8CBFFE8F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61610003-6065-F44A-8ABB-5E63B900FEEA}" type="sibTrans" cxnId="{2E5C3324-27C8-C745-9A74-6BD8CBFFE8F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6D06606A-C4B1-BD43-979C-70EB5EB4A391}" type="pres">
      <dgm:prSet presAssocID="{DBB3038C-59FC-BF4C-95DB-D92866349856}" presName="Name0" presStyleCnt="0">
        <dgm:presLayoutVars>
          <dgm:chMax/>
          <dgm:chPref/>
          <dgm:dir/>
          <dgm:animLvl val="lvl"/>
        </dgm:presLayoutVars>
      </dgm:prSet>
      <dgm:spPr/>
    </dgm:pt>
    <dgm:pt modelId="{A109BE49-5FA9-2844-8D20-908327346070}" type="pres">
      <dgm:prSet presAssocID="{75C0AA79-AFE5-3043-8119-77FB16947BC9}" presName="composite" presStyleCnt="0"/>
      <dgm:spPr/>
    </dgm:pt>
    <dgm:pt modelId="{F7EBC27D-1C6A-1A42-90DC-3085DD8AB918}" type="pres">
      <dgm:prSet presAssocID="{75C0AA79-AFE5-3043-8119-77FB16947BC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23FE348-B94F-8448-A896-C5A1F48925C0}" type="pres">
      <dgm:prSet presAssocID="{75C0AA79-AFE5-3043-8119-77FB16947BC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35A1ECE-08D7-E041-BD17-57D2CB48C996}" type="pres">
      <dgm:prSet presAssocID="{75C0AA79-AFE5-3043-8119-77FB16947BC9}" presName="BalanceSpacing" presStyleCnt="0"/>
      <dgm:spPr/>
    </dgm:pt>
    <dgm:pt modelId="{A9F1BF43-D9CA-DD40-875E-F832339A09C7}" type="pres">
      <dgm:prSet presAssocID="{75C0AA79-AFE5-3043-8119-77FB16947BC9}" presName="BalanceSpacing1" presStyleCnt="0"/>
      <dgm:spPr/>
    </dgm:pt>
    <dgm:pt modelId="{92B99B39-278F-5248-ACEB-EEF9F14D51FF}" type="pres">
      <dgm:prSet presAssocID="{A652E4C2-E995-7245-A232-9DE0CD1157D7}" presName="Accent1Text" presStyleLbl="node1" presStyleIdx="1" presStyleCnt="6"/>
      <dgm:spPr/>
    </dgm:pt>
    <dgm:pt modelId="{219CFBC1-BD85-7448-ACDE-F4E7D95F0C41}" type="pres">
      <dgm:prSet presAssocID="{A652E4C2-E995-7245-A232-9DE0CD1157D7}" presName="spaceBetweenRectangles" presStyleCnt="0"/>
      <dgm:spPr/>
    </dgm:pt>
    <dgm:pt modelId="{1B8B00A8-EBA5-1641-9697-620DAB7EBCCB}" type="pres">
      <dgm:prSet presAssocID="{58653F97-8590-CE49-AF6A-918E00AECECE}" presName="composite" presStyleCnt="0"/>
      <dgm:spPr/>
    </dgm:pt>
    <dgm:pt modelId="{21711BFF-8AA5-0849-A383-C8EB97321F69}" type="pres">
      <dgm:prSet presAssocID="{58653F97-8590-CE49-AF6A-918E00AECEC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218E5D2-1EC3-7145-85DE-84A0C8331931}" type="pres">
      <dgm:prSet presAssocID="{58653F97-8590-CE49-AF6A-918E00AECEC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70F3DFD-946F-064B-AD86-507849B20B46}" type="pres">
      <dgm:prSet presAssocID="{58653F97-8590-CE49-AF6A-918E00AECECE}" presName="BalanceSpacing" presStyleCnt="0"/>
      <dgm:spPr/>
    </dgm:pt>
    <dgm:pt modelId="{A5F729E0-228B-C549-B47B-4F8A66D2C4E6}" type="pres">
      <dgm:prSet presAssocID="{58653F97-8590-CE49-AF6A-918E00AECECE}" presName="BalanceSpacing1" presStyleCnt="0"/>
      <dgm:spPr/>
    </dgm:pt>
    <dgm:pt modelId="{0922C733-3597-E540-9EDB-569E81E43087}" type="pres">
      <dgm:prSet presAssocID="{F2042043-A04B-2949-A65C-FE7FB899B1E8}" presName="Accent1Text" presStyleLbl="node1" presStyleIdx="3" presStyleCnt="6"/>
      <dgm:spPr/>
    </dgm:pt>
    <dgm:pt modelId="{DA97D464-DAA1-C649-80A2-E597BA0549CC}" type="pres">
      <dgm:prSet presAssocID="{F2042043-A04B-2949-A65C-FE7FB899B1E8}" presName="spaceBetweenRectangles" presStyleCnt="0"/>
      <dgm:spPr/>
    </dgm:pt>
    <dgm:pt modelId="{AD90E6A3-5EDC-8E45-9AF0-A1DF158BC713}" type="pres">
      <dgm:prSet presAssocID="{5C32500F-91C7-DB4C-9573-7E417B3CD36B}" presName="composite" presStyleCnt="0"/>
      <dgm:spPr/>
    </dgm:pt>
    <dgm:pt modelId="{DE2C65ED-4C43-874E-9741-EA7B81888BA4}" type="pres">
      <dgm:prSet presAssocID="{5C32500F-91C7-DB4C-9573-7E417B3CD36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252A3F9-A40C-9F4B-96BC-FFF602F6CC6B}" type="pres">
      <dgm:prSet presAssocID="{5C32500F-91C7-DB4C-9573-7E417B3CD36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A883E93-9275-DC44-93B1-442F55503A00}" type="pres">
      <dgm:prSet presAssocID="{5C32500F-91C7-DB4C-9573-7E417B3CD36B}" presName="BalanceSpacing" presStyleCnt="0"/>
      <dgm:spPr/>
    </dgm:pt>
    <dgm:pt modelId="{CE1B91CE-F0D1-4D4E-90D3-E9E595C53DBC}" type="pres">
      <dgm:prSet presAssocID="{5C32500F-91C7-DB4C-9573-7E417B3CD36B}" presName="BalanceSpacing1" presStyleCnt="0"/>
      <dgm:spPr/>
    </dgm:pt>
    <dgm:pt modelId="{F7B9F0AB-5CA1-A346-B0BB-D08AEA4985E5}" type="pres">
      <dgm:prSet presAssocID="{FA42BDF2-A2BC-0D48-BBC7-22352A13CC21}" presName="Accent1Text" presStyleLbl="node1" presStyleIdx="5" presStyleCnt="6"/>
      <dgm:spPr/>
    </dgm:pt>
  </dgm:ptLst>
  <dgm:cxnLst>
    <dgm:cxn modelId="{27E60708-945E-8942-BA5D-7ABB06A04A4A}" srcId="{DBB3038C-59FC-BF4C-95DB-D92866349856}" destId="{75C0AA79-AFE5-3043-8119-77FB16947BC9}" srcOrd="0" destOrd="0" parTransId="{E97A4E85-2EA9-9342-8525-44480BA501CA}" sibTransId="{A652E4C2-E995-7245-A232-9DE0CD1157D7}"/>
    <dgm:cxn modelId="{AB42970B-9894-7240-8CBB-8BE3532E9A87}" type="presOf" srcId="{FA42BDF2-A2BC-0D48-BBC7-22352A13CC21}" destId="{F7B9F0AB-5CA1-A346-B0BB-D08AEA4985E5}" srcOrd="0" destOrd="0" presId="urn:microsoft.com/office/officeart/2008/layout/AlternatingHexagons"/>
    <dgm:cxn modelId="{1B445418-8FB4-7A41-AF8B-5186D116D395}" srcId="{DBB3038C-59FC-BF4C-95DB-D92866349856}" destId="{58653F97-8590-CE49-AF6A-918E00AECECE}" srcOrd="1" destOrd="0" parTransId="{2ECDA93E-5DC0-3547-8BCE-9F0108100BE1}" sibTransId="{F2042043-A04B-2949-A65C-FE7FB899B1E8}"/>
    <dgm:cxn modelId="{BB88BE1F-4482-0944-A6C1-B44243268683}" srcId="{58653F97-8590-CE49-AF6A-918E00AECECE}" destId="{4D36D246-73DB-A547-8332-BD6E8FC21197}" srcOrd="0" destOrd="0" parTransId="{4A4C4E66-1BE6-054D-9574-6DEA33CFB1E6}" sibTransId="{DB1684ED-7ACB-AC4F-BA0F-AFB03DBC1176}"/>
    <dgm:cxn modelId="{D4609222-C08D-FE44-BA45-EEFA8207739F}" type="presOf" srcId="{DBB3038C-59FC-BF4C-95DB-D92866349856}" destId="{6D06606A-C4B1-BD43-979C-70EB5EB4A391}" srcOrd="0" destOrd="0" presId="urn:microsoft.com/office/officeart/2008/layout/AlternatingHexagons"/>
    <dgm:cxn modelId="{D1789023-281C-1F48-9DF7-F8615631A745}" type="presOf" srcId="{F24E9708-4444-DB43-8266-5E479D8C9A83}" destId="{E23FE348-B94F-8448-A896-C5A1F48925C0}" srcOrd="0" destOrd="0" presId="urn:microsoft.com/office/officeart/2008/layout/AlternatingHexagons"/>
    <dgm:cxn modelId="{2E5C3324-27C8-C745-9A74-6BD8CBFFE8FA}" srcId="{5C32500F-91C7-DB4C-9573-7E417B3CD36B}" destId="{111305E9-7060-7B4B-9AD8-1858C9E1B283}" srcOrd="0" destOrd="0" parTransId="{0F541625-633B-BC4F-8085-F44A199D7F6E}" sibTransId="{61610003-6065-F44A-8ABB-5E63B900FEEA}"/>
    <dgm:cxn modelId="{2B272E25-D2F6-6243-8EFA-340E7622D3B0}" type="presOf" srcId="{75C0AA79-AFE5-3043-8119-77FB16947BC9}" destId="{F7EBC27D-1C6A-1A42-90DC-3085DD8AB918}" srcOrd="0" destOrd="0" presId="urn:microsoft.com/office/officeart/2008/layout/AlternatingHexagons"/>
    <dgm:cxn modelId="{98CE5B63-9FAA-4346-B338-3860D9EC2849}" type="presOf" srcId="{58653F97-8590-CE49-AF6A-918E00AECECE}" destId="{21711BFF-8AA5-0849-A383-C8EB97321F69}" srcOrd="0" destOrd="0" presId="urn:microsoft.com/office/officeart/2008/layout/AlternatingHexagons"/>
    <dgm:cxn modelId="{E9AD0653-73D8-1A46-8879-86C34A2E28FC}" type="presOf" srcId="{4D36D246-73DB-A547-8332-BD6E8FC21197}" destId="{5218E5D2-1EC3-7145-85DE-84A0C8331931}" srcOrd="0" destOrd="0" presId="urn:microsoft.com/office/officeart/2008/layout/AlternatingHexagons"/>
    <dgm:cxn modelId="{0924B67A-D603-5D49-8372-5164F8097963}" type="presOf" srcId="{5C32500F-91C7-DB4C-9573-7E417B3CD36B}" destId="{DE2C65ED-4C43-874E-9741-EA7B81888BA4}" srcOrd="0" destOrd="0" presId="urn:microsoft.com/office/officeart/2008/layout/AlternatingHexagons"/>
    <dgm:cxn modelId="{60C8C288-2B5A-F145-8718-B14AEE636CCC}" srcId="{DBB3038C-59FC-BF4C-95DB-D92866349856}" destId="{5C32500F-91C7-DB4C-9573-7E417B3CD36B}" srcOrd="2" destOrd="0" parTransId="{318E0BE4-11DC-CE47-B37D-F1A590B35B62}" sibTransId="{FA42BDF2-A2BC-0D48-BBC7-22352A13CC21}"/>
    <dgm:cxn modelId="{AB24029F-C535-3940-9267-3513589C303F}" type="presOf" srcId="{A652E4C2-E995-7245-A232-9DE0CD1157D7}" destId="{92B99B39-278F-5248-ACEB-EEF9F14D51FF}" srcOrd="0" destOrd="0" presId="urn:microsoft.com/office/officeart/2008/layout/AlternatingHexagons"/>
    <dgm:cxn modelId="{7E6B70D1-88C1-5143-92DE-415AF0BA87CB}" type="presOf" srcId="{111305E9-7060-7B4B-9AD8-1858C9E1B283}" destId="{C252A3F9-A40C-9F4B-96BC-FFF602F6CC6B}" srcOrd="0" destOrd="0" presId="urn:microsoft.com/office/officeart/2008/layout/AlternatingHexagons"/>
    <dgm:cxn modelId="{289452DE-60FE-7543-80E1-14BFA2F8C044}" srcId="{75C0AA79-AFE5-3043-8119-77FB16947BC9}" destId="{F24E9708-4444-DB43-8266-5E479D8C9A83}" srcOrd="0" destOrd="0" parTransId="{0C0BDB33-F6B0-7243-A275-D996EEF5B9A3}" sibTransId="{96306709-D25B-C645-AF5E-36F1C3367D5B}"/>
    <dgm:cxn modelId="{8B4CD0F9-7014-9E42-97F9-B9E2C40893D0}" type="presOf" srcId="{F2042043-A04B-2949-A65C-FE7FB899B1E8}" destId="{0922C733-3597-E540-9EDB-569E81E43087}" srcOrd="0" destOrd="0" presId="urn:microsoft.com/office/officeart/2008/layout/AlternatingHexagons"/>
    <dgm:cxn modelId="{FF8194D6-CE88-9840-B903-F03F8B0D6752}" type="presParOf" srcId="{6D06606A-C4B1-BD43-979C-70EB5EB4A391}" destId="{A109BE49-5FA9-2844-8D20-908327346070}" srcOrd="0" destOrd="0" presId="urn:microsoft.com/office/officeart/2008/layout/AlternatingHexagons"/>
    <dgm:cxn modelId="{FE13CB21-4873-254A-A648-FB93213A1DBC}" type="presParOf" srcId="{A109BE49-5FA9-2844-8D20-908327346070}" destId="{F7EBC27D-1C6A-1A42-90DC-3085DD8AB918}" srcOrd="0" destOrd="0" presId="urn:microsoft.com/office/officeart/2008/layout/AlternatingHexagons"/>
    <dgm:cxn modelId="{DD7E4DCF-9F4D-724B-A3B5-4D74857ADC22}" type="presParOf" srcId="{A109BE49-5FA9-2844-8D20-908327346070}" destId="{E23FE348-B94F-8448-A896-C5A1F48925C0}" srcOrd="1" destOrd="0" presId="urn:microsoft.com/office/officeart/2008/layout/AlternatingHexagons"/>
    <dgm:cxn modelId="{C6415937-C48D-3E4C-80DA-0EFC8AE84141}" type="presParOf" srcId="{A109BE49-5FA9-2844-8D20-908327346070}" destId="{335A1ECE-08D7-E041-BD17-57D2CB48C996}" srcOrd="2" destOrd="0" presId="urn:microsoft.com/office/officeart/2008/layout/AlternatingHexagons"/>
    <dgm:cxn modelId="{114E65A2-73C9-1049-96B9-EA452C7D1348}" type="presParOf" srcId="{A109BE49-5FA9-2844-8D20-908327346070}" destId="{A9F1BF43-D9CA-DD40-875E-F832339A09C7}" srcOrd="3" destOrd="0" presId="urn:microsoft.com/office/officeart/2008/layout/AlternatingHexagons"/>
    <dgm:cxn modelId="{E034327F-C2E9-444F-947C-63BA845F5248}" type="presParOf" srcId="{A109BE49-5FA9-2844-8D20-908327346070}" destId="{92B99B39-278F-5248-ACEB-EEF9F14D51FF}" srcOrd="4" destOrd="0" presId="urn:microsoft.com/office/officeart/2008/layout/AlternatingHexagons"/>
    <dgm:cxn modelId="{B72D1D00-6433-7C4D-909E-0206971E3AE6}" type="presParOf" srcId="{6D06606A-C4B1-BD43-979C-70EB5EB4A391}" destId="{219CFBC1-BD85-7448-ACDE-F4E7D95F0C41}" srcOrd="1" destOrd="0" presId="urn:microsoft.com/office/officeart/2008/layout/AlternatingHexagons"/>
    <dgm:cxn modelId="{FB4352EE-47F7-8142-A851-FC2E1EA4EF03}" type="presParOf" srcId="{6D06606A-C4B1-BD43-979C-70EB5EB4A391}" destId="{1B8B00A8-EBA5-1641-9697-620DAB7EBCCB}" srcOrd="2" destOrd="0" presId="urn:microsoft.com/office/officeart/2008/layout/AlternatingHexagons"/>
    <dgm:cxn modelId="{72464D44-AB0B-C447-915B-91833333B4A6}" type="presParOf" srcId="{1B8B00A8-EBA5-1641-9697-620DAB7EBCCB}" destId="{21711BFF-8AA5-0849-A383-C8EB97321F69}" srcOrd="0" destOrd="0" presId="urn:microsoft.com/office/officeart/2008/layout/AlternatingHexagons"/>
    <dgm:cxn modelId="{CA78C3C2-0DE9-334F-BFC9-0602FF719C24}" type="presParOf" srcId="{1B8B00A8-EBA5-1641-9697-620DAB7EBCCB}" destId="{5218E5D2-1EC3-7145-85DE-84A0C8331931}" srcOrd="1" destOrd="0" presId="urn:microsoft.com/office/officeart/2008/layout/AlternatingHexagons"/>
    <dgm:cxn modelId="{60F0393E-2FCE-A946-8517-0AB3B27967A5}" type="presParOf" srcId="{1B8B00A8-EBA5-1641-9697-620DAB7EBCCB}" destId="{F70F3DFD-946F-064B-AD86-507849B20B46}" srcOrd="2" destOrd="0" presId="urn:microsoft.com/office/officeart/2008/layout/AlternatingHexagons"/>
    <dgm:cxn modelId="{70811B56-157A-4749-9B4B-5AC2E9549819}" type="presParOf" srcId="{1B8B00A8-EBA5-1641-9697-620DAB7EBCCB}" destId="{A5F729E0-228B-C549-B47B-4F8A66D2C4E6}" srcOrd="3" destOrd="0" presId="urn:microsoft.com/office/officeart/2008/layout/AlternatingHexagons"/>
    <dgm:cxn modelId="{A2116C3D-0C31-7A44-9B0C-2F0AEC1C5627}" type="presParOf" srcId="{1B8B00A8-EBA5-1641-9697-620DAB7EBCCB}" destId="{0922C733-3597-E540-9EDB-569E81E43087}" srcOrd="4" destOrd="0" presId="urn:microsoft.com/office/officeart/2008/layout/AlternatingHexagons"/>
    <dgm:cxn modelId="{0E11F46D-158B-CF47-B137-71F5F478944B}" type="presParOf" srcId="{6D06606A-C4B1-BD43-979C-70EB5EB4A391}" destId="{DA97D464-DAA1-C649-80A2-E597BA0549CC}" srcOrd="3" destOrd="0" presId="urn:microsoft.com/office/officeart/2008/layout/AlternatingHexagons"/>
    <dgm:cxn modelId="{268920BC-2161-F347-AE85-D84385A63A37}" type="presParOf" srcId="{6D06606A-C4B1-BD43-979C-70EB5EB4A391}" destId="{AD90E6A3-5EDC-8E45-9AF0-A1DF158BC713}" srcOrd="4" destOrd="0" presId="urn:microsoft.com/office/officeart/2008/layout/AlternatingHexagons"/>
    <dgm:cxn modelId="{2663ED79-CB1D-E041-8F69-34487D8B0266}" type="presParOf" srcId="{AD90E6A3-5EDC-8E45-9AF0-A1DF158BC713}" destId="{DE2C65ED-4C43-874E-9741-EA7B81888BA4}" srcOrd="0" destOrd="0" presId="urn:microsoft.com/office/officeart/2008/layout/AlternatingHexagons"/>
    <dgm:cxn modelId="{B91409C5-1DB2-C141-9CE0-33414E13F059}" type="presParOf" srcId="{AD90E6A3-5EDC-8E45-9AF0-A1DF158BC713}" destId="{C252A3F9-A40C-9F4B-96BC-FFF602F6CC6B}" srcOrd="1" destOrd="0" presId="urn:microsoft.com/office/officeart/2008/layout/AlternatingHexagons"/>
    <dgm:cxn modelId="{82B5F4F5-86E6-5A44-A930-B026B9A063E5}" type="presParOf" srcId="{AD90E6A3-5EDC-8E45-9AF0-A1DF158BC713}" destId="{EA883E93-9275-DC44-93B1-442F55503A00}" srcOrd="2" destOrd="0" presId="urn:microsoft.com/office/officeart/2008/layout/AlternatingHexagons"/>
    <dgm:cxn modelId="{44EA15A5-02A8-1E48-8285-61CCA96EB3A0}" type="presParOf" srcId="{AD90E6A3-5EDC-8E45-9AF0-A1DF158BC713}" destId="{CE1B91CE-F0D1-4D4E-90D3-E9E595C53DBC}" srcOrd="3" destOrd="0" presId="urn:microsoft.com/office/officeart/2008/layout/AlternatingHexagons"/>
    <dgm:cxn modelId="{BF772E07-4C29-2040-BD53-1A75CC3AC844}" type="presParOf" srcId="{AD90E6A3-5EDC-8E45-9AF0-A1DF158BC713}" destId="{F7B9F0AB-5CA1-A346-B0BB-D08AEA4985E5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5D40E-493E-3C44-A5DC-FDB555F89777}" type="doc">
      <dgm:prSet loTypeId="urn:microsoft.com/office/officeart/2005/8/layout/pyramid1" loCatId="" qsTypeId="urn:microsoft.com/office/officeart/2005/8/quickstyle/3D5" qsCatId="3D" csTypeId="urn:microsoft.com/office/officeart/2005/8/colors/accent1_2" csCatId="accent1" phldr="1"/>
      <dgm:spPr/>
    </dgm:pt>
    <dgm:pt modelId="{BBBA85CE-83E3-C34F-869C-9C2F43866A92}">
      <dgm:prSet phldrT="[文本]" custT="1"/>
      <dgm:spPr>
        <a:solidFill>
          <a:schemeClr val="bg1"/>
        </a:solidFill>
        <a:ln w="3175" cmpd="sng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sz="800" dirty="0"/>
        </a:p>
        <a:p>
          <a:r>
            <a:rPr lang="zh-CN" altLang="en-US" sz="800" dirty="0"/>
            <a:t>标题一</a:t>
          </a:r>
        </a:p>
      </dgm:t>
    </dgm:pt>
    <dgm:pt modelId="{2408E381-D0B6-124C-B7AC-72F717E1D80D}" type="parTrans" cxnId="{CB8DD3D5-0EFE-604D-81FA-3642704A5EB6}">
      <dgm:prSet/>
      <dgm:spPr/>
      <dgm:t>
        <a:bodyPr/>
        <a:lstStyle/>
        <a:p>
          <a:endParaRPr lang="zh-CN" altLang="en-US" sz="1200"/>
        </a:p>
      </dgm:t>
    </dgm:pt>
    <dgm:pt modelId="{EA391075-3EC9-0A4C-A0E1-0350182CF45A}" type="sibTrans" cxnId="{CB8DD3D5-0EFE-604D-81FA-3642704A5EB6}">
      <dgm:prSet/>
      <dgm:spPr/>
      <dgm:t>
        <a:bodyPr/>
        <a:lstStyle/>
        <a:p>
          <a:endParaRPr lang="zh-CN" altLang="en-US" sz="1200"/>
        </a:p>
      </dgm:t>
    </dgm:pt>
    <dgm:pt modelId="{88F1D061-A2DA-9145-BCA6-A0A0057E7C93}">
      <dgm:prSet phldrT="[文本]" custT="1"/>
      <dgm:spPr>
        <a:solidFill>
          <a:srgbClr val="46C6A9"/>
        </a:solidFill>
        <a:ln>
          <a:solidFill>
            <a:srgbClr val="34978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000">
              <a:solidFill>
                <a:srgbClr val="FFFFFF"/>
              </a:solidFill>
            </a:rPr>
            <a:t>标题二</a:t>
          </a:r>
          <a:endParaRPr lang="zh-CN" altLang="en-US" sz="1000" dirty="0">
            <a:solidFill>
              <a:srgbClr val="FFFFFF"/>
            </a:solidFill>
          </a:endParaRPr>
        </a:p>
      </dgm:t>
    </dgm:pt>
    <dgm:pt modelId="{EFF90AB3-9219-EC4C-8A8B-51DDE502F238}" type="parTrans" cxnId="{C2F44591-2975-CA48-92F6-99376397B02F}">
      <dgm:prSet/>
      <dgm:spPr/>
      <dgm:t>
        <a:bodyPr/>
        <a:lstStyle/>
        <a:p>
          <a:endParaRPr lang="zh-CN" altLang="en-US" sz="1200"/>
        </a:p>
      </dgm:t>
    </dgm:pt>
    <dgm:pt modelId="{87A501AF-67D6-8E47-B7B4-1B3D408F2A71}" type="sibTrans" cxnId="{C2F44591-2975-CA48-92F6-99376397B02F}">
      <dgm:prSet/>
      <dgm:spPr/>
      <dgm:t>
        <a:bodyPr/>
        <a:lstStyle/>
        <a:p>
          <a:endParaRPr lang="zh-CN" altLang="en-US" sz="1200"/>
        </a:p>
      </dgm:t>
    </dgm:pt>
    <dgm:pt modelId="{07D5250E-3DBA-C24E-BEAF-1F9F61EF7BB6}">
      <dgm:prSet phldrT="[文本]" custT="1"/>
      <dgm:spPr>
        <a:solidFill>
          <a:srgbClr val="222732"/>
        </a:solidFill>
        <a:ln>
          <a:solidFill>
            <a:srgbClr val="090A0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标题三</a:t>
          </a:r>
        </a:p>
      </dgm:t>
    </dgm:pt>
    <dgm:pt modelId="{897142DF-397D-3843-BA83-7A063AAF959E}" type="parTrans" cxnId="{742CC945-9575-954D-828E-47B279091468}">
      <dgm:prSet/>
      <dgm:spPr/>
      <dgm:t>
        <a:bodyPr/>
        <a:lstStyle/>
        <a:p>
          <a:endParaRPr lang="zh-CN" altLang="en-US" sz="1200"/>
        </a:p>
      </dgm:t>
    </dgm:pt>
    <dgm:pt modelId="{43027307-D22A-224B-B605-DD400B74D16E}" type="sibTrans" cxnId="{742CC945-9575-954D-828E-47B279091468}">
      <dgm:prSet/>
      <dgm:spPr/>
      <dgm:t>
        <a:bodyPr/>
        <a:lstStyle/>
        <a:p>
          <a:endParaRPr lang="zh-CN" altLang="en-US" sz="1200"/>
        </a:p>
      </dgm:t>
    </dgm:pt>
    <dgm:pt modelId="{EF76010C-9343-7C41-BC8C-AD3133EFD110}" type="pres">
      <dgm:prSet presAssocID="{F8C5D40E-493E-3C44-A5DC-FDB555F89777}" presName="Name0" presStyleCnt="0">
        <dgm:presLayoutVars>
          <dgm:dir/>
          <dgm:animLvl val="lvl"/>
          <dgm:resizeHandles val="exact"/>
        </dgm:presLayoutVars>
      </dgm:prSet>
      <dgm:spPr/>
    </dgm:pt>
    <dgm:pt modelId="{4C50C39F-7B71-9948-BD54-9E0A72DFE9B7}" type="pres">
      <dgm:prSet presAssocID="{BBBA85CE-83E3-C34F-869C-9C2F43866A92}" presName="Name8" presStyleCnt="0"/>
      <dgm:spPr/>
    </dgm:pt>
    <dgm:pt modelId="{8929A867-9275-2844-ACE2-2B1119A85CE3}" type="pres">
      <dgm:prSet presAssocID="{BBBA85CE-83E3-C34F-869C-9C2F43866A92}" presName="level" presStyleLbl="node1" presStyleIdx="0" presStyleCnt="3" custLinFactNeighborX="61861">
        <dgm:presLayoutVars>
          <dgm:chMax val="1"/>
          <dgm:bulletEnabled val="1"/>
        </dgm:presLayoutVars>
      </dgm:prSet>
      <dgm:spPr/>
    </dgm:pt>
    <dgm:pt modelId="{94937A6C-549D-974C-8E91-F394788D63F7}" type="pres">
      <dgm:prSet presAssocID="{BBBA85CE-83E3-C34F-869C-9C2F43866A9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4A2821-2FB3-F24F-B859-3C7C3A68F8CC}" type="pres">
      <dgm:prSet presAssocID="{88F1D061-A2DA-9145-BCA6-A0A0057E7C93}" presName="Name8" presStyleCnt="0"/>
      <dgm:spPr/>
    </dgm:pt>
    <dgm:pt modelId="{DA3D65F4-8057-654B-BE15-584D0A24E669}" type="pres">
      <dgm:prSet presAssocID="{88F1D061-A2DA-9145-BCA6-A0A0057E7C93}" presName="level" presStyleLbl="node1" presStyleIdx="1" presStyleCnt="3">
        <dgm:presLayoutVars>
          <dgm:chMax val="1"/>
          <dgm:bulletEnabled val="1"/>
        </dgm:presLayoutVars>
      </dgm:prSet>
      <dgm:spPr/>
    </dgm:pt>
    <dgm:pt modelId="{7C8BEC9D-5CBD-CD47-8DD5-2E8D84B55E83}" type="pres">
      <dgm:prSet presAssocID="{88F1D061-A2DA-9145-BCA6-A0A0057E7C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38C8C7-0E7B-924E-AE09-38912DCF0B02}" type="pres">
      <dgm:prSet presAssocID="{07D5250E-3DBA-C24E-BEAF-1F9F61EF7BB6}" presName="Name8" presStyleCnt="0"/>
      <dgm:spPr/>
    </dgm:pt>
    <dgm:pt modelId="{0B9CE690-1501-E845-853D-9037E9E64C9E}" type="pres">
      <dgm:prSet presAssocID="{07D5250E-3DBA-C24E-BEAF-1F9F61EF7BB6}" presName="level" presStyleLbl="node1" presStyleIdx="2" presStyleCnt="3" custLinFactNeighborX="-17313" custLinFactNeighborY="0">
        <dgm:presLayoutVars>
          <dgm:chMax val="1"/>
          <dgm:bulletEnabled val="1"/>
        </dgm:presLayoutVars>
      </dgm:prSet>
      <dgm:spPr/>
    </dgm:pt>
    <dgm:pt modelId="{10A11531-C0A0-1646-8625-34FFA9A5A1EE}" type="pres">
      <dgm:prSet presAssocID="{07D5250E-3DBA-C24E-BEAF-1F9F61EF7B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FB95924-2441-B34E-84A6-1F491D0E6C29}" type="presOf" srcId="{BBBA85CE-83E3-C34F-869C-9C2F43866A92}" destId="{94937A6C-549D-974C-8E91-F394788D63F7}" srcOrd="1" destOrd="0" presId="urn:microsoft.com/office/officeart/2005/8/layout/pyramid1"/>
    <dgm:cxn modelId="{788D8B2C-F1B1-9941-89EE-7C33947EDCCF}" type="presOf" srcId="{07D5250E-3DBA-C24E-BEAF-1F9F61EF7BB6}" destId="{0B9CE690-1501-E845-853D-9037E9E64C9E}" srcOrd="0" destOrd="0" presId="urn:microsoft.com/office/officeart/2005/8/layout/pyramid1"/>
    <dgm:cxn modelId="{742CC945-9575-954D-828E-47B279091468}" srcId="{F8C5D40E-493E-3C44-A5DC-FDB555F89777}" destId="{07D5250E-3DBA-C24E-BEAF-1F9F61EF7BB6}" srcOrd="2" destOrd="0" parTransId="{897142DF-397D-3843-BA83-7A063AAF959E}" sibTransId="{43027307-D22A-224B-B605-DD400B74D16E}"/>
    <dgm:cxn modelId="{AD89B981-7363-B648-8FA3-AD52DDDA00AA}" type="presOf" srcId="{88F1D061-A2DA-9145-BCA6-A0A0057E7C93}" destId="{DA3D65F4-8057-654B-BE15-584D0A24E669}" srcOrd="0" destOrd="0" presId="urn:microsoft.com/office/officeart/2005/8/layout/pyramid1"/>
    <dgm:cxn modelId="{9A0CDB8A-AD04-1346-9D2A-76149ADACFBE}" type="presOf" srcId="{F8C5D40E-493E-3C44-A5DC-FDB555F89777}" destId="{EF76010C-9343-7C41-BC8C-AD3133EFD110}" srcOrd="0" destOrd="0" presId="urn:microsoft.com/office/officeart/2005/8/layout/pyramid1"/>
    <dgm:cxn modelId="{C2F44591-2975-CA48-92F6-99376397B02F}" srcId="{F8C5D40E-493E-3C44-A5DC-FDB555F89777}" destId="{88F1D061-A2DA-9145-BCA6-A0A0057E7C93}" srcOrd="1" destOrd="0" parTransId="{EFF90AB3-9219-EC4C-8A8B-51DDE502F238}" sibTransId="{87A501AF-67D6-8E47-B7B4-1B3D408F2A71}"/>
    <dgm:cxn modelId="{17D62798-F68E-CA49-97D8-8C50C8CB7A91}" type="presOf" srcId="{07D5250E-3DBA-C24E-BEAF-1F9F61EF7BB6}" destId="{10A11531-C0A0-1646-8625-34FFA9A5A1EE}" srcOrd="1" destOrd="0" presId="urn:microsoft.com/office/officeart/2005/8/layout/pyramid1"/>
    <dgm:cxn modelId="{E16B90C4-EB91-6147-B03C-F24F909FC1EC}" type="presOf" srcId="{88F1D061-A2DA-9145-BCA6-A0A0057E7C93}" destId="{7C8BEC9D-5CBD-CD47-8DD5-2E8D84B55E83}" srcOrd="1" destOrd="0" presId="urn:microsoft.com/office/officeart/2005/8/layout/pyramid1"/>
    <dgm:cxn modelId="{CB8DD3D5-0EFE-604D-81FA-3642704A5EB6}" srcId="{F8C5D40E-493E-3C44-A5DC-FDB555F89777}" destId="{BBBA85CE-83E3-C34F-869C-9C2F43866A92}" srcOrd="0" destOrd="0" parTransId="{2408E381-D0B6-124C-B7AC-72F717E1D80D}" sibTransId="{EA391075-3EC9-0A4C-A0E1-0350182CF45A}"/>
    <dgm:cxn modelId="{E26665EC-BE81-7A4C-8E48-B54604B45CAE}" type="presOf" srcId="{BBBA85CE-83E3-C34F-869C-9C2F43866A92}" destId="{8929A867-9275-2844-ACE2-2B1119A85CE3}" srcOrd="0" destOrd="0" presId="urn:microsoft.com/office/officeart/2005/8/layout/pyramid1"/>
    <dgm:cxn modelId="{E244CB59-91E2-C44E-8854-77D6D7F1D74D}" type="presParOf" srcId="{EF76010C-9343-7C41-BC8C-AD3133EFD110}" destId="{4C50C39F-7B71-9948-BD54-9E0A72DFE9B7}" srcOrd="0" destOrd="0" presId="urn:microsoft.com/office/officeart/2005/8/layout/pyramid1"/>
    <dgm:cxn modelId="{01DD9775-138C-1D40-8474-0DD440930577}" type="presParOf" srcId="{4C50C39F-7B71-9948-BD54-9E0A72DFE9B7}" destId="{8929A867-9275-2844-ACE2-2B1119A85CE3}" srcOrd="0" destOrd="0" presId="urn:microsoft.com/office/officeart/2005/8/layout/pyramid1"/>
    <dgm:cxn modelId="{0B7ECA41-316A-FB41-BC5E-00BE410579C0}" type="presParOf" srcId="{4C50C39F-7B71-9948-BD54-9E0A72DFE9B7}" destId="{94937A6C-549D-974C-8E91-F394788D63F7}" srcOrd="1" destOrd="0" presId="urn:microsoft.com/office/officeart/2005/8/layout/pyramid1"/>
    <dgm:cxn modelId="{A4BA7B36-462F-8843-A4FB-06F296FEDCB4}" type="presParOf" srcId="{EF76010C-9343-7C41-BC8C-AD3133EFD110}" destId="{724A2821-2FB3-F24F-B859-3C7C3A68F8CC}" srcOrd="1" destOrd="0" presId="urn:microsoft.com/office/officeart/2005/8/layout/pyramid1"/>
    <dgm:cxn modelId="{DBD9D5B2-765F-684A-939A-C0EF6005653B}" type="presParOf" srcId="{724A2821-2FB3-F24F-B859-3C7C3A68F8CC}" destId="{DA3D65F4-8057-654B-BE15-584D0A24E669}" srcOrd="0" destOrd="0" presId="urn:microsoft.com/office/officeart/2005/8/layout/pyramid1"/>
    <dgm:cxn modelId="{0655DE4B-A698-4B48-84D2-513CAC7DB4C5}" type="presParOf" srcId="{724A2821-2FB3-F24F-B859-3C7C3A68F8CC}" destId="{7C8BEC9D-5CBD-CD47-8DD5-2E8D84B55E83}" srcOrd="1" destOrd="0" presId="urn:microsoft.com/office/officeart/2005/8/layout/pyramid1"/>
    <dgm:cxn modelId="{91F7EBCD-8577-8144-88E0-BA141209386E}" type="presParOf" srcId="{EF76010C-9343-7C41-BC8C-AD3133EFD110}" destId="{D438C8C7-0E7B-924E-AE09-38912DCF0B02}" srcOrd="2" destOrd="0" presId="urn:microsoft.com/office/officeart/2005/8/layout/pyramid1"/>
    <dgm:cxn modelId="{1002769C-F78C-C640-892A-FBE896AF151B}" type="presParOf" srcId="{D438C8C7-0E7B-924E-AE09-38912DCF0B02}" destId="{0B9CE690-1501-E845-853D-9037E9E64C9E}" srcOrd="0" destOrd="0" presId="urn:microsoft.com/office/officeart/2005/8/layout/pyramid1"/>
    <dgm:cxn modelId="{E58557BE-AE5E-AF4B-92FA-8418FF2AE1CD}" type="presParOf" srcId="{D438C8C7-0E7B-924E-AE09-38912DCF0B02}" destId="{10A11531-C0A0-1646-8625-34FFA9A5A1EE}" srcOrd="1" destOrd="0" presId="urn:microsoft.com/office/officeart/2005/8/layout/pyramid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C27D-1C6A-1A42-90DC-3085DD8AB918}">
      <dsp:nvSpPr>
        <dsp:cNvPr id="0" name=""/>
        <dsp:cNvSpPr/>
      </dsp:nvSpPr>
      <dsp:spPr>
        <a:xfrm rot="5400000">
          <a:off x="2545529" y="95527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TEXT HERE</a:t>
          </a:r>
          <a:endParaRPr lang="zh-CN" altLang="en-US" sz="1200" kern="1200" dirty="0"/>
        </a:p>
      </dsp:txBody>
      <dsp:txXfrm rot="-5400000">
        <a:off x="2834630" y="226451"/>
        <a:ext cx="863158" cy="992137"/>
      </dsp:txXfrm>
    </dsp:sp>
    <dsp:sp modelId="{E23FE348-B94F-8448-A896-C5A1F48925C0}">
      <dsp:nvSpPr>
        <dsp:cNvPr id="0" name=""/>
        <dsp:cNvSpPr/>
      </dsp:nvSpPr>
      <dsp:spPr>
        <a:xfrm>
          <a:off x="3931254" y="290111"/>
          <a:ext cx="1608559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931254" y="290111"/>
        <a:ext cx="1608559" cy="864817"/>
      </dsp:txXfrm>
    </dsp:sp>
    <dsp:sp modelId="{92B99B39-278F-5248-ACEB-EEF9F14D51FF}">
      <dsp:nvSpPr>
        <dsp:cNvPr id="0" name=""/>
        <dsp:cNvSpPr/>
      </dsp:nvSpPr>
      <dsp:spPr>
        <a:xfrm rot="5400000">
          <a:off x="1191226" y="95527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 rot="-5400000">
        <a:off x="1480327" y="226451"/>
        <a:ext cx="863158" cy="992137"/>
      </dsp:txXfrm>
    </dsp:sp>
    <dsp:sp modelId="{21711BFF-8AA5-0849-A383-C8EB97321F69}">
      <dsp:nvSpPr>
        <dsp:cNvPr id="0" name=""/>
        <dsp:cNvSpPr/>
      </dsp:nvSpPr>
      <dsp:spPr>
        <a:xfrm rot="5400000">
          <a:off x="1865783" y="1318955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TEXT HERE</a:t>
          </a:r>
          <a:endParaRPr lang="zh-CN" altLang="en-US" sz="1200" kern="1200" dirty="0"/>
        </a:p>
      </dsp:txBody>
      <dsp:txXfrm rot="-5400000">
        <a:off x="2154884" y="1449879"/>
        <a:ext cx="863158" cy="992137"/>
      </dsp:txXfrm>
    </dsp:sp>
    <dsp:sp modelId="{5218E5D2-1EC3-7145-85DE-84A0C8331931}">
      <dsp:nvSpPr>
        <dsp:cNvPr id="0" name=""/>
        <dsp:cNvSpPr/>
      </dsp:nvSpPr>
      <dsp:spPr>
        <a:xfrm>
          <a:off x="350912" y="1513538"/>
          <a:ext cx="1556670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50912" y="1513538"/>
        <a:ext cx="1556670" cy="864817"/>
      </dsp:txXfrm>
    </dsp:sp>
    <dsp:sp modelId="{0922C733-3597-E540-9EDB-569E81E43087}">
      <dsp:nvSpPr>
        <dsp:cNvPr id="0" name=""/>
        <dsp:cNvSpPr/>
      </dsp:nvSpPr>
      <dsp:spPr>
        <a:xfrm rot="5400000">
          <a:off x="3220087" y="1318955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 rot="-5400000">
        <a:off x="3509188" y="1449879"/>
        <a:ext cx="863158" cy="992137"/>
      </dsp:txXfrm>
    </dsp:sp>
    <dsp:sp modelId="{DE2C65ED-4C43-874E-9741-EA7B81888BA4}">
      <dsp:nvSpPr>
        <dsp:cNvPr id="0" name=""/>
        <dsp:cNvSpPr/>
      </dsp:nvSpPr>
      <dsp:spPr>
        <a:xfrm rot="5400000">
          <a:off x="2545529" y="2542382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TEXT HERE</a:t>
          </a:r>
          <a:endParaRPr lang="zh-CN" altLang="en-US" sz="1200" kern="1200" dirty="0"/>
        </a:p>
      </dsp:txBody>
      <dsp:txXfrm rot="-5400000">
        <a:off x="2834630" y="2673306"/>
        <a:ext cx="863158" cy="992137"/>
      </dsp:txXfrm>
    </dsp:sp>
    <dsp:sp modelId="{C252A3F9-A40C-9F4B-96BC-FFF602F6CC6B}">
      <dsp:nvSpPr>
        <dsp:cNvPr id="0" name=""/>
        <dsp:cNvSpPr/>
      </dsp:nvSpPr>
      <dsp:spPr>
        <a:xfrm>
          <a:off x="3931254" y="2736966"/>
          <a:ext cx="1608559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931254" y="2736966"/>
        <a:ext cx="1608559" cy="864817"/>
      </dsp:txXfrm>
    </dsp:sp>
    <dsp:sp modelId="{F7B9F0AB-5CA1-A346-B0BB-D08AEA4985E5}">
      <dsp:nvSpPr>
        <dsp:cNvPr id="0" name=""/>
        <dsp:cNvSpPr/>
      </dsp:nvSpPr>
      <dsp:spPr>
        <a:xfrm rot="5400000">
          <a:off x="1191226" y="2542382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 rot="-5400000">
        <a:off x="1480327" y="2673306"/>
        <a:ext cx="863158" cy="992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9A867-9275-2844-ACE2-2B1119A85CE3}">
      <dsp:nvSpPr>
        <dsp:cNvPr id="0" name=""/>
        <dsp:cNvSpPr/>
      </dsp:nvSpPr>
      <dsp:spPr>
        <a:xfrm>
          <a:off x="1767845" y="0"/>
          <a:ext cx="1092199" cy="994441"/>
        </a:xfrm>
        <a:prstGeom prst="trapezoid">
          <a:avLst>
            <a:gd name="adj" fmla="val 54915"/>
          </a:avLst>
        </a:prstGeom>
        <a:solidFill>
          <a:schemeClr val="bg1"/>
        </a:solidFill>
        <a:ln w="3175" cmpd="sng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标题一</a:t>
          </a:r>
        </a:p>
      </dsp:txBody>
      <dsp:txXfrm>
        <a:off x="1767845" y="0"/>
        <a:ext cx="1092199" cy="994441"/>
      </dsp:txXfrm>
    </dsp:sp>
    <dsp:sp modelId="{DA3D65F4-8057-654B-BE15-584D0A24E669}">
      <dsp:nvSpPr>
        <dsp:cNvPr id="0" name=""/>
        <dsp:cNvSpPr/>
      </dsp:nvSpPr>
      <dsp:spPr>
        <a:xfrm>
          <a:off x="546100" y="994441"/>
          <a:ext cx="2184399" cy="994441"/>
        </a:xfrm>
        <a:prstGeom prst="trapezoid">
          <a:avLst>
            <a:gd name="adj" fmla="val 54915"/>
          </a:avLst>
        </a:prstGeom>
        <a:solidFill>
          <a:srgbClr val="46C6A9"/>
        </a:solidFill>
        <a:ln>
          <a:solidFill>
            <a:srgbClr val="34978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>
              <a:solidFill>
                <a:srgbClr val="FFFFFF"/>
              </a:solidFill>
            </a:rPr>
            <a:t>标题二</a:t>
          </a:r>
          <a:endParaRPr lang="zh-CN" altLang="en-US" sz="1000" kern="1200" dirty="0">
            <a:solidFill>
              <a:srgbClr val="FFFFFF"/>
            </a:solidFill>
          </a:endParaRPr>
        </a:p>
      </dsp:txBody>
      <dsp:txXfrm>
        <a:off x="928370" y="994441"/>
        <a:ext cx="1419860" cy="994441"/>
      </dsp:txXfrm>
    </dsp:sp>
    <dsp:sp modelId="{0B9CE690-1501-E845-853D-9037E9E64C9E}">
      <dsp:nvSpPr>
        <dsp:cNvPr id="0" name=""/>
        <dsp:cNvSpPr/>
      </dsp:nvSpPr>
      <dsp:spPr>
        <a:xfrm>
          <a:off x="0" y="1988882"/>
          <a:ext cx="3276600" cy="994441"/>
        </a:xfrm>
        <a:prstGeom prst="trapezoid">
          <a:avLst>
            <a:gd name="adj" fmla="val 54915"/>
          </a:avLst>
        </a:prstGeom>
        <a:solidFill>
          <a:srgbClr val="222732"/>
        </a:solidFill>
        <a:ln>
          <a:solidFill>
            <a:srgbClr val="090A0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标题三</a:t>
          </a:r>
        </a:p>
      </dsp:txBody>
      <dsp:txXfrm>
        <a:off x="573404" y="1988882"/>
        <a:ext cx="2129790" cy="99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F4787-1D53-463D-A2C0-7E466075800B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572F0-6007-448B-BD51-1942A6294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29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46C6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0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22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01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3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5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57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2737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759183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490987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222791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5459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8639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18203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50007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881811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1361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45415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1475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39327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2508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856887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58869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2049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05229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78410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15907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4771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97951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29557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/>
          <p:cNvSpPr/>
          <p:nvPr/>
        </p:nvSpPr>
        <p:spPr>
          <a:xfrm flipV="1">
            <a:off x="102737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/>
          <p:cNvSpPr/>
          <p:nvPr/>
        </p:nvSpPr>
        <p:spPr>
          <a:xfrm flipV="1">
            <a:off x="1759183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 flipV="1">
            <a:off x="249098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 flipV="1">
            <a:off x="3222791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395459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468639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5418203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椭圆 52"/>
          <p:cNvSpPr/>
          <p:nvPr/>
        </p:nvSpPr>
        <p:spPr>
          <a:xfrm flipV="1">
            <a:off x="615000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椭圆 53"/>
          <p:cNvSpPr/>
          <p:nvPr/>
        </p:nvSpPr>
        <p:spPr>
          <a:xfrm flipV="1">
            <a:off x="6881811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/>
          <p:cNvSpPr/>
          <p:nvPr/>
        </p:nvSpPr>
        <p:spPr>
          <a:xfrm flipV="1">
            <a:off x="76136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83454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 flipV="1">
            <a:off x="66147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 flipV="1">
            <a:off x="1393279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 flipV="1">
            <a:off x="212508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 flipV="1">
            <a:off x="2856887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 flipV="1">
            <a:off x="3588691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 flipV="1">
            <a:off x="432049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052299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 flipV="1">
            <a:off x="578410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 flipV="1">
            <a:off x="6515907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 flipV="1">
            <a:off x="7247711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/>
          <p:cNvSpPr/>
          <p:nvPr/>
        </p:nvSpPr>
        <p:spPr>
          <a:xfrm flipV="1">
            <a:off x="797951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618732" y="1795257"/>
            <a:ext cx="5827236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46C6A9"/>
                </a:solidFill>
                <a:latin typeface="+mn-ea"/>
              </a:rPr>
              <a:t>Click here to add a demo title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53054" y="2609977"/>
            <a:ext cx="3752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000" dirty="0">
                <a:solidFill>
                  <a:srgbClr val="FFFFFF"/>
                </a:solidFill>
                <a:ea typeface="微软雅黑"/>
                <a:cs typeface="Arial"/>
              </a:rPr>
              <a:t>Click here to add a subtitle or a brief introduction</a:t>
            </a:r>
          </a:p>
        </p:txBody>
      </p:sp>
      <p:sp>
        <p:nvSpPr>
          <p:cNvPr id="58" name="TextBox 28">
            <a:hlinkClick r:id="rId2"/>
            <a:extLst>
              <a:ext uri="{FF2B5EF4-FFF2-40B4-BE49-F238E27FC236}">
                <a16:creationId xmlns:a16="http://schemas.microsoft.com/office/drawing/2014/main" id="{CC9C3470-3988-424A-BAE7-18A11CD6C4B7}"/>
              </a:ext>
            </a:extLst>
          </p:cNvPr>
          <p:cNvSpPr txBox="1"/>
          <p:nvPr/>
        </p:nvSpPr>
        <p:spPr>
          <a:xfrm>
            <a:off x="625541" y="3631680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826AEACF-1921-423A-8466-C91A04F65E11}"/>
              </a:ext>
            </a:extLst>
          </p:cNvPr>
          <p:cNvSpPr/>
          <p:nvPr/>
        </p:nvSpPr>
        <p:spPr>
          <a:xfrm>
            <a:off x="7079091" y="309329"/>
            <a:ext cx="1069039" cy="27593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19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6="http://schemas.microsoft.com/office/drawing/2014/main"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7" y="162574"/>
            <a:ext cx="3894333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1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3" name="矩形 2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/>
              <a:t>LOGO</a:t>
            </a:r>
            <a:endParaRPr kumimoji="1" lang="zh-CN" altLang="en-US" sz="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chemeClr val="bg1"/>
                </a:solidFill>
              </a:rPr>
              <a:t>LOGO</a:t>
            </a:r>
            <a:r>
              <a:rPr kumimoji="1" lang="zh-CN" altLang="en-US" sz="1000" dirty="0">
                <a:solidFill>
                  <a:schemeClr val="bg1"/>
                </a:solidFill>
              </a:rPr>
              <a:t> </a:t>
            </a:r>
            <a:r>
              <a:rPr kumimoji="1" lang="en-US" altLang="zh-CN" sz="1000" dirty="0">
                <a:solidFill>
                  <a:schemeClr val="bg1"/>
                </a:solidFill>
              </a:rPr>
              <a:t>|</a:t>
            </a:r>
            <a:r>
              <a:rPr kumimoji="1" lang="zh-CN" altLang="en-US" sz="1000" dirty="0">
                <a:solidFill>
                  <a:schemeClr val="bg1"/>
                </a:solidFill>
              </a:rPr>
              <a:t> </a:t>
            </a:r>
            <a:r>
              <a:rPr kumimoji="1" lang="en-US" altLang="zh-CN" sz="1000" dirty="0">
                <a:solidFill>
                  <a:schemeClr val="bg1"/>
                </a:solidFill>
              </a:rPr>
              <a:t>COMPANY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-1050448" y="1389581"/>
            <a:ext cx="2086466" cy="2086466"/>
          </a:xfrm>
          <a:prstGeom prst="blockArc">
            <a:avLst>
              <a:gd name="adj1" fmla="val 10800000"/>
              <a:gd name="adj2" fmla="val 17083442"/>
              <a:gd name="adj3" fmla="val 1424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15963020">
            <a:off x="690856" y="1817738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5636980" flipV="1">
            <a:off x="2398749" y="1320200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5636980" flipH="1">
            <a:off x="4065517" y="1943687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5636980" flipV="1">
            <a:off x="5803045" y="1540975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rot="5636980" flipH="1">
            <a:off x="7475800" y="2164149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67440" y="3259055"/>
            <a:ext cx="875533" cy="8755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5400" b="1" dirty="0">
              <a:solidFill>
                <a:srgbClr val="222732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64744" y="1111878"/>
            <a:ext cx="875533" cy="875533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5400" b="1" dirty="0"/>
          </a:p>
        </p:txBody>
      </p:sp>
      <p:sp>
        <p:nvSpPr>
          <p:cNvPr id="13" name="椭圆 12"/>
          <p:cNvSpPr/>
          <p:nvPr/>
        </p:nvSpPr>
        <p:spPr>
          <a:xfrm>
            <a:off x="4596491" y="3371944"/>
            <a:ext cx="875533" cy="8755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5400" b="1" dirty="0">
              <a:solidFill>
                <a:srgbClr val="222732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51126" y="1238593"/>
            <a:ext cx="875533" cy="875533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5400" b="1" dirty="0"/>
          </a:p>
        </p:txBody>
      </p:sp>
      <p:sp>
        <p:nvSpPr>
          <p:cNvPr id="15" name="矩形 14"/>
          <p:cNvSpPr/>
          <p:nvPr/>
        </p:nvSpPr>
        <p:spPr>
          <a:xfrm>
            <a:off x="2977069" y="2128983"/>
            <a:ext cx="101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FF"/>
                </a:solidFill>
              </a:rPr>
              <a:t>PROJECT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7440" y="2748663"/>
            <a:ext cx="101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FF"/>
                </a:solidFill>
              </a:rPr>
              <a:t>PROJECT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54596" y="2748663"/>
            <a:ext cx="101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FF"/>
                </a:solidFill>
              </a:rPr>
              <a:t>PROJECT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07592" y="2313649"/>
            <a:ext cx="101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FF"/>
                </a:solidFill>
              </a:rPr>
              <a:t>PROJECT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42780" y="1357923"/>
            <a:ext cx="1143727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</p:txBody>
      </p:sp>
      <p:sp>
        <p:nvSpPr>
          <p:cNvPr id="24" name="矩形 23"/>
          <p:cNvSpPr/>
          <p:nvPr/>
        </p:nvSpPr>
        <p:spPr>
          <a:xfrm>
            <a:off x="2867265" y="2540644"/>
            <a:ext cx="1149433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</p:txBody>
      </p:sp>
      <p:sp>
        <p:nvSpPr>
          <p:cNvPr id="25" name="矩形 24"/>
          <p:cNvSpPr/>
          <p:nvPr/>
        </p:nvSpPr>
        <p:spPr>
          <a:xfrm>
            <a:off x="4554595" y="1350570"/>
            <a:ext cx="1179069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</p:txBody>
      </p:sp>
      <p:sp>
        <p:nvSpPr>
          <p:cNvPr id="27" name="矩形 26"/>
          <p:cNvSpPr/>
          <p:nvPr/>
        </p:nvSpPr>
        <p:spPr>
          <a:xfrm>
            <a:off x="6283055" y="2671719"/>
            <a:ext cx="1068140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</p:txBody>
      </p:sp>
      <p:sp>
        <p:nvSpPr>
          <p:cNvPr id="20" name="矩形 19"/>
          <p:cNvSpPr/>
          <p:nvPr/>
        </p:nvSpPr>
        <p:spPr>
          <a:xfrm>
            <a:off x="1427110" y="3275989"/>
            <a:ext cx="5725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5400" b="1" dirty="0">
                <a:solidFill>
                  <a:srgbClr val="22273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kumimoji="1" lang="zh-CN" altLang="en-US" sz="5400" b="1" dirty="0">
              <a:solidFill>
                <a:srgbClr val="22273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59561" y="3382394"/>
            <a:ext cx="5725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5400" b="1" dirty="0">
                <a:solidFill>
                  <a:srgbClr val="22273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kumimoji="1" lang="zh-CN" altLang="en-US" sz="5400" b="1" dirty="0">
              <a:solidFill>
                <a:srgbClr val="22273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22044" y="1116397"/>
            <a:ext cx="5725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13764" y="1248203"/>
            <a:ext cx="5725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5086838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3" name="矩形 2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563257757"/>
              </p:ext>
            </p:extLst>
          </p:nvPr>
        </p:nvGraphicFramePr>
        <p:xfrm>
          <a:off x="2675466" y="1134459"/>
          <a:ext cx="3276600" cy="298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直线连接符 5"/>
          <p:cNvCxnSpPr/>
          <p:nvPr/>
        </p:nvCxnSpPr>
        <p:spPr>
          <a:xfrm flipH="1">
            <a:off x="5538021" y="1837254"/>
            <a:ext cx="1038698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5384620" y="2673870"/>
            <a:ext cx="1038698" cy="0"/>
          </a:xfrm>
          <a:prstGeom prst="line">
            <a:avLst/>
          </a:prstGeom>
          <a:ln w="19050" cmpd="sng">
            <a:solidFill>
              <a:srgbClr val="349782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 flipH="1">
            <a:off x="5903968" y="3579803"/>
            <a:ext cx="1038698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682840" y="1711085"/>
            <a:ext cx="2071299" cy="67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typeface="Arial" panose="020B0604020202020204" pitchFamily="34" charset="0"/>
              </a:rPr>
              <a:t>Titles numbers, etc., can be changed by clicking and re-entering.</a:t>
            </a:r>
          </a:p>
        </p:txBody>
      </p:sp>
      <p:sp>
        <p:nvSpPr>
          <p:cNvPr id="16" name="矩形 15"/>
          <p:cNvSpPr/>
          <p:nvPr/>
        </p:nvSpPr>
        <p:spPr>
          <a:xfrm>
            <a:off x="6682841" y="1459937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Add Your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94337" y="2548603"/>
            <a:ext cx="2259802" cy="67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typeface="Arial" panose="020B0604020202020204" pitchFamily="34" charset="0"/>
              </a:rPr>
              <a:t>Titles numbers, etc., can be changed by clicking and re-entering.</a:t>
            </a:r>
          </a:p>
        </p:txBody>
      </p:sp>
      <p:sp>
        <p:nvSpPr>
          <p:cNvPr id="19" name="矩形 18"/>
          <p:cNvSpPr/>
          <p:nvPr/>
        </p:nvSpPr>
        <p:spPr>
          <a:xfrm>
            <a:off x="6494337" y="2297455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Add Your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17208" y="3463003"/>
            <a:ext cx="1742494" cy="67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typeface="Arial" panose="020B0604020202020204" pitchFamily="34" charset="0"/>
              </a:rPr>
              <a:t>Titles numbers, etc., can be changed by clicking and re-entering.</a:t>
            </a:r>
          </a:p>
        </p:txBody>
      </p:sp>
      <p:sp>
        <p:nvSpPr>
          <p:cNvPr id="22" name="矩形 21"/>
          <p:cNvSpPr/>
          <p:nvPr/>
        </p:nvSpPr>
        <p:spPr>
          <a:xfrm>
            <a:off x="7217208" y="3211855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Add Your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</a:t>
            </a:r>
          </a:p>
        </p:txBody>
      </p:sp>
      <p:sp>
        <p:nvSpPr>
          <p:cNvPr id="26" name="矩形 25"/>
          <p:cNvSpPr/>
          <p:nvPr/>
        </p:nvSpPr>
        <p:spPr>
          <a:xfrm>
            <a:off x="474759" y="1672774"/>
            <a:ext cx="2800069" cy="107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090A0D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090A0D"/>
                </a:solidFill>
              </a:rPr>
              <a:t>10</a:t>
            </a:r>
            <a:r>
              <a:rPr lang="zh-CN" altLang="en-US" sz="1000" dirty="0">
                <a:solidFill>
                  <a:srgbClr val="090A0D"/>
                </a:solidFill>
              </a:rPr>
              <a:t>Number,</a:t>
            </a:r>
            <a:r>
              <a:rPr lang="en-US" altLang="zh-CN" sz="1000" dirty="0">
                <a:solidFill>
                  <a:srgbClr val="090A0D"/>
                </a:solidFill>
              </a:rPr>
              <a:t>1.3</a:t>
            </a:r>
            <a:r>
              <a:rPr lang="zh-CN" altLang="en-US" sz="1000" dirty="0">
                <a:solidFill>
                  <a:srgbClr val="090A0D"/>
                </a:solidFill>
              </a:rPr>
              <a:t>Double word spacing.</a:t>
            </a:r>
          </a:p>
        </p:txBody>
      </p:sp>
      <p:sp>
        <p:nvSpPr>
          <p:cNvPr id="27" name="矩形 26"/>
          <p:cNvSpPr/>
          <p:nvPr/>
        </p:nvSpPr>
        <p:spPr>
          <a:xfrm>
            <a:off x="474758" y="1118968"/>
            <a:ext cx="1760441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3566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6036" y="2512496"/>
            <a:ext cx="325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</a:rPr>
              <a:t>PART THREE  </a:t>
            </a:r>
            <a:r>
              <a:rPr kumimoji="1" lang="zh-CN" altLang="en-US" sz="24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Number,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Double word spacing.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4" y="954949"/>
            <a:ext cx="824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4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单角的矩形 2"/>
          <p:cNvSpPr/>
          <p:nvPr/>
        </p:nvSpPr>
        <p:spPr>
          <a:xfrm flipH="1">
            <a:off x="1047957" y="2045936"/>
            <a:ext cx="2022289" cy="3097564"/>
          </a:xfrm>
          <a:prstGeom prst="snip1Rect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1872" y="2767982"/>
            <a:ext cx="43541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 dirty="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01</a:t>
            </a:r>
            <a:endParaRPr kumimoji="1" lang="zh-CN" altLang="en-US" sz="2000" b="1" dirty="0">
              <a:solidFill>
                <a:srgbClr val="222732"/>
              </a:solidFill>
              <a:latin typeface="Impact"/>
              <a:ea typeface="宋体"/>
              <a:cs typeface="Impact"/>
            </a:endParaRPr>
          </a:p>
        </p:txBody>
      </p:sp>
      <p:sp>
        <p:nvSpPr>
          <p:cNvPr id="5" name="燕尾形 4"/>
          <p:cNvSpPr/>
          <p:nvPr/>
        </p:nvSpPr>
        <p:spPr>
          <a:xfrm rot="16200000">
            <a:off x="1352110" y="2446164"/>
            <a:ext cx="191301" cy="210578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16200000">
            <a:off x="1352110" y="2347325"/>
            <a:ext cx="191301" cy="210578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1872" y="2956577"/>
            <a:ext cx="15654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Title numbers, etc., can be changed by clicking and re-entering, and fonts, font sizes, colors, leadings, and so on can be modified in the top Start panel. Suggested body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Number,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Double word spacing.</a:t>
            </a:r>
            <a:endParaRPr kumimoji="1" lang="en-US" altLang="zh-CN" sz="800" dirty="0">
              <a:solidFill>
                <a:srgbClr val="222732"/>
              </a:solidFill>
              <a:latin typeface="Arial"/>
              <a:ea typeface="微软雅黑"/>
              <a:cs typeface="Arial"/>
            </a:endParaRPr>
          </a:p>
        </p:txBody>
      </p:sp>
      <p:sp>
        <p:nvSpPr>
          <p:cNvPr id="9" name="剪去单角的矩形 8"/>
          <p:cNvSpPr/>
          <p:nvPr/>
        </p:nvSpPr>
        <p:spPr>
          <a:xfrm flipH="1">
            <a:off x="3070246" y="2049736"/>
            <a:ext cx="2022290" cy="3097564"/>
          </a:xfrm>
          <a:prstGeom prst="snip1Rect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4568" y="2771782"/>
            <a:ext cx="458777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 dirty="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02</a:t>
            </a:r>
            <a:endParaRPr kumimoji="1" lang="zh-CN" altLang="en-US" sz="2000" b="1" dirty="0">
              <a:solidFill>
                <a:srgbClr val="222732"/>
              </a:solidFill>
              <a:latin typeface="Impact"/>
              <a:ea typeface="宋体"/>
              <a:cs typeface="Impact"/>
            </a:endParaRPr>
          </a:p>
        </p:txBody>
      </p:sp>
      <p:sp>
        <p:nvSpPr>
          <p:cNvPr id="11" name="燕尾形 10"/>
          <p:cNvSpPr/>
          <p:nvPr/>
        </p:nvSpPr>
        <p:spPr>
          <a:xfrm rot="16200000">
            <a:off x="3395855" y="2444313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2" name="燕尾形 11"/>
          <p:cNvSpPr/>
          <p:nvPr/>
        </p:nvSpPr>
        <p:spPr>
          <a:xfrm rot="16200000">
            <a:off x="3395855" y="2345474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74568" y="2967271"/>
            <a:ext cx="164945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Title numbers, etc., can be changed by clicking and re-entering, and fonts, font sizes, colors, leadings, and so on can be modified in the top Start panel. Suggested body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Number,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Double word spacing.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</p:txBody>
      </p:sp>
      <p:sp>
        <p:nvSpPr>
          <p:cNvPr id="15" name="剪去单角的矩形 14"/>
          <p:cNvSpPr/>
          <p:nvPr/>
        </p:nvSpPr>
        <p:spPr>
          <a:xfrm flipH="1">
            <a:off x="5092536" y="2069519"/>
            <a:ext cx="2022289" cy="3097564"/>
          </a:xfrm>
          <a:prstGeom prst="snip1Rect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96857" y="2791565"/>
            <a:ext cx="458777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 dirty="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03</a:t>
            </a:r>
            <a:endParaRPr kumimoji="1" lang="zh-CN" altLang="en-US" sz="2000" b="1" dirty="0">
              <a:solidFill>
                <a:srgbClr val="222732"/>
              </a:solidFill>
              <a:latin typeface="Impact"/>
              <a:ea typeface="宋体"/>
              <a:cs typeface="Impact"/>
            </a:endParaRPr>
          </a:p>
        </p:txBody>
      </p:sp>
      <p:sp>
        <p:nvSpPr>
          <p:cNvPr id="17" name="燕尾形 16"/>
          <p:cNvSpPr/>
          <p:nvPr/>
        </p:nvSpPr>
        <p:spPr>
          <a:xfrm rot="16200000">
            <a:off x="5418144" y="2464096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8" name="燕尾形 17"/>
          <p:cNvSpPr/>
          <p:nvPr/>
        </p:nvSpPr>
        <p:spPr>
          <a:xfrm rot="16200000">
            <a:off x="5418144" y="2365257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20232" y="2975817"/>
            <a:ext cx="164945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Title numbers, etc., can be changed by clicking and re-entering, and fonts, font sizes, colors, leadings, and so on can be modified in the top Start panel. Suggested body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Number,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Double word spacing.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</p:txBody>
      </p:sp>
      <p:sp>
        <p:nvSpPr>
          <p:cNvPr id="21" name="剪去单角的矩形 20"/>
          <p:cNvSpPr/>
          <p:nvPr/>
        </p:nvSpPr>
        <p:spPr>
          <a:xfrm flipH="1">
            <a:off x="7114825" y="2045936"/>
            <a:ext cx="2022289" cy="3097564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19146" y="2767982"/>
            <a:ext cx="458777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 dirty="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04</a:t>
            </a:r>
            <a:endParaRPr kumimoji="1" lang="zh-CN" altLang="en-US" sz="2000" b="1" dirty="0">
              <a:solidFill>
                <a:srgbClr val="222732"/>
              </a:solidFill>
              <a:latin typeface="Impact"/>
              <a:ea typeface="宋体"/>
              <a:cs typeface="Impact"/>
            </a:endParaRPr>
          </a:p>
        </p:txBody>
      </p:sp>
      <p:sp>
        <p:nvSpPr>
          <p:cNvPr id="23" name="燕尾形 22"/>
          <p:cNvSpPr/>
          <p:nvPr/>
        </p:nvSpPr>
        <p:spPr>
          <a:xfrm rot="16200000">
            <a:off x="7440433" y="2440513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24" name="燕尾形 23"/>
          <p:cNvSpPr/>
          <p:nvPr/>
        </p:nvSpPr>
        <p:spPr>
          <a:xfrm rot="16200000">
            <a:off x="7440433" y="2341674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09448" y="2975817"/>
            <a:ext cx="164945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Title numbers, etc., can be changed by clicking and re-entering, and fonts, font sizes, colors, leadings, and so on can be modified in the top Start panel. Suggested body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Number,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Double word spacing.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33345" y="781429"/>
            <a:ext cx="5102767" cy="87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Title numbers, etc., can be changed by clicking and re-entering, and fonts, font sizes, colors, leadings, and so on can be modified in the top Start panel. Suggested body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Number,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Double word spacing. Title numbers, etc., can be changed by clicking and re-entering, and fonts, font sizes, colors, leadings, and so on can be modified in the top Start panel.</a:t>
            </a:r>
            <a:endParaRPr kumimoji="1" lang="en-US" altLang="zh-CN" sz="1000" dirty="0">
              <a:solidFill>
                <a:srgbClr val="222732"/>
              </a:solidFill>
              <a:latin typeface="Arial"/>
              <a:ea typeface="微软雅黑"/>
              <a:cs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5227" y="162574"/>
            <a:ext cx="2955405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05129" y="4865861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7" y="162574"/>
            <a:ext cx="3919423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1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5" name="Freeform 89"/>
          <p:cNvSpPr>
            <a:spLocks noChangeAspect="1" noEditPoints="1"/>
          </p:cNvSpPr>
          <p:nvPr/>
        </p:nvSpPr>
        <p:spPr bwMode="auto">
          <a:xfrm>
            <a:off x="4652993" y="3697017"/>
            <a:ext cx="448698" cy="360000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13"/>
          <p:cNvSpPr>
            <a:spLocks noChangeAspect="1"/>
          </p:cNvSpPr>
          <p:nvPr/>
        </p:nvSpPr>
        <p:spPr bwMode="auto">
          <a:xfrm>
            <a:off x="4652993" y="2098592"/>
            <a:ext cx="402078" cy="360000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Freeform 197"/>
          <p:cNvSpPr>
            <a:spLocks noChangeAspect="1" noEditPoints="1"/>
          </p:cNvSpPr>
          <p:nvPr/>
        </p:nvSpPr>
        <p:spPr bwMode="auto">
          <a:xfrm>
            <a:off x="4652993" y="2838773"/>
            <a:ext cx="334588" cy="360000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4"/>
          <p:cNvSpPr>
            <a:spLocks noChangeAspect="1"/>
          </p:cNvSpPr>
          <p:nvPr/>
        </p:nvSpPr>
        <p:spPr bwMode="auto">
          <a:xfrm>
            <a:off x="4652993" y="1257565"/>
            <a:ext cx="373011" cy="360000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等腰三角形 4"/>
          <p:cNvSpPr/>
          <p:nvPr/>
        </p:nvSpPr>
        <p:spPr>
          <a:xfrm>
            <a:off x="817691" y="1355782"/>
            <a:ext cx="3400491" cy="293145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817691" y="2165083"/>
            <a:ext cx="3400491" cy="2122158"/>
          </a:xfrm>
          <a:prstGeom prst="trapezoid">
            <a:avLst>
              <a:gd name="adj" fmla="val 6727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817691" y="2797542"/>
            <a:ext cx="3400490" cy="1489698"/>
          </a:xfrm>
          <a:prstGeom prst="trapezoid">
            <a:avLst>
              <a:gd name="adj" fmla="val 87645"/>
            </a:avLst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>
            <a:off x="817691" y="3490962"/>
            <a:ext cx="3400490" cy="796278"/>
          </a:xfrm>
          <a:prstGeom prst="trapezoid">
            <a:avLst>
              <a:gd name="adj" fmla="val 155198"/>
            </a:avLst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37936" y="1689936"/>
            <a:ext cx="360000" cy="360000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37936" y="232239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37936" y="2994733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37936" y="3709101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63337" y="1680952"/>
            <a:ext cx="31394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1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63337" y="2310355"/>
            <a:ext cx="31394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3337" y="2982093"/>
            <a:ext cx="31394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1F6256"/>
                </a:solidFill>
              </a:rPr>
              <a:t>3</a:t>
            </a:r>
            <a:endParaRPr lang="zh-CN" altLang="en-US" b="1" dirty="0">
              <a:solidFill>
                <a:srgbClr val="1F6256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63337" y="3696165"/>
            <a:ext cx="31394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46C6A9"/>
                </a:solidFill>
              </a:rPr>
              <a:t>4</a:t>
            </a:r>
            <a:endParaRPr lang="zh-CN" altLang="en-US" b="1" dirty="0">
              <a:solidFill>
                <a:srgbClr val="46C6A9"/>
              </a:solidFill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5151825" y="1139785"/>
            <a:ext cx="2967707" cy="667843"/>
            <a:chOff x="5151825" y="1224455"/>
            <a:chExt cx="2967707" cy="667843"/>
          </a:xfrm>
        </p:grpSpPr>
        <p:sp>
          <p:nvSpPr>
            <p:cNvPr id="23" name="文本框 8"/>
            <p:cNvSpPr txBox="1"/>
            <p:nvPr/>
          </p:nvSpPr>
          <p:spPr>
            <a:xfrm>
              <a:off x="5151825" y="1407550"/>
              <a:ext cx="29677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Top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"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Begin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"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Fonts, font sizes, colors, leadings, and so on can be modified in the panel. Suggested body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Number,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Double word spacing.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51825" y="1224455"/>
              <a:ext cx="806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TEXT HERE</a:t>
              </a: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5151825" y="1980114"/>
            <a:ext cx="2967707" cy="667843"/>
            <a:chOff x="5151825" y="2064784"/>
            <a:chExt cx="2967707" cy="667843"/>
          </a:xfrm>
        </p:grpSpPr>
        <p:sp>
          <p:nvSpPr>
            <p:cNvPr id="33" name="文本框 8"/>
            <p:cNvSpPr txBox="1"/>
            <p:nvPr/>
          </p:nvSpPr>
          <p:spPr>
            <a:xfrm>
              <a:off x="5151825" y="2247879"/>
              <a:ext cx="29677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Top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"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Begin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"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Fonts, font sizes, colors, leadings, and so on can be modified in the panel. Suggested body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Number,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Double word spacing.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151825" y="2064784"/>
              <a:ext cx="806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TEXT HERE</a:t>
              </a: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5160290" y="2736842"/>
            <a:ext cx="2967707" cy="667843"/>
            <a:chOff x="5151825" y="1224455"/>
            <a:chExt cx="2967707" cy="667843"/>
          </a:xfrm>
        </p:grpSpPr>
        <p:sp>
          <p:nvSpPr>
            <p:cNvPr id="39" name="文本框 8"/>
            <p:cNvSpPr txBox="1"/>
            <p:nvPr/>
          </p:nvSpPr>
          <p:spPr>
            <a:xfrm>
              <a:off x="5151825" y="1407550"/>
              <a:ext cx="29677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Top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"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Begin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"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Fonts, font sizes, colors, leadings, and so on can be modified in the panel. Suggested body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Number,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Double word spacing.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51825" y="1224455"/>
              <a:ext cx="806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TEXT HERE</a:t>
              </a: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5160290" y="3577171"/>
            <a:ext cx="2967707" cy="667843"/>
            <a:chOff x="5151825" y="2064784"/>
            <a:chExt cx="2967707" cy="667843"/>
          </a:xfrm>
        </p:grpSpPr>
        <p:sp>
          <p:nvSpPr>
            <p:cNvPr id="42" name="文本框 8"/>
            <p:cNvSpPr txBox="1"/>
            <p:nvPr/>
          </p:nvSpPr>
          <p:spPr>
            <a:xfrm>
              <a:off x="5151825" y="2247879"/>
              <a:ext cx="29677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Top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"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Begin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"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Fonts, font sizes, colors, leadings, and so on can be modified in the panel. Suggested body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Number,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Double word spacing.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51825" y="2064784"/>
              <a:ext cx="806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2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3926512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3987799" y="1347908"/>
            <a:ext cx="1638300" cy="1412327"/>
          </a:xfrm>
          <a:prstGeom prst="hexagon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5353050" y="594667"/>
            <a:ext cx="1638300" cy="1412327"/>
          </a:xfrm>
          <a:prstGeom prst="hexagon">
            <a:avLst/>
          </a:prstGeom>
          <a:solidFill>
            <a:srgbClr val="2227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6718300" y="1332215"/>
            <a:ext cx="1638300" cy="1412327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6718299" y="2823002"/>
            <a:ext cx="1638300" cy="1412327"/>
          </a:xfrm>
          <a:prstGeom prst="hexagon">
            <a:avLst/>
          </a:prstGeom>
          <a:solidFill>
            <a:srgbClr val="2227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 28"/>
          <p:cNvGrpSpPr/>
          <p:nvPr/>
        </p:nvGrpSpPr>
        <p:grpSpPr>
          <a:xfrm>
            <a:off x="5198085" y="3033732"/>
            <a:ext cx="810127" cy="853037"/>
            <a:chOff x="5107213" y="2850599"/>
            <a:chExt cx="749300" cy="788988"/>
          </a:xfrm>
        </p:grpSpPr>
        <p:sp>
          <p:nvSpPr>
            <p:cNvPr id="9" name="Freeform 183"/>
            <p:cNvSpPr>
              <a:spLocks/>
            </p:cNvSpPr>
            <p:nvPr/>
          </p:nvSpPr>
          <p:spPr bwMode="auto">
            <a:xfrm>
              <a:off x="5316763" y="2850599"/>
              <a:ext cx="330200" cy="385763"/>
            </a:xfrm>
            <a:custGeom>
              <a:avLst/>
              <a:gdLst>
                <a:gd name="T0" fmla="*/ 104 w 208"/>
                <a:gd name="T1" fmla="*/ 0 h 243"/>
                <a:gd name="T2" fmla="*/ 128 w 208"/>
                <a:gd name="T3" fmla="*/ 3 h 243"/>
                <a:gd name="T4" fmla="*/ 150 w 208"/>
                <a:gd name="T5" fmla="*/ 11 h 243"/>
                <a:gd name="T6" fmla="*/ 170 w 208"/>
                <a:gd name="T7" fmla="*/ 24 h 243"/>
                <a:gd name="T8" fmla="*/ 186 w 208"/>
                <a:gd name="T9" fmla="*/ 41 h 243"/>
                <a:gd name="T10" fmla="*/ 198 w 208"/>
                <a:gd name="T11" fmla="*/ 62 h 243"/>
                <a:gd name="T12" fmla="*/ 205 w 208"/>
                <a:gd name="T13" fmla="*/ 86 h 243"/>
                <a:gd name="T14" fmla="*/ 208 w 208"/>
                <a:gd name="T15" fmla="*/ 113 h 243"/>
                <a:gd name="T16" fmla="*/ 205 w 208"/>
                <a:gd name="T17" fmla="*/ 141 h 243"/>
                <a:gd name="T18" fmla="*/ 198 w 208"/>
                <a:gd name="T19" fmla="*/ 168 h 243"/>
                <a:gd name="T20" fmla="*/ 186 w 208"/>
                <a:gd name="T21" fmla="*/ 191 h 243"/>
                <a:gd name="T22" fmla="*/ 170 w 208"/>
                <a:gd name="T23" fmla="*/ 212 h 243"/>
                <a:gd name="T24" fmla="*/ 150 w 208"/>
                <a:gd name="T25" fmla="*/ 228 h 243"/>
                <a:gd name="T26" fmla="*/ 128 w 208"/>
                <a:gd name="T27" fmla="*/ 239 h 243"/>
                <a:gd name="T28" fmla="*/ 104 w 208"/>
                <a:gd name="T29" fmla="*/ 243 h 243"/>
                <a:gd name="T30" fmla="*/ 80 w 208"/>
                <a:gd name="T31" fmla="*/ 239 h 243"/>
                <a:gd name="T32" fmla="*/ 58 w 208"/>
                <a:gd name="T33" fmla="*/ 228 h 243"/>
                <a:gd name="T34" fmla="*/ 39 w 208"/>
                <a:gd name="T35" fmla="*/ 212 h 243"/>
                <a:gd name="T36" fmla="*/ 22 w 208"/>
                <a:gd name="T37" fmla="*/ 191 h 243"/>
                <a:gd name="T38" fmla="*/ 10 w 208"/>
                <a:gd name="T39" fmla="*/ 168 h 243"/>
                <a:gd name="T40" fmla="*/ 2 w 208"/>
                <a:gd name="T41" fmla="*/ 141 h 243"/>
                <a:gd name="T42" fmla="*/ 0 w 208"/>
                <a:gd name="T43" fmla="*/ 113 h 243"/>
                <a:gd name="T44" fmla="*/ 2 w 208"/>
                <a:gd name="T45" fmla="*/ 86 h 243"/>
                <a:gd name="T46" fmla="*/ 10 w 208"/>
                <a:gd name="T47" fmla="*/ 62 h 243"/>
                <a:gd name="T48" fmla="*/ 22 w 208"/>
                <a:gd name="T49" fmla="*/ 41 h 243"/>
                <a:gd name="T50" fmla="*/ 39 w 208"/>
                <a:gd name="T51" fmla="*/ 24 h 243"/>
                <a:gd name="T52" fmla="*/ 58 w 208"/>
                <a:gd name="T53" fmla="*/ 11 h 243"/>
                <a:gd name="T54" fmla="*/ 80 w 208"/>
                <a:gd name="T55" fmla="*/ 3 h 243"/>
                <a:gd name="T56" fmla="*/ 104 w 208"/>
                <a:gd name="T5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43">
                  <a:moveTo>
                    <a:pt x="104" y="0"/>
                  </a:moveTo>
                  <a:lnTo>
                    <a:pt x="128" y="3"/>
                  </a:lnTo>
                  <a:lnTo>
                    <a:pt x="150" y="11"/>
                  </a:lnTo>
                  <a:lnTo>
                    <a:pt x="170" y="24"/>
                  </a:lnTo>
                  <a:lnTo>
                    <a:pt x="186" y="41"/>
                  </a:lnTo>
                  <a:lnTo>
                    <a:pt x="198" y="62"/>
                  </a:lnTo>
                  <a:lnTo>
                    <a:pt x="205" y="86"/>
                  </a:lnTo>
                  <a:lnTo>
                    <a:pt x="208" y="113"/>
                  </a:lnTo>
                  <a:lnTo>
                    <a:pt x="205" y="141"/>
                  </a:lnTo>
                  <a:lnTo>
                    <a:pt x="198" y="168"/>
                  </a:lnTo>
                  <a:lnTo>
                    <a:pt x="186" y="191"/>
                  </a:lnTo>
                  <a:lnTo>
                    <a:pt x="170" y="212"/>
                  </a:lnTo>
                  <a:lnTo>
                    <a:pt x="150" y="228"/>
                  </a:lnTo>
                  <a:lnTo>
                    <a:pt x="128" y="239"/>
                  </a:lnTo>
                  <a:lnTo>
                    <a:pt x="104" y="243"/>
                  </a:lnTo>
                  <a:lnTo>
                    <a:pt x="80" y="239"/>
                  </a:lnTo>
                  <a:lnTo>
                    <a:pt x="58" y="228"/>
                  </a:lnTo>
                  <a:lnTo>
                    <a:pt x="39" y="212"/>
                  </a:lnTo>
                  <a:lnTo>
                    <a:pt x="22" y="191"/>
                  </a:lnTo>
                  <a:lnTo>
                    <a:pt x="10" y="168"/>
                  </a:lnTo>
                  <a:lnTo>
                    <a:pt x="2" y="141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0" y="62"/>
                  </a:lnTo>
                  <a:lnTo>
                    <a:pt x="22" y="41"/>
                  </a:lnTo>
                  <a:lnTo>
                    <a:pt x="39" y="24"/>
                  </a:lnTo>
                  <a:lnTo>
                    <a:pt x="58" y="11"/>
                  </a:lnTo>
                  <a:lnTo>
                    <a:pt x="80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84"/>
            <p:cNvSpPr>
              <a:spLocks/>
            </p:cNvSpPr>
            <p:nvPr/>
          </p:nvSpPr>
          <p:spPr bwMode="auto">
            <a:xfrm>
              <a:off x="5107213" y="3268112"/>
              <a:ext cx="749300" cy="371475"/>
            </a:xfrm>
            <a:custGeom>
              <a:avLst/>
              <a:gdLst>
                <a:gd name="T0" fmla="*/ 169 w 472"/>
                <a:gd name="T1" fmla="*/ 0 h 234"/>
                <a:gd name="T2" fmla="*/ 235 w 472"/>
                <a:gd name="T3" fmla="*/ 197 h 234"/>
                <a:gd name="T4" fmla="*/ 303 w 472"/>
                <a:gd name="T5" fmla="*/ 0 h 234"/>
                <a:gd name="T6" fmla="*/ 335 w 472"/>
                <a:gd name="T7" fmla="*/ 2 h 234"/>
                <a:gd name="T8" fmla="*/ 363 w 472"/>
                <a:gd name="T9" fmla="*/ 11 h 234"/>
                <a:gd name="T10" fmla="*/ 388 w 472"/>
                <a:gd name="T11" fmla="*/ 26 h 234"/>
                <a:gd name="T12" fmla="*/ 410 w 472"/>
                <a:gd name="T13" fmla="*/ 44 h 234"/>
                <a:gd name="T14" fmla="*/ 429 w 472"/>
                <a:gd name="T15" fmla="*/ 68 h 234"/>
                <a:gd name="T16" fmla="*/ 444 w 472"/>
                <a:gd name="T17" fmla="*/ 96 h 234"/>
                <a:gd name="T18" fmla="*/ 456 w 472"/>
                <a:gd name="T19" fmla="*/ 126 h 234"/>
                <a:gd name="T20" fmla="*/ 465 w 472"/>
                <a:gd name="T21" fmla="*/ 161 h 234"/>
                <a:gd name="T22" fmla="*/ 471 w 472"/>
                <a:gd name="T23" fmla="*/ 196 h 234"/>
                <a:gd name="T24" fmla="*/ 472 w 472"/>
                <a:gd name="T25" fmla="*/ 234 h 234"/>
                <a:gd name="T26" fmla="*/ 0 w 472"/>
                <a:gd name="T27" fmla="*/ 234 h 234"/>
                <a:gd name="T28" fmla="*/ 2 w 472"/>
                <a:gd name="T29" fmla="*/ 196 h 234"/>
                <a:gd name="T30" fmla="*/ 8 w 472"/>
                <a:gd name="T31" fmla="*/ 161 h 234"/>
                <a:gd name="T32" fmla="*/ 16 w 472"/>
                <a:gd name="T33" fmla="*/ 126 h 234"/>
                <a:gd name="T34" fmla="*/ 29 w 472"/>
                <a:gd name="T35" fmla="*/ 96 h 234"/>
                <a:gd name="T36" fmla="*/ 43 w 472"/>
                <a:gd name="T37" fmla="*/ 68 h 234"/>
                <a:gd name="T38" fmla="*/ 63 w 472"/>
                <a:gd name="T39" fmla="*/ 44 h 234"/>
                <a:gd name="T40" fmla="*/ 84 w 472"/>
                <a:gd name="T41" fmla="*/ 26 h 234"/>
                <a:gd name="T42" fmla="*/ 109 w 472"/>
                <a:gd name="T43" fmla="*/ 11 h 234"/>
                <a:gd name="T44" fmla="*/ 138 w 472"/>
                <a:gd name="T45" fmla="*/ 2 h 234"/>
                <a:gd name="T46" fmla="*/ 169 w 472"/>
                <a:gd name="T4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2" h="234">
                  <a:moveTo>
                    <a:pt x="169" y="0"/>
                  </a:moveTo>
                  <a:lnTo>
                    <a:pt x="235" y="197"/>
                  </a:lnTo>
                  <a:lnTo>
                    <a:pt x="303" y="0"/>
                  </a:lnTo>
                  <a:lnTo>
                    <a:pt x="335" y="2"/>
                  </a:lnTo>
                  <a:lnTo>
                    <a:pt x="363" y="11"/>
                  </a:lnTo>
                  <a:lnTo>
                    <a:pt x="388" y="26"/>
                  </a:lnTo>
                  <a:lnTo>
                    <a:pt x="410" y="44"/>
                  </a:lnTo>
                  <a:lnTo>
                    <a:pt x="429" y="68"/>
                  </a:lnTo>
                  <a:lnTo>
                    <a:pt x="444" y="96"/>
                  </a:lnTo>
                  <a:lnTo>
                    <a:pt x="456" y="126"/>
                  </a:lnTo>
                  <a:lnTo>
                    <a:pt x="465" y="161"/>
                  </a:lnTo>
                  <a:lnTo>
                    <a:pt x="471" y="196"/>
                  </a:lnTo>
                  <a:lnTo>
                    <a:pt x="472" y="234"/>
                  </a:lnTo>
                  <a:lnTo>
                    <a:pt x="0" y="234"/>
                  </a:lnTo>
                  <a:lnTo>
                    <a:pt x="2" y="196"/>
                  </a:lnTo>
                  <a:lnTo>
                    <a:pt x="8" y="161"/>
                  </a:lnTo>
                  <a:lnTo>
                    <a:pt x="16" y="126"/>
                  </a:lnTo>
                  <a:lnTo>
                    <a:pt x="29" y="96"/>
                  </a:lnTo>
                  <a:lnTo>
                    <a:pt x="43" y="68"/>
                  </a:lnTo>
                  <a:lnTo>
                    <a:pt x="63" y="44"/>
                  </a:lnTo>
                  <a:lnTo>
                    <a:pt x="84" y="26"/>
                  </a:lnTo>
                  <a:lnTo>
                    <a:pt x="109" y="11"/>
                  </a:lnTo>
                  <a:lnTo>
                    <a:pt x="138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85"/>
            <p:cNvSpPr>
              <a:spLocks/>
            </p:cNvSpPr>
            <p:nvPr/>
          </p:nvSpPr>
          <p:spPr bwMode="auto">
            <a:xfrm>
              <a:off x="5424713" y="3264937"/>
              <a:ext cx="114300" cy="236538"/>
            </a:xfrm>
            <a:custGeom>
              <a:avLst/>
              <a:gdLst>
                <a:gd name="T0" fmla="*/ 36 w 72"/>
                <a:gd name="T1" fmla="*/ 0 h 149"/>
                <a:gd name="T2" fmla="*/ 72 w 72"/>
                <a:gd name="T3" fmla="*/ 37 h 149"/>
                <a:gd name="T4" fmla="*/ 36 w 72"/>
                <a:gd name="T5" fmla="*/ 149 h 149"/>
                <a:gd name="T6" fmla="*/ 0 w 72"/>
                <a:gd name="T7" fmla="*/ 37 h 149"/>
                <a:gd name="T8" fmla="*/ 36 w 72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9">
                  <a:moveTo>
                    <a:pt x="36" y="0"/>
                  </a:moveTo>
                  <a:lnTo>
                    <a:pt x="72" y="37"/>
                  </a:lnTo>
                  <a:lnTo>
                    <a:pt x="36" y="149"/>
                  </a:lnTo>
                  <a:lnTo>
                    <a:pt x="0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Freeform 186"/>
          <p:cNvSpPr>
            <a:spLocks/>
          </p:cNvSpPr>
          <p:nvPr/>
        </p:nvSpPr>
        <p:spPr bwMode="auto">
          <a:xfrm>
            <a:off x="5747323" y="2368376"/>
            <a:ext cx="918869" cy="843859"/>
          </a:xfrm>
          <a:custGeom>
            <a:avLst/>
            <a:gdLst>
              <a:gd name="T0" fmla="*/ 197 w 392"/>
              <a:gd name="T1" fmla="*/ 0 h 360"/>
              <a:gd name="T2" fmla="*/ 237 w 392"/>
              <a:gd name="T3" fmla="*/ 4 h 360"/>
              <a:gd name="T4" fmla="*/ 272 w 392"/>
              <a:gd name="T5" fmla="*/ 11 h 360"/>
              <a:gd name="T6" fmla="*/ 306 w 392"/>
              <a:gd name="T7" fmla="*/ 24 h 360"/>
              <a:gd name="T8" fmla="*/ 334 w 392"/>
              <a:gd name="T9" fmla="*/ 40 h 360"/>
              <a:gd name="T10" fmla="*/ 359 w 392"/>
              <a:gd name="T11" fmla="*/ 59 h 360"/>
              <a:gd name="T12" fmla="*/ 376 w 392"/>
              <a:gd name="T13" fmla="*/ 82 h 360"/>
              <a:gd name="T14" fmla="*/ 388 w 392"/>
              <a:gd name="T15" fmla="*/ 106 h 360"/>
              <a:gd name="T16" fmla="*/ 392 w 392"/>
              <a:gd name="T17" fmla="*/ 133 h 360"/>
              <a:gd name="T18" fmla="*/ 388 w 392"/>
              <a:gd name="T19" fmla="*/ 156 h 360"/>
              <a:gd name="T20" fmla="*/ 378 w 392"/>
              <a:gd name="T21" fmla="*/ 178 h 360"/>
              <a:gd name="T22" fmla="*/ 362 w 392"/>
              <a:gd name="T23" fmla="*/ 197 h 360"/>
              <a:gd name="T24" fmla="*/ 341 w 392"/>
              <a:gd name="T25" fmla="*/ 214 h 360"/>
              <a:gd name="T26" fmla="*/ 314 w 392"/>
              <a:gd name="T27" fmla="*/ 228 h 360"/>
              <a:gd name="T28" fmla="*/ 284 w 392"/>
              <a:gd name="T29" fmla="*/ 240 h 360"/>
              <a:gd name="T30" fmla="*/ 250 w 392"/>
              <a:gd name="T31" fmla="*/ 248 h 360"/>
              <a:gd name="T32" fmla="*/ 214 w 392"/>
              <a:gd name="T33" fmla="*/ 253 h 360"/>
              <a:gd name="T34" fmla="*/ 174 w 392"/>
              <a:gd name="T35" fmla="*/ 255 h 360"/>
              <a:gd name="T36" fmla="*/ 167 w 392"/>
              <a:gd name="T37" fmla="*/ 263 h 360"/>
              <a:gd name="T38" fmla="*/ 156 w 392"/>
              <a:gd name="T39" fmla="*/ 273 h 360"/>
              <a:gd name="T40" fmla="*/ 144 w 392"/>
              <a:gd name="T41" fmla="*/ 286 h 360"/>
              <a:gd name="T42" fmla="*/ 131 w 392"/>
              <a:gd name="T43" fmla="*/ 302 h 360"/>
              <a:gd name="T44" fmla="*/ 116 w 392"/>
              <a:gd name="T45" fmla="*/ 319 h 360"/>
              <a:gd name="T46" fmla="*/ 103 w 392"/>
              <a:gd name="T47" fmla="*/ 335 h 360"/>
              <a:gd name="T48" fmla="*/ 91 w 392"/>
              <a:gd name="T49" fmla="*/ 348 h 360"/>
              <a:gd name="T50" fmla="*/ 79 w 392"/>
              <a:gd name="T51" fmla="*/ 360 h 360"/>
              <a:gd name="T52" fmla="*/ 79 w 392"/>
              <a:gd name="T53" fmla="*/ 331 h 360"/>
              <a:gd name="T54" fmla="*/ 79 w 392"/>
              <a:gd name="T55" fmla="*/ 298 h 360"/>
              <a:gd name="T56" fmla="*/ 79 w 392"/>
              <a:gd name="T57" fmla="*/ 267 h 360"/>
              <a:gd name="T58" fmla="*/ 77 w 392"/>
              <a:gd name="T59" fmla="*/ 238 h 360"/>
              <a:gd name="T60" fmla="*/ 50 w 392"/>
              <a:gd name="T61" fmla="*/ 222 h 360"/>
              <a:gd name="T62" fmla="*/ 31 w 392"/>
              <a:gd name="T63" fmla="*/ 202 h 360"/>
              <a:gd name="T64" fmla="*/ 15 w 392"/>
              <a:gd name="T65" fmla="*/ 181 h 360"/>
              <a:gd name="T66" fmla="*/ 4 w 392"/>
              <a:gd name="T67" fmla="*/ 158 h 360"/>
              <a:gd name="T68" fmla="*/ 0 w 392"/>
              <a:gd name="T69" fmla="*/ 133 h 360"/>
              <a:gd name="T70" fmla="*/ 4 w 392"/>
              <a:gd name="T71" fmla="*/ 106 h 360"/>
              <a:gd name="T72" fmla="*/ 16 w 392"/>
              <a:gd name="T73" fmla="*/ 82 h 360"/>
              <a:gd name="T74" fmla="*/ 35 w 392"/>
              <a:gd name="T75" fmla="*/ 59 h 360"/>
              <a:gd name="T76" fmla="*/ 58 w 392"/>
              <a:gd name="T77" fmla="*/ 40 h 360"/>
              <a:gd name="T78" fmla="*/ 87 w 392"/>
              <a:gd name="T79" fmla="*/ 24 h 360"/>
              <a:gd name="T80" fmla="*/ 120 w 392"/>
              <a:gd name="T81" fmla="*/ 11 h 360"/>
              <a:gd name="T82" fmla="*/ 157 w 392"/>
              <a:gd name="T83" fmla="*/ 4 h 360"/>
              <a:gd name="T84" fmla="*/ 197 w 392"/>
              <a:gd name="T8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2" h="360">
                <a:moveTo>
                  <a:pt x="197" y="0"/>
                </a:moveTo>
                <a:lnTo>
                  <a:pt x="237" y="4"/>
                </a:lnTo>
                <a:lnTo>
                  <a:pt x="272" y="11"/>
                </a:lnTo>
                <a:lnTo>
                  <a:pt x="306" y="24"/>
                </a:lnTo>
                <a:lnTo>
                  <a:pt x="334" y="40"/>
                </a:lnTo>
                <a:lnTo>
                  <a:pt x="359" y="59"/>
                </a:lnTo>
                <a:lnTo>
                  <a:pt x="376" y="82"/>
                </a:lnTo>
                <a:lnTo>
                  <a:pt x="388" y="106"/>
                </a:lnTo>
                <a:lnTo>
                  <a:pt x="392" y="133"/>
                </a:lnTo>
                <a:lnTo>
                  <a:pt x="388" y="156"/>
                </a:lnTo>
                <a:lnTo>
                  <a:pt x="378" y="178"/>
                </a:lnTo>
                <a:lnTo>
                  <a:pt x="362" y="197"/>
                </a:lnTo>
                <a:lnTo>
                  <a:pt x="341" y="214"/>
                </a:lnTo>
                <a:lnTo>
                  <a:pt x="314" y="228"/>
                </a:lnTo>
                <a:lnTo>
                  <a:pt x="284" y="240"/>
                </a:lnTo>
                <a:lnTo>
                  <a:pt x="250" y="248"/>
                </a:lnTo>
                <a:lnTo>
                  <a:pt x="214" y="253"/>
                </a:lnTo>
                <a:lnTo>
                  <a:pt x="174" y="255"/>
                </a:lnTo>
                <a:lnTo>
                  <a:pt x="167" y="263"/>
                </a:lnTo>
                <a:lnTo>
                  <a:pt x="156" y="273"/>
                </a:lnTo>
                <a:lnTo>
                  <a:pt x="144" y="286"/>
                </a:lnTo>
                <a:lnTo>
                  <a:pt x="131" y="302"/>
                </a:lnTo>
                <a:lnTo>
                  <a:pt x="116" y="319"/>
                </a:lnTo>
                <a:lnTo>
                  <a:pt x="103" y="335"/>
                </a:lnTo>
                <a:lnTo>
                  <a:pt x="91" y="348"/>
                </a:lnTo>
                <a:lnTo>
                  <a:pt x="79" y="360"/>
                </a:lnTo>
                <a:lnTo>
                  <a:pt x="79" y="331"/>
                </a:lnTo>
                <a:lnTo>
                  <a:pt x="79" y="298"/>
                </a:lnTo>
                <a:lnTo>
                  <a:pt x="79" y="267"/>
                </a:lnTo>
                <a:lnTo>
                  <a:pt x="77" y="238"/>
                </a:lnTo>
                <a:lnTo>
                  <a:pt x="50" y="222"/>
                </a:lnTo>
                <a:lnTo>
                  <a:pt x="31" y="202"/>
                </a:lnTo>
                <a:lnTo>
                  <a:pt x="15" y="181"/>
                </a:lnTo>
                <a:lnTo>
                  <a:pt x="4" y="158"/>
                </a:lnTo>
                <a:lnTo>
                  <a:pt x="0" y="133"/>
                </a:lnTo>
                <a:lnTo>
                  <a:pt x="4" y="106"/>
                </a:lnTo>
                <a:lnTo>
                  <a:pt x="16" y="82"/>
                </a:lnTo>
                <a:lnTo>
                  <a:pt x="35" y="59"/>
                </a:lnTo>
                <a:lnTo>
                  <a:pt x="58" y="40"/>
                </a:lnTo>
                <a:lnTo>
                  <a:pt x="87" y="24"/>
                </a:lnTo>
                <a:lnTo>
                  <a:pt x="120" y="11"/>
                </a:lnTo>
                <a:lnTo>
                  <a:pt x="157" y="4"/>
                </a:lnTo>
                <a:lnTo>
                  <a:pt x="197" y="0"/>
                </a:lnTo>
                <a:close/>
              </a:path>
            </a:pathLst>
          </a:custGeom>
          <a:solidFill>
            <a:srgbClr val="22273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 29"/>
          <p:cNvGrpSpPr/>
          <p:nvPr/>
        </p:nvGrpSpPr>
        <p:grpSpPr>
          <a:xfrm>
            <a:off x="6082079" y="2478223"/>
            <a:ext cx="242183" cy="350475"/>
            <a:chOff x="5924834" y="2336799"/>
            <a:chExt cx="223999" cy="324160"/>
          </a:xfrm>
        </p:grpSpPr>
        <p:sp>
          <p:nvSpPr>
            <p:cNvPr id="13" name="Freeform 187"/>
            <p:cNvSpPr>
              <a:spLocks/>
            </p:cNvSpPr>
            <p:nvPr/>
          </p:nvSpPr>
          <p:spPr bwMode="auto">
            <a:xfrm>
              <a:off x="5924834" y="2336799"/>
              <a:ext cx="223999" cy="233104"/>
            </a:xfrm>
            <a:custGeom>
              <a:avLst/>
              <a:gdLst>
                <a:gd name="T0" fmla="*/ 63 w 123"/>
                <a:gd name="T1" fmla="*/ 0 h 128"/>
                <a:gd name="T2" fmla="*/ 79 w 123"/>
                <a:gd name="T3" fmla="*/ 2 h 128"/>
                <a:gd name="T4" fmla="*/ 94 w 123"/>
                <a:gd name="T5" fmla="*/ 7 h 128"/>
                <a:gd name="T6" fmla="*/ 105 w 123"/>
                <a:gd name="T7" fmla="*/ 15 h 128"/>
                <a:gd name="T8" fmla="*/ 115 w 123"/>
                <a:gd name="T9" fmla="*/ 25 h 128"/>
                <a:gd name="T10" fmla="*/ 121 w 123"/>
                <a:gd name="T11" fmla="*/ 39 h 128"/>
                <a:gd name="T12" fmla="*/ 123 w 123"/>
                <a:gd name="T13" fmla="*/ 52 h 128"/>
                <a:gd name="T14" fmla="*/ 120 w 123"/>
                <a:gd name="T15" fmla="*/ 69 h 128"/>
                <a:gd name="T16" fmla="*/ 111 w 123"/>
                <a:gd name="T17" fmla="*/ 85 h 128"/>
                <a:gd name="T18" fmla="*/ 95 w 123"/>
                <a:gd name="T19" fmla="*/ 98 h 128"/>
                <a:gd name="T20" fmla="*/ 88 w 123"/>
                <a:gd name="T21" fmla="*/ 102 h 128"/>
                <a:gd name="T22" fmla="*/ 84 w 123"/>
                <a:gd name="T23" fmla="*/ 106 h 128"/>
                <a:gd name="T24" fmla="*/ 82 w 123"/>
                <a:gd name="T25" fmla="*/ 109 h 128"/>
                <a:gd name="T26" fmla="*/ 79 w 123"/>
                <a:gd name="T27" fmla="*/ 111 h 128"/>
                <a:gd name="T28" fmla="*/ 78 w 123"/>
                <a:gd name="T29" fmla="*/ 115 h 128"/>
                <a:gd name="T30" fmla="*/ 76 w 123"/>
                <a:gd name="T31" fmla="*/ 120 h 128"/>
                <a:gd name="T32" fmla="*/ 76 w 123"/>
                <a:gd name="T33" fmla="*/ 128 h 128"/>
                <a:gd name="T34" fmla="*/ 43 w 123"/>
                <a:gd name="T35" fmla="*/ 128 h 128"/>
                <a:gd name="T36" fmla="*/ 43 w 123"/>
                <a:gd name="T37" fmla="*/ 123 h 128"/>
                <a:gd name="T38" fmla="*/ 45 w 123"/>
                <a:gd name="T39" fmla="*/ 105 h 128"/>
                <a:gd name="T40" fmla="*/ 47 w 123"/>
                <a:gd name="T41" fmla="*/ 94 h 128"/>
                <a:gd name="T42" fmla="*/ 50 w 123"/>
                <a:gd name="T43" fmla="*/ 91 h 128"/>
                <a:gd name="T44" fmla="*/ 54 w 123"/>
                <a:gd name="T45" fmla="*/ 86 h 128"/>
                <a:gd name="T46" fmla="*/ 59 w 123"/>
                <a:gd name="T47" fmla="*/ 82 h 128"/>
                <a:gd name="T48" fmla="*/ 67 w 123"/>
                <a:gd name="T49" fmla="*/ 77 h 128"/>
                <a:gd name="T50" fmla="*/ 71 w 123"/>
                <a:gd name="T51" fmla="*/ 73 h 128"/>
                <a:gd name="T52" fmla="*/ 75 w 123"/>
                <a:gd name="T53" fmla="*/ 69 h 128"/>
                <a:gd name="T54" fmla="*/ 78 w 123"/>
                <a:gd name="T55" fmla="*/ 65 h 128"/>
                <a:gd name="T56" fmla="*/ 80 w 123"/>
                <a:gd name="T57" fmla="*/ 61 h 128"/>
                <a:gd name="T58" fmla="*/ 80 w 123"/>
                <a:gd name="T59" fmla="*/ 57 h 128"/>
                <a:gd name="T60" fmla="*/ 82 w 123"/>
                <a:gd name="T61" fmla="*/ 53 h 128"/>
                <a:gd name="T62" fmla="*/ 80 w 123"/>
                <a:gd name="T63" fmla="*/ 46 h 128"/>
                <a:gd name="T64" fmla="*/ 79 w 123"/>
                <a:gd name="T65" fmla="*/ 41 h 128"/>
                <a:gd name="T66" fmla="*/ 75 w 123"/>
                <a:gd name="T67" fmla="*/ 37 h 128"/>
                <a:gd name="T68" fmla="*/ 71 w 123"/>
                <a:gd name="T69" fmla="*/ 35 h 128"/>
                <a:gd name="T70" fmla="*/ 66 w 123"/>
                <a:gd name="T71" fmla="*/ 33 h 128"/>
                <a:gd name="T72" fmla="*/ 61 w 123"/>
                <a:gd name="T73" fmla="*/ 32 h 128"/>
                <a:gd name="T74" fmla="*/ 50 w 123"/>
                <a:gd name="T75" fmla="*/ 35 h 128"/>
                <a:gd name="T76" fmla="*/ 43 w 123"/>
                <a:gd name="T77" fmla="*/ 40 h 128"/>
                <a:gd name="T78" fmla="*/ 38 w 123"/>
                <a:gd name="T79" fmla="*/ 50 h 128"/>
                <a:gd name="T80" fmla="*/ 36 w 123"/>
                <a:gd name="T81" fmla="*/ 64 h 128"/>
                <a:gd name="T82" fmla="*/ 0 w 123"/>
                <a:gd name="T83" fmla="*/ 60 h 128"/>
                <a:gd name="T84" fmla="*/ 4 w 123"/>
                <a:gd name="T85" fmla="*/ 41 h 128"/>
                <a:gd name="T86" fmla="*/ 12 w 123"/>
                <a:gd name="T87" fmla="*/ 27 h 128"/>
                <a:gd name="T88" fmla="*/ 21 w 123"/>
                <a:gd name="T89" fmla="*/ 15 h 128"/>
                <a:gd name="T90" fmla="*/ 33 w 123"/>
                <a:gd name="T91" fmla="*/ 7 h 128"/>
                <a:gd name="T92" fmla="*/ 47 w 123"/>
                <a:gd name="T93" fmla="*/ 2 h 128"/>
                <a:gd name="T94" fmla="*/ 63 w 123"/>
                <a:gd name="T9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28">
                  <a:moveTo>
                    <a:pt x="63" y="0"/>
                  </a:moveTo>
                  <a:lnTo>
                    <a:pt x="79" y="2"/>
                  </a:lnTo>
                  <a:lnTo>
                    <a:pt x="94" y="7"/>
                  </a:lnTo>
                  <a:lnTo>
                    <a:pt x="105" y="15"/>
                  </a:lnTo>
                  <a:lnTo>
                    <a:pt x="115" y="25"/>
                  </a:lnTo>
                  <a:lnTo>
                    <a:pt x="121" y="39"/>
                  </a:lnTo>
                  <a:lnTo>
                    <a:pt x="123" y="52"/>
                  </a:lnTo>
                  <a:lnTo>
                    <a:pt x="120" y="69"/>
                  </a:lnTo>
                  <a:lnTo>
                    <a:pt x="111" y="85"/>
                  </a:lnTo>
                  <a:lnTo>
                    <a:pt x="95" y="98"/>
                  </a:lnTo>
                  <a:lnTo>
                    <a:pt x="88" y="102"/>
                  </a:lnTo>
                  <a:lnTo>
                    <a:pt x="84" y="106"/>
                  </a:lnTo>
                  <a:lnTo>
                    <a:pt x="82" y="109"/>
                  </a:lnTo>
                  <a:lnTo>
                    <a:pt x="79" y="111"/>
                  </a:lnTo>
                  <a:lnTo>
                    <a:pt x="78" y="115"/>
                  </a:lnTo>
                  <a:lnTo>
                    <a:pt x="76" y="120"/>
                  </a:lnTo>
                  <a:lnTo>
                    <a:pt x="76" y="128"/>
                  </a:lnTo>
                  <a:lnTo>
                    <a:pt x="43" y="128"/>
                  </a:lnTo>
                  <a:lnTo>
                    <a:pt x="43" y="123"/>
                  </a:lnTo>
                  <a:lnTo>
                    <a:pt x="45" y="105"/>
                  </a:lnTo>
                  <a:lnTo>
                    <a:pt x="47" y="94"/>
                  </a:lnTo>
                  <a:lnTo>
                    <a:pt x="50" y="91"/>
                  </a:lnTo>
                  <a:lnTo>
                    <a:pt x="54" y="86"/>
                  </a:lnTo>
                  <a:lnTo>
                    <a:pt x="59" y="82"/>
                  </a:lnTo>
                  <a:lnTo>
                    <a:pt x="67" y="77"/>
                  </a:lnTo>
                  <a:lnTo>
                    <a:pt x="71" y="73"/>
                  </a:lnTo>
                  <a:lnTo>
                    <a:pt x="75" y="69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0" y="57"/>
                  </a:lnTo>
                  <a:lnTo>
                    <a:pt x="82" y="53"/>
                  </a:lnTo>
                  <a:lnTo>
                    <a:pt x="80" y="46"/>
                  </a:lnTo>
                  <a:lnTo>
                    <a:pt x="79" y="41"/>
                  </a:lnTo>
                  <a:lnTo>
                    <a:pt x="75" y="37"/>
                  </a:lnTo>
                  <a:lnTo>
                    <a:pt x="71" y="35"/>
                  </a:lnTo>
                  <a:lnTo>
                    <a:pt x="66" y="33"/>
                  </a:lnTo>
                  <a:lnTo>
                    <a:pt x="61" y="32"/>
                  </a:lnTo>
                  <a:lnTo>
                    <a:pt x="50" y="35"/>
                  </a:lnTo>
                  <a:lnTo>
                    <a:pt x="43" y="40"/>
                  </a:lnTo>
                  <a:lnTo>
                    <a:pt x="38" y="50"/>
                  </a:lnTo>
                  <a:lnTo>
                    <a:pt x="36" y="64"/>
                  </a:lnTo>
                  <a:lnTo>
                    <a:pt x="0" y="60"/>
                  </a:lnTo>
                  <a:lnTo>
                    <a:pt x="4" y="41"/>
                  </a:lnTo>
                  <a:lnTo>
                    <a:pt x="12" y="27"/>
                  </a:lnTo>
                  <a:lnTo>
                    <a:pt x="21" y="15"/>
                  </a:lnTo>
                  <a:lnTo>
                    <a:pt x="33" y="7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88"/>
            <p:cNvSpPr>
              <a:spLocks noChangeArrowheads="1"/>
            </p:cNvSpPr>
            <p:nvPr/>
          </p:nvSpPr>
          <p:spPr bwMode="auto">
            <a:xfrm>
              <a:off x="6003142" y="2591756"/>
              <a:ext cx="72845" cy="6920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Freeform 113"/>
          <p:cNvSpPr>
            <a:spLocks noChangeAspect="1"/>
          </p:cNvSpPr>
          <p:nvPr/>
        </p:nvSpPr>
        <p:spPr bwMode="auto">
          <a:xfrm>
            <a:off x="7320090" y="1577752"/>
            <a:ext cx="434716" cy="389224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97"/>
          <p:cNvSpPr>
            <a:spLocks noChangeAspect="1" noEditPoints="1"/>
          </p:cNvSpPr>
          <p:nvPr/>
        </p:nvSpPr>
        <p:spPr bwMode="auto">
          <a:xfrm>
            <a:off x="7356575" y="3067084"/>
            <a:ext cx="361747" cy="389224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34"/>
          <p:cNvSpPr>
            <a:spLocks noChangeAspect="1"/>
          </p:cNvSpPr>
          <p:nvPr/>
        </p:nvSpPr>
        <p:spPr bwMode="auto">
          <a:xfrm>
            <a:off x="5979035" y="826106"/>
            <a:ext cx="403293" cy="389224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24"/>
          <p:cNvSpPr>
            <a:spLocks noChangeAspect="1" noEditPoints="1"/>
          </p:cNvSpPr>
          <p:nvPr/>
        </p:nvSpPr>
        <p:spPr bwMode="auto">
          <a:xfrm>
            <a:off x="4546726" y="1560610"/>
            <a:ext cx="512137" cy="389224"/>
          </a:xfrm>
          <a:custGeom>
            <a:avLst/>
            <a:gdLst>
              <a:gd name="T0" fmla="*/ 67 w 125"/>
              <a:gd name="T1" fmla="*/ 78 h 95"/>
              <a:gd name="T2" fmla="*/ 93 w 125"/>
              <a:gd name="T3" fmla="*/ 80 h 95"/>
              <a:gd name="T4" fmla="*/ 93 w 125"/>
              <a:gd name="T5" fmla="*/ 74 h 95"/>
              <a:gd name="T6" fmla="*/ 44 w 125"/>
              <a:gd name="T7" fmla="*/ 66 h 95"/>
              <a:gd name="T8" fmla="*/ 40 w 125"/>
              <a:gd name="T9" fmla="*/ 69 h 95"/>
              <a:gd name="T10" fmla="*/ 31 w 125"/>
              <a:gd name="T11" fmla="*/ 68 h 95"/>
              <a:gd name="T12" fmla="*/ 27 w 125"/>
              <a:gd name="T13" fmla="*/ 65 h 95"/>
              <a:gd name="T14" fmla="*/ 20 w 125"/>
              <a:gd name="T15" fmla="*/ 70 h 95"/>
              <a:gd name="T16" fmla="*/ 17 w 125"/>
              <a:gd name="T17" fmla="*/ 77 h 95"/>
              <a:gd name="T18" fmla="*/ 51 w 125"/>
              <a:gd name="T19" fmla="*/ 80 h 95"/>
              <a:gd name="T20" fmla="*/ 54 w 125"/>
              <a:gd name="T21" fmla="*/ 76 h 95"/>
              <a:gd name="T22" fmla="*/ 50 w 125"/>
              <a:gd name="T23" fmla="*/ 69 h 95"/>
              <a:gd name="T24" fmla="*/ 69 w 125"/>
              <a:gd name="T25" fmla="*/ 65 h 95"/>
              <a:gd name="T26" fmla="*/ 92 w 125"/>
              <a:gd name="T27" fmla="*/ 69 h 95"/>
              <a:gd name="T28" fmla="*/ 92 w 125"/>
              <a:gd name="T29" fmla="*/ 65 h 95"/>
              <a:gd name="T30" fmla="*/ 67 w 125"/>
              <a:gd name="T31" fmla="*/ 57 h 95"/>
              <a:gd name="T32" fmla="*/ 95 w 125"/>
              <a:gd name="T33" fmla="*/ 59 h 95"/>
              <a:gd name="T34" fmla="*/ 70 w 125"/>
              <a:gd name="T35" fmla="*/ 53 h 95"/>
              <a:gd name="T36" fmla="*/ 67 w 125"/>
              <a:gd name="T37" fmla="*/ 44 h 95"/>
              <a:gd name="T38" fmla="*/ 104 w 125"/>
              <a:gd name="T39" fmla="*/ 48 h 95"/>
              <a:gd name="T40" fmla="*/ 108 w 125"/>
              <a:gd name="T41" fmla="*/ 43 h 95"/>
              <a:gd name="T42" fmla="*/ 36 w 125"/>
              <a:gd name="T43" fmla="*/ 40 h 95"/>
              <a:gd name="T44" fmla="*/ 27 w 125"/>
              <a:gd name="T45" fmla="*/ 52 h 95"/>
              <a:gd name="T46" fmla="*/ 36 w 125"/>
              <a:gd name="T47" fmla="*/ 62 h 95"/>
              <a:gd name="T48" fmla="*/ 45 w 125"/>
              <a:gd name="T49" fmla="*/ 52 h 95"/>
              <a:gd name="T50" fmla="*/ 36 w 125"/>
              <a:gd name="T51" fmla="*/ 40 h 95"/>
              <a:gd name="T52" fmla="*/ 23 w 125"/>
              <a:gd name="T53" fmla="*/ 9 h 95"/>
              <a:gd name="T54" fmla="*/ 27 w 125"/>
              <a:gd name="T55" fmla="*/ 22 h 95"/>
              <a:gd name="T56" fmla="*/ 31 w 125"/>
              <a:gd name="T57" fmla="*/ 18 h 95"/>
              <a:gd name="T58" fmla="*/ 27 w 125"/>
              <a:gd name="T59" fmla="*/ 4 h 95"/>
              <a:gd name="T60" fmla="*/ 96 w 125"/>
              <a:gd name="T61" fmla="*/ 6 h 95"/>
              <a:gd name="T62" fmla="*/ 97 w 125"/>
              <a:gd name="T63" fmla="*/ 22 h 95"/>
              <a:gd name="T64" fmla="*/ 104 w 125"/>
              <a:gd name="T65" fmla="*/ 21 h 95"/>
              <a:gd name="T66" fmla="*/ 101 w 125"/>
              <a:gd name="T67" fmla="*/ 5 h 95"/>
              <a:gd name="T68" fmla="*/ 31 w 125"/>
              <a:gd name="T69" fmla="*/ 0 h 95"/>
              <a:gd name="T70" fmla="*/ 36 w 125"/>
              <a:gd name="T71" fmla="*/ 2 h 95"/>
              <a:gd name="T72" fmla="*/ 38 w 125"/>
              <a:gd name="T73" fmla="*/ 11 h 95"/>
              <a:gd name="T74" fmla="*/ 45 w 125"/>
              <a:gd name="T75" fmla="*/ 13 h 95"/>
              <a:gd name="T76" fmla="*/ 86 w 125"/>
              <a:gd name="T77" fmla="*/ 13 h 95"/>
              <a:gd name="T78" fmla="*/ 91 w 125"/>
              <a:gd name="T79" fmla="*/ 4 h 95"/>
              <a:gd name="T80" fmla="*/ 95 w 125"/>
              <a:gd name="T81" fmla="*/ 0 h 95"/>
              <a:gd name="T82" fmla="*/ 108 w 125"/>
              <a:gd name="T83" fmla="*/ 1 h 95"/>
              <a:gd name="T84" fmla="*/ 109 w 125"/>
              <a:gd name="T85" fmla="*/ 9 h 95"/>
              <a:gd name="T86" fmla="*/ 116 w 125"/>
              <a:gd name="T87" fmla="*/ 13 h 95"/>
              <a:gd name="T88" fmla="*/ 124 w 125"/>
              <a:gd name="T89" fmla="*/ 17 h 95"/>
              <a:gd name="T90" fmla="*/ 125 w 125"/>
              <a:gd name="T91" fmla="*/ 22 h 95"/>
              <a:gd name="T92" fmla="*/ 122 w 125"/>
              <a:gd name="T93" fmla="*/ 94 h 95"/>
              <a:gd name="T94" fmla="*/ 116 w 125"/>
              <a:gd name="T95" fmla="*/ 95 h 95"/>
              <a:gd name="T96" fmla="*/ 2 w 125"/>
              <a:gd name="T97" fmla="*/ 93 h 95"/>
              <a:gd name="T98" fmla="*/ 0 w 125"/>
              <a:gd name="T99" fmla="*/ 86 h 95"/>
              <a:gd name="T100" fmla="*/ 4 w 125"/>
              <a:gd name="T101" fmla="*/ 14 h 95"/>
              <a:gd name="T102" fmla="*/ 10 w 125"/>
              <a:gd name="T103" fmla="*/ 13 h 95"/>
              <a:gd name="T104" fmla="*/ 17 w 125"/>
              <a:gd name="T105" fmla="*/ 10 h 95"/>
              <a:gd name="T106" fmla="*/ 17 w 125"/>
              <a:gd name="T107" fmla="*/ 1 h 95"/>
              <a:gd name="T108" fmla="*/ 21 w 125"/>
              <a:gd name="T10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5" h="95">
                <a:moveTo>
                  <a:pt x="70" y="74"/>
                </a:moveTo>
                <a:lnTo>
                  <a:pt x="69" y="76"/>
                </a:lnTo>
                <a:lnTo>
                  <a:pt x="67" y="77"/>
                </a:lnTo>
                <a:lnTo>
                  <a:pt x="67" y="78"/>
                </a:lnTo>
                <a:lnTo>
                  <a:pt x="69" y="80"/>
                </a:lnTo>
                <a:lnTo>
                  <a:pt x="70" y="80"/>
                </a:lnTo>
                <a:lnTo>
                  <a:pt x="93" y="80"/>
                </a:lnTo>
                <a:lnTo>
                  <a:pt x="93" y="80"/>
                </a:lnTo>
                <a:lnTo>
                  <a:pt x="95" y="78"/>
                </a:lnTo>
                <a:lnTo>
                  <a:pt x="95" y="77"/>
                </a:lnTo>
                <a:lnTo>
                  <a:pt x="95" y="76"/>
                </a:lnTo>
                <a:lnTo>
                  <a:pt x="93" y="74"/>
                </a:lnTo>
                <a:lnTo>
                  <a:pt x="70" y="74"/>
                </a:lnTo>
                <a:close/>
                <a:moveTo>
                  <a:pt x="46" y="65"/>
                </a:moveTo>
                <a:lnTo>
                  <a:pt x="45" y="65"/>
                </a:lnTo>
                <a:lnTo>
                  <a:pt x="44" y="66"/>
                </a:lnTo>
                <a:lnTo>
                  <a:pt x="42" y="66"/>
                </a:lnTo>
                <a:lnTo>
                  <a:pt x="42" y="66"/>
                </a:lnTo>
                <a:lnTo>
                  <a:pt x="41" y="68"/>
                </a:lnTo>
                <a:lnTo>
                  <a:pt x="40" y="69"/>
                </a:lnTo>
                <a:lnTo>
                  <a:pt x="37" y="69"/>
                </a:lnTo>
                <a:lnTo>
                  <a:pt x="34" y="69"/>
                </a:lnTo>
                <a:lnTo>
                  <a:pt x="32" y="69"/>
                </a:lnTo>
                <a:lnTo>
                  <a:pt x="31" y="68"/>
                </a:lnTo>
                <a:lnTo>
                  <a:pt x="29" y="66"/>
                </a:lnTo>
                <a:lnTo>
                  <a:pt x="29" y="66"/>
                </a:lnTo>
                <a:lnTo>
                  <a:pt x="28" y="66"/>
                </a:lnTo>
                <a:lnTo>
                  <a:pt x="27" y="65"/>
                </a:lnTo>
                <a:lnTo>
                  <a:pt x="25" y="65"/>
                </a:lnTo>
                <a:lnTo>
                  <a:pt x="23" y="66"/>
                </a:lnTo>
                <a:lnTo>
                  <a:pt x="21" y="69"/>
                </a:lnTo>
                <a:lnTo>
                  <a:pt x="20" y="70"/>
                </a:lnTo>
                <a:lnTo>
                  <a:pt x="19" y="72"/>
                </a:lnTo>
                <a:lnTo>
                  <a:pt x="19" y="73"/>
                </a:lnTo>
                <a:lnTo>
                  <a:pt x="17" y="76"/>
                </a:lnTo>
                <a:lnTo>
                  <a:pt x="17" y="77"/>
                </a:lnTo>
                <a:lnTo>
                  <a:pt x="19" y="78"/>
                </a:lnTo>
                <a:lnTo>
                  <a:pt x="20" y="80"/>
                </a:lnTo>
                <a:lnTo>
                  <a:pt x="20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4" y="77"/>
                </a:lnTo>
                <a:lnTo>
                  <a:pt x="54" y="76"/>
                </a:lnTo>
                <a:lnTo>
                  <a:pt x="53" y="73"/>
                </a:lnTo>
                <a:lnTo>
                  <a:pt x="53" y="72"/>
                </a:lnTo>
                <a:lnTo>
                  <a:pt x="51" y="70"/>
                </a:lnTo>
                <a:lnTo>
                  <a:pt x="50" y="69"/>
                </a:lnTo>
                <a:lnTo>
                  <a:pt x="49" y="66"/>
                </a:lnTo>
                <a:lnTo>
                  <a:pt x="46" y="65"/>
                </a:lnTo>
                <a:close/>
                <a:moveTo>
                  <a:pt x="70" y="65"/>
                </a:moveTo>
                <a:lnTo>
                  <a:pt x="69" y="65"/>
                </a:lnTo>
                <a:lnTo>
                  <a:pt x="67" y="66"/>
                </a:lnTo>
                <a:lnTo>
                  <a:pt x="69" y="69"/>
                </a:lnTo>
                <a:lnTo>
                  <a:pt x="70" y="69"/>
                </a:lnTo>
                <a:lnTo>
                  <a:pt x="92" y="69"/>
                </a:lnTo>
                <a:lnTo>
                  <a:pt x="95" y="69"/>
                </a:lnTo>
                <a:lnTo>
                  <a:pt x="95" y="66"/>
                </a:lnTo>
                <a:lnTo>
                  <a:pt x="95" y="65"/>
                </a:lnTo>
                <a:lnTo>
                  <a:pt x="92" y="65"/>
                </a:lnTo>
                <a:lnTo>
                  <a:pt x="70" y="65"/>
                </a:lnTo>
                <a:close/>
                <a:moveTo>
                  <a:pt x="70" y="53"/>
                </a:moveTo>
                <a:lnTo>
                  <a:pt x="69" y="55"/>
                </a:lnTo>
                <a:lnTo>
                  <a:pt x="67" y="57"/>
                </a:lnTo>
                <a:lnTo>
                  <a:pt x="69" y="59"/>
                </a:lnTo>
                <a:lnTo>
                  <a:pt x="70" y="59"/>
                </a:lnTo>
                <a:lnTo>
                  <a:pt x="92" y="59"/>
                </a:lnTo>
                <a:lnTo>
                  <a:pt x="95" y="59"/>
                </a:lnTo>
                <a:lnTo>
                  <a:pt x="95" y="57"/>
                </a:lnTo>
                <a:lnTo>
                  <a:pt x="95" y="55"/>
                </a:lnTo>
                <a:lnTo>
                  <a:pt x="92" y="53"/>
                </a:lnTo>
                <a:lnTo>
                  <a:pt x="70" y="53"/>
                </a:lnTo>
                <a:close/>
                <a:moveTo>
                  <a:pt x="72" y="40"/>
                </a:moveTo>
                <a:lnTo>
                  <a:pt x="70" y="42"/>
                </a:lnTo>
                <a:lnTo>
                  <a:pt x="69" y="43"/>
                </a:lnTo>
                <a:lnTo>
                  <a:pt x="67" y="44"/>
                </a:lnTo>
                <a:lnTo>
                  <a:pt x="69" y="47"/>
                </a:lnTo>
                <a:lnTo>
                  <a:pt x="70" y="48"/>
                </a:lnTo>
                <a:lnTo>
                  <a:pt x="72" y="48"/>
                </a:lnTo>
                <a:lnTo>
                  <a:pt x="104" y="48"/>
                </a:lnTo>
                <a:lnTo>
                  <a:pt x="106" y="48"/>
                </a:lnTo>
                <a:lnTo>
                  <a:pt x="108" y="47"/>
                </a:lnTo>
                <a:lnTo>
                  <a:pt x="109" y="44"/>
                </a:lnTo>
                <a:lnTo>
                  <a:pt x="108" y="43"/>
                </a:lnTo>
                <a:lnTo>
                  <a:pt x="106" y="42"/>
                </a:lnTo>
                <a:lnTo>
                  <a:pt x="104" y="40"/>
                </a:lnTo>
                <a:lnTo>
                  <a:pt x="72" y="40"/>
                </a:lnTo>
                <a:close/>
                <a:moveTo>
                  <a:pt x="36" y="40"/>
                </a:moveTo>
                <a:lnTo>
                  <a:pt x="32" y="42"/>
                </a:lnTo>
                <a:lnTo>
                  <a:pt x="29" y="44"/>
                </a:lnTo>
                <a:lnTo>
                  <a:pt x="27" y="47"/>
                </a:lnTo>
                <a:lnTo>
                  <a:pt x="27" y="52"/>
                </a:lnTo>
                <a:lnTo>
                  <a:pt x="27" y="56"/>
                </a:lnTo>
                <a:lnTo>
                  <a:pt x="29" y="60"/>
                </a:lnTo>
                <a:lnTo>
                  <a:pt x="32" y="61"/>
                </a:lnTo>
                <a:lnTo>
                  <a:pt x="36" y="62"/>
                </a:lnTo>
                <a:lnTo>
                  <a:pt x="38" y="61"/>
                </a:lnTo>
                <a:lnTo>
                  <a:pt x="42" y="60"/>
                </a:lnTo>
                <a:lnTo>
                  <a:pt x="44" y="56"/>
                </a:lnTo>
                <a:lnTo>
                  <a:pt x="45" y="52"/>
                </a:lnTo>
                <a:lnTo>
                  <a:pt x="44" y="47"/>
                </a:lnTo>
                <a:lnTo>
                  <a:pt x="42" y="44"/>
                </a:lnTo>
                <a:lnTo>
                  <a:pt x="38" y="42"/>
                </a:lnTo>
                <a:lnTo>
                  <a:pt x="36" y="40"/>
                </a:lnTo>
                <a:close/>
                <a:moveTo>
                  <a:pt x="27" y="4"/>
                </a:moveTo>
                <a:lnTo>
                  <a:pt x="24" y="5"/>
                </a:lnTo>
                <a:lnTo>
                  <a:pt x="23" y="6"/>
                </a:lnTo>
                <a:lnTo>
                  <a:pt x="23" y="9"/>
                </a:lnTo>
                <a:lnTo>
                  <a:pt x="23" y="18"/>
                </a:lnTo>
                <a:lnTo>
                  <a:pt x="23" y="21"/>
                </a:lnTo>
                <a:lnTo>
                  <a:pt x="24" y="22"/>
                </a:lnTo>
                <a:lnTo>
                  <a:pt x="27" y="22"/>
                </a:lnTo>
                <a:lnTo>
                  <a:pt x="27" y="22"/>
                </a:lnTo>
                <a:lnTo>
                  <a:pt x="29" y="22"/>
                </a:lnTo>
                <a:lnTo>
                  <a:pt x="31" y="21"/>
                </a:lnTo>
                <a:lnTo>
                  <a:pt x="31" y="18"/>
                </a:lnTo>
                <a:lnTo>
                  <a:pt x="31" y="9"/>
                </a:lnTo>
                <a:lnTo>
                  <a:pt x="31" y="6"/>
                </a:lnTo>
                <a:lnTo>
                  <a:pt x="29" y="5"/>
                </a:lnTo>
                <a:lnTo>
                  <a:pt x="27" y="4"/>
                </a:lnTo>
                <a:lnTo>
                  <a:pt x="27" y="4"/>
                </a:lnTo>
                <a:close/>
                <a:moveTo>
                  <a:pt x="99" y="4"/>
                </a:moveTo>
                <a:lnTo>
                  <a:pt x="97" y="5"/>
                </a:lnTo>
                <a:lnTo>
                  <a:pt x="96" y="6"/>
                </a:lnTo>
                <a:lnTo>
                  <a:pt x="95" y="9"/>
                </a:lnTo>
                <a:lnTo>
                  <a:pt x="95" y="18"/>
                </a:lnTo>
                <a:lnTo>
                  <a:pt x="96" y="21"/>
                </a:lnTo>
                <a:lnTo>
                  <a:pt x="97" y="22"/>
                </a:lnTo>
                <a:lnTo>
                  <a:pt x="100" y="22"/>
                </a:lnTo>
                <a:lnTo>
                  <a:pt x="100" y="22"/>
                </a:lnTo>
                <a:lnTo>
                  <a:pt x="103" y="22"/>
                </a:lnTo>
                <a:lnTo>
                  <a:pt x="104" y="21"/>
                </a:lnTo>
                <a:lnTo>
                  <a:pt x="104" y="18"/>
                </a:lnTo>
                <a:lnTo>
                  <a:pt x="104" y="9"/>
                </a:lnTo>
                <a:lnTo>
                  <a:pt x="104" y="6"/>
                </a:lnTo>
                <a:lnTo>
                  <a:pt x="101" y="5"/>
                </a:lnTo>
                <a:lnTo>
                  <a:pt x="100" y="4"/>
                </a:lnTo>
                <a:lnTo>
                  <a:pt x="99" y="4"/>
                </a:lnTo>
                <a:close/>
                <a:moveTo>
                  <a:pt x="21" y="0"/>
                </a:moveTo>
                <a:lnTo>
                  <a:pt x="31" y="0"/>
                </a:lnTo>
                <a:lnTo>
                  <a:pt x="33" y="0"/>
                </a:lnTo>
                <a:lnTo>
                  <a:pt x="34" y="1"/>
                </a:lnTo>
                <a:lnTo>
                  <a:pt x="36" y="2"/>
                </a:lnTo>
                <a:lnTo>
                  <a:pt x="36" y="2"/>
                </a:lnTo>
                <a:lnTo>
                  <a:pt x="36" y="4"/>
                </a:lnTo>
                <a:lnTo>
                  <a:pt x="36" y="9"/>
                </a:lnTo>
                <a:lnTo>
                  <a:pt x="36" y="10"/>
                </a:lnTo>
                <a:lnTo>
                  <a:pt x="38" y="11"/>
                </a:lnTo>
                <a:lnTo>
                  <a:pt x="40" y="13"/>
                </a:lnTo>
                <a:lnTo>
                  <a:pt x="42" y="13"/>
                </a:lnTo>
                <a:lnTo>
                  <a:pt x="44" y="13"/>
                </a:lnTo>
                <a:lnTo>
                  <a:pt x="45" y="13"/>
                </a:lnTo>
                <a:lnTo>
                  <a:pt x="82" y="13"/>
                </a:lnTo>
                <a:lnTo>
                  <a:pt x="82" y="13"/>
                </a:lnTo>
                <a:lnTo>
                  <a:pt x="84" y="13"/>
                </a:lnTo>
                <a:lnTo>
                  <a:pt x="86" y="13"/>
                </a:lnTo>
                <a:lnTo>
                  <a:pt x="88" y="11"/>
                </a:lnTo>
                <a:lnTo>
                  <a:pt x="89" y="10"/>
                </a:lnTo>
                <a:lnTo>
                  <a:pt x="91" y="9"/>
                </a:lnTo>
                <a:lnTo>
                  <a:pt x="91" y="4"/>
                </a:lnTo>
                <a:lnTo>
                  <a:pt x="91" y="2"/>
                </a:lnTo>
                <a:lnTo>
                  <a:pt x="92" y="1"/>
                </a:lnTo>
                <a:lnTo>
                  <a:pt x="93" y="0"/>
                </a:lnTo>
                <a:lnTo>
                  <a:pt x="95" y="0"/>
                </a:lnTo>
                <a:lnTo>
                  <a:pt x="95" y="0"/>
                </a:lnTo>
                <a:lnTo>
                  <a:pt x="104" y="0"/>
                </a:lnTo>
                <a:lnTo>
                  <a:pt x="105" y="0"/>
                </a:lnTo>
                <a:lnTo>
                  <a:pt x="108" y="1"/>
                </a:lnTo>
                <a:lnTo>
                  <a:pt x="108" y="2"/>
                </a:lnTo>
                <a:lnTo>
                  <a:pt x="109" y="4"/>
                </a:lnTo>
                <a:lnTo>
                  <a:pt x="109" y="4"/>
                </a:lnTo>
                <a:lnTo>
                  <a:pt x="109" y="9"/>
                </a:lnTo>
                <a:lnTo>
                  <a:pt x="109" y="10"/>
                </a:lnTo>
                <a:lnTo>
                  <a:pt x="112" y="11"/>
                </a:lnTo>
                <a:lnTo>
                  <a:pt x="113" y="13"/>
                </a:lnTo>
                <a:lnTo>
                  <a:pt x="116" y="13"/>
                </a:lnTo>
                <a:lnTo>
                  <a:pt x="116" y="13"/>
                </a:lnTo>
                <a:lnTo>
                  <a:pt x="120" y="13"/>
                </a:lnTo>
                <a:lnTo>
                  <a:pt x="122" y="14"/>
                </a:lnTo>
                <a:lnTo>
                  <a:pt x="124" y="17"/>
                </a:lnTo>
                <a:lnTo>
                  <a:pt x="125" y="18"/>
                </a:lnTo>
                <a:lnTo>
                  <a:pt x="125" y="19"/>
                </a:lnTo>
                <a:lnTo>
                  <a:pt x="125" y="21"/>
                </a:lnTo>
                <a:lnTo>
                  <a:pt x="125" y="22"/>
                </a:lnTo>
                <a:lnTo>
                  <a:pt x="125" y="87"/>
                </a:lnTo>
                <a:lnTo>
                  <a:pt x="125" y="90"/>
                </a:lnTo>
                <a:lnTo>
                  <a:pt x="124" y="93"/>
                </a:lnTo>
                <a:lnTo>
                  <a:pt x="122" y="94"/>
                </a:lnTo>
                <a:lnTo>
                  <a:pt x="120" y="95"/>
                </a:lnTo>
                <a:lnTo>
                  <a:pt x="117" y="95"/>
                </a:lnTo>
                <a:lnTo>
                  <a:pt x="116" y="95"/>
                </a:lnTo>
                <a:lnTo>
                  <a:pt x="116" y="95"/>
                </a:lnTo>
                <a:lnTo>
                  <a:pt x="10" y="95"/>
                </a:lnTo>
                <a:lnTo>
                  <a:pt x="6" y="95"/>
                </a:lnTo>
                <a:lnTo>
                  <a:pt x="4" y="94"/>
                </a:lnTo>
                <a:lnTo>
                  <a:pt x="2" y="93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0" y="86"/>
                </a:ln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4" y="14"/>
                </a:lnTo>
                <a:lnTo>
                  <a:pt x="6" y="13"/>
                </a:lnTo>
                <a:lnTo>
                  <a:pt x="8" y="13"/>
                </a:lnTo>
                <a:lnTo>
                  <a:pt x="10" y="13"/>
                </a:lnTo>
                <a:lnTo>
                  <a:pt x="10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1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22273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209955" y="2045753"/>
            <a:ext cx="1173455" cy="56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222732"/>
                </a:solidFill>
              </a:rPr>
              <a:t>EXAMPLE TEXT</a:t>
            </a:r>
          </a:p>
        </p:txBody>
      </p:sp>
      <p:sp>
        <p:nvSpPr>
          <p:cNvPr id="23" name="矩形 22"/>
          <p:cNvSpPr/>
          <p:nvPr/>
        </p:nvSpPr>
        <p:spPr>
          <a:xfrm>
            <a:off x="5585099" y="1294905"/>
            <a:ext cx="1173455" cy="56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4" name="矩形 23"/>
          <p:cNvSpPr/>
          <p:nvPr/>
        </p:nvSpPr>
        <p:spPr>
          <a:xfrm>
            <a:off x="6950721" y="2058916"/>
            <a:ext cx="1173455" cy="56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5" name="矩形 24"/>
          <p:cNvSpPr/>
          <p:nvPr/>
        </p:nvSpPr>
        <p:spPr>
          <a:xfrm>
            <a:off x="6950721" y="3529165"/>
            <a:ext cx="1173455" cy="56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617711" y="2039740"/>
            <a:ext cx="2641957" cy="87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222732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222732"/>
                </a:solidFill>
              </a:rPr>
              <a:t>10</a:t>
            </a:r>
            <a:r>
              <a:rPr lang="zh-CN" altLang="en-US" sz="1000" dirty="0">
                <a:solidFill>
                  <a:srgbClr val="222732"/>
                </a:solidFill>
              </a:rPr>
              <a:t>Number,</a:t>
            </a:r>
            <a:r>
              <a:rPr lang="en-US" altLang="zh-CN" sz="1000" dirty="0">
                <a:solidFill>
                  <a:srgbClr val="222732"/>
                </a:solidFill>
              </a:rPr>
              <a:t>1.3</a:t>
            </a:r>
            <a:r>
              <a:rPr lang="zh-CN" altLang="en-US" sz="1000" dirty="0">
                <a:solidFill>
                  <a:srgbClr val="222732"/>
                </a:solidFill>
              </a:rPr>
              <a:t>Double word spacing.</a:t>
            </a:r>
          </a:p>
        </p:txBody>
      </p:sp>
      <p:sp>
        <p:nvSpPr>
          <p:cNvPr id="33" name="矩形 32"/>
          <p:cNvSpPr/>
          <p:nvPr/>
        </p:nvSpPr>
        <p:spPr>
          <a:xfrm>
            <a:off x="617711" y="1373414"/>
            <a:ext cx="2240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39111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7" y="162574"/>
            <a:ext cx="3919423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1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09" name="Freeform 131">
            <a:extLst>
              <a:ext uri="{FF2B5EF4-FFF2-40B4-BE49-F238E27FC236}">
                <a16:creationId xmlns:a16="http://schemas.microsoft.com/office/drawing/2014/main" id="{00923B48-0BB3-4646-8DF6-93A7BEC07433}"/>
              </a:ext>
            </a:extLst>
          </p:cNvPr>
          <p:cNvSpPr>
            <a:spLocks/>
          </p:cNvSpPr>
          <p:nvPr/>
        </p:nvSpPr>
        <p:spPr bwMode="auto">
          <a:xfrm>
            <a:off x="4624389" y="1211873"/>
            <a:ext cx="1012825" cy="1873503"/>
          </a:xfrm>
          <a:custGeom>
            <a:avLst/>
            <a:gdLst>
              <a:gd name="T0" fmla="*/ 411595 w 69"/>
              <a:gd name="T1" fmla="*/ 278166 h 128"/>
              <a:gd name="T2" fmla="*/ 1014288 w 69"/>
              <a:gd name="T3" fmla="*/ 1771479 h 128"/>
              <a:gd name="T4" fmla="*/ 235197 w 69"/>
              <a:gd name="T5" fmla="*/ 1215147 h 128"/>
              <a:gd name="T6" fmla="*/ 411595 w 69"/>
              <a:gd name="T7" fmla="*/ 278166 h 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" h="128">
                <a:moveTo>
                  <a:pt x="28" y="19"/>
                </a:moveTo>
                <a:cubicBezTo>
                  <a:pt x="21" y="96"/>
                  <a:pt x="69" y="121"/>
                  <a:pt x="69" y="121"/>
                </a:cubicBezTo>
                <a:cubicBezTo>
                  <a:pt x="51" y="128"/>
                  <a:pt x="25" y="112"/>
                  <a:pt x="16" y="83"/>
                </a:cubicBezTo>
                <a:cubicBezTo>
                  <a:pt x="0" y="37"/>
                  <a:pt x="29" y="0"/>
                  <a:pt x="28" y="19"/>
                </a:cubicBezTo>
                <a:close/>
              </a:path>
            </a:pathLst>
          </a:custGeom>
          <a:solidFill>
            <a:srgbClr val="349782"/>
          </a:solidFill>
          <a:ln w="9525">
            <a:noFill/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0" name="Freeform 133">
            <a:extLst>
              <a:ext uri="{FF2B5EF4-FFF2-40B4-BE49-F238E27FC236}">
                <a16:creationId xmlns:a16="http://schemas.microsoft.com/office/drawing/2014/main" id="{16E86148-594E-4CA2-AE21-F34729420F37}"/>
              </a:ext>
            </a:extLst>
          </p:cNvPr>
          <p:cNvSpPr>
            <a:spLocks/>
          </p:cNvSpPr>
          <p:nvPr/>
        </p:nvSpPr>
        <p:spPr bwMode="auto">
          <a:xfrm>
            <a:off x="6373813" y="3042507"/>
            <a:ext cx="1206501" cy="1663925"/>
          </a:xfrm>
          <a:custGeom>
            <a:avLst/>
            <a:gdLst>
              <a:gd name="T0" fmla="*/ 220613 w 82"/>
              <a:gd name="T1" fmla="*/ 1487008 h 113"/>
              <a:gd name="T2" fmla="*/ 838328 w 82"/>
              <a:gd name="T3" fmla="*/ 0 h 113"/>
              <a:gd name="T4" fmla="*/ 1000110 w 82"/>
              <a:gd name="T5" fmla="*/ 942262 h 113"/>
              <a:gd name="T6" fmla="*/ 220613 w 82"/>
              <a:gd name="T7" fmla="*/ 1487008 h 1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113">
                <a:moveTo>
                  <a:pt x="15" y="101"/>
                </a:moveTo>
                <a:cubicBezTo>
                  <a:pt x="73" y="51"/>
                  <a:pt x="57" y="0"/>
                  <a:pt x="57" y="0"/>
                </a:cubicBezTo>
                <a:cubicBezTo>
                  <a:pt x="75" y="7"/>
                  <a:pt x="82" y="37"/>
                  <a:pt x="68" y="64"/>
                </a:cubicBezTo>
                <a:cubicBezTo>
                  <a:pt x="47" y="107"/>
                  <a:pt x="0" y="113"/>
                  <a:pt x="15" y="101"/>
                </a:cubicBezTo>
                <a:close/>
              </a:path>
            </a:pathLst>
          </a:custGeom>
          <a:solidFill>
            <a:srgbClr val="46C6A9"/>
          </a:solidFill>
          <a:ln w="9525">
            <a:solidFill>
              <a:srgbClr val="46C6A9"/>
            </a:solidFill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1" name="Freeform 134">
            <a:extLst>
              <a:ext uri="{FF2B5EF4-FFF2-40B4-BE49-F238E27FC236}">
                <a16:creationId xmlns:a16="http://schemas.microsoft.com/office/drawing/2014/main" id="{BDEC9CE9-7546-4134-8505-3FE6EDDAAB7B}"/>
              </a:ext>
            </a:extLst>
          </p:cNvPr>
          <p:cNvSpPr>
            <a:spLocks/>
          </p:cNvSpPr>
          <p:nvPr/>
        </p:nvSpPr>
        <p:spPr bwMode="auto">
          <a:xfrm>
            <a:off x="6788150" y="1545293"/>
            <a:ext cx="1670050" cy="1206663"/>
          </a:xfrm>
          <a:custGeom>
            <a:avLst/>
            <a:gdLst>
              <a:gd name="T0" fmla="*/ 1479441 w 114"/>
              <a:gd name="T1" fmla="*/ 985403 h 82"/>
              <a:gd name="T2" fmla="*/ 0 w 114"/>
              <a:gd name="T3" fmla="*/ 352980 h 82"/>
              <a:gd name="T4" fmla="*/ 952115 w 114"/>
              <a:gd name="T5" fmla="*/ 191198 h 82"/>
              <a:gd name="T6" fmla="*/ 1479441 w 114"/>
              <a:gd name="T7" fmla="*/ 985403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" h="82">
                <a:moveTo>
                  <a:pt x="101" y="67"/>
                </a:moveTo>
                <a:cubicBezTo>
                  <a:pt x="51" y="8"/>
                  <a:pt x="0" y="24"/>
                  <a:pt x="0" y="24"/>
                </a:cubicBezTo>
                <a:cubicBezTo>
                  <a:pt x="8" y="7"/>
                  <a:pt x="37" y="0"/>
                  <a:pt x="65" y="13"/>
                </a:cubicBezTo>
                <a:cubicBezTo>
                  <a:pt x="108" y="35"/>
                  <a:pt x="114" y="82"/>
                  <a:pt x="101" y="67"/>
                </a:cubicBezTo>
                <a:close/>
              </a:path>
            </a:pathLst>
          </a:custGeom>
          <a:solidFill>
            <a:srgbClr val="349782"/>
          </a:solidFill>
          <a:ln w="9525">
            <a:noFill/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" name="Freeform 135">
            <a:extLst>
              <a:ext uri="{FF2B5EF4-FFF2-40B4-BE49-F238E27FC236}">
                <a16:creationId xmlns:a16="http://schemas.microsoft.com/office/drawing/2014/main" id="{1703FA09-C913-44DC-A6F7-08B8E75C084A}"/>
              </a:ext>
            </a:extLst>
          </p:cNvPr>
          <p:cNvSpPr>
            <a:spLocks/>
          </p:cNvSpPr>
          <p:nvPr/>
        </p:nvSpPr>
        <p:spPr bwMode="auto">
          <a:xfrm>
            <a:off x="4419600" y="2615412"/>
            <a:ext cx="1663700" cy="1206663"/>
          </a:xfrm>
          <a:custGeom>
            <a:avLst/>
            <a:gdLst>
              <a:gd name="T0" fmla="*/ 176674 w 113"/>
              <a:gd name="T1" fmla="*/ 220613 h 82"/>
              <a:gd name="T2" fmla="*/ 1663682 w 113"/>
              <a:gd name="T3" fmla="*/ 853035 h 82"/>
              <a:gd name="T4" fmla="*/ 721420 w 113"/>
              <a:gd name="T5" fmla="*/ 1014818 h 82"/>
              <a:gd name="T6" fmla="*/ 176674 w 113"/>
              <a:gd name="T7" fmla="*/ 220613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3" h="82">
                <a:moveTo>
                  <a:pt x="12" y="15"/>
                </a:moveTo>
                <a:cubicBezTo>
                  <a:pt x="62" y="74"/>
                  <a:pt x="113" y="58"/>
                  <a:pt x="113" y="58"/>
                </a:cubicBezTo>
                <a:cubicBezTo>
                  <a:pt x="106" y="76"/>
                  <a:pt x="76" y="82"/>
                  <a:pt x="49" y="69"/>
                </a:cubicBezTo>
                <a:cubicBezTo>
                  <a:pt x="5" y="47"/>
                  <a:pt x="0" y="0"/>
                  <a:pt x="12" y="15"/>
                </a:cubicBezTo>
                <a:close/>
              </a:path>
            </a:pathLst>
          </a:custGeom>
          <a:solidFill>
            <a:srgbClr val="349782"/>
          </a:solidFill>
          <a:ln w="9525">
            <a:noFill/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3" name="Freeform 136">
            <a:extLst>
              <a:ext uri="{FF2B5EF4-FFF2-40B4-BE49-F238E27FC236}">
                <a16:creationId xmlns:a16="http://schemas.microsoft.com/office/drawing/2014/main" id="{B3F0BAB1-AA51-4366-8FD9-CB0B44C354B1}"/>
              </a:ext>
            </a:extLst>
          </p:cNvPr>
          <p:cNvSpPr>
            <a:spLocks/>
          </p:cNvSpPr>
          <p:nvPr/>
        </p:nvSpPr>
        <p:spPr bwMode="auto">
          <a:xfrm>
            <a:off x="6034088" y="872102"/>
            <a:ext cx="1879600" cy="1012962"/>
          </a:xfrm>
          <a:custGeom>
            <a:avLst/>
            <a:gdLst>
              <a:gd name="T0" fmla="*/ 1586372 w 128"/>
              <a:gd name="T1" fmla="*/ 411595 h 69"/>
              <a:gd name="T2" fmla="*/ 102820 w 128"/>
              <a:gd name="T3" fmla="*/ 1014288 h 69"/>
              <a:gd name="T4" fmla="*/ 646300 w 128"/>
              <a:gd name="T5" fmla="*/ 235197 h 69"/>
              <a:gd name="T6" fmla="*/ 1586372 w 128"/>
              <a:gd name="T7" fmla="*/ 411595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9">
                <a:moveTo>
                  <a:pt x="108" y="28"/>
                </a:moveTo>
                <a:cubicBezTo>
                  <a:pt x="31" y="22"/>
                  <a:pt x="7" y="69"/>
                  <a:pt x="7" y="69"/>
                </a:cubicBezTo>
                <a:cubicBezTo>
                  <a:pt x="0" y="51"/>
                  <a:pt x="16" y="25"/>
                  <a:pt x="44" y="16"/>
                </a:cubicBezTo>
                <a:cubicBezTo>
                  <a:pt x="91" y="0"/>
                  <a:pt x="128" y="29"/>
                  <a:pt x="108" y="28"/>
                </a:cubicBezTo>
                <a:close/>
              </a:path>
            </a:pathLst>
          </a:custGeom>
          <a:solidFill>
            <a:srgbClr val="349782"/>
          </a:solidFill>
          <a:ln w="9525">
            <a:noFill/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4" name="Freeform 137">
            <a:extLst>
              <a:ext uri="{FF2B5EF4-FFF2-40B4-BE49-F238E27FC236}">
                <a16:creationId xmlns:a16="http://schemas.microsoft.com/office/drawing/2014/main" id="{32B82F5C-2D80-4701-BBA7-50B8D8A18B3E}"/>
              </a:ext>
            </a:extLst>
          </p:cNvPr>
          <p:cNvSpPr>
            <a:spLocks/>
          </p:cNvSpPr>
          <p:nvPr/>
        </p:nvSpPr>
        <p:spPr bwMode="auto">
          <a:xfrm>
            <a:off x="4964113" y="3488656"/>
            <a:ext cx="1879600" cy="1008198"/>
          </a:xfrm>
          <a:custGeom>
            <a:avLst/>
            <a:gdLst>
              <a:gd name="T0" fmla="*/ 279084 w 128"/>
              <a:gd name="T1" fmla="*/ 599019 h 69"/>
              <a:gd name="T2" fmla="*/ 1777324 w 128"/>
              <a:gd name="T3" fmla="*/ 0 h 69"/>
              <a:gd name="T4" fmla="*/ 1219156 w 128"/>
              <a:gd name="T5" fmla="*/ 774342 h 69"/>
              <a:gd name="T6" fmla="*/ 279084 w 128"/>
              <a:gd name="T7" fmla="*/ 599019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9">
                <a:moveTo>
                  <a:pt x="19" y="41"/>
                </a:moveTo>
                <a:cubicBezTo>
                  <a:pt x="96" y="47"/>
                  <a:pt x="121" y="0"/>
                  <a:pt x="121" y="0"/>
                </a:cubicBezTo>
                <a:cubicBezTo>
                  <a:pt x="128" y="18"/>
                  <a:pt x="112" y="44"/>
                  <a:pt x="83" y="53"/>
                </a:cubicBezTo>
                <a:cubicBezTo>
                  <a:pt x="37" y="69"/>
                  <a:pt x="0" y="40"/>
                  <a:pt x="19" y="41"/>
                </a:cubicBezTo>
                <a:close/>
              </a:path>
            </a:pathLst>
          </a:custGeom>
          <a:solidFill>
            <a:srgbClr val="349782"/>
          </a:solidFill>
          <a:ln w="9525">
            <a:noFill/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5" name="Freeform 138">
            <a:extLst>
              <a:ext uri="{FF2B5EF4-FFF2-40B4-BE49-F238E27FC236}">
                <a16:creationId xmlns:a16="http://schemas.microsoft.com/office/drawing/2014/main" id="{0280E9B0-CA1F-489B-9671-ED16B6ADFF6D}"/>
              </a:ext>
            </a:extLst>
          </p:cNvPr>
          <p:cNvSpPr>
            <a:spLocks/>
          </p:cNvSpPr>
          <p:nvPr/>
        </p:nvSpPr>
        <p:spPr bwMode="auto">
          <a:xfrm>
            <a:off x="7240588" y="2281992"/>
            <a:ext cx="1001712" cy="1879854"/>
          </a:xfrm>
          <a:custGeom>
            <a:avLst/>
            <a:gdLst>
              <a:gd name="T0" fmla="*/ 604098 w 68"/>
              <a:gd name="T1" fmla="*/ 1601060 h 128"/>
              <a:gd name="T2" fmla="*/ 0 w 68"/>
              <a:gd name="T3" fmla="*/ 102820 h 128"/>
              <a:gd name="T4" fmla="*/ 780907 w 68"/>
              <a:gd name="T5" fmla="*/ 660988 h 128"/>
              <a:gd name="T6" fmla="*/ 604098 w 68"/>
              <a:gd name="T7" fmla="*/ 1601060 h 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128">
                <a:moveTo>
                  <a:pt x="41" y="109"/>
                </a:moveTo>
                <a:cubicBezTo>
                  <a:pt x="47" y="32"/>
                  <a:pt x="0" y="7"/>
                  <a:pt x="0" y="7"/>
                </a:cubicBezTo>
                <a:cubicBezTo>
                  <a:pt x="18" y="0"/>
                  <a:pt x="43" y="16"/>
                  <a:pt x="53" y="45"/>
                </a:cubicBezTo>
                <a:cubicBezTo>
                  <a:pt x="68" y="91"/>
                  <a:pt x="39" y="128"/>
                  <a:pt x="41" y="109"/>
                </a:cubicBezTo>
                <a:close/>
              </a:path>
            </a:pathLst>
          </a:custGeom>
          <a:solidFill>
            <a:srgbClr val="349782"/>
          </a:solidFill>
          <a:ln w="9525">
            <a:noFill/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6" name="Freeform 139">
            <a:extLst>
              <a:ext uri="{FF2B5EF4-FFF2-40B4-BE49-F238E27FC236}">
                <a16:creationId xmlns:a16="http://schemas.microsoft.com/office/drawing/2014/main" id="{29D3D150-DD64-4C0A-B964-E764571697DE}"/>
              </a:ext>
            </a:extLst>
          </p:cNvPr>
          <p:cNvSpPr>
            <a:spLocks/>
          </p:cNvSpPr>
          <p:nvPr/>
        </p:nvSpPr>
        <p:spPr bwMode="auto">
          <a:xfrm>
            <a:off x="4419600" y="1545293"/>
            <a:ext cx="1663700" cy="1206663"/>
          </a:xfrm>
          <a:custGeom>
            <a:avLst/>
            <a:gdLst>
              <a:gd name="T0" fmla="*/ 176674 w 113"/>
              <a:gd name="T1" fmla="*/ 985403 h 82"/>
              <a:gd name="T2" fmla="*/ 1663682 w 113"/>
              <a:gd name="T3" fmla="*/ 352980 h 82"/>
              <a:gd name="T4" fmla="*/ 721420 w 113"/>
              <a:gd name="T5" fmla="*/ 191198 h 82"/>
              <a:gd name="T6" fmla="*/ 176674 w 113"/>
              <a:gd name="T7" fmla="*/ 985403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3" h="82">
                <a:moveTo>
                  <a:pt x="12" y="67"/>
                </a:moveTo>
                <a:cubicBezTo>
                  <a:pt x="62" y="8"/>
                  <a:pt x="113" y="24"/>
                  <a:pt x="113" y="24"/>
                </a:cubicBezTo>
                <a:cubicBezTo>
                  <a:pt x="106" y="7"/>
                  <a:pt x="76" y="0"/>
                  <a:pt x="49" y="13"/>
                </a:cubicBezTo>
                <a:cubicBezTo>
                  <a:pt x="5" y="35"/>
                  <a:pt x="0" y="82"/>
                  <a:pt x="12" y="67"/>
                </a:cubicBezTo>
                <a:close/>
              </a:path>
            </a:pathLst>
          </a:custGeom>
          <a:solidFill>
            <a:srgbClr val="46C6A9"/>
          </a:solidFill>
          <a:ln w="9525">
            <a:solidFill>
              <a:srgbClr val="46C6A9"/>
            </a:solidFill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7" name="Freeform 140">
            <a:extLst>
              <a:ext uri="{FF2B5EF4-FFF2-40B4-BE49-F238E27FC236}">
                <a16:creationId xmlns:a16="http://schemas.microsoft.com/office/drawing/2014/main" id="{E0398A8F-9D57-4754-B1B3-BD762A6D6BAD}"/>
              </a:ext>
            </a:extLst>
          </p:cNvPr>
          <p:cNvSpPr>
            <a:spLocks/>
          </p:cNvSpPr>
          <p:nvPr/>
        </p:nvSpPr>
        <p:spPr bwMode="auto">
          <a:xfrm>
            <a:off x="4624389" y="2281992"/>
            <a:ext cx="1012825" cy="1879854"/>
          </a:xfrm>
          <a:custGeom>
            <a:avLst/>
            <a:gdLst>
              <a:gd name="T0" fmla="*/ 411595 w 69"/>
              <a:gd name="T1" fmla="*/ 1601060 h 128"/>
              <a:gd name="T2" fmla="*/ 1014288 w 69"/>
              <a:gd name="T3" fmla="*/ 102820 h 128"/>
              <a:gd name="T4" fmla="*/ 235197 w 69"/>
              <a:gd name="T5" fmla="*/ 660988 h 128"/>
              <a:gd name="T6" fmla="*/ 411595 w 69"/>
              <a:gd name="T7" fmla="*/ 1601060 h 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" h="128">
                <a:moveTo>
                  <a:pt x="28" y="109"/>
                </a:moveTo>
                <a:cubicBezTo>
                  <a:pt x="21" y="32"/>
                  <a:pt x="69" y="7"/>
                  <a:pt x="69" y="7"/>
                </a:cubicBezTo>
                <a:cubicBezTo>
                  <a:pt x="51" y="0"/>
                  <a:pt x="25" y="16"/>
                  <a:pt x="16" y="45"/>
                </a:cubicBezTo>
                <a:cubicBezTo>
                  <a:pt x="0" y="91"/>
                  <a:pt x="29" y="128"/>
                  <a:pt x="28" y="109"/>
                </a:cubicBezTo>
                <a:close/>
              </a:path>
            </a:pathLst>
          </a:custGeom>
          <a:solidFill>
            <a:srgbClr val="46C6A9"/>
          </a:solidFill>
          <a:ln w="9525">
            <a:solidFill>
              <a:srgbClr val="46C6A9"/>
            </a:solidFill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8" name="Freeform 141">
            <a:extLst>
              <a:ext uri="{FF2B5EF4-FFF2-40B4-BE49-F238E27FC236}">
                <a16:creationId xmlns:a16="http://schemas.microsoft.com/office/drawing/2014/main" id="{E6B41994-F0D4-41B8-8D5D-45C63300D443}"/>
              </a:ext>
            </a:extLst>
          </p:cNvPr>
          <p:cNvSpPr>
            <a:spLocks/>
          </p:cNvSpPr>
          <p:nvPr/>
        </p:nvSpPr>
        <p:spPr bwMode="auto">
          <a:xfrm>
            <a:off x="6034088" y="3488656"/>
            <a:ext cx="1879600" cy="1008198"/>
          </a:xfrm>
          <a:custGeom>
            <a:avLst/>
            <a:gdLst>
              <a:gd name="T0" fmla="*/ 1586372 w 128"/>
              <a:gd name="T1" fmla="*/ 599019 h 69"/>
              <a:gd name="T2" fmla="*/ 102820 w 128"/>
              <a:gd name="T3" fmla="*/ 0 h 69"/>
              <a:gd name="T4" fmla="*/ 646300 w 128"/>
              <a:gd name="T5" fmla="*/ 774342 h 69"/>
              <a:gd name="T6" fmla="*/ 1586372 w 128"/>
              <a:gd name="T7" fmla="*/ 599019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9">
                <a:moveTo>
                  <a:pt x="108" y="41"/>
                </a:moveTo>
                <a:cubicBezTo>
                  <a:pt x="31" y="47"/>
                  <a:pt x="7" y="0"/>
                  <a:pt x="7" y="0"/>
                </a:cubicBezTo>
                <a:cubicBezTo>
                  <a:pt x="0" y="18"/>
                  <a:pt x="16" y="44"/>
                  <a:pt x="44" y="53"/>
                </a:cubicBezTo>
                <a:cubicBezTo>
                  <a:pt x="91" y="69"/>
                  <a:pt x="128" y="40"/>
                  <a:pt x="108" y="41"/>
                </a:cubicBezTo>
                <a:close/>
              </a:path>
            </a:pathLst>
          </a:custGeom>
          <a:solidFill>
            <a:srgbClr val="349782"/>
          </a:solidFill>
          <a:ln w="9525">
            <a:noFill/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9" name="Freeform 142">
            <a:extLst>
              <a:ext uri="{FF2B5EF4-FFF2-40B4-BE49-F238E27FC236}">
                <a16:creationId xmlns:a16="http://schemas.microsoft.com/office/drawing/2014/main" id="{F8EAFC62-3CBF-4D0D-9232-4CAEA1EA992A}"/>
              </a:ext>
            </a:extLst>
          </p:cNvPr>
          <p:cNvSpPr>
            <a:spLocks/>
          </p:cNvSpPr>
          <p:nvPr/>
        </p:nvSpPr>
        <p:spPr bwMode="auto">
          <a:xfrm>
            <a:off x="4964113" y="872102"/>
            <a:ext cx="1879600" cy="1012962"/>
          </a:xfrm>
          <a:custGeom>
            <a:avLst/>
            <a:gdLst>
              <a:gd name="T0" fmla="*/ 279084 w 128"/>
              <a:gd name="T1" fmla="*/ 411595 h 69"/>
              <a:gd name="T2" fmla="*/ 1777324 w 128"/>
              <a:gd name="T3" fmla="*/ 1014288 h 69"/>
              <a:gd name="T4" fmla="*/ 1219156 w 128"/>
              <a:gd name="T5" fmla="*/ 235197 h 69"/>
              <a:gd name="T6" fmla="*/ 279084 w 128"/>
              <a:gd name="T7" fmla="*/ 411595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9">
                <a:moveTo>
                  <a:pt x="19" y="28"/>
                </a:moveTo>
                <a:cubicBezTo>
                  <a:pt x="96" y="22"/>
                  <a:pt x="121" y="69"/>
                  <a:pt x="121" y="69"/>
                </a:cubicBezTo>
                <a:cubicBezTo>
                  <a:pt x="128" y="51"/>
                  <a:pt x="112" y="25"/>
                  <a:pt x="83" y="16"/>
                </a:cubicBezTo>
                <a:cubicBezTo>
                  <a:pt x="37" y="0"/>
                  <a:pt x="0" y="29"/>
                  <a:pt x="19" y="28"/>
                </a:cubicBezTo>
                <a:close/>
              </a:path>
            </a:pathLst>
          </a:custGeom>
          <a:solidFill>
            <a:srgbClr val="46C6A9"/>
          </a:solidFill>
          <a:ln w="9525">
            <a:solidFill>
              <a:srgbClr val="46C6A9"/>
            </a:solidFill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0" name="Freeform 143">
            <a:extLst>
              <a:ext uri="{FF2B5EF4-FFF2-40B4-BE49-F238E27FC236}">
                <a16:creationId xmlns:a16="http://schemas.microsoft.com/office/drawing/2014/main" id="{DC96F05B-1B3C-4134-B644-F36F2AF75E5A}"/>
              </a:ext>
            </a:extLst>
          </p:cNvPr>
          <p:cNvSpPr>
            <a:spLocks/>
          </p:cNvSpPr>
          <p:nvPr/>
        </p:nvSpPr>
        <p:spPr bwMode="auto">
          <a:xfrm>
            <a:off x="5303838" y="3042507"/>
            <a:ext cx="1200150" cy="1663925"/>
          </a:xfrm>
          <a:custGeom>
            <a:avLst/>
            <a:gdLst>
              <a:gd name="T0" fmla="*/ 980348 w 82"/>
              <a:gd name="T1" fmla="*/ 1487008 h 113"/>
              <a:gd name="T2" fmla="*/ 351169 w 82"/>
              <a:gd name="T3" fmla="*/ 0 h 113"/>
              <a:gd name="T4" fmla="*/ 190217 w 82"/>
              <a:gd name="T5" fmla="*/ 942262 h 113"/>
              <a:gd name="T6" fmla="*/ 980348 w 82"/>
              <a:gd name="T7" fmla="*/ 1487008 h 1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113">
                <a:moveTo>
                  <a:pt x="67" y="101"/>
                </a:moveTo>
                <a:cubicBezTo>
                  <a:pt x="8" y="51"/>
                  <a:pt x="24" y="0"/>
                  <a:pt x="24" y="0"/>
                </a:cubicBezTo>
                <a:cubicBezTo>
                  <a:pt x="6" y="7"/>
                  <a:pt x="0" y="37"/>
                  <a:pt x="13" y="64"/>
                </a:cubicBezTo>
                <a:cubicBezTo>
                  <a:pt x="35" y="107"/>
                  <a:pt x="82" y="113"/>
                  <a:pt x="67" y="101"/>
                </a:cubicBezTo>
                <a:close/>
              </a:path>
            </a:pathLst>
          </a:custGeom>
          <a:solidFill>
            <a:srgbClr val="46C6A9"/>
          </a:solidFill>
          <a:ln w="9525">
            <a:solidFill>
              <a:srgbClr val="46C6A9"/>
            </a:solidFill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1" name="Freeform 144">
            <a:extLst>
              <a:ext uri="{FF2B5EF4-FFF2-40B4-BE49-F238E27FC236}">
                <a16:creationId xmlns:a16="http://schemas.microsoft.com/office/drawing/2014/main" id="{6B8A0120-B833-4DD4-923B-A8A229E11AA3}"/>
              </a:ext>
            </a:extLst>
          </p:cNvPr>
          <p:cNvSpPr>
            <a:spLocks/>
          </p:cNvSpPr>
          <p:nvPr/>
        </p:nvSpPr>
        <p:spPr bwMode="auto">
          <a:xfrm>
            <a:off x="6788150" y="2615412"/>
            <a:ext cx="1670050" cy="1206663"/>
          </a:xfrm>
          <a:custGeom>
            <a:avLst/>
            <a:gdLst>
              <a:gd name="T0" fmla="*/ 1479441 w 114"/>
              <a:gd name="T1" fmla="*/ 220613 h 82"/>
              <a:gd name="T2" fmla="*/ 0 w 114"/>
              <a:gd name="T3" fmla="*/ 853035 h 82"/>
              <a:gd name="T4" fmla="*/ 952115 w 114"/>
              <a:gd name="T5" fmla="*/ 1014818 h 82"/>
              <a:gd name="T6" fmla="*/ 1479441 w 114"/>
              <a:gd name="T7" fmla="*/ 220613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" h="82">
                <a:moveTo>
                  <a:pt x="101" y="15"/>
                </a:moveTo>
                <a:cubicBezTo>
                  <a:pt x="51" y="74"/>
                  <a:pt x="0" y="58"/>
                  <a:pt x="0" y="58"/>
                </a:cubicBezTo>
                <a:cubicBezTo>
                  <a:pt x="8" y="76"/>
                  <a:pt x="37" y="82"/>
                  <a:pt x="65" y="69"/>
                </a:cubicBezTo>
                <a:cubicBezTo>
                  <a:pt x="108" y="47"/>
                  <a:pt x="114" y="0"/>
                  <a:pt x="101" y="15"/>
                </a:cubicBezTo>
                <a:close/>
              </a:path>
            </a:pathLst>
          </a:custGeom>
          <a:solidFill>
            <a:srgbClr val="46C6A9"/>
          </a:solidFill>
          <a:ln w="9525">
            <a:solidFill>
              <a:srgbClr val="46C6A9"/>
            </a:solidFill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2" name="Freeform 145">
            <a:extLst>
              <a:ext uri="{FF2B5EF4-FFF2-40B4-BE49-F238E27FC236}">
                <a16:creationId xmlns:a16="http://schemas.microsoft.com/office/drawing/2014/main" id="{C7E7C495-A839-4BE1-A602-D114F67805F5}"/>
              </a:ext>
            </a:extLst>
          </p:cNvPr>
          <p:cNvSpPr>
            <a:spLocks/>
          </p:cNvSpPr>
          <p:nvPr/>
        </p:nvSpPr>
        <p:spPr bwMode="auto">
          <a:xfrm>
            <a:off x="7240588" y="1211873"/>
            <a:ext cx="1001712" cy="1873503"/>
          </a:xfrm>
          <a:custGeom>
            <a:avLst/>
            <a:gdLst>
              <a:gd name="T0" fmla="*/ 604098 w 68"/>
              <a:gd name="T1" fmla="*/ 278166 h 128"/>
              <a:gd name="T2" fmla="*/ 0 w 68"/>
              <a:gd name="T3" fmla="*/ 1771479 h 128"/>
              <a:gd name="T4" fmla="*/ 780907 w 68"/>
              <a:gd name="T5" fmla="*/ 1215147 h 128"/>
              <a:gd name="T6" fmla="*/ 604098 w 68"/>
              <a:gd name="T7" fmla="*/ 278166 h 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128">
                <a:moveTo>
                  <a:pt x="41" y="19"/>
                </a:moveTo>
                <a:cubicBezTo>
                  <a:pt x="47" y="96"/>
                  <a:pt x="0" y="121"/>
                  <a:pt x="0" y="121"/>
                </a:cubicBezTo>
                <a:cubicBezTo>
                  <a:pt x="18" y="128"/>
                  <a:pt x="43" y="112"/>
                  <a:pt x="53" y="83"/>
                </a:cubicBezTo>
                <a:cubicBezTo>
                  <a:pt x="68" y="37"/>
                  <a:pt x="39" y="0"/>
                  <a:pt x="41" y="19"/>
                </a:cubicBezTo>
                <a:close/>
              </a:path>
            </a:pathLst>
          </a:custGeom>
          <a:solidFill>
            <a:srgbClr val="46C6A9"/>
          </a:solidFill>
          <a:ln w="9525">
            <a:solidFill>
              <a:srgbClr val="46C6A9"/>
            </a:solidFill>
            <a:round/>
            <a:headEnd/>
            <a:tailEnd/>
          </a:ln>
        </p:spPr>
        <p:txBody>
          <a:bodyPr lIns="91442" tIns="45721" rIns="91442" bIns="4572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3" name="Group 25">
            <a:extLst>
              <a:ext uri="{FF2B5EF4-FFF2-40B4-BE49-F238E27FC236}">
                <a16:creationId xmlns:a16="http://schemas.microsoft.com/office/drawing/2014/main" id="{8DD34A1E-EAC3-4B59-B611-81A1965064FA}"/>
              </a:ext>
            </a:extLst>
          </p:cNvPr>
          <p:cNvGrpSpPr/>
          <p:nvPr/>
        </p:nvGrpSpPr>
        <p:grpSpPr>
          <a:xfrm>
            <a:off x="5922480" y="2172846"/>
            <a:ext cx="864335" cy="912981"/>
            <a:chOff x="6359525" y="5041900"/>
            <a:chExt cx="452438" cy="477838"/>
          </a:xfrm>
          <a:solidFill>
            <a:schemeClr val="bg1"/>
          </a:solidFill>
        </p:grpSpPr>
        <p:sp>
          <p:nvSpPr>
            <p:cNvPr id="124" name="Freeform 26">
              <a:extLst>
                <a:ext uri="{FF2B5EF4-FFF2-40B4-BE49-F238E27FC236}">
                  <a16:creationId xmlns:a16="http://schemas.microsoft.com/office/drawing/2014/main" id="{F38ADF42-D447-4CD5-B58D-77C00D94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5041900"/>
              <a:ext cx="239713" cy="277813"/>
            </a:xfrm>
            <a:custGeom>
              <a:avLst/>
              <a:gdLst>
                <a:gd name="T0" fmla="*/ 63 w 64"/>
                <a:gd name="T1" fmla="*/ 36 h 74"/>
                <a:gd name="T2" fmla="*/ 61 w 64"/>
                <a:gd name="T3" fmla="*/ 34 h 74"/>
                <a:gd name="T4" fmla="*/ 61 w 64"/>
                <a:gd name="T5" fmla="*/ 21 h 74"/>
                <a:gd name="T6" fmla="*/ 33 w 64"/>
                <a:gd name="T7" fmla="*/ 0 h 74"/>
                <a:gd name="T8" fmla="*/ 19 w 64"/>
                <a:gd name="T9" fmla="*/ 4 h 74"/>
                <a:gd name="T10" fmla="*/ 4 w 64"/>
                <a:gd name="T11" fmla="*/ 21 h 74"/>
                <a:gd name="T12" fmla="*/ 3 w 64"/>
                <a:gd name="T13" fmla="*/ 34 h 74"/>
                <a:gd name="T14" fmla="*/ 1 w 64"/>
                <a:gd name="T15" fmla="*/ 36 h 74"/>
                <a:gd name="T16" fmla="*/ 1 w 64"/>
                <a:gd name="T17" fmla="*/ 45 h 74"/>
                <a:gd name="T18" fmla="*/ 7 w 64"/>
                <a:gd name="T19" fmla="*/ 54 h 74"/>
                <a:gd name="T20" fmla="*/ 32 w 64"/>
                <a:gd name="T21" fmla="*/ 74 h 74"/>
                <a:gd name="T22" fmla="*/ 57 w 64"/>
                <a:gd name="T23" fmla="*/ 54 h 74"/>
                <a:gd name="T24" fmla="*/ 63 w 64"/>
                <a:gd name="T25" fmla="*/ 45 h 74"/>
                <a:gd name="T26" fmla="*/ 63 w 64"/>
                <a:gd name="T27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4">
                  <a:moveTo>
                    <a:pt x="63" y="36"/>
                  </a:moveTo>
                  <a:cubicBezTo>
                    <a:pt x="62" y="35"/>
                    <a:pt x="62" y="34"/>
                    <a:pt x="61" y="34"/>
                  </a:cubicBezTo>
                  <a:cubicBezTo>
                    <a:pt x="61" y="28"/>
                    <a:pt x="61" y="25"/>
                    <a:pt x="61" y="21"/>
                  </a:cubicBezTo>
                  <a:cubicBezTo>
                    <a:pt x="59" y="9"/>
                    <a:pt x="50" y="0"/>
                    <a:pt x="33" y="0"/>
                  </a:cubicBezTo>
                  <a:cubicBezTo>
                    <a:pt x="24" y="0"/>
                    <a:pt x="26" y="4"/>
                    <a:pt x="19" y="4"/>
                  </a:cubicBezTo>
                  <a:cubicBezTo>
                    <a:pt x="7" y="5"/>
                    <a:pt x="5" y="15"/>
                    <a:pt x="4" y="21"/>
                  </a:cubicBezTo>
                  <a:cubicBezTo>
                    <a:pt x="3" y="25"/>
                    <a:pt x="3" y="28"/>
                    <a:pt x="3" y="34"/>
                  </a:cubicBezTo>
                  <a:cubicBezTo>
                    <a:pt x="3" y="34"/>
                    <a:pt x="2" y="35"/>
                    <a:pt x="1" y="36"/>
                  </a:cubicBezTo>
                  <a:cubicBezTo>
                    <a:pt x="0" y="38"/>
                    <a:pt x="0" y="42"/>
                    <a:pt x="1" y="45"/>
                  </a:cubicBezTo>
                  <a:cubicBezTo>
                    <a:pt x="3" y="49"/>
                    <a:pt x="5" y="52"/>
                    <a:pt x="7" y="54"/>
                  </a:cubicBezTo>
                  <a:cubicBezTo>
                    <a:pt x="10" y="66"/>
                    <a:pt x="20" y="74"/>
                    <a:pt x="32" y="74"/>
                  </a:cubicBezTo>
                  <a:cubicBezTo>
                    <a:pt x="44" y="74"/>
                    <a:pt x="54" y="66"/>
                    <a:pt x="57" y="54"/>
                  </a:cubicBezTo>
                  <a:cubicBezTo>
                    <a:pt x="60" y="52"/>
                    <a:pt x="62" y="49"/>
                    <a:pt x="63" y="45"/>
                  </a:cubicBezTo>
                  <a:cubicBezTo>
                    <a:pt x="64" y="42"/>
                    <a:pt x="64" y="38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E356C426-74DE-42F5-B02B-90C23DF29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5327650"/>
              <a:ext cx="452438" cy="192088"/>
            </a:xfrm>
            <a:custGeom>
              <a:avLst/>
              <a:gdLst>
                <a:gd name="T0" fmla="*/ 115 w 121"/>
                <a:gd name="T1" fmla="*/ 14 h 51"/>
                <a:gd name="T2" fmla="*/ 89 w 121"/>
                <a:gd name="T3" fmla="*/ 0 h 51"/>
                <a:gd name="T4" fmla="*/ 76 w 121"/>
                <a:gd name="T5" fmla="*/ 6 h 51"/>
                <a:gd name="T6" fmla="*/ 67 w 121"/>
                <a:gd name="T7" fmla="*/ 35 h 51"/>
                <a:gd name="T8" fmla="*/ 65 w 121"/>
                <a:gd name="T9" fmla="*/ 35 h 51"/>
                <a:gd name="T10" fmla="*/ 64 w 121"/>
                <a:gd name="T11" fmla="*/ 22 h 51"/>
                <a:gd name="T12" fmla="*/ 65 w 121"/>
                <a:gd name="T13" fmla="*/ 16 h 51"/>
                <a:gd name="T14" fmla="*/ 66 w 121"/>
                <a:gd name="T15" fmla="*/ 14 h 51"/>
                <a:gd name="T16" fmla="*/ 66 w 121"/>
                <a:gd name="T17" fmla="*/ 9 h 51"/>
                <a:gd name="T18" fmla="*/ 54 w 121"/>
                <a:gd name="T19" fmla="*/ 9 h 51"/>
                <a:gd name="T20" fmla="*/ 55 w 121"/>
                <a:gd name="T21" fmla="*/ 14 h 51"/>
                <a:gd name="T22" fmla="*/ 56 w 121"/>
                <a:gd name="T23" fmla="*/ 16 h 51"/>
                <a:gd name="T24" fmla="*/ 57 w 121"/>
                <a:gd name="T25" fmla="*/ 22 h 51"/>
                <a:gd name="T26" fmla="*/ 55 w 121"/>
                <a:gd name="T27" fmla="*/ 35 h 51"/>
                <a:gd name="T28" fmla="*/ 53 w 121"/>
                <a:gd name="T29" fmla="*/ 35 h 51"/>
                <a:gd name="T30" fmla="*/ 44 w 121"/>
                <a:gd name="T31" fmla="*/ 6 h 51"/>
                <a:gd name="T32" fmla="*/ 32 w 121"/>
                <a:gd name="T33" fmla="*/ 0 h 51"/>
                <a:gd name="T34" fmla="*/ 6 w 121"/>
                <a:gd name="T35" fmla="*/ 14 h 51"/>
                <a:gd name="T36" fmla="*/ 0 w 121"/>
                <a:gd name="T37" fmla="*/ 35 h 51"/>
                <a:gd name="T38" fmla="*/ 60 w 121"/>
                <a:gd name="T39" fmla="*/ 51 h 51"/>
                <a:gd name="T40" fmla="*/ 121 w 121"/>
                <a:gd name="T41" fmla="*/ 35 h 51"/>
                <a:gd name="T42" fmla="*/ 115 w 121"/>
                <a:gd name="T43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51">
                  <a:moveTo>
                    <a:pt x="115" y="14"/>
                  </a:moveTo>
                  <a:cubicBezTo>
                    <a:pt x="111" y="8"/>
                    <a:pt x="100" y="2"/>
                    <a:pt x="89" y="0"/>
                  </a:cubicBezTo>
                  <a:cubicBezTo>
                    <a:pt x="84" y="3"/>
                    <a:pt x="81" y="5"/>
                    <a:pt x="76" y="6"/>
                  </a:cubicBezTo>
                  <a:cubicBezTo>
                    <a:pt x="74" y="16"/>
                    <a:pt x="70" y="29"/>
                    <a:pt x="67" y="35"/>
                  </a:cubicBezTo>
                  <a:cubicBezTo>
                    <a:pt x="67" y="37"/>
                    <a:pt x="66" y="37"/>
                    <a:pt x="65" y="35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0"/>
                    <a:pt x="64" y="18"/>
                    <a:pt x="65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2"/>
                    <a:pt x="67" y="10"/>
                    <a:pt x="66" y="9"/>
                  </a:cubicBezTo>
                  <a:cubicBezTo>
                    <a:pt x="62" y="9"/>
                    <a:pt x="58" y="9"/>
                    <a:pt x="54" y="9"/>
                  </a:cubicBezTo>
                  <a:cubicBezTo>
                    <a:pt x="54" y="10"/>
                    <a:pt x="54" y="12"/>
                    <a:pt x="55" y="14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8"/>
                    <a:pt x="57" y="20"/>
                    <a:pt x="57" y="22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7"/>
                    <a:pt x="54" y="37"/>
                    <a:pt x="53" y="35"/>
                  </a:cubicBezTo>
                  <a:cubicBezTo>
                    <a:pt x="50" y="29"/>
                    <a:pt x="46" y="16"/>
                    <a:pt x="44" y="6"/>
                  </a:cubicBezTo>
                  <a:cubicBezTo>
                    <a:pt x="35" y="4"/>
                    <a:pt x="32" y="0"/>
                    <a:pt x="32" y="0"/>
                  </a:cubicBezTo>
                  <a:cubicBezTo>
                    <a:pt x="21" y="2"/>
                    <a:pt x="10" y="8"/>
                    <a:pt x="6" y="14"/>
                  </a:cubicBezTo>
                  <a:cubicBezTo>
                    <a:pt x="1" y="23"/>
                    <a:pt x="0" y="35"/>
                    <a:pt x="0" y="35"/>
                  </a:cubicBezTo>
                  <a:cubicBezTo>
                    <a:pt x="0" y="39"/>
                    <a:pt x="27" y="51"/>
                    <a:pt x="60" y="51"/>
                  </a:cubicBezTo>
                  <a:cubicBezTo>
                    <a:pt x="94" y="51"/>
                    <a:pt x="121" y="39"/>
                    <a:pt x="121" y="35"/>
                  </a:cubicBezTo>
                  <a:cubicBezTo>
                    <a:pt x="121" y="35"/>
                    <a:pt x="120" y="23"/>
                    <a:pt x="1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sp>
        <p:nvSpPr>
          <p:cNvPr id="126" name="TextBox 28">
            <a:extLst>
              <a:ext uri="{FF2B5EF4-FFF2-40B4-BE49-F238E27FC236}">
                <a16:creationId xmlns:a16="http://schemas.microsoft.com/office/drawing/2014/main" id="{1D2E2B79-5AFC-4FF8-8647-24A1778EE248}"/>
              </a:ext>
            </a:extLst>
          </p:cNvPr>
          <p:cNvSpPr txBox="1"/>
          <p:nvPr/>
        </p:nvSpPr>
        <p:spPr>
          <a:xfrm>
            <a:off x="752476" y="1353180"/>
            <a:ext cx="1863724" cy="369334"/>
          </a:xfrm>
          <a:prstGeom prst="rect">
            <a:avLst/>
          </a:prstGeom>
          <a:noFill/>
        </p:spPr>
        <p:txBody>
          <a:bodyPr wrap="square" lIns="91442" tIns="45721" rIns="91442" bIns="45721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j-lt"/>
              </a:rPr>
              <a:t>SAMPLE TEXT</a:t>
            </a:r>
          </a:p>
        </p:txBody>
      </p:sp>
      <p:sp>
        <p:nvSpPr>
          <p:cNvPr id="127" name="Rectangle 29">
            <a:extLst>
              <a:ext uri="{FF2B5EF4-FFF2-40B4-BE49-F238E27FC236}">
                <a16:creationId xmlns:a16="http://schemas.microsoft.com/office/drawing/2014/main" id="{C2F8A9E2-DA35-4560-BB24-7F4BDA494DF6}"/>
              </a:ext>
            </a:extLst>
          </p:cNvPr>
          <p:cNvSpPr/>
          <p:nvPr/>
        </p:nvSpPr>
        <p:spPr>
          <a:xfrm>
            <a:off x="752475" y="1613565"/>
            <a:ext cx="1981200" cy="431858"/>
          </a:xfrm>
          <a:prstGeom prst="rect">
            <a:avLst/>
          </a:prstGeom>
        </p:spPr>
        <p:txBody>
          <a:bodyPr lIns="91442" tIns="45721" rIns="91442" bIns="45721">
            <a:sp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make simply dummy text of the printing.</a:t>
            </a:r>
          </a:p>
        </p:txBody>
      </p:sp>
      <p:sp>
        <p:nvSpPr>
          <p:cNvPr id="128" name="Rectangle 30">
            <a:extLst>
              <a:ext uri="{FF2B5EF4-FFF2-40B4-BE49-F238E27FC236}">
                <a16:creationId xmlns:a16="http://schemas.microsoft.com/office/drawing/2014/main" id="{8644ADF3-4755-4DFD-973D-B71A6979DBFC}"/>
              </a:ext>
            </a:extLst>
          </p:cNvPr>
          <p:cNvSpPr/>
          <p:nvPr/>
        </p:nvSpPr>
        <p:spPr>
          <a:xfrm>
            <a:off x="685800" y="1438918"/>
            <a:ext cx="55563" cy="544586"/>
          </a:xfrm>
          <a:prstGeom prst="rect">
            <a:avLst/>
          </a:prstGeom>
          <a:solidFill>
            <a:srgbClr val="349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anchor="ctr"/>
          <a:lstStyle/>
          <a:p>
            <a:pPr algn="ctr"/>
            <a:endParaRPr lang="zh-CN" altLang="zh-CN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29" name="TextBox 33">
            <a:extLst>
              <a:ext uri="{FF2B5EF4-FFF2-40B4-BE49-F238E27FC236}">
                <a16:creationId xmlns:a16="http://schemas.microsoft.com/office/drawing/2014/main" id="{89F66329-C816-48D0-9F86-A5F014113C24}"/>
              </a:ext>
            </a:extLst>
          </p:cNvPr>
          <p:cNvSpPr txBox="1"/>
          <p:nvPr/>
        </p:nvSpPr>
        <p:spPr>
          <a:xfrm>
            <a:off x="1220788" y="2191493"/>
            <a:ext cx="1806575" cy="369334"/>
          </a:xfrm>
          <a:prstGeom prst="rect">
            <a:avLst/>
          </a:prstGeom>
          <a:noFill/>
        </p:spPr>
        <p:txBody>
          <a:bodyPr wrap="square" lIns="91442" tIns="45721" rIns="91442" bIns="45721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j-lt"/>
              </a:rPr>
              <a:t>SAMPLE TEXT</a:t>
            </a:r>
          </a:p>
        </p:txBody>
      </p:sp>
      <p:sp>
        <p:nvSpPr>
          <p:cNvPr id="130" name="Rectangle 34">
            <a:extLst>
              <a:ext uri="{FF2B5EF4-FFF2-40B4-BE49-F238E27FC236}">
                <a16:creationId xmlns:a16="http://schemas.microsoft.com/office/drawing/2014/main" id="{A73A86BE-AD19-4447-A663-EC85784A6FEC}"/>
              </a:ext>
            </a:extLst>
          </p:cNvPr>
          <p:cNvSpPr/>
          <p:nvPr/>
        </p:nvSpPr>
        <p:spPr>
          <a:xfrm>
            <a:off x="1220788" y="2451878"/>
            <a:ext cx="1981200" cy="431858"/>
          </a:xfrm>
          <a:prstGeom prst="rect">
            <a:avLst/>
          </a:prstGeom>
        </p:spPr>
        <p:txBody>
          <a:bodyPr lIns="91442" tIns="45721" rIns="91442" bIns="45721">
            <a:sp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make simply dummy text of the printing.</a:t>
            </a:r>
          </a:p>
        </p:txBody>
      </p:sp>
      <p:sp>
        <p:nvSpPr>
          <p:cNvPr id="131" name="Rectangle 35">
            <a:extLst>
              <a:ext uri="{FF2B5EF4-FFF2-40B4-BE49-F238E27FC236}">
                <a16:creationId xmlns:a16="http://schemas.microsoft.com/office/drawing/2014/main" id="{E92CA51C-8D02-4161-A471-4B99F1598535}"/>
              </a:ext>
            </a:extLst>
          </p:cNvPr>
          <p:cNvSpPr/>
          <p:nvPr/>
        </p:nvSpPr>
        <p:spPr>
          <a:xfrm>
            <a:off x="1154113" y="2277230"/>
            <a:ext cx="55562" cy="544586"/>
          </a:xfrm>
          <a:prstGeom prst="rect">
            <a:avLst/>
          </a:prstGeom>
          <a:solidFill>
            <a:srgbClr val="349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anchor="ctr"/>
          <a:lstStyle/>
          <a:p>
            <a:pPr algn="ctr"/>
            <a:endParaRPr lang="zh-CN" altLang="zh-CN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32" name="TextBox 36">
            <a:extLst>
              <a:ext uri="{FF2B5EF4-FFF2-40B4-BE49-F238E27FC236}">
                <a16:creationId xmlns:a16="http://schemas.microsoft.com/office/drawing/2014/main" id="{09F3A4B7-DF9B-4B97-9695-104225089FEF}"/>
              </a:ext>
            </a:extLst>
          </p:cNvPr>
          <p:cNvSpPr txBox="1"/>
          <p:nvPr/>
        </p:nvSpPr>
        <p:spPr>
          <a:xfrm>
            <a:off x="1814512" y="3085376"/>
            <a:ext cx="1943101" cy="369334"/>
          </a:xfrm>
          <a:prstGeom prst="rect">
            <a:avLst/>
          </a:prstGeom>
          <a:noFill/>
        </p:spPr>
        <p:txBody>
          <a:bodyPr wrap="square" lIns="91442" tIns="45721" rIns="91442" bIns="45721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j-lt"/>
              </a:rPr>
              <a:t>SAMPLE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TEXT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10DE140C-0A8D-4C59-8D9D-4A2F468CC994}"/>
              </a:ext>
            </a:extLst>
          </p:cNvPr>
          <p:cNvSpPr/>
          <p:nvPr/>
        </p:nvSpPr>
        <p:spPr>
          <a:xfrm>
            <a:off x="1814513" y="3345762"/>
            <a:ext cx="1981200" cy="431858"/>
          </a:xfrm>
          <a:prstGeom prst="rect">
            <a:avLst/>
          </a:prstGeom>
        </p:spPr>
        <p:txBody>
          <a:bodyPr lIns="91442" tIns="45721" rIns="91442" bIns="45721">
            <a:sp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make simply dummy text of the printing.</a:t>
            </a:r>
          </a:p>
        </p:txBody>
      </p:sp>
      <p:sp>
        <p:nvSpPr>
          <p:cNvPr id="134" name="Rectangle 38">
            <a:extLst>
              <a:ext uri="{FF2B5EF4-FFF2-40B4-BE49-F238E27FC236}">
                <a16:creationId xmlns:a16="http://schemas.microsoft.com/office/drawing/2014/main" id="{A1E17D64-64A0-4362-933A-6E6097B1AA6F}"/>
              </a:ext>
            </a:extLst>
          </p:cNvPr>
          <p:cNvSpPr/>
          <p:nvPr/>
        </p:nvSpPr>
        <p:spPr>
          <a:xfrm>
            <a:off x="1747838" y="3171113"/>
            <a:ext cx="53975" cy="544585"/>
          </a:xfrm>
          <a:prstGeom prst="rect">
            <a:avLst/>
          </a:prstGeom>
          <a:solidFill>
            <a:srgbClr val="349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anchor="ctr"/>
          <a:lstStyle/>
          <a:p>
            <a:pPr algn="ctr"/>
            <a:endParaRPr lang="zh-CN" altLang="zh-CN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39">
            <a:extLst>
              <a:ext uri="{FF2B5EF4-FFF2-40B4-BE49-F238E27FC236}">
                <a16:creationId xmlns:a16="http://schemas.microsoft.com/office/drawing/2014/main" id="{FE1229DB-05D8-44BB-865E-9D0ABD9AADD8}"/>
              </a:ext>
            </a:extLst>
          </p:cNvPr>
          <p:cNvSpPr txBox="1"/>
          <p:nvPr/>
        </p:nvSpPr>
        <p:spPr>
          <a:xfrm>
            <a:off x="2362200" y="3944330"/>
            <a:ext cx="1922464" cy="369334"/>
          </a:xfrm>
          <a:prstGeom prst="rect">
            <a:avLst/>
          </a:prstGeom>
          <a:noFill/>
        </p:spPr>
        <p:txBody>
          <a:bodyPr wrap="square" lIns="91442" tIns="45721" rIns="91442" bIns="45721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j-lt"/>
              </a:rPr>
              <a:t>SAMPLE TEXT</a:t>
            </a:r>
          </a:p>
        </p:txBody>
      </p:sp>
      <p:sp>
        <p:nvSpPr>
          <p:cNvPr id="136" name="Rectangle 40">
            <a:extLst>
              <a:ext uri="{FF2B5EF4-FFF2-40B4-BE49-F238E27FC236}">
                <a16:creationId xmlns:a16="http://schemas.microsoft.com/office/drawing/2014/main" id="{9CDBCC4B-2FE4-48D7-80F7-5CB29A93416E}"/>
              </a:ext>
            </a:extLst>
          </p:cNvPr>
          <p:cNvSpPr/>
          <p:nvPr/>
        </p:nvSpPr>
        <p:spPr>
          <a:xfrm>
            <a:off x="2362200" y="4204715"/>
            <a:ext cx="1981200" cy="431858"/>
          </a:xfrm>
          <a:prstGeom prst="rect">
            <a:avLst/>
          </a:prstGeom>
        </p:spPr>
        <p:txBody>
          <a:bodyPr lIns="91442" tIns="45721" rIns="91442" bIns="45721">
            <a:sp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make simply dummy text of the printing.</a:t>
            </a:r>
          </a:p>
        </p:txBody>
      </p:sp>
      <p:sp>
        <p:nvSpPr>
          <p:cNvPr id="137" name="Rectangle 41">
            <a:extLst>
              <a:ext uri="{FF2B5EF4-FFF2-40B4-BE49-F238E27FC236}">
                <a16:creationId xmlns:a16="http://schemas.microsoft.com/office/drawing/2014/main" id="{44D546B2-E694-44EE-9EF6-73DD34E5E70C}"/>
              </a:ext>
            </a:extLst>
          </p:cNvPr>
          <p:cNvSpPr/>
          <p:nvPr/>
        </p:nvSpPr>
        <p:spPr>
          <a:xfrm>
            <a:off x="2295526" y="4030067"/>
            <a:ext cx="55563" cy="544586"/>
          </a:xfrm>
          <a:prstGeom prst="rect">
            <a:avLst/>
          </a:prstGeom>
          <a:solidFill>
            <a:srgbClr val="349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anchor="ctr"/>
          <a:lstStyle/>
          <a:p>
            <a:pPr algn="ctr"/>
            <a:endParaRPr lang="zh-CN" altLang="zh-CN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8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2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6" grpId="0"/>
      <p:bldP spid="127" grpId="0"/>
      <p:bldP spid="128" grpId="0" animBg="1"/>
      <p:bldP spid="129" grpId="0"/>
      <p:bldP spid="130" grpId="0"/>
      <p:bldP spid="131" grpId="0" animBg="1"/>
      <p:bldP spid="132" grpId="0"/>
      <p:bldP spid="133" grpId="0"/>
      <p:bldP spid="134" grpId="0" animBg="1"/>
      <p:bldP spid="135" grpId="0"/>
      <p:bldP spid="136" grpId="0"/>
      <p:bldP spid="1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>
            <a:spLocks noChangeAspect="1"/>
          </p:cNvSpPr>
          <p:nvPr/>
        </p:nvSpPr>
        <p:spPr>
          <a:xfrm>
            <a:off x="1166844" y="1183072"/>
            <a:ext cx="2768206" cy="2768206"/>
          </a:xfrm>
          <a:prstGeom prst="blockArc">
            <a:avLst>
              <a:gd name="adj1" fmla="val 1093135"/>
              <a:gd name="adj2" fmla="val 20040895"/>
              <a:gd name="adj3" fmla="val 191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空心弧 2"/>
          <p:cNvSpPr>
            <a:spLocks noChangeAspect="1"/>
          </p:cNvSpPr>
          <p:nvPr/>
        </p:nvSpPr>
        <p:spPr>
          <a:xfrm>
            <a:off x="1074570" y="1090798"/>
            <a:ext cx="2952753" cy="2952753"/>
          </a:xfrm>
          <a:prstGeom prst="blockArc">
            <a:avLst>
              <a:gd name="adj1" fmla="val 1106124"/>
              <a:gd name="adj2" fmla="val 17267002"/>
              <a:gd name="adj3" fmla="val 18336"/>
            </a:avLst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空心弧 3"/>
          <p:cNvSpPr>
            <a:spLocks noChangeAspect="1"/>
          </p:cNvSpPr>
          <p:nvPr/>
        </p:nvSpPr>
        <p:spPr>
          <a:xfrm>
            <a:off x="982297" y="998525"/>
            <a:ext cx="3137300" cy="3137300"/>
          </a:xfrm>
          <a:prstGeom prst="blockArc">
            <a:avLst>
              <a:gd name="adj1" fmla="val 1151168"/>
              <a:gd name="adj2" fmla="val 14453560"/>
              <a:gd name="adj3" fmla="val 1837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>
            <a:spLocks noChangeAspect="1"/>
          </p:cNvSpPr>
          <p:nvPr/>
        </p:nvSpPr>
        <p:spPr>
          <a:xfrm>
            <a:off x="890023" y="906251"/>
            <a:ext cx="3321847" cy="3321847"/>
          </a:xfrm>
          <a:prstGeom prst="blockArc">
            <a:avLst>
              <a:gd name="adj1" fmla="val 1134833"/>
              <a:gd name="adj2" fmla="val 12891468"/>
              <a:gd name="adj3" fmla="val 17894"/>
            </a:avLst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2140764" y="2143274"/>
            <a:ext cx="820365" cy="847801"/>
            <a:chOff x="2404774" y="2301787"/>
            <a:chExt cx="474663" cy="490538"/>
          </a:xfrm>
          <a:solidFill>
            <a:schemeClr val="bg1">
              <a:lumMod val="50000"/>
            </a:schemeClr>
          </a:solidFill>
        </p:grpSpPr>
        <p:sp>
          <p:nvSpPr>
            <p:cNvPr id="7" name="Freeform 395"/>
            <p:cNvSpPr>
              <a:spLocks/>
            </p:cNvSpPr>
            <p:nvPr/>
          </p:nvSpPr>
          <p:spPr bwMode="auto">
            <a:xfrm>
              <a:off x="2515899" y="2362112"/>
              <a:ext cx="363538" cy="430213"/>
            </a:xfrm>
            <a:custGeom>
              <a:avLst/>
              <a:gdLst>
                <a:gd name="T0" fmla="*/ 223 w 229"/>
                <a:gd name="T1" fmla="*/ 146 h 271"/>
                <a:gd name="T2" fmla="*/ 229 w 229"/>
                <a:gd name="T3" fmla="*/ 157 h 271"/>
                <a:gd name="T4" fmla="*/ 225 w 229"/>
                <a:gd name="T5" fmla="*/ 169 h 271"/>
                <a:gd name="T6" fmla="*/ 220 w 229"/>
                <a:gd name="T7" fmla="*/ 173 h 271"/>
                <a:gd name="T8" fmla="*/ 207 w 229"/>
                <a:gd name="T9" fmla="*/ 174 h 271"/>
                <a:gd name="T10" fmla="*/ 174 w 229"/>
                <a:gd name="T11" fmla="*/ 151 h 271"/>
                <a:gd name="T12" fmla="*/ 197 w 229"/>
                <a:gd name="T13" fmla="*/ 177 h 271"/>
                <a:gd name="T14" fmla="*/ 202 w 229"/>
                <a:gd name="T15" fmla="*/ 182 h 271"/>
                <a:gd name="T16" fmla="*/ 203 w 229"/>
                <a:gd name="T17" fmla="*/ 195 h 271"/>
                <a:gd name="T18" fmla="*/ 200 w 229"/>
                <a:gd name="T19" fmla="*/ 201 h 271"/>
                <a:gd name="T20" fmla="*/ 188 w 229"/>
                <a:gd name="T21" fmla="*/ 207 h 271"/>
                <a:gd name="T22" fmla="*/ 177 w 229"/>
                <a:gd name="T23" fmla="*/ 203 h 271"/>
                <a:gd name="T24" fmla="*/ 144 w 229"/>
                <a:gd name="T25" fmla="*/ 187 h 271"/>
                <a:gd name="T26" fmla="*/ 172 w 229"/>
                <a:gd name="T27" fmla="*/ 210 h 271"/>
                <a:gd name="T28" fmla="*/ 178 w 229"/>
                <a:gd name="T29" fmla="*/ 221 h 271"/>
                <a:gd name="T30" fmla="*/ 174 w 229"/>
                <a:gd name="T31" fmla="*/ 233 h 271"/>
                <a:gd name="T32" fmla="*/ 168 w 229"/>
                <a:gd name="T33" fmla="*/ 237 h 271"/>
                <a:gd name="T34" fmla="*/ 155 w 229"/>
                <a:gd name="T35" fmla="*/ 238 h 271"/>
                <a:gd name="T36" fmla="*/ 123 w 229"/>
                <a:gd name="T37" fmla="*/ 213 h 271"/>
                <a:gd name="T38" fmla="*/ 145 w 229"/>
                <a:gd name="T39" fmla="*/ 241 h 271"/>
                <a:gd name="T40" fmla="*/ 150 w 229"/>
                <a:gd name="T41" fmla="*/ 246 h 271"/>
                <a:gd name="T42" fmla="*/ 152 w 229"/>
                <a:gd name="T43" fmla="*/ 258 h 271"/>
                <a:gd name="T44" fmla="*/ 148 w 229"/>
                <a:gd name="T45" fmla="*/ 265 h 271"/>
                <a:gd name="T46" fmla="*/ 136 w 229"/>
                <a:gd name="T47" fmla="*/ 271 h 271"/>
                <a:gd name="T48" fmla="*/ 124 w 229"/>
                <a:gd name="T49" fmla="*/ 267 h 271"/>
                <a:gd name="T50" fmla="*/ 96 w 229"/>
                <a:gd name="T51" fmla="*/ 243 h 271"/>
                <a:gd name="T52" fmla="*/ 106 w 229"/>
                <a:gd name="T53" fmla="*/ 223 h 271"/>
                <a:gd name="T54" fmla="*/ 108 w 229"/>
                <a:gd name="T55" fmla="*/ 221 h 271"/>
                <a:gd name="T56" fmla="*/ 110 w 229"/>
                <a:gd name="T57" fmla="*/ 212 h 271"/>
                <a:gd name="T58" fmla="*/ 109 w 229"/>
                <a:gd name="T59" fmla="*/ 205 h 271"/>
                <a:gd name="T60" fmla="*/ 104 w 229"/>
                <a:gd name="T61" fmla="*/ 196 h 271"/>
                <a:gd name="T62" fmla="*/ 100 w 229"/>
                <a:gd name="T63" fmla="*/ 193 h 271"/>
                <a:gd name="T64" fmla="*/ 91 w 229"/>
                <a:gd name="T65" fmla="*/ 188 h 271"/>
                <a:gd name="T66" fmla="*/ 83 w 229"/>
                <a:gd name="T67" fmla="*/ 187 h 271"/>
                <a:gd name="T68" fmla="*/ 75 w 229"/>
                <a:gd name="T69" fmla="*/ 188 h 271"/>
                <a:gd name="T70" fmla="*/ 69 w 229"/>
                <a:gd name="T71" fmla="*/ 193 h 271"/>
                <a:gd name="T72" fmla="*/ 50 w 229"/>
                <a:gd name="T73" fmla="*/ 207 h 271"/>
                <a:gd name="T74" fmla="*/ 64 w 229"/>
                <a:gd name="T75" fmla="*/ 189 h 271"/>
                <a:gd name="T76" fmla="*/ 68 w 229"/>
                <a:gd name="T77" fmla="*/ 182 h 271"/>
                <a:gd name="T78" fmla="*/ 68 w 229"/>
                <a:gd name="T79" fmla="*/ 174 h 271"/>
                <a:gd name="T80" fmla="*/ 64 w 229"/>
                <a:gd name="T81" fmla="*/ 166 h 271"/>
                <a:gd name="T82" fmla="*/ 58 w 229"/>
                <a:gd name="T83" fmla="*/ 158 h 271"/>
                <a:gd name="T84" fmla="*/ 54 w 229"/>
                <a:gd name="T85" fmla="*/ 156 h 271"/>
                <a:gd name="T86" fmla="*/ 45 w 229"/>
                <a:gd name="T87" fmla="*/ 153 h 271"/>
                <a:gd name="T88" fmla="*/ 36 w 229"/>
                <a:gd name="T89" fmla="*/ 153 h 271"/>
                <a:gd name="T90" fmla="*/ 29 w 229"/>
                <a:gd name="T91" fmla="*/ 157 h 271"/>
                <a:gd name="T92" fmla="*/ 13 w 229"/>
                <a:gd name="T93" fmla="*/ 176 h 271"/>
                <a:gd name="T94" fmla="*/ 21 w 229"/>
                <a:gd name="T95" fmla="*/ 156 h 271"/>
                <a:gd name="T96" fmla="*/ 24 w 229"/>
                <a:gd name="T97" fmla="*/ 152 h 271"/>
                <a:gd name="T98" fmla="*/ 25 w 229"/>
                <a:gd name="T99" fmla="*/ 144 h 271"/>
                <a:gd name="T100" fmla="*/ 24 w 229"/>
                <a:gd name="T101" fmla="*/ 136 h 271"/>
                <a:gd name="T102" fmla="*/ 19 w 229"/>
                <a:gd name="T103" fmla="*/ 128 h 271"/>
                <a:gd name="T104" fmla="*/ 15 w 229"/>
                <a:gd name="T105" fmla="*/ 124 h 271"/>
                <a:gd name="T106" fmla="*/ 0 w 229"/>
                <a:gd name="T107" fmla="*/ 118 h 271"/>
                <a:gd name="T108" fmla="*/ 194 w 229"/>
                <a:gd name="T109" fmla="*/ 123 h 271"/>
                <a:gd name="T110" fmla="*/ 223 w 229"/>
                <a:gd name="T111" fmla="*/ 14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271">
                  <a:moveTo>
                    <a:pt x="223" y="146"/>
                  </a:moveTo>
                  <a:lnTo>
                    <a:pt x="223" y="146"/>
                  </a:lnTo>
                  <a:lnTo>
                    <a:pt x="227" y="151"/>
                  </a:lnTo>
                  <a:lnTo>
                    <a:pt x="229" y="157"/>
                  </a:lnTo>
                  <a:lnTo>
                    <a:pt x="228" y="163"/>
                  </a:lnTo>
                  <a:lnTo>
                    <a:pt x="225" y="169"/>
                  </a:lnTo>
                  <a:lnTo>
                    <a:pt x="225" y="169"/>
                  </a:lnTo>
                  <a:lnTo>
                    <a:pt x="220" y="173"/>
                  </a:lnTo>
                  <a:lnTo>
                    <a:pt x="214" y="176"/>
                  </a:lnTo>
                  <a:lnTo>
                    <a:pt x="207" y="174"/>
                  </a:lnTo>
                  <a:lnTo>
                    <a:pt x="202" y="172"/>
                  </a:lnTo>
                  <a:lnTo>
                    <a:pt x="174" y="151"/>
                  </a:lnTo>
                  <a:lnTo>
                    <a:pt x="170" y="156"/>
                  </a:lnTo>
                  <a:lnTo>
                    <a:pt x="197" y="177"/>
                  </a:lnTo>
                  <a:lnTo>
                    <a:pt x="197" y="177"/>
                  </a:lnTo>
                  <a:lnTo>
                    <a:pt x="202" y="182"/>
                  </a:lnTo>
                  <a:lnTo>
                    <a:pt x="203" y="188"/>
                  </a:lnTo>
                  <a:lnTo>
                    <a:pt x="203" y="195"/>
                  </a:lnTo>
                  <a:lnTo>
                    <a:pt x="200" y="201"/>
                  </a:lnTo>
                  <a:lnTo>
                    <a:pt x="200" y="201"/>
                  </a:lnTo>
                  <a:lnTo>
                    <a:pt x="194" y="205"/>
                  </a:lnTo>
                  <a:lnTo>
                    <a:pt x="188" y="207"/>
                  </a:lnTo>
                  <a:lnTo>
                    <a:pt x="182" y="206"/>
                  </a:lnTo>
                  <a:lnTo>
                    <a:pt x="177" y="203"/>
                  </a:lnTo>
                  <a:lnTo>
                    <a:pt x="149" y="182"/>
                  </a:lnTo>
                  <a:lnTo>
                    <a:pt x="144" y="187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75" y="215"/>
                  </a:lnTo>
                  <a:lnTo>
                    <a:pt x="178" y="221"/>
                  </a:lnTo>
                  <a:lnTo>
                    <a:pt x="177" y="227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68" y="237"/>
                  </a:lnTo>
                  <a:lnTo>
                    <a:pt x="163" y="240"/>
                  </a:lnTo>
                  <a:lnTo>
                    <a:pt x="155" y="238"/>
                  </a:lnTo>
                  <a:lnTo>
                    <a:pt x="150" y="236"/>
                  </a:lnTo>
                  <a:lnTo>
                    <a:pt x="123" y="213"/>
                  </a:lnTo>
                  <a:lnTo>
                    <a:pt x="119" y="218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50" y="246"/>
                  </a:lnTo>
                  <a:lnTo>
                    <a:pt x="152" y="252"/>
                  </a:lnTo>
                  <a:lnTo>
                    <a:pt x="152" y="25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3" y="268"/>
                  </a:lnTo>
                  <a:lnTo>
                    <a:pt x="136" y="271"/>
                  </a:lnTo>
                  <a:lnTo>
                    <a:pt x="130" y="270"/>
                  </a:lnTo>
                  <a:lnTo>
                    <a:pt x="124" y="267"/>
                  </a:lnTo>
                  <a:lnTo>
                    <a:pt x="98" y="246"/>
                  </a:lnTo>
                  <a:lnTo>
                    <a:pt x="96" y="243"/>
                  </a:lnTo>
                  <a:lnTo>
                    <a:pt x="93" y="241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8" y="221"/>
                  </a:lnTo>
                  <a:lnTo>
                    <a:pt x="109" y="217"/>
                  </a:lnTo>
                  <a:lnTo>
                    <a:pt x="110" y="212"/>
                  </a:lnTo>
                  <a:lnTo>
                    <a:pt x="109" y="208"/>
                  </a:lnTo>
                  <a:lnTo>
                    <a:pt x="109" y="205"/>
                  </a:lnTo>
                  <a:lnTo>
                    <a:pt x="106" y="200"/>
                  </a:lnTo>
                  <a:lnTo>
                    <a:pt x="104" y="196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96" y="191"/>
                  </a:lnTo>
                  <a:lnTo>
                    <a:pt x="91" y="188"/>
                  </a:lnTo>
                  <a:lnTo>
                    <a:pt x="88" y="187"/>
                  </a:lnTo>
                  <a:lnTo>
                    <a:pt x="83" y="187"/>
                  </a:lnTo>
                  <a:lnTo>
                    <a:pt x="79" y="187"/>
                  </a:lnTo>
                  <a:lnTo>
                    <a:pt x="75" y="188"/>
                  </a:lnTo>
                  <a:lnTo>
                    <a:pt x="71" y="191"/>
                  </a:lnTo>
                  <a:lnTo>
                    <a:pt x="69" y="193"/>
                  </a:lnTo>
                  <a:lnTo>
                    <a:pt x="55" y="211"/>
                  </a:lnTo>
                  <a:lnTo>
                    <a:pt x="50" y="207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5" y="186"/>
                  </a:lnTo>
                  <a:lnTo>
                    <a:pt x="68" y="182"/>
                  </a:lnTo>
                  <a:lnTo>
                    <a:pt x="68" y="178"/>
                  </a:lnTo>
                  <a:lnTo>
                    <a:pt x="68" y="174"/>
                  </a:lnTo>
                  <a:lnTo>
                    <a:pt x="66" y="169"/>
                  </a:lnTo>
                  <a:lnTo>
                    <a:pt x="64" y="166"/>
                  </a:lnTo>
                  <a:lnTo>
                    <a:pt x="61" y="162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49" y="154"/>
                  </a:lnTo>
                  <a:lnTo>
                    <a:pt x="45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3" y="154"/>
                  </a:lnTo>
                  <a:lnTo>
                    <a:pt x="29" y="157"/>
                  </a:lnTo>
                  <a:lnTo>
                    <a:pt x="26" y="159"/>
                  </a:lnTo>
                  <a:lnTo>
                    <a:pt x="13" y="176"/>
                  </a:lnTo>
                  <a:lnTo>
                    <a:pt x="8" y="172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4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5" y="139"/>
                  </a:lnTo>
                  <a:lnTo>
                    <a:pt x="24" y="136"/>
                  </a:lnTo>
                  <a:lnTo>
                    <a:pt x="21" y="132"/>
                  </a:lnTo>
                  <a:lnTo>
                    <a:pt x="19" y="128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8" y="121"/>
                  </a:lnTo>
                  <a:lnTo>
                    <a:pt x="0" y="118"/>
                  </a:lnTo>
                  <a:lnTo>
                    <a:pt x="43" y="0"/>
                  </a:lnTo>
                  <a:lnTo>
                    <a:pt x="194" y="123"/>
                  </a:lnTo>
                  <a:lnTo>
                    <a:pt x="195" y="124"/>
                  </a:lnTo>
                  <a:lnTo>
                    <a:pt x="223" y="1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96"/>
            <p:cNvSpPr>
              <a:spLocks/>
            </p:cNvSpPr>
            <p:nvPr/>
          </p:nvSpPr>
          <p:spPr bwMode="auto">
            <a:xfrm>
              <a:off x="2680999" y="2301787"/>
              <a:ext cx="188913" cy="161925"/>
            </a:xfrm>
            <a:custGeom>
              <a:avLst/>
              <a:gdLst>
                <a:gd name="T0" fmla="*/ 113 w 119"/>
                <a:gd name="T1" fmla="*/ 75 h 102"/>
                <a:gd name="T2" fmla="*/ 113 w 119"/>
                <a:gd name="T3" fmla="*/ 75 h 102"/>
                <a:gd name="T4" fmla="*/ 116 w 119"/>
                <a:gd name="T5" fmla="*/ 80 h 102"/>
                <a:gd name="T6" fmla="*/ 119 w 119"/>
                <a:gd name="T7" fmla="*/ 85 h 102"/>
                <a:gd name="T8" fmla="*/ 118 w 119"/>
                <a:gd name="T9" fmla="*/ 91 h 102"/>
                <a:gd name="T10" fmla="*/ 115 w 119"/>
                <a:gd name="T11" fmla="*/ 97 h 102"/>
                <a:gd name="T12" fmla="*/ 115 w 119"/>
                <a:gd name="T13" fmla="*/ 97 h 102"/>
                <a:gd name="T14" fmla="*/ 110 w 119"/>
                <a:gd name="T15" fmla="*/ 101 h 102"/>
                <a:gd name="T16" fmla="*/ 104 w 119"/>
                <a:gd name="T17" fmla="*/ 102 h 102"/>
                <a:gd name="T18" fmla="*/ 99 w 119"/>
                <a:gd name="T19" fmla="*/ 102 h 102"/>
                <a:gd name="T20" fmla="*/ 93 w 119"/>
                <a:gd name="T21" fmla="*/ 99 h 102"/>
                <a:gd name="T22" fmla="*/ 6 w 119"/>
                <a:gd name="T23" fmla="*/ 27 h 102"/>
                <a:gd name="T24" fmla="*/ 6 w 119"/>
                <a:gd name="T25" fmla="*/ 27 h 102"/>
                <a:gd name="T26" fmla="*/ 1 w 119"/>
                <a:gd name="T27" fmla="*/ 22 h 102"/>
                <a:gd name="T28" fmla="*/ 0 w 119"/>
                <a:gd name="T29" fmla="*/ 16 h 102"/>
                <a:gd name="T30" fmla="*/ 1 w 119"/>
                <a:gd name="T31" fmla="*/ 11 h 102"/>
                <a:gd name="T32" fmla="*/ 4 w 119"/>
                <a:gd name="T33" fmla="*/ 5 h 102"/>
                <a:gd name="T34" fmla="*/ 4 w 119"/>
                <a:gd name="T35" fmla="*/ 5 h 102"/>
                <a:gd name="T36" fmla="*/ 6 w 119"/>
                <a:gd name="T37" fmla="*/ 2 h 102"/>
                <a:gd name="T38" fmla="*/ 9 w 119"/>
                <a:gd name="T39" fmla="*/ 1 h 102"/>
                <a:gd name="T40" fmla="*/ 15 w 119"/>
                <a:gd name="T41" fmla="*/ 0 h 102"/>
                <a:gd name="T42" fmla="*/ 15 w 119"/>
                <a:gd name="T43" fmla="*/ 0 h 102"/>
                <a:gd name="T44" fmla="*/ 21 w 119"/>
                <a:gd name="T45" fmla="*/ 0 h 102"/>
                <a:gd name="T46" fmla="*/ 25 w 119"/>
                <a:gd name="T47" fmla="*/ 3 h 102"/>
                <a:gd name="T48" fmla="*/ 113 w 119"/>
                <a:gd name="T49" fmla="*/ 7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02">
                  <a:moveTo>
                    <a:pt x="113" y="75"/>
                  </a:moveTo>
                  <a:lnTo>
                    <a:pt x="113" y="75"/>
                  </a:lnTo>
                  <a:lnTo>
                    <a:pt x="116" y="80"/>
                  </a:lnTo>
                  <a:lnTo>
                    <a:pt x="119" y="85"/>
                  </a:lnTo>
                  <a:lnTo>
                    <a:pt x="118" y="91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0" y="101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3" y="9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113" y="7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397"/>
            <p:cNvSpPr>
              <a:spLocks/>
            </p:cNvSpPr>
            <p:nvPr/>
          </p:nvSpPr>
          <p:spPr bwMode="auto">
            <a:xfrm>
              <a:off x="2620674" y="2346237"/>
              <a:ext cx="212725" cy="177800"/>
            </a:xfrm>
            <a:custGeom>
              <a:avLst/>
              <a:gdLst>
                <a:gd name="T0" fmla="*/ 134 w 134"/>
                <a:gd name="T1" fmla="*/ 83 h 112"/>
                <a:gd name="T2" fmla="*/ 117 w 134"/>
                <a:gd name="T3" fmla="*/ 112 h 112"/>
                <a:gd name="T4" fmla="*/ 0 w 134"/>
                <a:gd name="T5" fmla="*/ 17 h 112"/>
                <a:gd name="T6" fmla="*/ 35 w 134"/>
                <a:gd name="T7" fmla="*/ 0 h 112"/>
                <a:gd name="T8" fmla="*/ 134 w 134"/>
                <a:gd name="T9" fmla="*/ 8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12">
                  <a:moveTo>
                    <a:pt x="134" y="83"/>
                  </a:moveTo>
                  <a:lnTo>
                    <a:pt x="117" y="112"/>
                  </a:lnTo>
                  <a:lnTo>
                    <a:pt x="0" y="17"/>
                  </a:lnTo>
                  <a:lnTo>
                    <a:pt x="35" y="0"/>
                  </a:lnTo>
                  <a:lnTo>
                    <a:pt x="134" y="8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398"/>
            <p:cNvSpPr>
              <a:spLocks/>
            </p:cNvSpPr>
            <p:nvPr/>
          </p:nvSpPr>
          <p:spPr bwMode="auto">
            <a:xfrm>
              <a:off x="2587337" y="2671675"/>
              <a:ext cx="88900" cy="98425"/>
            </a:xfrm>
            <a:custGeom>
              <a:avLst/>
              <a:gdLst>
                <a:gd name="T0" fmla="*/ 50 w 56"/>
                <a:gd name="T1" fmla="*/ 3 h 62"/>
                <a:gd name="T2" fmla="*/ 50 w 56"/>
                <a:gd name="T3" fmla="*/ 3 h 62"/>
                <a:gd name="T4" fmla="*/ 55 w 56"/>
                <a:gd name="T5" fmla="*/ 8 h 62"/>
                <a:gd name="T6" fmla="*/ 56 w 56"/>
                <a:gd name="T7" fmla="*/ 15 h 62"/>
                <a:gd name="T8" fmla="*/ 56 w 56"/>
                <a:gd name="T9" fmla="*/ 21 h 62"/>
                <a:gd name="T10" fmla="*/ 53 w 56"/>
                <a:gd name="T11" fmla="*/ 27 h 62"/>
                <a:gd name="T12" fmla="*/ 30 w 56"/>
                <a:gd name="T13" fmla="*/ 56 h 62"/>
                <a:gd name="T14" fmla="*/ 30 w 56"/>
                <a:gd name="T15" fmla="*/ 56 h 62"/>
                <a:gd name="T16" fmla="*/ 25 w 56"/>
                <a:gd name="T17" fmla="*/ 60 h 62"/>
                <a:gd name="T18" fmla="*/ 19 w 56"/>
                <a:gd name="T19" fmla="*/ 62 h 62"/>
                <a:gd name="T20" fmla="*/ 13 w 56"/>
                <a:gd name="T21" fmla="*/ 61 h 62"/>
                <a:gd name="T22" fmla="*/ 6 w 56"/>
                <a:gd name="T23" fmla="*/ 58 h 62"/>
                <a:gd name="T24" fmla="*/ 6 w 56"/>
                <a:gd name="T25" fmla="*/ 58 h 62"/>
                <a:gd name="T26" fmla="*/ 4 w 56"/>
                <a:gd name="T27" fmla="*/ 56 h 62"/>
                <a:gd name="T28" fmla="*/ 1 w 56"/>
                <a:gd name="T29" fmla="*/ 52 h 62"/>
                <a:gd name="T30" fmla="*/ 0 w 56"/>
                <a:gd name="T31" fmla="*/ 48 h 62"/>
                <a:gd name="T32" fmla="*/ 0 w 56"/>
                <a:gd name="T33" fmla="*/ 45 h 62"/>
                <a:gd name="T34" fmla="*/ 0 w 56"/>
                <a:gd name="T35" fmla="*/ 45 h 62"/>
                <a:gd name="T36" fmla="*/ 1 w 56"/>
                <a:gd name="T37" fmla="*/ 40 h 62"/>
                <a:gd name="T38" fmla="*/ 4 w 56"/>
                <a:gd name="T39" fmla="*/ 35 h 62"/>
                <a:gd name="T40" fmla="*/ 26 w 56"/>
                <a:gd name="T41" fmla="*/ 6 h 62"/>
                <a:gd name="T42" fmla="*/ 26 w 56"/>
                <a:gd name="T43" fmla="*/ 6 h 62"/>
                <a:gd name="T44" fmla="*/ 33 w 56"/>
                <a:gd name="T45" fmla="*/ 2 h 62"/>
                <a:gd name="T46" fmla="*/ 38 w 56"/>
                <a:gd name="T47" fmla="*/ 0 h 62"/>
                <a:gd name="T48" fmla="*/ 45 w 56"/>
                <a:gd name="T49" fmla="*/ 1 h 62"/>
                <a:gd name="T50" fmla="*/ 50 w 56"/>
                <a:gd name="T51" fmla="*/ 3 h 62"/>
                <a:gd name="T52" fmla="*/ 50 w 56"/>
                <a:gd name="T5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2">
                  <a:moveTo>
                    <a:pt x="50" y="3"/>
                  </a:moveTo>
                  <a:lnTo>
                    <a:pt x="50" y="3"/>
                  </a:lnTo>
                  <a:lnTo>
                    <a:pt x="55" y="8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399"/>
            <p:cNvSpPr>
              <a:spLocks/>
            </p:cNvSpPr>
            <p:nvPr/>
          </p:nvSpPr>
          <p:spPr bwMode="auto">
            <a:xfrm>
              <a:off x="2522249" y="2617700"/>
              <a:ext cx="88900" cy="98425"/>
            </a:xfrm>
            <a:custGeom>
              <a:avLst/>
              <a:gdLst>
                <a:gd name="T0" fmla="*/ 50 w 56"/>
                <a:gd name="T1" fmla="*/ 3 h 62"/>
                <a:gd name="T2" fmla="*/ 50 w 56"/>
                <a:gd name="T3" fmla="*/ 3 h 62"/>
                <a:gd name="T4" fmla="*/ 54 w 56"/>
                <a:gd name="T5" fmla="*/ 8 h 62"/>
                <a:gd name="T6" fmla="*/ 56 w 56"/>
                <a:gd name="T7" fmla="*/ 15 h 62"/>
                <a:gd name="T8" fmla="*/ 55 w 56"/>
                <a:gd name="T9" fmla="*/ 21 h 62"/>
                <a:gd name="T10" fmla="*/ 52 w 56"/>
                <a:gd name="T11" fmla="*/ 27 h 62"/>
                <a:gd name="T12" fmla="*/ 30 w 56"/>
                <a:gd name="T13" fmla="*/ 56 h 62"/>
                <a:gd name="T14" fmla="*/ 30 w 56"/>
                <a:gd name="T15" fmla="*/ 56 h 62"/>
                <a:gd name="T16" fmla="*/ 24 w 56"/>
                <a:gd name="T17" fmla="*/ 60 h 62"/>
                <a:gd name="T18" fmla="*/ 19 w 56"/>
                <a:gd name="T19" fmla="*/ 62 h 62"/>
                <a:gd name="T20" fmla="*/ 11 w 56"/>
                <a:gd name="T21" fmla="*/ 61 h 62"/>
                <a:gd name="T22" fmla="*/ 6 w 56"/>
                <a:gd name="T23" fmla="*/ 59 h 62"/>
                <a:gd name="T24" fmla="*/ 6 w 56"/>
                <a:gd name="T25" fmla="*/ 59 h 62"/>
                <a:gd name="T26" fmla="*/ 2 w 56"/>
                <a:gd name="T27" fmla="*/ 55 h 62"/>
                <a:gd name="T28" fmla="*/ 1 w 56"/>
                <a:gd name="T29" fmla="*/ 52 h 62"/>
                <a:gd name="T30" fmla="*/ 0 w 56"/>
                <a:gd name="T31" fmla="*/ 49 h 62"/>
                <a:gd name="T32" fmla="*/ 0 w 56"/>
                <a:gd name="T33" fmla="*/ 45 h 62"/>
                <a:gd name="T34" fmla="*/ 0 w 56"/>
                <a:gd name="T35" fmla="*/ 45 h 62"/>
                <a:gd name="T36" fmla="*/ 0 w 56"/>
                <a:gd name="T37" fmla="*/ 40 h 62"/>
                <a:gd name="T38" fmla="*/ 4 w 56"/>
                <a:gd name="T39" fmla="*/ 35 h 62"/>
                <a:gd name="T40" fmla="*/ 26 w 56"/>
                <a:gd name="T41" fmla="*/ 6 h 62"/>
                <a:gd name="T42" fmla="*/ 26 w 56"/>
                <a:gd name="T43" fmla="*/ 6 h 62"/>
                <a:gd name="T44" fmla="*/ 31 w 56"/>
                <a:gd name="T45" fmla="*/ 2 h 62"/>
                <a:gd name="T46" fmla="*/ 37 w 56"/>
                <a:gd name="T47" fmla="*/ 0 h 62"/>
                <a:gd name="T48" fmla="*/ 44 w 56"/>
                <a:gd name="T49" fmla="*/ 1 h 62"/>
                <a:gd name="T50" fmla="*/ 50 w 56"/>
                <a:gd name="T51" fmla="*/ 3 h 62"/>
                <a:gd name="T52" fmla="*/ 50 w 56"/>
                <a:gd name="T5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2">
                  <a:moveTo>
                    <a:pt x="50" y="3"/>
                  </a:moveTo>
                  <a:lnTo>
                    <a:pt x="50" y="3"/>
                  </a:lnTo>
                  <a:lnTo>
                    <a:pt x="54" y="8"/>
                  </a:lnTo>
                  <a:lnTo>
                    <a:pt x="56" y="15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9" y="62"/>
                  </a:lnTo>
                  <a:lnTo>
                    <a:pt x="11" y="61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400"/>
            <p:cNvSpPr>
              <a:spLocks/>
            </p:cNvSpPr>
            <p:nvPr/>
          </p:nvSpPr>
          <p:spPr bwMode="auto">
            <a:xfrm>
              <a:off x="2466687" y="2362112"/>
              <a:ext cx="103188" cy="171450"/>
            </a:xfrm>
            <a:custGeom>
              <a:avLst/>
              <a:gdLst>
                <a:gd name="T0" fmla="*/ 65 w 65"/>
                <a:gd name="T1" fmla="*/ 7 h 108"/>
                <a:gd name="T2" fmla="*/ 26 w 65"/>
                <a:gd name="T3" fmla="*/ 108 h 108"/>
                <a:gd name="T4" fmla="*/ 0 w 65"/>
                <a:gd name="T5" fmla="*/ 91 h 108"/>
                <a:gd name="T6" fmla="*/ 35 w 65"/>
                <a:gd name="T7" fmla="*/ 0 h 108"/>
                <a:gd name="T8" fmla="*/ 65 w 6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65" y="7"/>
                  </a:moveTo>
                  <a:lnTo>
                    <a:pt x="26" y="108"/>
                  </a:lnTo>
                  <a:lnTo>
                    <a:pt x="0" y="91"/>
                  </a:lnTo>
                  <a:lnTo>
                    <a:pt x="35" y="0"/>
                  </a:lnTo>
                  <a:lnTo>
                    <a:pt x="65" y="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401"/>
            <p:cNvSpPr>
              <a:spLocks/>
            </p:cNvSpPr>
            <p:nvPr/>
          </p:nvSpPr>
          <p:spPr bwMode="auto">
            <a:xfrm>
              <a:off x="2453987" y="2563725"/>
              <a:ext cx="92075" cy="98425"/>
            </a:xfrm>
            <a:custGeom>
              <a:avLst/>
              <a:gdLst>
                <a:gd name="T0" fmla="*/ 52 w 58"/>
                <a:gd name="T1" fmla="*/ 4 h 62"/>
                <a:gd name="T2" fmla="*/ 52 w 58"/>
                <a:gd name="T3" fmla="*/ 4 h 62"/>
                <a:gd name="T4" fmla="*/ 55 w 58"/>
                <a:gd name="T5" fmla="*/ 9 h 62"/>
                <a:gd name="T6" fmla="*/ 58 w 58"/>
                <a:gd name="T7" fmla="*/ 15 h 62"/>
                <a:gd name="T8" fmla="*/ 57 w 58"/>
                <a:gd name="T9" fmla="*/ 21 h 62"/>
                <a:gd name="T10" fmla="*/ 54 w 58"/>
                <a:gd name="T11" fmla="*/ 27 h 62"/>
                <a:gd name="T12" fmla="*/ 30 w 58"/>
                <a:gd name="T13" fmla="*/ 56 h 62"/>
                <a:gd name="T14" fmla="*/ 30 w 58"/>
                <a:gd name="T15" fmla="*/ 56 h 62"/>
                <a:gd name="T16" fmla="*/ 25 w 58"/>
                <a:gd name="T17" fmla="*/ 60 h 62"/>
                <a:gd name="T18" fmla="*/ 19 w 58"/>
                <a:gd name="T19" fmla="*/ 62 h 62"/>
                <a:gd name="T20" fmla="*/ 13 w 58"/>
                <a:gd name="T21" fmla="*/ 61 h 62"/>
                <a:gd name="T22" fmla="*/ 7 w 58"/>
                <a:gd name="T23" fmla="*/ 59 h 62"/>
                <a:gd name="T24" fmla="*/ 7 w 58"/>
                <a:gd name="T25" fmla="*/ 59 h 62"/>
                <a:gd name="T26" fmla="*/ 4 w 58"/>
                <a:gd name="T27" fmla="*/ 56 h 62"/>
                <a:gd name="T28" fmla="*/ 3 w 58"/>
                <a:gd name="T29" fmla="*/ 52 h 62"/>
                <a:gd name="T30" fmla="*/ 2 w 58"/>
                <a:gd name="T31" fmla="*/ 49 h 62"/>
                <a:gd name="T32" fmla="*/ 0 w 58"/>
                <a:gd name="T33" fmla="*/ 45 h 62"/>
                <a:gd name="T34" fmla="*/ 0 w 58"/>
                <a:gd name="T35" fmla="*/ 45 h 62"/>
                <a:gd name="T36" fmla="*/ 2 w 58"/>
                <a:gd name="T37" fmla="*/ 40 h 62"/>
                <a:gd name="T38" fmla="*/ 4 w 58"/>
                <a:gd name="T39" fmla="*/ 35 h 62"/>
                <a:gd name="T40" fmla="*/ 28 w 58"/>
                <a:gd name="T41" fmla="*/ 6 h 62"/>
                <a:gd name="T42" fmla="*/ 28 w 58"/>
                <a:gd name="T43" fmla="*/ 6 h 62"/>
                <a:gd name="T44" fmla="*/ 33 w 58"/>
                <a:gd name="T45" fmla="*/ 2 h 62"/>
                <a:gd name="T46" fmla="*/ 39 w 58"/>
                <a:gd name="T47" fmla="*/ 0 h 62"/>
                <a:gd name="T48" fmla="*/ 45 w 58"/>
                <a:gd name="T49" fmla="*/ 1 h 62"/>
                <a:gd name="T50" fmla="*/ 52 w 58"/>
                <a:gd name="T51" fmla="*/ 4 h 62"/>
                <a:gd name="T52" fmla="*/ 52 w 58"/>
                <a:gd name="T5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62">
                  <a:moveTo>
                    <a:pt x="52" y="4"/>
                  </a:moveTo>
                  <a:lnTo>
                    <a:pt x="52" y="4"/>
                  </a:lnTo>
                  <a:lnTo>
                    <a:pt x="55" y="9"/>
                  </a:lnTo>
                  <a:lnTo>
                    <a:pt x="58" y="15"/>
                  </a:lnTo>
                  <a:lnTo>
                    <a:pt x="57" y="21"/>
                  </a:lnTo>
                  <a:lnTo>
                    <a:pt x="54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4" y="3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402"/>
            <p:cNvSpPr>
              <a:spLocks/>
            </p:cNvSpPr>
            <p:nvPr/>
          </p:nvSpPr>
          <p:spPr bwMode="auto">
            <a:xfrm>
              <a:off x="2411124" y="2328775"/>
              <a:ext cx="98425" cy="182563"/>
            </a:xfrm>
            <a:custGeom>
              <a:avLst/>
              <a:gdLst>
                <a:gd name="T0" fmla="*/ 62 w 62"/>
                <a:gd name="T1" fmla="*/ 15 h 115"/>
                <a:gd name="T2" fmla="*/ 62 w 62"/>
                <a:gd name="T3" fmla="*/ 15 h 115"/>
                <a:gd name="T4" fmla="*/ 61 w 62"/>
                <a:gd name="T5" fmla="*/ 20 h 115"/>
                <a:gd name="T6" fmla="*/ 30 w 62"/>
                <a:gd name="T7" fmla="*/ 105 h 115"/>
                <a:gd name="T8" fmla="*/ 30 w 62"/>
                <a:gd name="T9" fmla="*/ 105 h 115"/>
                <a:gd name="T10" fmla="*/ 26 w 62"/>
                <a:gd name="T11" fmla="*/ 110 h 115"/>
                <a:gd name="T12" fmla="*/ 21 w 62"/>
                <a:gd name="T13" fmla="*/ 113 h 115"/>
                <a:gd name="T14" fmla="*/ 16 w 62"/>
                <a:gd name="T15" fmla="*/ 115 h 115"/>
                <a:gd name="T16" fmla="*/ 10 w 62"/>
                <a:gd name="T17" fmla="*/ 114 h 115"/>
                <a:gd name="T18" fmla="*/ 10 w 62"/>
                <a:gd name="T19" fmla="*/ 114 h 115"/>
                <a:gd name="T20" fmla="*/ 6 w 62"/>
                <a:gd name="T21" fmla="*/ 112 h 115"/>
                <a:gd name="T22" fmla="*/ 2 w 62"/>
                <a:gd name="T23" fmla="*/ 108 h 115"/>
                <a:gd name="T24" fmla="*/ 1 w 62"/>
                <a:gd name="T25" fmla="*/ 104 h 115"/>
                <a:gd name="T26" fmla="*/ 0 w 62"/>
                <a:gd name="T27" fmla="*/ 100 h 115"/>
                <a:gd name="T28" fmla="*/ 0 w 62"/>
                <a:gd name="T29" fmla="*/ 100 h 115"/>
                <a:gd name="T30" fmla="*/ 1 w 62"/>
                <a:gd name="T31" fmla="*/ 94 h 115"/>
                <a:gd name="T32" fmla="*/ 34 w 62"/>
                <a:gd name="T33" fmla="*/ 10 h 115"/>
                <a:gd name="T34" fmla="*/ 34 w 62"/>
                <a:gd name="T35" fmla="*/ 10 h 115"/>
                <a:gd name="T36" fmla="*/ 36 w 62"/>
                <a:gd name="T37" fmla="*/ 5 h 115"/>
                <a:gd name="T38" fmla="*/ 41 w 62"/>
                <a:gd name="T39" fmla="*/ 1 h 115"/>
                <a:gd name="T40" fmla="*/ 46 w 62"/>
                <a:gd name="T41" fmla="*/ 0 h 115"/>
                <a:gd name="T42" fmla="*/ 52 w 62"/>
                <a:gd name="T43" fmla="*/ 1 h 115"/>
                <a:gd name="T44" fmla="*/ 52 w 62"/>
                <a:gd name="T45" fmla="*/ 1 h 115"/>
                <a:gd name="T46" fmla="*/ 56 w 62"/>
                <a:gd name="T47" fmla="*/ 4 h 115"/>
                <a:gd name="T48" fmla="*/ 60 w 62"/>
                <a:gd name="T49" fmla="*/ 6 h 115"/>
                <a:gd name="T50" fmla="*/ 61 w 62"/>
                <a:gd name="T51" fmla="*/ 11 h 115"/>
                <a:gd name="T52" fmla="*/ 62 w 62"/>
                <a:gd name="T53" fmla="*/ 15 h 115"/>
                <a:gd name="T54" fmla="*/ 62 w 62"/>
                <a:gd name="T55" fmla="*/ 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115">
                  <a:moveTo>
                    <a:pt x="62" y="15"/>
                  </a:moveTo>
                  <a:lnTo>
                    <a:pt x="62" y="15"/>
                  </a:lnTo>
                  <a:lnTo>
                    <a:pt x="61" y="20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26" y="110"/>
                  </a:lnTo>
                  <a:lnTo>
                    <a:pt x="21" y="113"/>
                  </a:lnTo>
                  <a:lnTo>
                    <a:pt x="16" y="115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1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94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5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403"/>
            <p:cNvSpPr>
              <a:spLocks/>
            </p:cNvSpPr>
            <p:nvPr/>
          </p:nvSpPr>
          <p:spPr bwMode="auto">
            <a:xfrm>
              <a:off x="2404774" y="2524037"/>
              <a:ext cx="88900" cy="96838"/>
            </a:xfrm>
            <a:custGeom>
              <a:avLst/>
              <a:gdLst>
                <a:gd name="T0" fmla="*/ 50 w 56"/>
                <a:gd name="T1" fmla="*/ 4 h 61"/>
                <a:gd name="T2" fmla="*/ 50 w 56"/>
                <a:gd name="T3" fmla="*/ 4 h 61"/>
                <a:gd name="T4" fmla="*/ 55 w 56"/>
                <a:gd name="T5" fmla="*/ 9 h 61"/>
                <a:gd name="T6" fmla="*/ 56 w 56"/>
                <a:gd name="T7" fmla="*/ 15 h 61"/>
                <a:gd name="T8" fmla="*/ 56 w 56"/>
                <a:gd name="T9" fmla="*/ 21 h 61"/>
                <a:gd name="T10" fmla="*/ 53 w 56"/>
                <a:gd name="T11" fmla="*/ 27 h 61"/>
                <a:gd name="T12" fmla="*/ 30 w 56"/>
                <a:gd name="T13" fmla="*/ 55 h 61"/>
                <a:gd name="T14" fmla="*/ 30 w 56"/>
                <a:gd name="T15" fmla="*/ 55 h 61"/>
                <a:gd name="T16" fmla="*/ 25 w 56"/>
                <a:gd name="T17" fmla="*/ 60 h 61"/>
                <a:gd name="T18" fmla="*/ 19 w 56"/>
                <a:gd name="T19" fmla="*/ 61 h 61"/>
                <a:gd name="T20" fmla="*/ 12 w 56"/>
                <a:gd name="T21" fmla="*/ 61 h 61"/>
                <a:gd name="T22" fmla="*/ 6 w 56"/>
                <a:gd name="T23" fmla="*/ 57 h 61"/>
                <a:gd name="T24" fmla="*/ 6 w 56"/>
                <a:gd name="T25" fmla="*/ 57 h 61"/>
                <a:gd name="T26" fmla="*/ 4 w 56"/>
                <a:gd name="T27" fmla="*/ 55 h 61"/>
                <a:gd name="T28" fmla="*/ 1 w 56"/>
                <a:gd name="T29" fmla="*/ 52 h 61"/>
                <a:gd name="T30" fmla="*/ 0 w 56"/>
                <a:gd name="T31" fmla="*/ 49 h 61"/>
                <a:gd name="T32" fmla="*/ 0 w 56"/>
                <a:gd name="T33" fmla="*/ 45 h 61"/>
                <a:gd name="T34" fmla="*/ 0 w 56"/>
                <a:gd name="T35" fmla="*/ 45 h 61"/>
                <a:gd name="T36" fmla="*/ 1 w 56"/>
                <a:gd name="T37" fmla="*/ 39 h 61"/>
                <a:gd name="T38" fmla="*/ 4 w 56"/>
                <a:gd name="T39" fmla="*/ 34 h 61"/>
                <a:gd name="T40" fmla="*/ 26 w 56"/>
                <a:gd name="T41" fmla="*/ 6 h 61"/>
                <a:gd name="T42" fmla="*/ 26 w 56"/>
                <a:gd name="T43" fmla="*/ 6 h 61"/>
                <a:gd name="T44" fmla="*/ 31 w 56"/>
                <a:gd name="T45" fmla="*/ 1 h 61"/>
                <a:gd name="T46" fmla="*/ 38 w 56"/>
                <a:gd name="T47" fmla="*/ 0 h 61"/>
                <a:gd name="T48" fmla="*/ 45 w 56"/>
                <a:gd name="T49" fmla="*/ 0 h 61"/>
                <a:gd name="T50" fmla="*/ 50 w 56"/>
                <a:gd name="T51" fmla="*/ 4 h 61"/>
                <a:gd name="T52" fmla="*/ 50 w 56"/>
                <a:gd name="T5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1">
                  <a:moveTo>
                    <a:pt x="50" y="4"/>
                  </a:moveTo>
                  <a:lnTo>
                    <a:pt x="50" y="4"/>
                  </a:lnTo>
                  <a:lnTo>
                    <a:pt x="55" y="9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12" y="61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0" y="4"/>
                  </a:lnTo>
                  <a:lnTo>
                    <a:pt x="50" y="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65227" y="162574"/>
            <a:ext cx="4451051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71177" y="2039740"/>
            <a:ext cx="2641957" cy="87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222732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222732"/>
                </a:solidFill>
              </a:rPr>
              <a:t>10</a:t>
            </a:r>
            <a:r>
              <a:rPr lang="zh-CN" altLang="en-US" sz="1000" dirty="0">
                <a:solidFill>
                  <a:srgbClr val="222732"/>
                </a:solidFill>
              </a:rPr>
              <a:t>Number,</a:t>
            </a:r>
            <a:r>
              <a:rPr lang="en-US" altLang="zh-CN" sz="1000" dirty="0">
                <a:solidFill>
                  <a:srgbClr val="222732"/>
                </a:solidFill>
              </a:rPr>
              <a:t>1.3</a:t>
            </a:r>
            <a:r>
              <a:rPr lang="zh-CN" altLang="en-US" sz="1000" dirty="0">
                <a:solidFill>
                  <a:srgbClr val="222732"/>
                </a:solidFill>
              </a:rPr>
              <a:t>Double word spacing.</a:t>
            </a:r>
          </a:p>
        </p:txBody>
      </p:sp>
      <p:sp>
        <p:nvSpPr>
          <p:cNvPr id="22" name="矩形 21"/>
          <p:cNvSpPr/>
          <p:nvPr/>
        </p:nvSpPr>
        <p:spPr>
          <a:xfrm>
            <a:off x="5071177" y="1373414"/>
            <a:ext cx="2240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46C6A9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4275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9401" y="2512496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</a:rPr>
              <a:t>PART FOUR  </a:t>
            </a:r>
            <a:r>
              <a:rPr kumimoji="1" lang="zh-CN" altLang="en-US" sz="24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Number,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Double word spacing.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4" y="954949"/>
            <a:ext cx="824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8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3706772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pic>
        <p:nvPicPr>
          <p:cNvPr id="9" name="图片 8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68" y="1300774"/>
            <a:ext cx="1547690" cy="16756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45" y="904789"/>
            <a:ext cx="3657607" cy="386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45933" y="1418657"/>
            <a:ext cx="5108380" cy="1692771"/>
          </a:xfrm>
          <a:prstGeom prst="rect">
            <a:avLst/>
          </a:prstGeom>
        </p:spPr>
        <p:txBody>
          <a:bodyPr wrap="square" numCol="2" spcCol="36576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Number,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Double word spacing.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Number,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Double word spacing.</a:t>
            </a:r>
          </a:p>
        </p:txBody>
      </p:sp>
      <p:sp>
        <p:nvSpPr>
          <p:cNvPr id="10" name="矩形 9"/>
          <p:cNvSpPr/>
          <p:nvPr/>
        </p:nvSpPr>
        <p:spPr>
          <a:xfrm>
            <a:off x="445933" y="1010840"/>
            <a:ext cx="1726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6050948" y="1304406"/>
            <a:ext cx="1525897" cy="1677078"/>
          </a:xfrm>
          <a:custGeom>
            <a:avLst/>
            <a:gdLst>
              <a:gd name="connsiteX0" fmla="*/ 0 w 1022901"/>
              <a:gd name="connsiteY0" fmla="*/ 0 h 1256107"/>
              <a:gd name="connsiteX1" fmla="*/ 1022901 w 1022901"/>
              <a:gd name="connsiteY1" fmla="*/ 0 h 1256107"/>
              <a:gd name="connsiteX2" fmla="*/ 1022901 w 1022901"/>
              <a:gd name="connsiteY2" fmla="*/ 1256107 h 1256107"/>
              <a:gd name="connsiteX3" fmla="*/ 0 w 1022901"/>
              <a:gd name="connsiteY3" fmla="*/ 1256107 h 1256107"/>
              <a:gd name="connsiteX4" fmla="*/ 0 w 1022901"/>
              <a:gd name="connsiteY4" fmla="*/ 0 h 1256107"/>
              <a:gd name="connsiteX0" fmla="*/ 0 w 1404607"/>
              <a:gd name="connsiteY0" fmla="*/ 0 h 1338160"/>
              <a:gd name="connsiteX1" fmla="*/ 1404607 w 1404607"/>
              <a:gd name="connsiteY1" fmla="*/ 82053 h 1338160"/>
              <a:gd name="connsiteX2" fmla="*/ 1404607 w 1404607"/>
              <a:gd name="connsiteY2" fmla="*/ 1338160 h 1338160"/>
              <a:gd name="connsiteX3" fmla="*/ 381706 w 1404607"/>
              <a:gd name="connsiteY3" fmla="*/ 1338160 h 1338160"/>
              <a:gd name="connsiteX4" fmla="*/ 0 w 1404607"/>
              <a:gd name="connsiteY4" fmla="*/ 0 h 1338160"/>
              <a:gd name="connsiteX0" fmla="*/ 0 w 1404607"/>
              <a:gd name="connsiteY0" fmla="*/ 164107 h 1502267"/>
              <a:gd name="connsiteX1" fmla="*/ 698272 w 1404607"/>
              <a:gd name="connsiteY1" fmla="*/ 0 h 1502267"/>
              <a:gd name="connsiteX2" fmla="*/ 1404607 w 1404607"/>
              <a:gd name="connsiteY2" fmla="*/ 1502267 h 1502267"/>
              <a:gd name="connsiteX3" fmla="*/ 381706 w 1404607"/>
              <a:gd name="connsiteY3" fmla="*/ 1502267 h 1502267"/>
              <a:gd name="connsiteX4" fmla="*/ 0 w 1404607"/>
              <a:gd name="connsiteY4" fmla="*/ 164107 h 1502267"/>
              <a:gd name="connsiteX0" fmla="*/ 0 w 1493790"/>
              <a:gd name="connsiteY0" fmla="*/ 164107 h 1502267"/>
              <a:gd name="connsiteX1" fmla="*/ 698272 w 1493790"/>
              <a:gd name="connsiteY1" fmla="*/ 0 h 1502267"/>
              <a:gd name="connsiteX2" fmla="*/ 1493790 w 1493790"/>
              <a:gd name="connsiteY2" fmla="*/ 1416646 h 1502267"/>
              <a:gd name="connsiteX3" fmla="*/ 381706 w 1493790"/>
              <a:gd name="connsiteY3" fmla="*/ 1502267 h 1502267"/>
              <a:gd name="connsiteX4" fmla="*/ 0 w 1493790"/>
              <a:gd name="connsiteY4" fmla="*/ 164107 h 1502267"/>
              <a:gd name="connsiteX0" fmla="*/ 0 w 1493790"/>
              <a:gd name="connsiteY0" fmla="*/ 164107 h 1644969"/>
              <a:gd name="connsiteX1" fmla="*/ 698272 w 1493790"/>
              <a:gd name="connsiteY1" fmla="*/ 0 h 1644969"/>
              <a:gd name="connsiteX2" fmla="*/ 1493790 w 1493790"/>
              <a:gd name="connsiteY2" fmla="*/ 1416646 h 1644969"/>
              <a:gd name="connsiteX3" fmla="*/ 795519 w 1493790"/>
              <a:gd name="connsiteY3" fmla="*/ 1644969 h 1644969"/>
              <a:gd name="connsiteX4" fmla="*/ 0 w 1493790"/>
              <a:gd name="connsiteY4" fmla="*/ 164107 h 1644969"/>
              <a:gd name="connsiteX0" fmla="*/ 0 w 1508060"/>
              <a:gd name="connsiteY0" fmla="*/ 156972 h 1644969"/>
              <a:gd name="connsiteX1" fmla="*/ 712542 w 1508060"/>
              <a:gd name="connsiteY1" fmla="*/ 0 h 1644969"/>
              <a:gd name="connsiteX2" fmla="*/ 1508060 w 1508060"/>
              <a:gd name="connsiteY2" fmla="*/ 1416646 h 1644969"/>
              <a:gd name="connsiteX3" fmla="*/ 809789 w 1508060"/>
              <a:gd name="connsiteY3" fmla="*/ 1644969 h 1644969"/>
              <a:gd name="connsiteX4" fmla="*/ 0 w 1508060"/>
              <a:gd name="connsiteY4" fmla="*/ 156972 h 1644969"/>
              <a:gd name="connsiteX0" fmla="*/ 0 w 1508060"/>
              <a:gd name="connsiteY0" fmla="*/ 171243 h 1659240"/>
              <a:gd name="connsiteX1" fmla="*/ 705407 w 1508060"/>
              <a:gd name="connsiteY1" fmla="*/ 0 h 1659240"/>
              <a:gd name="connsiteX2" fmla="*/ 1508060 w 1508060"/>
              <a:gd name="connsiteY2" fmla="*/ 1430917 h 1659240"/>
              <a:gd name="connsiteX3" fmla="*/ 809789 w 1508060"/>
              <a:gd name="connsiteY3" fmla="*/ 1659240 h 1659240"/>
              <a:gd name="connsiteX4" fmla="*/ 0 w 1508060"/>
              <a:gd name="connsiteY4" fmla="*/ 171243 h 1659240"/>
              <a:gd name="connsiteX0" fmla="*/ 0 w 1525897"/>
              <a:gd name="connsiteY0" fmla="*/ 171243 h 1659240"/>
              <a:gd name="connsiteX1" fmla="*/ 705407 w 1525897"/>
              <a:gd name="connsiteY1" fmla="*/ 0 h 1659240"/>
              <a:gd name="connsiteX2" fmla="*/ 1525897 w 1525897"/>
              <a:gd name="connsiteY2" fmla="*/ 1430917 h 1659240"/>
              <a:gd name="connsiteX3" fmla="*/ 809789 w 1525897"/>
              <a:gd name="connsiteY3" fmla="*/ 1659240 h 1659240"/>
              <a:gd name="connsiteX4" fmla="*/ 0 w 1525897"/>
              <a:gd name="connsiteY4" fmla="*/ 171243 h 1659240"/>
              <a:gd name="connsiteX0" fmla="*/ 0 w 1525897"/>
              <a:gd name="connsiteY0" fmla="*/ 171243 h 1677078"/>
              <a:gd name="connsiteX1" fmla="*/ 705407 w 1525897"/>
              <a:gd name="connsiteY1" fmla="*/ 0 h 1677078"/>
              <a:gd name="connsiteX2" fmla="*/ 1525897 w 1525897"/>
              <a:gd name="connsiteY2" fmla="*/ 1430917 h 1677078"/>
              <a:gd name="connsiteX3" fmla="*/ 813356 w 1525897"/>
              <a:gd name="connsiteY3" fmla="*/ 1677078 h 1677078"/>
              <a:gd name="connsiteX4" fmla="*/ 0 w 1525897"/>
              <a:gd name="connsiteY4" fmla="*/ 171243 h 16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897" h="1677078">
                <a:moveTo>
                  <a:pt x="0" y="171243"/>
                </a:moveTo>
                <a:lnTo>
                  <a:pt x="705407" y="0"/>
                </a:lnTo>
                <a:lnTo>
                  <a:pt x="1525897" y="1430917"/>
                </a:lnTo>
                <a:lnTo>
                  <a:pt x="813356" y="1677078"/>
                </a:lnTo>
                <a:lnTo>
                  <a:pt x="0" y="171243"/>
                </a:lnTo>
                <a:close/>
              </a:path>
            </a:pathLst>
          </a:cu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合 13"/>
          <p:cNvGrpSpPr>
            <a:grpSpLocks noChangeAspect="1"/>
          </p:cNvGrpSpPr>
          <p:nvPr/>
        </p:nvGrpSpPr>
        <p:grpSpPr>
          <a:xfrm>
            <a:off x="3090257" y="3531354"/>
            <a:ext cx="510164" cy="451078"/>
            <a:chOff x="3676115" y="1160462"/>
            <a:chExt cx="5659574" cy="5004107"/>
          </a:xfrm>
          <a:solidFill>
            <a:srgbClr val="222732"/>
          </a:solidFill>
        </p:grpSpPr>
        <p:sp>
          <p:nvSpPr>
            <p:cNvPr id="16" name="任意多边形 14"/>
            <p:cNvSpPr/>
            <p:nvPr/>
          </p:nvSpPr>
          <p:spPr>
            <a:xfrm>
              <a:off x="3676115" y="2915504"/>
              <a:ext cx="4433135" cy="3249065"/>
            </a:xfrm>
            <a:custGeom>
              <a:avLst/>
              <a:gdLst>
                <a:gd name="connsiteX0" fmla="*/ 1383752 w 4433135"/>
                <a:gd name="connsiteY0" fmla="*/ 867104 h 3249065"/>
                <a:gd name="connsiteX1" fmla="*/ 1258108 w 4433135"/>
                <a:gd name="connsiteY1" fmla="*/ 868142 h 3249065"/>
                <a:gd name="connsiteX2" fmla="*/ 1210263 w 4433135"/>
                <a:gd name="connsiteY2" fmla="*/ 944893 h 3249065"/>
                <a:gd name="connsiteX3" fmla="*/ 1459057 w 4433135"/>
                <a:gd name="connsiteY3" fmla="*/ 2196531 h 3249065"/>
                <a:gd name="connsiteX4" fmla="*/ 1733368 w 4433135"/>
                <a:gd name="connsiteY4" fmla="*/ 2583239 h 3249065"/>
                <a:gd name="connsiteX5" fmla="*/ 2049146 w 4433135"/>
                <a:gd name="connsiteY5" fmla="*/ 2583239 h 3249065"/>
                <a:gd name="connsiteX6" fmla="*/ 2103371 w 4433135"/>
                <a:gd name="connsiteY6" fmla="*/ 2456304 h 3249065"/>
                <a:gd name="connsiteX7" fmla="*/ 1832248 w 4433135"/>
                <a:gd name="connsiteY7" fmla="*/ 1054116 h 3249065"/>
                <a:gd name="connsiteX8" fmla="*/ 1720610 w 4433135"/>
                <a:gd name="connsiteY8" fmla="*/ 868142 h 3249065"/>
                <a:gd name="connsiteX9" fmla="*/ 1511289 w 4433135"/>
                <a:gd name="connsiteY9" fmla="*/ 867589 h 3249065"/>
                <a:gd name="connsiteX10" fmla="*/ 1383752 w 4433135"/>
                <a:gd name="connsiteY10" fmla="*/ 867104 h 3249065"/>
                <a:gd name="connsiteX11" fmla="*/ 146071 w 4433135"/>
                <a:gd name="connsiteY11" fmla="*/ 0 h 3249065"/>
                <a:gd name="connsiteX12" fmla="*/ 882914 w 4433135"/>
                <a:gd name="connsiteY12" fmla="*/ 0 h 3249065"/>
                <a:gd name="connsiteX13" fmla="*/ 880954 w 4433135"/>
                <a:gd name="connsiteY13" fmla="*/ 74488 h 3249065"/>
                <a:gd name="connsiteX14" fmla="*/ 1122741 w 4433135"/>
                <a:gd name="connsiteY14" fmla="*/ 461420 h 3249065"/>
                <a:gd name="connsiteX15" fmla="*/ 1786399 w 4433135"/>
                <a:gd name="connsiteY15" fmla="*/ 283593 h 3249065"/>
                <a:gd name="connsiteX16" fmla="*/ 1950131 w 4433135"/>
                <a:gd name="connsiteY16" fmla="*/ 0 h 3249065"/>
                <a:gd name="connsiteX17" fmla="*/ 2992123 w 4433135"/>
                <a:gd name="connsiteY17" fmla="*/ 0 h 3249065"/>
                <a:gd name="connsiteX18" fmla="*/ 2975391 w 4433135"/>
                <a:gd name="connsiteY18" fmla="*/ 34734 h 3249065"/>
                <a:gd name="connsiteX19" fmla="*/ 2853142 w 4433135"/>
                <a:gd name="connsiteY19" fmla="*/ 640253 h 3249065"/>
                <a:gd name="connsiteX20" fmla="*/ 2861174 w 4433135"/>
                <a:gd name="connsiteY20" fmla="*/ 799307 h 3249065"/>
                <a:gd name="connsiteX21" fmla="*/ 2870542 w 4433135"/>
                <a:gd name="connsiteY21" fmla="*/ 860687 h 3249065"/>
                <a:gd name="connsiteX22" fmla="*/ 2849298 w 4433135"/>
                <a:gd name="connsiteY22" fmla="*/ 859746 h 3249065"/>
                <a:gd name="connsiteX23" fmla="*/ 2617108 w 4433135"/>
                <a:gd name="connsiteY23" fmla="*/ 855875 h 3249065"/>
                <a:gd name="connsiteX24" fmla="*/ 2511161 w 4433135"/>
                <a:gd name="connsiteY24" fmla="*/ 856055 h 3249065"/>
                <a:gd name="connsiteX25" fmla="*/ 2397787 w 4433135"/>
                <a:gd name="connsiteY25" fmla="*/ 858300 h 3249065"/>
                <a:gd name="connsiteX26" fmla="*/ 2267900 w 4433135"/>
                <a:gd name="connsiteY26" fmla="*/ 1007867 h 3249065"/>
                <a:gd name="connsiteX27" fmla="*/ 2452890 w 4433135"/>
                <a:gd name="connsiteY27" fmla="*/ 2491724 h 3249065"/>
                <a:gd name="connsiteX28" fmla="*/ 2523737 w 4433135"/>
                <a:gd name="connsiteY28" fmla="*/ 2594059 h 3249065"/>
                <a:gd name="connsiteX29" fmla="*/ 2783511 w 4433135"/>
                <a:gd name="connsiteY29" fmla="*/ 2590123 h 3249065"/>
                <a:gd name="connsiteX30" fmla="*/ 2846486 w 4433135"/>
                <a:gd name="connsiteY30" fmla="*/ 2479916 h 3249065"/>
                <a:gd name="connsiteX31" fmla="*/ 2980514 w 4433135"/>
                <a:gd name="connsiteY31" fmla="*/ 1369603 h 3249065"/>
                <a:gd name="connsiteX32" fmla="*/ 2991426 w 4433135"/>
                <a:gd name="connsiteY32" fmla="*/ 1279059 h 3249065"/>
                <a:gd name="connsiteX33" fmla="*/ 3040898 w 4433135"/>
                <a:gd name="connsiteY33" fmla="*/ 1381756 h 3249065"/>
                <a:gd name="connsiteX34" fmla="*/ 3308774 w 4433135"/>
                <a:gd name="connsiteY34" fmla="*/ 1740245 h 3249065"/>
                <a:gd name="connsiteX35" fmla="*/ 3336412 w 4433135"/>
                <a:gd name="connsiteY35" fmla="*/ 1765365 h 3249065"/>
                <a:gd name="connsiteX36" fmla="*/ 3296438 w 4433135"/>
                <a:gd name="connsiteY36" fmla="*/ 1973342 h 3249065"/>
                <a:gd name="connsiteX37" fmla="*/ 3203877 w 4433135"/>
                <a:gd name="connsiteY37" fmla="*/ 2456304 h 3249065"/>
                <a:gd name="connsiteX38" fmla="*/ 3258102 w 4433135"/>
                <a:gd name="connsiteY38" fmla="*/ 2583239 h 3249065"/>
                <a:gd name="connsiteX39" fmla="*/ 3573880 w 4433135"/>
                <a:gd name="connsiteY39" fmla="*/ 2583239 h 3249065"/>
                <a:gd name="connsiteX40" fmla="*/ 3848192 w 4433135"/>
                <a:gd name="connsiteY40" fmla="*/ 2196531 h 3249065"/>
                <a:gd name="connsiteX41" fmla="*/ 3860345 w 4433135"/>
                <a:gd name="connsiteY41" fmla="*/ 2138945 h 3249065"/>
                <a:gd name="connsiteX42" fmla="*/ 3868876 w 4433135"/>
                <a:gd name="connsiteY42" fmla="*/ 2097649 h 3249065"/>
                <a:gd name="connsiteX43" fmla="*/ 3946171 w 4433135"/>
                <a:gd name="connsiteY43" fmla="*/ 2125939 h 3249065"/>
                <a:gd name="connsiteX44" fmla="*/ 4408766 w 4433135"/>
                <a:gd name="connsiteY44" fmla="*/ 2195877 h 3249065"/>
                <a:gd name="connsiteX45" fmla="*/ 4433135 w 4433135"/>
                <a:gd name="connsiteY45" fmla="*/ 2194647 h 3249065"/>
                <a:gd name="connsiteX46" fmla="*/ 4229977 w 4433135"/>
                <a:gd name="connsiteY46" fmla="*/ 2999465 h 3249065"/>
                <a:gd name="connsiteX47" fmla="*/ 3976107 w 4433135"/>
                <a:gd name="connsiteY47" fmla="*/ 3247430 h 3249065"/>
                <a:gd name="connsiteX48" fmla="*/ 1337046 w 4433135"/>
                <a:gd name="connsiteY48" fmla="*/ 3247430 h 3249065"/>
                <a:gd name="connsiteX49" fmla="*/ 1035944 w 4433135"/>
                <a:gd name="connsiteY49" fmla="*/ 3023080 h 3249065"/>
                <a:gd name="connsiteX50" fmla="*/ 507540 w 4433135"/>
                <a:gd name="connsiteY50" fmla="*/ 904676 h 3249065"/>
                <a:gd name="connsiteX51" fmla="*/ 501007 w 4433135"/>
                <a:gd name="connsiteY51" fmla="*/ 876408 h 3249065"/>
                <a:gd name="connsiteX52" fmla="*/ 146071 w 4433135"/>
                <a:gd name="connsiteY52" fmla="*/ 876408 h 3249065"/>
                <a:gd name="connsiteX53" fmla="*/ 0 w 4433135"/>
                <a:gd name="connsiteY53" fmla="*/ 730337 h 3249065"/>
                <a:gd name="connsiteX54" fmla="*/ 0 w 4433135"/>
                <a:gd name="connsiteY54" fmla="*/ 146071 h 3249065"/>
                <a:gd name="connsiteX55" fmla="*/ 146071 w 4433135"/>
                <a:gd name="connsiteY55" fmla="*/ 0 h 324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33135" h="324906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7" name="圆角矩形 16"/>
            <p:cNvSpPr/>
            <p:nvPr/>
          </p:nvSpPr>
          <p:spPr>
            <a:xfrm rot="18000000">
              <a:off x="4361123" y="1903929"/>
              <a:ext cx="2151747" cy="6648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8" name="任意多边形 16"/>
            <p:cNvSpPr/>
            <p:nvPr/>
          </p:nvSpPr>
          <p:spPr>
            <a:xfrm rot="3600000" flipH="1">
              <a:off x="6549512" y="1435724"/>
              <a:ext cx="1070472" cy="664814"/>
            </a:xfrm>
            <a:custGeom>
              <a:avLst/>
              <a:gdLst>
                <a:gd name="connsiteX0" fmla="*/ 1013702 w 1070472"/>
                <a:gd name="connsiteY0" fmla="*/ 146555 h 664814"/>
                <a:gd name="connsiteX1" fmla="*/ 738065 w 1070472"/>
                <a:gd name="connsiteY1" fmla="*/ 0 h 664814"/>
                <a:gd name="connsiteX2" fmla="*/ 0 w 1070472"/>
                <a:gd name="connsiteY2" fmla="*/ 0 h 664814"/>
                <a:gd name="connsiteX3" fmla="*/ 4980 w 1070472"/>
                <a:gd name="connsiteY3" fmla="*/ 17857 h 664814"/>
                <a:gd name="connsiteX4" fmla="*/ 21373 w 1070472"/>
                <a:gd name="connsiteY4" fmla="*/ 616834 h 664814"/>
                <a:gd name="connsiteX5" fmla="*/ 10941 w 1070472"/>
                <a:gd name="connsiteY5" fmla="*/ 664814 h 664814"/>
                <a:gd name="connsiteX6" fmla="*/ 738065 w 1070472"/>
                <a:gd name="connsiteY6" fmla="*/ 664814 h 664814"/>
                <a:gd name="connsiteX7" fmla="*/ 1070472 w 1070472"/>
                <a:gd name="connsiteY7" fmla="*/ 332407 h 664814"/>
                <a:gd name="connsiteX8" fmla="*/ 1013702 w 1070472"/>
                <a:gd name="connsiteY8" fmla="*/ 146555 h 6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472" h="664814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任意多边形 17"/>
            <p:cNvSpPr/>
            <p:nvPr/>
          </p:nvSpPr>
          <p:spPr>
            <a:xfrm>
              <a:off x="6834073" y="2304949"/>
              <a:ext cx="2501616" cy="2501616"/>
            </a:xfrm>
            <a:custGeom>
              <a:avLst/>
              <a:gdLst>
                <a:gd name="connsiteX0" fmla="*/ 1250808 w 2501616"/>
                <a:gd name="connsiteY0" fmla="*/ 432015 h 2501616"/>
                <a:gd name="connsiteX1" fmla="*/ 1054370 w 2501616"/>
                <a:gd name="connsiteY1" fmla="*/ 628453 h 2501616"/>
                <a:gd name="connsiteX2" fmla="*/ 1054370 w 2501616"/>
                <a:gd name="connsiteY2" fmla="*/ 1086456 h 2501616"/>
                <a:gd name="connsiteX3" fmla="*/ 628453 w 2501616"/>
                <a:gd name="connsiteY3" fmla="*/ 1086456 h 2501616"/>
                <a:gd name="connsiteX4" fmla="*/ 432015 w 2501616"/>
                <a:gd name="connsiteY4" fmla="*/ 1282894 h 2501616"/>
                <a:gd name="connsiteX5" fmla="*/ 628453 w 2501616"/>
                <a:gd name="connsiteY5" fmla="*/ 1479332 h 2501616"/>
                <a:gd name="connsiteX6" fmla="*/ 1054370 w 2501616"/>
                <a:gd name="connsiteY6" fmla="*/ 1479332 h 2501616"/>
                <a:gd name="connsiteX7" fmla="*/ 1054370 w 2501616"/>
                <a:gd name="connsiteY7" fmla="*/ 1873163 h 2501616"/>
                <a:gd name="connsiteX8" fmla="*/ 1250808 w 2501616"/>
                <a:gd name="connsiteY8" fmla="*/ 2069601 h 2501616"/>
                <a:gd name="connsiteX9" fmla="*/ 1447246 w 2501616"/>
                <a:gd name="connsiteY9" fmla="*/ 1873163 h 2501616"/>
                <a:gd name="connsiteX10" fmla="*/ 1447246 w 2501616"/>
                <a:gd name="connsiteY10" fmla="*/ 1479332 h 2501616"/>
                <a:gd name="connsiteX11" fmla="*/ 1873163 w 2501616"/>
                <a:gd name="connsiteY11" fmla="*/ 1479332 h 2501616"/>
                <a:gd name="connsiteX12" fmla="*/ 2069601 w 2501616"/>
                <a:gd name="connsiteY12" fmla="*/ 1282894 h 2501616"/>
                <a:gd name="connsiteX13" fmla="*/ 1873163 w 2501616"/>
                <a:gd name="connsiteY13" fmla="*/ 1086456 h 2501616"/>
                <a:gd name="connsiteX14" fmla="*/ 1447246 w 2501616"/>
                <a:gd name="connsiteY14" fmla="*/ 1086456 h 2501616"/>
                <a:gd name="connsiteX15" fmla="*/ 1447246 w 2501616"/>
                <a:gd name="connsiteY15" fmla="*/ 628453 h 2501616"/>
                <a:gd name="connsiteX16" fmla="*/ 1250808 w 2501616"/>
                <a:gd name="connsiteY16" fmla="*/ 432015 h 2501616"/>
                <a:gd name="connsiteX17" fmla="*/ 1250808 w 2501616"/>
                <a:gd name="connsiteY17" fmla="*/ 0 h 2501616"/>
                <a:gd name="connsiteX18" fmla="*/ 2501616 w 2501616"/>
                <a:gd name="connsiteY18" fmla="*/ 1250808 h 2501616"/>
                <a:gd name="connsiteX19" fmla="*/ 1250808 w 2501616"/>
                <a:gd name="connsiteY19" fmla="*/ 2501616 h 2501616"/>
                <a:gd name="connsiteX20" fmla="*/ 0 w 2501616"/>
                <a:gd name="connsiteY20" fmla="*/ 1250808 h 2501616"/>
                <a:gd name="connsiteX21" fmla="*/ 1250808 w 2501616"/>
                <a:gd name="connsiteY21" fmla="*/ 0 h 25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01616" h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20" name="Freeform 63"/>
          <p:cNvSpPr>
            <a:spLocks noChangeAspect="1"/>
          </p:cNvSpPr>
          <p:nvPr/>
        </p:nvSpPr>
        <p:spPr bwMode="auto">
          <a:xfrm>
            <a:off x="779075" y="3530358"/>
            <a:ext cx="466873" cy="453068"/>
          </a:xfrm>
          <a:custGeom>
            <a:avLst/>
            <a:gdLst>
              <a:gd name="T0" fmla="*/ 244 w 312"/>
              <a:gd name="T1" fmla="*/ 0 h 303"/>
              <a:gd name="T2" fmla="*/ 209 w 312"/>
              <a:gd name="T3" fmla="*/ 12 h 303"/>
              <a:gd name="T4" fmla="*/ 181 w 312"/>
              <a:gd name="T5" fmla="*/ 49 h 303"/>
              <a:gd name="T6" fmla="*/ 198 w 312"/>
              <a:gd name="T7" fmla="*/ 112 h 303"/>
              <a:gd name="T8" fmla="*/ 195 w 312"/>
              <a:gd name="T9" fmla="*/ 112 h 303"/>
              <a:gd name="T10" fmla="*/ 177 w 312"/>
              <a:gd name="T11" fmla="*/ 92 h 303"/>
              <a:gd name="T12" fmla="*/ 92 w 312"/>
              <a:gd name="T13" fmla="*/ 177 h 303"/>
              <a:gd name="T14" fmla="*/ 71 w 312"/>
              <a:gd name="T15" fmla="*/ 174 h 303"/>
              <a:gd name="T16" fmla="*/ 29 w 312"/>
              <a:gd name="T17" fmla="*/ 192 h 303"/>
              <a:gd name="T18" fmla="*/ 7 w 312"/>
              <a:gd name="T19" fmla="*/ 255 h 303"/>
              <a:gd name="T20" fmla="*/ 14 w 312"/>
              <a:gd name="T21" fmla="*/ 266 h 303"/>
              <a:gd name="T22" fmla="*/ 14 w 312"/>
              <a:gd name="T23" fmla="*/ 266 h 303"/>
              <a:gd name="T24" fmla="*/ 53 w 312"/>
              <a:gd name="T25" fmla="*/ 228 h 303"/>
              <a:gd name="T26" fmla="*/ 80 w 312"/>
              <a:gd name="T27" fmla="*/ 255 h 303"/>
              <a:gd name="T28" fmla="*/ 40 w 312"/>
              <a:gd name="T29" fmla="*/ 296 h 303"/>
              <a:gd name="T30" fmla="*/ 70 w 312"/>
              <a:gd name="T31" fmla="*/ 303 h 303"/>
              <a:gd name="T32" fmla="*/ 100 w 312"/>
              <a:gd name="T33" fmla="*/ 295 h 303"/>
              <a:gd name="T34" fmla="*/ 134 w 312"/>
              <a:gd name="T35" fmla="*/ 244 h 303"/>
              <a:gd name="T36" fmla="*/ 116 w 312"/>
              <a:gd name="T37" fmla="*/ 191 h 303"/>
              <a:gd name="T38" fmla="*/ 118 w 312"/>
              <a:gd name="T39" fmla="*/ 190 h 303"/>
              <a:gd name="T40" fmla="*/ 138 w 312"/>
              <a:gd name="T41" fmla="*/ 209 h 303"/>
              <a:gd name="T42" fmla="*/ 222 w 312"/>
              <a:gd name="T43" fmla="*/ 126 h 303"/>
              <a:gd name="T44" fmla="*/ 245 w 312"/>
              <a:gd name="T45" fmla="*/ 129 h 303"/>
              <a:gd name="T46" fmla="*/ 256 w 312"/>
              <a:gd name="T47" fmla="*/ 127 h 303"/>
              <a:gd name="T48" fmla="*/ 298 w 312"/>
              <a:gd name="T49" fmla="*/ 97 h 303"/>
              <a:gd name="T50" fmla="*/ 302 w 312"/>
              <a:gd name="T51" fmla="*/ 34 h 303"/>
              <a:gd name="T52" fmla="*/ 260 w 312"/>
              <a:gd name="T53" fmla="*/ 75 h 303"/>
              <a:gd name="T54" fmla="*/ 234 w 312"/>
              <a:gd name="T55" fmla="*/ 48 h 303"/>
              <a:gd name="T56" fmla="*/ 274 w 312"/>
              <a:gd name="T57" fmla="*/ 7 h 303"/>
              <a:gd name="T58" fmla="*/ 244 w 312"/>
              <a:gd name="T5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rgbClr val="22273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2" name="矩形 55"/>
          <p:cNvSpPr/>
          <p:nvPr/>
        </p:nvSpPr>
        <p:spPr>
          <a:xfrm>
            <a:off x="3919999" y="3588921"/>
            <a:ext cx="2343575" cy="62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Title numbers, etc., can be changed by clicking and re-entering, and fonts, font sizes, colors, leadings, and so on can be modified in the top Start panel.</a:t>
            </a:r>
            <a:endParaRPr lang="zh-CN" altLang="en-US" sz="800" dirty="0">
              <a:solidFill>
                <a:schemeClr val="bg1"/>
              </a:solidFill>
              <a:latin typeface="HelveticaNeueLT Pro 67 MdCnO" panose="020B0606030502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3009" y="3336395"/>
            <a:ext cx="1486373" cy="239106"/>
          </a:xfrm>
          <a:prstGeom prst="rect">
            <a:avLst/>
          </a:prstGeom>
          <a:solidFill>
            <a:srgbClr val="222732"/>
          </a:solidFill>
        </p:spPr>
        <p:txBody>
          <a:bodyPr wrap="square">
            <a:spAutoFit/>
          </a:bodyPr>
          <a:lstStyle/>
          <a:p>
            <a:r>
              <a:rPr lang="zh-CN" altLang="zh-CN" sz="1000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CONSECTETUR ELIT</a:t>
            </a:r>
            <a:endParaRPr lang="zh-CN" altLang="zh-CN" sz="1000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00540" y="3331799"/>
            <a:ext cx="1024275" cy="56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22732"/>
                </a:solidFill>
                <a:latin typeface="HelveticaNeueLT Pro 67 MdCn" panose="020B0606030502030204" pitchFamily="34" charset="0"/>
              </a:rPr>
              <a:t>48%</a:t>
            </a:r>
            <a:endParaRPr lang="zh-CN" altLang="en-US" sz="3200" dirty="0">
              <a:solidFill>
                <a:srgbClr val="222732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26" name="直接连接符 23"/>
          <p:cNvCxnSpPr/>
          <p:nvPr/>
        </p:nvCxnSpPr>
        <p:spPr>
          <a:xfrm>
            <a:off x="1664086" y="3892606"/>
            <a:ext cx="75987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00541" y="3901120"/>
            <a:ext cx="1024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From 2014 </a:t>
            </a:r>
            <a:endParaRPr lang="zh-CN" altLang="en-US" sz="1200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28" name="任意多边形 25"/>
          <p:cNvSpPr/>
          <p:nvPr/>
        </p:nvSpPr>
        <p:spPr>
          <a:xfrm rot="5400000">
            <a:off x="581387" y="3255001"/>
            <a:ext cx="918614" cy="1003783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22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6"/>
          <p:cNvSpPr/>
          <p:nvPr/>
        </p:nvSpPr>
        <p:spPr>
          <a:xfrm rot="5400000">
            <a:off x="2907306" y="3255001"/>
            <a:ext cx="918614" cy="1003783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22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37377" y="0"/>
            <a:ext cx="4306623" cy="5143500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5792" y="558800"/>
            <a:ext cx="3666067" cy="3666067"/>
          </a:xfrm>
          <a:prstGeom prst="ellipse">
            <a:avLst/>
          </a:prstGeom>
          <a:solidFill>
            <a:srgbClr val="2227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直线连接符 3"/>
          <p:cNvCxnSpPr/>
          <p:nvPr/>
        </p:nvCxnSpPr>
        <p:spPr>
          <a:xfrm>
            <a:off x="948692" y="2237487"/>
            <a:ext cx="2980267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96337" y="1471392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宋体"/>
              </a:rPr>
              <a:t>CONTENTS</a:t>
            </a:r>
            <a:endParaRPr kumimoji="1" lang="zh-CN" altLang="en-US" sz="3600" b="1" dirty="0">
              <a:solidFill>
                <a:srgbClr val="46C6A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8692" y="2314346"/>
            <a:ext cx="298026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Number,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Double word spacing.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8449" y="1143928"/>
            <a:ext cx="2315880" cy="37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PART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ONE</a:t>
            </a:r>
            <a:r>
              <a:rPr lang="zh-CN" altLang="en-US" sz="1600" b="1" dirty="0">
                <a:solidFill>
                  <a:schemeClr val="bg1"/>
                </a:solidFill>
              </a:rPr>
              <a:t>  Title text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32074" y="104914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</a:rPr>
              <a:t>0</a:t>
            </a:r>
            <a:r>
              <a:rPr kumimoji="1" lang="en-US" altLang="zh-CN" sz="3600" dirty="0">
                <a:solidFill>
                  <a:srgbClr val="46C6A9"/>
                </a:solidFill>
              </a:rPr>
              <a:t>1</a:t>
            </a:r>
            <a:endParaRPr kumimoji="1" lang="zh-CN" altLang="en-US" sz="3600" dirty="0">
              <a:solidFill>
                <a:srgbClr val="46C6A9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28449" y="1794558"/>
            <a:ext cx="2315880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PART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TWO  </a:t>
            </a:r>
            <a:r>
              <a:rPr lang="zh-CN" altLang="en-US" sz="1600" b="1" dirty="0">
                <a:solidFill>
                  <a:schemeClr val="bg1"/>
                </a:solidFill>
              </a:rPr>
              <a:t>Title text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2074" y="169977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</a:rPr>
              <a:t>0</a:t>
            </a:r>
            <a:r>
              <a:rPr kumimoji="1" lang="en-US" altLang="zh-CN" sz="3600" dirty="0">
                <a:solidFill>
                  <a:srgbClr val="46C6A9"/>
                </a:solidFill>
              </a:rPr>
              <a:t>2</a:t>
            </a:r>
            <a:endParaRPr kumimoji="1" lang="zh-CN" altLang="en-US" sz="3600" dirty="0">
              <a:solidFill>
                <a:srgbClr val="46C6A9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28449" y="2445188"/>
            <a:ext cx="2315880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PART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THREE  </a:t>
            </a:r>
            <a:r>
              <a:rPr lang="zh-CN" altLang="en-US" sz="1600" b="1" dirty="0">
                <a:solidFill>
                  <a:schemeClr val="bg1"/>
                </a:solidFill>
              </a:rPr>
              <a:t>Title text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2074" y="235040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</a:rPr>
              <a:t>0</a:t>
            </a:r>
            <a:r>
              <a:rPr kumimoji="1" lang="en-US" altLang="zh-CN" sz="3600" dirty="0">
                <a:solidFill>
                  <a:srgbClr val="46C6A9"/>
                </a:solidFill>
              </a:rPr>
              <a:t>3</a:t>
            </a:r>
            <a:endParaRPr kumimoji="1" lang="zh-CN" altLang="en-US" sz="3600" dirty="0">
              <a:solidFill>
                <a:srgbClr val="46C6A9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8449" y="3095819"/>
            <a:ext cx="2315880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PART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FOUR  </a:t>
            </a:r>
            <a:r>
              <a:rPr lang="zh-CN" altLang="en-US" sz="1600" b="1" dirty="0">
                <a:solidFill>
                  <a:schemeClr val="bg1"/>
                </a:solidFill>
              </a:rPr>
              <a:t>Title text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32074" y="300104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</a:rPr>
              <a:t>0</a:t>
            </a:r>
            <a:r>
              <a:rPr kumimoji="1" lang="en-US" altLang="zh-CN" sz="3600" dirty="0">
                <a:solidFill>
                  <a:srgbClr val="46C6A9"/>
                </a:solidFill>
              </a:rPr>
              <a:t>4</a:t>
            </a:r>
            <a:endParaRPr kumimoji="1" lang="zh-CN" altLang="en-US" sz="3600" dirty="0">
              <a:solidFill>
                <a:srgbClr val="46C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19265"/>
            <a:ext cx="9144000" cy="2624235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4846297" y="1522205"/>
            <a:ext cx="4245076" cy="623572"/>
            <a:chOff x="4743860" y="1425249"/>
            <a:chExt cx="4100260" cy="623572"/>
          </a:xfrm>
        </p:grpSpPr>
        <p:sp>
          <p:nvSpPr>
            <p:cNvPr id="3" name="矩形 2"/>
            <p:cNvSpPr/>
            <p:nvPr/>
          </p:nvSpPr>
          <p:spPr>
            <a:xfrm>
              <a:off x="4743860" y="1425249"/>
              <a:ext cx="4100260" cy="623572"/>
            </a:xfrm>
            <a:prstGeom prst="rect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743860" y="1443527"/>
              <a:ext cx="4100260" cy="6052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en-US" altLang="zh-CN" sz="4000" b="1" dirty="0">
                  <a:solidFill>
                    <a:prstClr val="white"/>
                  </a:solidFill>
                  <a:ea typeface="微软雅黑"/>
                  <a:cs typeface="微软雅黑"/>
                </a:rPr>
                <a:t>YOUR</a:t>
              </a:r>
              <a:r>
                <a:rPr kumimoji="1" lang="zh-CN" altLang="en-US" sz="4000" b="1" dirty="0">
                  <a:solidFill>
                    <a:prstClr val="white"/>
                  </a:solidFill>
                  <a:ea typeface="微软雅黑"/>
                  <a:cs typeface="微软雅黑"/>
                </a:rPr>
                <a:t> </a:t>
              </a:r>
              <a:r>
                <a:rPr kumimoji="1" lang="en-US" altLang="zh-CN" sz="4000" b="1" dirty="0">
                  <a:solidFill>
                    <a:prstClr val="white"/>
                  </a:solidFill>
                  <a:ea typeface="微软雅黑"/>
                  <a:cs typeface="微软雅黑"/>
                </a:rPr>
                <a:t>TITLE</a:t>
              </a:r>
              <a:r>
                <a:rPr kumimoji="1" lang="zh-CN" altLang="en-US" sz="4000" b="1" dirty="0">
                  <a:solidFill>
                    <a:prstClr val="white"/>
                  </a:solidFill>
                  <a:ea typeface="微软雅黑"/>
                  <a:cs typeface="微软雅黑"/>
                </a:rPr>
                <a:t> </a:t>
              </a:r>
              <a:r>
                <a:rPr kumimoji="1" lang="en-US" altLang="zh-CN" sz="4000" b="1" dirty="0">
                  <a:solidFill>
                    <a:prstClr val="white"/>
                  </a:solidFill>
                  <a:ea typeface="微软雅黑"/>
                  <a:cs typeface="微软雅黑"/>
                </a:rPr>
                <a:t>HERE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743860" y="2706973"/>
            <a:ext cx="4202697" cy="672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Title numbers, etc., can be changed by clicking and re-entering, and fonts, font sizes, colors, leadings, and so on can be modified in the top Start panel. Suggested body</a:t>
            </a:r>
            <a:r>
              <a:rPr kumimoji="1" lang="en-US" altLang="zh-CN" sz="1000" dirty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Number,</a:t>
            </a:r>
            <a:r>
              <a:rPr kumimoji="1" lang="en-US" altLang="zh-CN" sz="1000" dirty="0">
                <a:solidFill>
                  <a:schemeClr val="bg1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Double word spacing.</a:t>
            </a:r>
            <a:endParaRPr kumimoji="1" lang="en-US" altLang="zh-CN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587657" y="1083441"/>
            <a:ext cx="4061747" cy="3856712"/>
            <a:chOff x="682113" y="1083441"/>
            <a:chExt cx="3789484" cy="3598193"/>
          </a:xfrm>
        </p:grpSpPr>
        <p:pic>
          <p:nvPicPr>
            <p:cNvPr id="7" name="图片 6" descr="mac 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13" y="1083441"/>
              <a:ext cx="3789484" cy="3598193"/>
            </a:xfrm>
            <a:prstGeom prst="rect">
              <a:avLst/>
            </a:prstGeom>
          </p:spPr>
        </p:pic>
        <p:pic>
          <p:nvPicPr>
            <p:cNvPr id="8" name="图片 7" descr="XIBPemROQ9iJdUMOOBmG_IMG_1863-1200x800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2" b="3679"/>
            <a:stretch/>
          </p:blipFill>
          <p:spPr>
            <a:xfrm>
              <a:off x="829218" y="1303842"/>
              <a:ext cx="3286952" cy="1964169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865227" y="162574"/>
            <a:ext cx="3981069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-2" y="944027"/>
            <a:ext cx="2293242" cy="1370363"/>
          </a:xfrm>
          <a:prstGeom prst="rect">
            <a:avLst/>
          </a:prstGeom>
        </p:spPr>
      </p:pic>
      <p:pic>
        <p:nvPicPr>
          <p:cNvPr id="3" name="图片 2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2283584" y="944027"/>
            <a:ext cx="2293242" cy="1370363"/>
          </a:xfrm>
          <a:prstGeom prst="rect">
            <a:avLst/>
          </a:prstGeom>
        </p:spPr>
      </p:pic>
      <p:pic>
        <p:nvPicPr>
          <p:cNvPr id="4" name="图片 3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-2" y="2304769"/>
            <a:ext cx="2293242" cy="1370363"/>
          </a:xfrm>
          <a:prstGeom prst="rect">
            <a:avLst/>
          </a:prstGeom>
        </p:spPr>
      </p:pic>
      <p:pic>
        <p:nvPicPr>
          <p:cNvPr id="5" name="图片 4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2283584" y="2304769"/>
            <a:ext cx="2293242" cy="1370363"/>
          </a:xfrm>
          <a:prstGeom prst="rect">
            <a:avLst/>
          </a:prstGeom>
        </p:spPr>
      </p:pic>
      <p:pic>
        <p:nvPicPr>
          <p:cNvPr id="6" name="图片 5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4567171" y="944027"/>
            <a:ext cx="2293242" cy="1370363"/>
          </a:xfrm>
          <a:prstGeom prst="rect">
            <a:avLst/>
          </a:prstGeom>
        </p:spPr>
      </p:pic>
      <p:pic>
        <p:nvPicPr>
          <p:cNvPr id="7" name="图片 6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6850757" y="944027"/>
            <a:ext cx="2293242" cy="1370363"/>
          </a:xfrm>
          <a:prstGeom prst="rect">
            <a:avLst/>
          </a:prstGeom>
        </p:spPr>
      </p:pic>
      <p:pic>
        <p:nvPicPr>
          <p:cNvPr id="8" name="图片 7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4567171" y="2304769"/>
            <a:ext cx="2293242" cy="1370363"/>
          </a:xfrm>
          <a:prstGeom prst="rect">
            <a:avLst/>
          </a:prstGeom>
        </p:spPr>
      </p:pic>
      <p:pic>
        <p:nvPicPr>
          <p:cNvPr id="9" name="图片 8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6850757" y="2304769"/>
            <a:ext cx="2293242" cy="13703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5228" y="162574"/>
            <a:ext cx="3366530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360206" y="219434"/>
            <a:ext cx="505022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0206" y="3782390"/>
            <a:ext cx="8423589" cy="692497"/>
          </a:xfrm>
          <a:prstGeom prst="rect">
            <a:avLst/>
          </a:prstGeom>
        </p:spPr>
        <p:txBody>
          <a:bodyPr wrap="square" numCol="2" spcCol="36576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Click here to add a title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Title numbers, etc., can be changed by clicking and re-entering, and fonts, font sizes, colors, leadings, and so on can be modified in the top Start panel. Suggested body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Number,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Double word spacing. Title numbers, etc., can be changed by clicking and re-entering, and fonts, font sizes, colors, leadings, and so on can be modified in the top Start panel. Suggested body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Number,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Double word spacing.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67171" y="944027"/>
            <a:ext cx="2283586" cy="1360742"/>
          </a:xfrm>
          <a:prstGeom prst="rect">
            <a:avLst/>
          </a:prstGeom>
          <a:solidFill>
            <a:srgbClr val="46C6A9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-2" y="2304769"/>
            <a:ext cx="2283586" cy="1360742"/>
          </a:xfrm>
          <a:prstGeom prst="rect">
            <a:avLst/>
          </a:prstGeom>
          <a:solidFill>
            <a:srgbClr val="46C6A9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1" name="组 20"/>
          <p:cNvGrpSpPr/>
          <p:nvPr/>
        </p:nvGrpSpPr>
        <p:grpSpPr>
          <a:xfrm>
            <a:off x="5195592" y="1191489"/>
            <a:ext cx="1021246" cy="995925"/>
            <a:chOff x="5195592" y="1191489"/>
            <a:chExt cx="1021246" cy="995925"/>
          </a:xfrm>
        </p:grpSpPr>
        <p:sp>
          <p:nvSpPr>
            <p:cNvPr id="19" name="Freeform 119"/>
            <p:cNvSpPr>
              <a:spLocks noEditPoints="1"/>
            </p:cNvSpPr>
            <p:nvPr/>
          </p:nvSpPr>
          <p:spPr bwMode="auto">
            <a:xfrm>
              <a:off x="5383737" y="1191489"/>
              <a:ext cx="639300" cy="639300"/>
            </a:xfrm>
            <a:custGeom>
              <a:avLst/>
              <a:gdLst/>
              <a:ahLst/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195592" y="1879637"/>
              <a:ext cx="1021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>
                  <a:solidFill>
                    <a:schemeClr val="bg1"/>
                  </a:solidFill>
                </a:rPr>
                <a:t>TITLE</a:t>
              </a:r>
              <a:r>
                <a:rPr kumimoji="1" lang="zh-CN" altLang="en-US" sz="14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1400" b="1" dirty="0">
                  <a:solidFill>
                    <a:schemeClr val="bg1"/>
                  </a:solidFill>
                </a:rPr>
                <a:t>HERE</a:t>
              </a:r>
              <a:endParaRPr kumimoji="1"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614231" y="2610855"/>
            <a:ext cx="1021246" cy="995925"/>
            <a:chOff x="5195592" y="1191489"/>
            <a:chExt cx="1021246" cy="995925"/>
          </a:xfrm>
        </p:grpSpPr>
        <p:sp>
          <p:nvSpPr>
            <p:cNvPr id="23" name="Freeform 119"/>
            <p:cNvSpPr>
              <a:spLocks noEditPoints="1"/>
            </p:cNvSpPr>
            <p:nvPr/>
          </p:nvSpPr>
          <p:spPr bwMode="auto">
            <a:xfrm>
              <a:off x="5383737" y="1191489"/>
              <a:ext cx="639300" cy="639300"/>
            </a:xfrm>
            <a:custGeom>
              <a:avLst/>
              <a:gdLst/>
              <a:ahLst/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95592" y="1879637"/>
              <a:ext cx="1021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>
                  <a:solidFill>
                    <a:schemeClr val="bg1"/>
                  </a:solidFill>
                </a:rPr>
                <a:t>TITLE</a:t>
              </a:r>
              <a:r>
                <a:rPr kumimoji="1" lang="zh-CN" altLang="en-US" sz="14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1400" b="1" dirty="0">
                  <a:solidFill>
                    <a:schemeClr val="bg1"/>
                  </a:solidFill>
                </a:rPr>
                <a:t>HERE</a:t>
              </a:r>
              <a:endParaRPr kumimoji="1" lang="zh-CN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6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57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2737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759183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490987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222791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5459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8639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18203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50007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881811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1361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45415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1475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39327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2508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856887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58869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2049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05229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78410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15907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4771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97951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29557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/>
          <p:cNvSpPr/>
          <p:nvPr/>
        </p:nvSpPr>
        <p:spPr>
          <a:xfrm flipV="1">
            <a:off x="102737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/>
          <p:cNvSpPr/>
          <p:nvPr/>
        </p:nvSpPr>
        <p:spPr>
          <a:xfrm flipV="1">
            <a:off x="1759183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 flipV="1">
            <a:off x="249098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 flipV="1">
            <a:off x="3222791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395459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468639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5418203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椭圆 52"/>
          <p:cNvSpPr/>
          <p:nvPr/>
        </p:nvSpPr>
        <p:spPr>
          <a:xfrm flipV="1">
            <a:off x="615000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椭圆 53"/>
          <p:cNvSpPr/>
          <p:nvPr/>
        </p:nvSpPr>
        <p:spPr>
          <a:xfrm flipV="1">
            <a:off x="6881811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/>
          <p:cNvSpPr/>
          <p:nvPr/>
        </p:nvSpPr>
        <p:spPr>
          <a:xfrm flipV="1">
            <a:off x="76136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83454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 flipV="1">
            <a:off x="66147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 flipV="1">
            <a:off x="1393279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 flipV="1">
            <a:off x="212508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 flipV="1">
            <a:off x="2856887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 flipV="1">
            <a:off x="3588691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 flipV="1">
            <a:off x="432049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052299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 flipV="1">
            <a:off x="578410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 flipV="1">
            <a:off x="6515907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 flipV="1">
            <a:off x="7247711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/>
          <p:cNvSpPr/>
          <p:nvPr/>
        </p:nvSpPr>
        <p:spPr>
          <a:xfrm flipV="1">
            <a:off x="797951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47943" y="1533647"/>
            <a:ext cx="444384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46C6A9"/>
                </a:solidFill>
                <a:ea typeface="宋体"/>
              </a:rPr>
              <a:t>THANK YOU</a:t>
            </a:r>
            <a:r>
              <a:rPr kumimoji="1" lang="zh-CN" altLang="en-US" sz="5400" b="1" dirty="0">
                <a:solidFill>
                  <a:srgbClr val="46C6A9"/>
                </a:solidFill>
                <a:ea typeface="宋体"/>
              </a:rPr>
              <a:t> </a:t>
            </a:r>
            <a:r>
              <a:rPr kumimoji="1" lang="en-US" altLang="zh-CN" sz="5400" b="1" dirty="0">
                <a:solidFill>
                  <a:srgbClr val="46C6A9"/>
                </a:solidFill>
                <a:ea typeface="宋体"/>
              </a:rPr>
              <a:t>!</a:t>
            </a:r>
            <a:endParaRPr kumimoji="1" lang="zh-CN" altLang="en-US" sz="5400" b="1" dirty="0">
              <a:solidFill>
                <a:srgbClr val="46C6A9"/>
              </a:solidFill>
              <a:ea typeface="宋体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42554" y="2609977"/>
            <a:ext cx="375227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FFFFF"/>
                </a:solidFill>
                <a:ea typeface="微软雅黑"/>
                <a:cs typeface="Arial"/>
              </a:rPr>
              <a:t>Click here to add text content, such as keywords, some brief introductions, and more. Click here to add text content, such as keywords, some brief introductions, and more.</a:t>
            </a:r>
          </a:p>
        </p:txBody>
      </p:sp>
      <p:sp>
        <p:nvSpPr>
          <p:cNvPr id="58" name="TextBox 28">
            <a:hlinkClick r:id="rId2"/>
            <a:extLst>
              <a:ext uri="{FF2B5EF4-FFF2-40B4-BE49-F238E27FC236}">
                <a16:creationId xmlns:a16="http://schemas.microsoft.com/office/drawing/2014/main" id="{5C0CCB79-6B43-43DE-BAAC-DC2AEB956D6F}"/>
              </a:ext>
            </a:extLst>
          </p:cNvPr>
          <p:cNvSpPr txBox="1"/>
          <p:nvPr/>
        </p:nvSpPr>
        <p:spPr>
          <a:xfrm>
            <a:off x="476578" y="3657166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:ahyp="http://schemas.microsoft.com/office/drawing/2018/hyperlinkcolor" xmlns:a16="http://schemas.microsoft.com/office/drawing/2014/main"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23100" y="2512496"/>
            <a:ext cx="306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</a:rPr>
              <a:t>PART ONE  </a:t>
            </a:r>
            <a:r>
              <a:rPr kumimoji="1" lang="zh-CN" altLang="en-US" sz="24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Number,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Double word spacing.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21574" y="954949"/>
            <a:ext cx="824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0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9635" y="1154702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028" y="2767991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9311" y="1154702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9846" y="2767991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028" y="1154702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9635" y="2767991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9846" y="1154702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9311" y="2767991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5797" y="1237056"/>
            <a:ext cx="1862059" cy="2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06344" y="2833130"/>
            <a:ext cx="1862059" cy="2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59751" y="1237056"/>
            <a:ext cx="1862059" cy="2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6932" y="2843692"/>
            <a:ext cx="1862059" cy="2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5228" y="162574"/>
            <a:ext cx="3746594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7" y="162574"/>
            <a:ext cx="3302735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FFFFFF"/>
                </a:solidFill>
              </a:rPr>
              <a:t>MORE THAN TEMPLATE</a:t>
            </a:r>
            <a:endParaRPr kumimoji="1" lang="en-US" altLang="zh-CN" sz="14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3" name="矩形 2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672699666"/>
              </p:ext>
            </p:extLst>
          </p:nvPr>
        </p:nvGraphicFramePr>
        <p:xfrm>
          <a:off x="3733800" y="392724"/>
          <a:ext cx="5890727" cy="389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865228" y="1340802"/>
            <a:ext cx="2606106" cy="1289834"/>
            <a:chOff x="1100309" y="1795731"/>
            <a:chExt cx="2606106" cy="1289834"/>
          </a:xfrm>
        </p:grpSpPr>
        <p:sp>
          <p:nvSpPr>
            <p:cNvPr id="7" name="矩形 6"/>
            <p:cNvSpPr/>
            <p:nvPr/>
          </p:nvSpPr>
          <p:spPr>
            <a:xfrm>
              <a:off x="1100309" y="2212890"/>
              <a:ext cx="2606106" cy="872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Title numbers, etc., can be changed by clicking and re-entering, and fonts, font sizes, colors, leadings, and so on can be modified in the top Start panel. Suggested body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Number,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Double word spacing.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100310" y="1795731"/>
              <a:ext cx="1390124" cy="397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46C6A9"/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2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7" y="162574"/>
            <a:ext cx="3444305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3" name="矩形 2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grpSp>
        <p:nvGrpSpPr>
          <p:cNvPr id="24" name="组 23"/>
          <p:cNvGrpSpPr/>
          <p:nvPr/>
        </p:nvGrpSpPr>
        <p:grpSpPr>
          <a:xfrm>
            <a:off x="5877573" y="658269"/>
            <a:ext cx="3325695" cy="1103764"/>
            <a:chOff x="5877573" y="658269"/>
            <a:chExt cx="3325695" cy="1103764"/>
          </a:xfrm>
        </p:grpSpPr>
        <p:sp>
          <p:nvSpPr>
            <p:cNvPr id="5" name="矩形 4"/>
            <p:cNvSpPr/>
            <p:nvPr/>
          </p:nvSpPr>
          <p:spPr>
            <a:xfrm>
              <a:off x="6163733" y="1344069"/>
              <a:ext cx="206264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5797908" y="1286136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226381" y="658269"/>
              <a:ext cx="976887" cy="9661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87" h="966167">
                  <a:moveTo>
                    <a:pt x="0" y="685800"/>
                  </a:moveTo>
                  <a:lnTo>
                    <a:pt x="976887" y="0"/>
                  </a:lnTo>
                  <a:cubicBezTo>
                    <a:pt x="976887" y="147078"/>
                    <a:pt x="968419" y="387289"/>
                    <a:pt x="968419" y="534367"/>
                  </a:cubicBezTo>
                  <a:lnTo>
                    <a:pt x="0" y="966167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5191952" y="1384271"/>
            <a:ext cx="4112916" cy="933324"/>
            <a:chOff x="5191952" y="1384271"/>
            <a:chExt cx="4112916" cy="933324"/>
          </a:xfrm>
        </p:grpSpPr>
        <p:sp>
          <p:nvSpPr>
            <p:cNvPr id="8" name="矩形 6"/>
            <p:cNvSpPr/>
            <p:nvPr/>
          </p:nvSpPr>
          <p:spPr>
            <a:xfrm>
              <a:off x="8226382" y="1384271"/>
              <a:ext cx="1078486" cy="7883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1070021"/>
                <a:gd name="connsiteY0" fmla="*/ 508000 h 788367"/>
                <a:gd name="connsiteX1" fmla="*/ 1070021 w 1070021"/>
                <a:gd name="connsiteY1" fmla="*/ 0 h 788367"/>
                <a:gd name="connsiteX2" fmla="*/ 968419 w 1070021"/>
                <a:gd name="connsiteY2" fmla="*/ 356567 h 788367"/>
                <a:gd name="connsiteX3" fmla="*/ 0 w 1070021"/>
                <a:gd name="connsiteY3" fmla="*/ 788367 h 788367"/>
                <a:gd name="connsiteX4" fmla="*/ 0 w 1070021"/>
                <a:gd name="connsiteY4" fmla="*/ 508000 h 788367"/>
                <a:gd name="connsiteX0" fmla="*/ 0 w 1078486"/>
                <a:gd name="connsiteY0" fmla="*/ 508000 h 788367"/>
                <a:gd name="connsiteX1" fmla="*/ 1070021 w 1078486"/>
                <a:gd name="connsiteY1" fmla="*/ 0 h 788367"/>
                <a:gd name="connsiteX2" fmla="*/ 1078486 w 1078486"/>
                <a:gd name="connsiteY2" fmla="*/ 559767 h 788367"/>
                <a:gd name="connsiteX3" fmla="*/ 0 w 1078486"/>
                <a:gd name="connsiteY3" fmla="*/ 788367 h 788367"/>
                <a:gd name="connsiteX4" fmla="*/ 0 w 1078486"/>
                <a:gd name="connsiteY4" fmla="*/ 508000 h 7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486" h="788367">
                  <a:moveTo>
                    <a:pt x="0" y="508000"/>
                  </a:moveTo>
                  <a:lnTo>
                    <a:pt x="1070021" y="0"/>
                  </a:lnTo>
                  <a:cubicBezTo>
                    <a:pt x="1070021" y="147078"/>
                    <a:pt x="1078486" y="412689"/>
                    <a:pt x="1078486" y="559767"/>
                  </a:cubicBezTo>
                  <a:lnTo>
                    <a:pt x="0" y="788367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554313" y="1892271"/>
              <a:ext cx="267206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5112287" y="1841698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5877574" y="3403400"/>
            <a:ext cx="3325695" cy="1103763"/>
            <a:chOff x="5877574" y="3403400"/>
            <a:chExt cx="3325695" cy="1103763"/>
          </a:xfrm>
        </p:grpSpPr>
        <p:sp>
          <p:nvSpPr>
            <p:cNvPr id="14" name="矩形 13"/>
            <p:cNvSpPr/>
            <p:nvPr/>
          </p:nvSpPr>
          <p:spPr>
            <a:xfrm flipV="1">
              <a:off x="6163734" y="3540996"/>
              <a:ext cx="206264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5400000" flipV="1">
              <a:off x="5797909" y="3483065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6"/>
            <p:cNvSpPr/>
            <p:nvPr/>
          </p:nvSpPr>
          <p:spPr>
            <a:xfrm flipV="1">
              <a:off x="8226382" y="3540996"/>
              <a:ext cx="976887" cy="9661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87" h="966167">
                  <a:moveTo>
                    <a:pt x="0" y="685800"/>
                  </a:moveTo>
                  <a:lnTo>
                    <a:pt x="976887" y="0"/>
                  </a:lnTo>
                  <a:cubicBezTo>
                    <a:pt x="976887" y="147078"/>
                    <a:pt x="968419" y="387289"/>
                    <a:pt x="968419" y="534367"/>
                  </a:cubicBezTo>
                  <a:lnTo>
                    <a:pt x="0" y="966167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191953" y="2847838"/>
            <a:ext cx="4112916" cy="933323"/>
            <a:chOff x="5191953" y="2847838"/>
            <a:chExt cx="4112916" cy="933323"/>
          </a:xfrm>
        </p:grpSpPr>
        <p:sp>
          <p:nvSpPr>
            <p:cNvPr id="17" name="矩形 6"/>
            <p:cNvSpPr/>
            <p:nvPr/>
          </p:nvSpPr>
          <p:spPr>
            <a:xfrm flipV="1">
              <a:off x="8226383" y="2992794"/>
              <a:ext cx="1078486" cy="7883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1070021"/>
                <a:gd name="connsiteY0" fmla="*/ 508000 h 788367"/>
                <a:gd name="connsiteX1" fmla="*/ 1070021 w 1070021"/>
                <a:gd name="connsiteY1" fmla="*/ 0 h 788367"/>
                <a:gd name="connsiteX2" fmla="*/ 968419 w 1070021"/>
                <a:gd name="connsiteY2" fmla="*/ 356567 h 788367"/>
                <a:gd name="connsiteX3" fmla="*/ 0 w 1070021"/>
                <a:gd name="connsiteY3" fmla="*/ 788367 h 788367"/>
                <a:gd name="connsiteX4" fmla="*/ 0 w 1070021"/>
                <a:gd name="connsiteY4" fmla="*/ 508000 h 788367"/>
                <a:gd name="connsiteX0" fmla="*/ 0 w 1078486"/>
                <a:gd name="connsiteY0" fmla="*/ 508000 h 788367"/>
                <a:gd name="connsiteX1" fmla="*/ 1070021 w 1078486"/>
                <a:gd name="connsiteY1" fmla="*/ 0 h 788367"/>
                <a:gd name="connsiteX2" fmla="*/ 1078486 w 1078486"/>
                <a:gd name="connsiteY2" fmla="*/ 559767 h 788367"/>
                <a:gd name="connsiteX3" fmla="*/ 0 w 1078486"/>
                <a:gd name="connsiteY3" fmla="*/ 788367 h 788367"/>
                <a:gd name="connsiteX4" fmla="*/ 0 w 1078486"/>
                <a:gd name="connsiteY4" fmla="*/ 508000 h 7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486" h="788367">
                  <a:moveTo>
                    <a:pt x="0" y="508000"/>
                  </a:moveTo>
                  <a:lnTo>
                    <a:pt x="1070021" y="0"/>
                  </a:lnTo>
                  <a:cubicBezTo>
                    <a:pt x="1070021" y="147078"/>
                    <a:pt x="1078486" y="412689"/>
                    <a:pt x="1078486" y="559767"/>
                  </a:cubicBezTo>
                  <a:lnTo>
                    <a:pt x="0" y="788367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5554314" y="2992794"/>
              <a:ext cx="267206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 flipV="1">
              <a:off x="5112288" y="2927503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040302" y="2230936"/>
            <a:ext cx="5374637" cy="661367"/>
            <a:chOff x="4040302" y="2290205"/>
            <a:chExt cx="5374637" cy="661367"/>
          </a:xfrm>
        </p:grpSpPr>
        <p:sp>
          <p:nvSpPr>
            <p:cNvPr id="20" name="矩形 19"/>
            <p:cNvSpPr/>
            <p:nvPr/>
          </p:nvSpPr>
          <p:spPr>
            <a:xfrm>
              <a:off x="4385733" y="2518804"/>
              <a:ext cx="3874519" cy="280367"/>
            </a:xfrm>
            <a:prstGeom prst="rect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3960637" y="2465077"/>
              <a:ext cx="555562" cy="396231"/>
            </a:xfrm>
            <a:prstGeom prst="triangle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6"/>
            <p:cNvSpPr/>
            <p:nvPr/>
          </p:nvSpPr>
          <p:spPr>
            <a:xfrm>
              <a:off x="8260253" y="2290205"/>
              <a:ext cx="1154686" cy="6613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1070021"/>
                <a:gd name="connsiteY0" fmla="*/ 508000 h 788367"/>
                <a:gd name="connsiteX1" fmla="*/ 1070021 w 1070021"/>
                <a:gd name="connsiteY1" fmla="*/ 0 h 788367"/>
                <a:gd name="connsiteX2" fmla="*/ 968419 w 1070021"/>
                <a:gd name="connsiteY2" fmla="*/ 356567 h 788367"/>
                <a:gd name="connsiteX3" fmla="*/ 0 w 1070021"/>
                <a:gd name="connsiteY3" fmla="*/ 788367 h 788367"/>
                <a:gd name="connsiteX4" fmla="*/ 0 w 1070021"/>
                <a:gd name="connsiteY4" fmla="*/ 508000 h 788367"/>
                <a:gd name="connsiteX0" fmla="*/ 0 w 1078486"/>
                <a:gd name="connsiteY0" fmla="*/ 508000 h 788367"/>
                <a:gd name="connsiteX1" fmla="*/ 1070021 w 1078486"/>
                <a:gd name="connsiteY1" fmla="*/ 0 h 788367"/>
                <a:gd name="connsiteX2" fmla="*/ 1078486 w 1078486"/>
                <a:gd name="connsiteY2" fmla="*/ 559767 h 788367"/>
                <a:gd name="connsiteX3" fmla="*/ 0 w 1078486"/>
                <a:gd name="connsiteY3" fmla="*/ 788367 h 788367"/>
                <a:gd name="connsiteX4" fmla="*/ 0 w 1078486"/>
                <a:gd name="connsiteY4" fmla="*/ 508000 h 788367"/>
                <a:gd name="connsiteX0" fmla="*/ 0 w 1146221"/>
                <a:gd name="connsiteY0" fmla="*/ 381000 h 661367"/>
                <a:gd name="connsiteX1" fmla="*/ 1146221 w 1146221"/>
                <a:gd name="connsiteY1" fmla="*/ 0 h 661367"/>
                <a:gd name="connsiteX2" fmla="*/ 1078486 w 1146221"/>
                <a:gd name="connsiteY2" fmla="*/ 432767 h 661367"/>
                <a:gd name="connsiteX3" fmla="*/ 0 w 1146221"/>
                <a:gd name="connsiteY3" fmla="*/ 661367 h 661367"/>
                <a:gd name="connsiteX4" fmla="*/ 0 w 1146221"/>
                <a:gd name="connsiteY4" fmla="*/ 381000 h 661367"/>
                <a:gd name="connsiteX0" fmla="*/ 0 w 1163154"/>
                <a:gd name="connsiteY0" fmla="*/ 313267 h 593634"/>
                <a:gd name="connsiteX1" fmla="*/ 1163154 w 1163154"/>
                <a:gd name="connsiteY1" fmla="*/ 0 h 593634"/>
                <a:gd name="connsiteX2" fmla="*/ 1078486 w 1163154"/>
                <a:gd name="connsiteY2" fmla="*/ 365034 h 593634"/>
                <a:gd name="connsiteX3" fmla="*/ 0 w 1163154"/>
                <a:gd name="connsiteY3" fmla="*/ 593634 h 593634"/>
                <a:gd name="connsiteX4" fmla="*/ 0 w 1163154"/>
                <a:gd name="connsiteY4" fmla="*/ 313267 h 593634"/>
                <a:gd name="connsiteX0" fmla="*/ 0 w 1163154"/>
                <a:gd name="connsiteY0" fmla="*/ 254000 h 534367"/>
                <a:gd name="connsiteX1" fmla="*/ 1163154 w 1163154"/>
                <a:gd name="connsiteY1" fmla="*/ 0 h 534367"/>
                <a:gd name="connsiteX2" fmla="*/ 1078486 w 1163154"/>
                <a:gd name="connsiteY2" fmla="*/ 305767 h 534367"/>
                <a:gd name="connsiteX3" fmla="*/ 0 w 1163154"/>
                <a:gd name="connsiteY3" fmla="*/ 534367 h 534367"/>
                <a:gd name="connsiteX4" fmla="*/ 0 w 1163154"/>
                <a:gd name="connsiteY4" fmla="*/ 254000 h 534367"/>
                <a:gd name="connsiteX0" fmla="*/ 0 w 1163154"/>
                <a:gd name="connsiteY0" fmla="*/ 254000 h 686767"/>
                <a:gd name="connsiteX1" fmla="*/ 1163154 w 1163154"/>
                <a:gd name="connsiteY1" fmla="*/ 0 h 686767"/>
                <a:gd name="connsiteX2" fmla="*/ 1154686 w 1163154"/>
                <a:gd name="connsiteY2" fmla="*/ 686767 h 686767"/>
                <a:gd name="connsiteX3" fmla="*/ 0 w 1163154"/>
                <a:gd name="connsiteY3" fmla="*/ 534367 h 686767"/>
                <a:gd name="connsiteX4" fmla="*/ 0 w 1163154"/>
                <a:gd name="connsiteY4" fmla="*/ 254000 h 686767"/>
                <a:gd name="connsiteX0" fmla="*/ 0 w 1154686"/>
                <a:gd name="connsiteY0" fmla="*/ 228600 h 661367"/>
                <a:gd name="connsiteX1" fmla="*/ 1146220 w 1154686"/>
                <a:gd name="connsiteY1" fmla="*/ 0 h 661367"/>
                <a:gd name="connsiteX2" fmla="*/ 1154686 w 1154686"/>
                <a:gd name="connsiteY2" fmla="*/ 661367 h 661367"/>
                <a:gd name="connsiteX3" fmla="*/ 0 w 1154686"/>
                <a:gd name="connsiteY3" fmla="*/ 508967 h 661367"/>
                <a:gd name="connsiteX4" fmla="*/ 0 w 1154686"/>
                <a:gd name="connsiteY4" fmla="*/ 228600 h 6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686" h="661367">
                  <a:moveTo>
                    <a:pt x="0" y="228600"/>
                  </a:moveTo>
                  <a:lnTo>
                    <a:pt x="1146220" y="0"/>
                  </a:lnTo>
                  <a:cubicBezTo>
                    <a:pt x="1146220" y="147078"/>
                    <a:pt x="1154686" y="514289"/>
                    <a:pt x="1154686" y="661367"/>
                  </a:cubicBezTo>
                  <a:lnTo>
                    <a:pt x="0" y="508967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349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29" name="直线连接符 28"/>
          <p:cNvCxnSpPr/>
          <p:nvPr/>
        </p:nvCxnSpPr>
        <p:spPr>
          <a:xfrm flipH="1">
            <a:off x="4309533" y="1473200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8"/>
          <p:cNvSpPr txBox="1"/>
          <p:nvPr/>
        </p:nvSpPr>
        <p:spPr>
          <a:xfrm>
            <a:off x="2414702" y="1266835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rgbClr val="4A4A4A"/>
                </a:solidFill>
              </a:rPr>
              <a:t>Fonts, font sizes, colors, leadings, and so on can be modified in the Start panel at the top.</a:t>
            </a:r>
            <a:endParaRPr lang="en-US" altLang="zh-CN" sz="800" dirty="0">
              <a:solidFill>
                <a:srgbClr val="4A4A4A"/>
              </a:solidFill>
            </a:endParaRPr>
          </a:p>
        </p:txBody>
      </p:sp>
      <p:cxnSp>
        <p:nvCxnSpPr>
          <p:cNvPr id="45" name="直线连接符 44"/>
          <p:cNvCxnSpPr/>
          <p:nvPr/>
        </p:nvCxnSpPr>
        <p:spPr>
          <a:xfrm flipH="1">
            <a:off x="3606800" y="2038275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文本框 8"/>
          <p:cNvSpPr txBox="1"/>
          <p:nvPr/>
        </p:nvSpPr>
        <p:spPr>
          <a:xfrm>
            <a:off x="1711969" y="1831910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rgbClr val="4A4A4A"/>
                </a:solidFill>
              </a:rPr>
              <a:t>Fonts, font sizes, colors, leadings, and so on can be modified in the Start panel at the top.</a:t>
            </a:r>
            <a:endParaRPr lang="en-US" altLang="zh-CN" sz="800" dirty="0">
              <a:solidFill>
                <a:srgbClr val="4A4A4A"/>
              </a:solidFill>
            </a:endParaRPr>
          </a:p>
        </p:txBody>
      </p:sp>
      <p:cxnSp>
        <p:nvCxnSpPr>
          <p:cNvPr id="50" name="直线连接符 49"/>
          <p:cNvCxnSpPr/>
          <p:nvPr/>
        </p:nvCxnSpPr>
        <p:spPr>
          <a:xfrm flipH="1">
            <a:off x="2454288" y="2605926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文本框 8"/>
          <p:cNvSpPr txBox="1"/>
          <p:nvPr/>
        </p:nvSpPr>
        <p:spPr>
          <a:xfrm>
            <a:off x="559457" y="2399561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rgbClr val="46C6A9"/>
                </a:solidFill>
              </a:rPr>
              <a:t>Fonts, font sizes, colors, leadings, and so on can be modified in the Start panel at the top.</a:t>
            </a:r>
            <a:endParaRPr lang="en-US" altLang="zh-CN" sz="800" dirty="0">
              <a:solidFill>
                <a:srgbClr val="46C6A9"/>
              </a:solidFill>
            </a:endParaRPr>
          </a:p>
        </p:txBody>
      </p:sp>
      <p:cxnSp>
        <p:nvCxnSpPr>
          <p:cNvPr id="55" name="直线连接符 54"/>
          <p:cNvCxnSpPr/>
          <p:nvPr/>
        </p:nvCxnSpPr>
        <p:spPr>
          <a:xfrm flipH="1">
            <a:off x="3606800" y="3127701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本框 8"/>
          <p:cNvSpPr txBox="1"/>
          <p:nvPr/>
        </p:nvSpPr>
        <p:spPr>
          <a:xfrm>
            <a:off x="1711969" y="2921336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rgbClr val="4A4A4A"/>
                </a:solidFill>
              </a:rPr>
              <a:t>Fonts, font sizes, colors, leadings, and so on can be modified in the Start panel at the top.</a:t>
            </a:r>
            <a:endParaRPr lang="en-US" altLang="zh-CN" sz="800" dirty="0">
              <a:solidFill>
                <a:srgbClr val="4A4A4A"/>
              </a:solidFill>
            </a:endParaRPr>
          </a:p>
        </p:txBody>
      </p:sp>
      <p:cxnSp>
        <p:nvCxnSpPr>
          <p:cNvPr id="60" name="直线连接符 59"/>
          <p:cNvCxnSpPr/>
          <p:nvPr/>
        </p:nvCxnSpPr>
        <p:spPr>
          <a:xfrm flipH="1">
            <a:off x="4309533" y="3683668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文本框 8"/>
          <p:cNvSpPr txBox="1"/>
          <p:nvPr/>
        </p:nvSpPr>
        <p:spPr>
          <a:xfrm>
            <a:off x="2414702" y="3477303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rgbClr val="4A4A4A"/>
                </a:solidFill>
              </a:rPr>
              <a:t>Fonts, font sizes, colors, leadings, and so on can be modified in the Start panel at the top.</a:t>
            </a:r>
            <a:endParaRPr lang="en-US" altLang="zh-CN" sz="800" dirty="0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99470" y="558800"/>
            <a:ext cx="3666067" cy="3666067"/>
          </a:xfrm>
          <a:prstGeom prst="ellipse">
            <a:avLst/>
          </a:prstGeom>
          <a:solidFill>
            <a:srgbClr val="2227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直线连接符 2"/>
          <p:cNvCxnSpPr/>
          <p:nvPr/>
        </p:nvCxnSpPr>
        <p:spPr>
          <a:xfrm>
            <a:off x="4742370" y="2072566"/>
            <a:ext cx="2980267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64569" y="1307691"/>
            <a:ext cx="233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TITLE</a:t>
            </a:r>
            <a:r>
              <a:rPr kumimoji="1" lang="zh-CN" altLang="en-US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HERE</a:t>
            </a:r>
            <a:endParaRPr kumimoji="1" lang="zh-CN" altLang="en-US" sz="3600" b="1" dirty="0">
              <a:solidFill>
                <a:srgbClr val="46C6A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宋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2370" y="2138535"/>
            <a:ext cx="2980267" cy="8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Title numbers, etc., can be changed by clicking and re-entering, and fonts, font sizes, colors, leadings, and so on can be modified in the top Start panel.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5161" y="2512496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</a:rPr>
              <a:t>PART TWO </a:t>
            </a:r>
            <a:r>
              <a:rPr kumimoji="1" lang="zh-CN" altLang="en-US" sz="24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Click here to add text messages.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Number,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Double word spacing.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4" y="954949"/>
            <a:ext cx="824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4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5228" y="162574"/>
            <a:ext cx="4018424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1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Click here to add a subtitle</a:t>
            </a:r>
          </a:p>
        </p:txBody>
      </p:sp>
      <p:sp>
        <p:nvSpPr>
          <p:cNvPr id="10" name="矩形 9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5855136" y="2986301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立方体 2"/>
          <p:cNvSpPr/>
          <p:nvPr/>
        </p:nvSpPr>
        <p:spPr>
          <a:xfrm>
            <a:off x="5855136" y="2561207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立方体 3"/>
          <p:cNvSpPr/>
          <p:nvPr/>
        </p:nvSpPr>
        <p:spPr>
          <a:xfrm>
            <a:off x="5855136" y="2136112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立方体 4"/>
          <p:cNvSpPr/>
          <p:nvPr/>
        </p:nvSpPr>
        <p:spPr>
          <a:xfrm>
            <a:off x="5855136" y="1711018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5855136" y="1285923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立方体 6"/>
          <p:cNvSpPr/>
          <p:nvPr/>
        </p:nvSpPr>
        <p:spPr>
          <a:xfrm>
            <a:off x="5855136" y="860829"/>
            <a:ext cx="2464256" cy="1055967"/>
          </a:xfrm>
          <a:prstGeom prst="cube">
            <a:avLst>
              <a:gd name="adj" fmla="val 77632"/>
            </a:avLst>
          </a:prstGeom>
          <a:solidFill>
            <a:srgbClr val="46C6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连接符 12"/>
          <p:cNvCxnSpPr/>
          <p:nvPr/>
        </p:nvCxnSpPr>
        <p:spPr>
          <a:xfrm flipH="1">
            <a:off x="4883652" y="1842738"/>
            <a:ext cx="859934" cy="0"/>
          </a:xfrm>
          <a:prstGeom prst="line">
            <a:avLst/>
          </a:prstGeom>
          <a:ln w="19050" cmpd="sng">
            <a:solidFill>
              <a:srgbClr val="46C6A9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>
            <a:off x="4883652" y="2261046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4883652" y="2679354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 flipH="1">
            <a:off x="4883652" y="3097663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 flipH="1">
            <a:off x="4883652" y="3515971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H="1">
            <a:off x="4883652" y="3934277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8"/>
          <p:cNvSpPr txBox="1"/>
          <p:nvPr/>
        </p:nvSpPr>
        <p:spPr>
          <a:xfrm>
            <a:off x="3505200" y="1706214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6C6A9"/>
                </a:solidFill>
              </a:rPr>
              <a:t>Click here to add a title</a:t>
            </a:r>
            <a:endParaRPr lang="en-US" altLang="zh-CN" sz="1000" dirty="0">
              <a:solidFill>
                <a:srgbClr val="46C6A9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3505200" y="2125027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Click here to add a title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3505200" y="2543840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Click here to add a title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3505200" y="2962653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Click here to add a title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3505200" y="3381465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Click here to add a title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3505200" y="3800278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Click here to add a title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543696" y="1527796"/>
            <a:ext cx="2606106" cy="1289834"/>
            <a:chOff x="1100309" y="1795731"/>
            <a:chExt cx="2606106" cy="1289834"/>
          </a:xfrm>
        </p:grpSpPr>
        <p:sp>
          <p:nvSpPr>
            <p:cNvPr id="28" name="矩形 27"/>
            <p:cNvSpPr/>
            <p:nvPr/>
          </p:nvSpPr>
          <p:spPr>
            <a:xfrm>
              <a:off x="1100309" y="2212890"/>
              <a:ext cx="2606106" cy="872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Title numbers, etc., can be changed by clicking and re-entering, and fonts, font sizes, colors, leadings, and so on can be modified in the top Start panel. Suggested body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Number,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Double word spacing.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100310" y="1795731"/>
              <a:ext cx="1390124" cy="397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46C6A9"/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9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1933</Words>
  <Application>Microsoft Office PowerPoint</Application>
  <PresentationFormat>全屏显示(16:9)</PresentationFormat>
  <Paragraphs>196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HelveticaNeueLT Pro 67 MdCn</vt:lpstr>
      <vt:lpstr>HelveticaNeueLT Pro 67 MdCnO</vt:lpstr>
      <vt:lpstr>STHeitiSC-Light</vt:lpstr>
      <vt:lpstr>微软雅黑</vt:lpstr>
      <vt:lpstr>Arial</vt:lpstr>
      <vt:lpstr>Calibri</vt:lpstr>
      <vt:lpstr>Century Gothic</vt:lpstr>
      <vt:lpstr>Helvetica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8</cp:revision>
  <dcterms:created xsi:type="dcterms:W3CDTF">2015-04-26T00:57:12Z</dcterms:created>
  <dcterms:modified xsi:type="dcterms:W3CDTF">2020-05-07T07:23:45Z</dcterms:modified>
</cp:coreProperties>
</file>