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30"/>
  </p:notesMasterIdLst>
  <p:sldIdLst>
    <p:sldId id="447" r:id="rId3"/>
    <p:sldId id="353" r:id="rId4"/>
    <p:sldId id="300" r:id="rId5"/>
    <p:sldId id="470" r:id="rId6"/>
    <p:sldId id="352" r:id="rId7"/>
    <p:sldId id="450" r:id="rId8"/>
    <p:sldId id="448" r:id="rId9"/>
    <p:sldId id="449" r:id="rId10"/>
    <p:sldId id="451" r:id="rId11"/>
    <p:sldId id="452" r:id="rId12"/>
    <p:sldId id="454" r:id="rId13"/>
    <p:sldId id="456" r:id="rId14"/>
    <p:sldId id="455" r:id="rId15"/>
    <p:sldId id="457" r:id="rId16"/>
    <p:sldId id="458" r:id="rId17"/>
    <p:sldId id="459" r:id="rId18"/>
    <p:sldId id="460" r:id="rId19"/>
    <p:sldId id="461" r:id="rId20"/>
    <p:sldId id="462" r:id="rId21"/>
    <p:sldId id="463" r:id="rId22"/>
    <p:sldId id="464" r:id="rId23"/>
    <p:sldId id="465" r:id="rId24"/>
    <p:sldId id="466" r:id="rId25"/>
    <p:sldId id="469" r:id="rId26"/>
    <p:sldId id="468" r:id="rId27"/>
    <p:sldId id="467" r:id="rId28"/>
    <p:sldId id="297" r:id="rId29"/>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38"/>
    <a:srgbClr val="49C1AD"/>
    <a:srgbClr val="268ECC"/>
    <a:srgbClr val="379CD1"/>
    <a:srgbClr val="4AABD7"/>
    <a:srgbClr val="4DAED8"/>
    <a:srgbClr val="B95F95"/>
    <a:srgbClr val="4DCEB8"/>
    <a:srgbClr val="F79E5A"/>
    <a:srgbClr val="3B6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7778" autoAdjust="0"/>
  </p:normalViewPr>
  <p:slideViewPr>
    <p:cSldViewPr snapToGrid="0" showGuides="1">
      <p:cViewPr varScale="1">
        <p:scale>
          <a:sx n="79" d="100"/>
          <a:sy n="79" d="100"/>
        </p:scale>
        <p:origin x="782" y="82"/>
      </p:cViewPr>
      <p:guideLst>
        <p:guide orient="horz" pos="2161"/>
        <p:guide pos="381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9C1AD"/>
            </a:solidFill>
          </c:spPr>
          <c:invertIfNegative val="0"/>
          <c:dPt>
            <c:idx val="0"/>
            <c:invertIfNegative val="0"/>
            <c:bubble3D val="0"/>
            <c:spPr>
              <a:solidFill>
                <a:srgbClr val="00B0F0"/>
              </a:solidFill>
            </c:spPr>
            <c:extLst>
              <c:ext xmlns:c16="http://schemas.microsoft.com/office/drawing/2014/chart" uri="{C3380CC4-5D6E-409C-BE32-E72D297353CC}">
                <c16:uniqueId val="{00000001-2345-4D89-857C-24AFF6EA7045}"/>
              </c:ext>
            </c:extLst>
          </c:dPt>
          <c:dPt>
            <c:idx val="2"/>
            <c:invertIfNegative val="0"/>
            <c:bubble3D val="0"/>
            <c:spPr>
              <a:solidFill>
                <a:srgbClr val="A8CF38"/>
              </a:solidFill>
            </c:spPr>
            <c:extLst>
              <c:ext xmlns:c16="http://schemas.microsoft.com/office/drawing/2014/chart" uri="{C3380CC4-5D6E-409C-BE32-E72D297353CC}">
                <c16:uniqueId val="{00000003-2345-4D89-857C-24AFF6EA7045}"/>
              </c:ext>
            </c:extLst>
          </c:dPt>
          <c:dPt>
            <c:idx val="3"/>
            <c:invertIfNegative val="0"/>
            <c:bubble3D val="0"/>
            <c:spPr>
              <a:solidFill>
                <a:srgbClr val="00B0F0"/>
              </a:solidFill>
            </c:spPr>
            <c:extLst>
              <c:ext xmlns:c16="http://schemas.microsoft.com/office/drawing/2014/chart" uri="{C3380CC4-5D6E-409C-BE32-E72D297353CC}">
                <c16:uniqueId val="{00000002-2345-4D89-857C-24AFF6EA7045}"/>
              </c:ext>
            </c:extLst>
          </c:dPt>
          <c:cat>
            <c:strRef>
              <c:f>Sheet1!$A$2:$A$6</c:f>
              <c:strCache>
                <c:ptCount val="5"/>
                <c:pt idx="0">
                  <c:v>Factory</c:v>
                </c:pt>
                <c:pt idx="1">
                  <c:v>Home</c:v>
                </c:pt>
                <c:pt idx="2">
                  <c:v>Office</c:v>
                </c:pt>
                <c:pt idx="3">
                  <c:v>Warehouse</c:v>
                </c:pt>
                <c:pt idx="4">
                  <c:v>Shop</c:v>
                </c:pt>
              </c:strCache>
            </c:strRef>
          </c:cat>
          <c:val>
            <c:numRef>
              <c:f>Sheet1!$B$2:$B$6</c:f>
              <c:numCache>
                <c:formatCode>General</c:formatCode>
                <c:ptCount val="5"/>
                <c:pt idx="0">
                  <c:v>4.3</c:v>
                </c:pt>
                <c:pt idx="1">
                  <c:v>2.5</c:v>
                </c:pt>
                <c:pt idx="2">
                  <c:v>3.5</c:v>
                </c:pt>
                <c:pt idx="3">
                  <c:v>4.5</c:v>
                </c:pt>
                <c:pt idx="4">
                  <c:v>4.3</c:v>
                </c:pt>
              </c:numCache>
            </c:numRef>
          </c:val>
          <c:extLst>
            <c:ext xmlns:c16="http://schemas.microsoft.com/office/drawing/2014/chart" uri="{C3380CC4-5D6E-409C-BE32-E72D297353CC}">
              <c16:uniqueId val="{00000000-2345-4D89-857C-24AFF6EA7045}"/>
            </c:ext>
          </c:extLst>
        </c:ser>
        <c:dLbls>
          <c:showLegendKey val="0"/>
          <c:showVal val="0"/>
          <c:showCatName val="0"/>
          <c:showSerName val="0"/>
          <c:showPercent val="0"/>
          <c:showBubbleSize val="0"/>
        </c:dLbls>
        <c:gapWidth val="150"/>
        <c:axId val="291725104"/>
        <c:axId val="291725664"/>
      </c:barChart>
      <c:catAx>
        <c:axId val="291725104"/>
        <c:scaling>
          <c:orientation val="minMax"/>
        </c:scaling>
        <c:delete val="0"/>
        <c:axPos val="b"/>
        <c:numFmt formatCode="General" sourceLinked="1"/>
        <c:majorTickMark val="out"/>
        <c:minorTickMark val="none"/>
        <c:tickLblPos val="nextTo"/>
        <c:spPr>
          <a:ln>
            <a:solidFill>
              <a:schemeClr val="bg1">
                <a:lumMod val="50000"/>
              </a:schemeClr>
            </a:solidFill>
          </a:ln>
        </c:spPr>
        <c:crossAx val="291725664"/>
        <c:crosses val="autoZero"/>
        <c:auto val="1"/>
        <c:lblAlgn val="ctr"/>
        <c:lblOffset val="100"/>
        <c:noMultiLvlLbl val="0"/>
      </c:catAx>
      <c:valAx>
        <c:axId val="291725664"/>
        <c:scaling>
          <c:orientation val="minMax"/>
        </c:scaling>
        <c:delete val="1"/>
        <c:axPos val="l"/>
        <c:numFmt formatCode="General" sourceLinked="1"/>
        <c:majorTickMark val="out"/>
        <c:minorTickMark val="none"/>
        <c:tickLblPos val="nextTo"/>
        <c:crossAx val="291725104"/>
        <c:crosses val="autoZero"/>
        <c:crossBetween val="between"/>
      </c:valAx>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2020/5/8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831799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87978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492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57704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345460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08096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400075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87841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410192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829122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93742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5781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3177902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915674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944305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50170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144327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31483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50023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68263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37196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9920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44467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矩形 8"/>
          <p:cNvSpPr/>
          <p:nvPr userDrawn="1"/>
        </p:nvSpPr>
        <p:spPr>
          <a:xfrm>
            <a:off x="8325228" y="3590443"/>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2020/5/8</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5/8/2020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xml"/><Relationship Id="rId7" Type="http://schemas.openxmlformats.org/officeDocument/2006/relationships/image" Target="../media/image1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0.xml"/><Relationship Id="rId5" Type="http://schemas.openxmlformats.org/officeDocument/2006/relationships/slideLayout" Target="../slideLayouts/slideLayout19.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flipH="1">
            <a:off x="-1450175" y="-1379889"/>
            <a:ext cx="5198781" cy="7889357"/>
            <a:chOff x="8038495" y="-1394728"/>
            <a:chExt cx="5198781" cy="7889357"/>
          </a:xfrm>
        </p:grpSpPr>
        <p:grpSp>
          <p:nvGrpSpPr>
            <p:cNvPr id="78" name="组合 77"/>
            <p:cNvGrpSpPr/>
            <p:nvPr/>
          </p:nvGrpSpPr>
          <p:grpSpPr>
            <a:xfrm rot="261309">
              <a:off x="10447820" y="-1394728"/>
              <a:ext cx="2789456" cy="2789455"/>
              <a:chOff x="2953545" y="3014546"/>
              <a:chExt cx="1107165" cy="1107165"/>
            </a:xfrm>
            <a:solidFill>
              <a:schemeClr val="bg1">
                <a:alpha val="50000"/>
              </a:schemeClr>
            </a:solidFill>
          </p:grpSpPr>
          <p:sp>
            <p:nvSpPr>
              <p:cNvPr id="100"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01"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79" name="组合 78"/>
            <p:cNvGrpSpPr/>
            <p:nvPr/>
          </p:nvGrpSpPr>
          <p:grpSpPr>
            <a:xfrm rot="261309">
              <a:off x="10005934" y="703906"/>
              <a:ext cx="2789456" cy="2789455"/>
              <a:chOff x="2953545" y="3014546"/>
              <a:chExt cx="1107165" cy="1107165"/>
            </a:xfrm>
            <a:solidFill>
              <a:schemeClr val="bg1">
                <a:alpha val="50000"/>
              </a:schemeClr>
            </a:solidFill>
          </p:grpSpPr>
          <p:sp>
            <p:nvSpPr>
              <p:cNvPr id="98"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9"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0" name="组合 79"/>
            <p:cNvGrpSpPr/>
            <p:nvPr/>
          </p:nvGrpSpPr>
          <p:grpSpPr>
            <a:xfrm rot="261309" flipV="1">
              <a:off x="8528566" y="152704"/>
              <a:ext cx="1448926" cy="1448925"/>
              <a:chOff x="2953545" y="3014546"/>
              <a:chExt cx="1107165" cy="1107165"/>
            </a:xfrm>
            <a:solidFill>
              <a:schemeClr val="bg1">
                <a:alpha val="50000"/>
              </a:schemeClr>
            </a:solidFill>
          </p:grpSpPr>
          <p:sp>
            <p:nvSpPr>
              <p:cNvPr id="96"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7"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1" name="组合 80"/>
            <p:cNvGrpSpPr/>
            <p:nvPr/>
          </p:nvGrpSpPr>
          <p:grpSpPr>
            <a:xfrm rot="261309" flipV="1">
              <a:off x="9747032" y="3627330"/>
              <a:ext cx="1087513" cy="1087512"/>
              <a:chOff x="2953545" y="3014546"/>
              <a:chExt cx="1107165" cy="1107165"/>
            </a:xfrm>
            <a:solidFill>
              <a:schemeClr val="bg1">
                <a:alpha val="42000"/>
              </a:schemeClr>
            </a:solidFill>
          </p:grpSpPr>
          <p:sp>
            <p:nvSpPr>
              <p:cNvPr id="94"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5"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2" name="组合 81"/>
            <p:cNvGrpSpPr/>
            <p:nvPr/>
          </p:nvGrpSpPr>
          <p:grpSpPr>
            <a:xfrm rot="19296417" flipV="1">
              <a:off x="9054196" y="4674716"/>
              <a:ext cx="741491" cy="741490"/>
              <a:chOff x="2953545" y="3014546"/>
              <a:chExt cx="1107165" cy="1107165"/>
            </a:xfrm>
            <a:solidFill>
              <a:schemeClr val="bg1">
                <a:alpha val="42000"/>
              </a:schemeClr>
            </a:solidFill>
          </p:grpSpPr>
          <p:sp>
            <p:nvSpPr>
              <p:cNvPr id="92"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3"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3" name="组合 82"/>
            <p:cNvGrpSpPr/>
            <p:nvPr/>
          </p:nvGrpSpPr>
          <p:grpSpPr>
            <a:xfrm rot="1805275" flipV="1">
              <a:off x="8038495" y="5962447"/>
              <a:ext cx="532183" cy="532182"/>
              <a:chOff x="2953545" y="3014546"/>
              <a:chExt cx="1107165" cy="1107165"/>
            </a:xfrm>
            <a:solidFill>
              <a:schemeClr val="bg1">
                <a:alpha val="42000"/>
              </a:schemeClr>
            </a:solidFill>
          </p:grpSpPr>
          <p:sp>
            <p:nvSpPr>
              <p:cNvPr id="90"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1"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4" name="组合 83"/>
            <p:cNvGrpSpPr/>
            <p:nvPr/>
          </p:nvGrpSpPr>
          <p:grpSpPr>
            <a:xfrm rot="1805275" flipV="1">
              <a:off x="9150347" y="5761894"/>
              <a:ext cx="412104" cy="412104"/>
              <a:chOff x="2953545" y="3014546"/>
              <a:chExt cx="1107165" cy="1107165"/>
            </a:xfrm>
            <a:solidFill>
              <a:schemeClr val="bg1">
                <a:alpha val="42000"/>
              </a:schemeClr>
            </a:solidFill>
          </p:grpSpPr>
          <p:sp>
            <p:nvSpPr>
              <p:cNvPr id="88"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9"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5" name="组合 84"/>
            <p:cNvGrpSpPr/>
            <p:nvPr/>
          </p:nvGrpSpPr>
          <p:grpSpPr>
            <a:xfrm rot="1805275" flipV="1">
              <a:off x="10573458" y="5146699"/>
              <a:ext cx="645844" cy="645844"/>
              <a:chOff x="2953545" y="3014546"/>
              <a:chExt cx="1107165" cy="1107165"/>
            </a:xfrm>
            <a:solidFill>
              <a:schemeClr val="bg1">
                <a:alpha val="42000"/>
              </a:schemeClr>
            </a:solidFill>
          </p:grpSpPr>
          <p:sp>
            <p:nvSpPr>
              <p:cNvPr id="86"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7"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102" name="组合 101"/>
          <p:cNvGrpSpPr/>
          <p:nvPr/>
        </p:nvGrpSpPr>
        <p:grpSpPr>
          <a:xfrm flipV="1">
            <a:off x="8898906" y="3383982"/>
            <a:ext cx="4708710" cy="4888089"/>
            <a:chOff x="845916" y="1275811"/>
            <a:chExt cx="4708710" cy="4888089"/>
          </a:xfrm>
        </p:grpSpPr>
        <p:grpSp>
          <p:nvGrpSpPr>
            <p:cNvPr id="103" name="组合 102"/>
            <p:cNvGrpSpPr/>
            <p:nvPr/>
          </p:nvGrpSpPr>
          <p:grpSpPr>
            <a:xfrm rot="261309">
              <a:off x="2765170" y="1275811"/>
              <a:ext cx="2789456" cy="2789455"/>
              <a:chOff x="2953545" y="3014546"/>
              <a:chExt cx="1107165" cy="1107165"/>
            </a:xfrm>
            <a:solidFill>
              <a:schemeClr val="bg1">
                <a:alpha val="50000"/>
              </a:schemeClr>
            </a:solidFill>
          </p:grpSpPr>
          <p:sp>
            <p:nvSpPr>
              <p:cNvPr id="110"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11"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04" name="组合 103"/>
            <p:cNvGrpSpPr/>
            <p:nvPr/>
          </p:nvGrpSpPr>
          <p:grpSpPr>
            <a:xfrm rot="261309">
              <a:off x="2323284" y="3374445"/>
              <a:ext cx="2789456" cy="2789455"/>
              <a:chOff x="2953545" y="3014546"/>
              <a:chExt cx="1107165" cy="1107165"/>
            </a:xfrm>
            <a:solidFill>
              <a:schemeClr val="bg1">
                <a:alpha val="50000"/>
              </a:schemeClr>
            </a:solidFill>
          </p:grpSpPr>
          <p:sp>
            <p:nvSpPr>
              <p:cNvPr id="108"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09"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05" name="组合 104"/>
            <p:cNvGrpSpPr/>
            <p:nvPr/>
          </p:nvGrpSpPr>
          <p:grpSpPr>
            <a:xfrm rot="261309" flipV="1">
              <a:off x="845916" y="2823243"/>
              <a:ext cx="1448926" cy="1448925"/>
              <a:chOff x="2953545" y="3014546"/>
              <a:chExt cx="1107165" cy="1107165"/>
            </a:xfrm>
            <a:solidFill>
              <a:schemeClr val="bg1">
                <a:alpha val="50000"/>
              </a:schemeClr>
            </a:solidFill>
          </p:grpSpPr>
          <p:sp>
            <p:nvSpPr>
              <p:cNvPr id="106"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07"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sp>
        <p:nvSpPr>
          <p:cNvPr id="112" name="TextBox 4"/>
          <p:cNvSpPr txBox="1"/>
          <p:nvPr/>
        </p:nvSpPr>
        <p:spPr>
          <a:xfrm>
            <a:off x="2184751" y="2443981"/>
            <a:ext cx="8135689" cy="584775"/>
          </a:xfrm>
          <a:prstGeom prst="rect">
            <a:avLst/>
          </a:prstGeom>
          <a:noFill/>
        </p:spPr>
        <p:txBody>
          <a:bodyPr wrap="none" rtlCol="0">
            <a:spAutoFit/>
          </a:bodyPr>
          <a:lstStyle/>
          <a:p>
            <a:pPr algn="ctr"/>
            <a:r>
              <a:rPr lang="zh-CN" altLang="en-US" sz="3200" dirty="0">
                <a:solidFill>
                  <a:schemeClr val="bg1"/>
                </a:solidFill>
                <a:cs typeface="+mn-ea"/>
                <a:sym typeface="+mn-lt"/>
              </a:rPr>
              <a:t>FRESH BLUE GRADIENT</a:t>
            </a:r>
            <a:r>
              <a:rPr lang="en-US" altLang="zh-CN" sz="3200" dirty="0">
                <a:solidFill>
                  <a:schemeClr val="bg1"/>
                </a:solidFill>
                <a:cs typeface="+mn-ea"/>
                <a:sym typeface="+mn-lt"/>
              </a:rPr>
              <a:t> PPT </a:t>
            </a:r>
            <a:r>
              <a:rPr lang="zh-CN" altLang="en-US" sz="3200" dirty="0">
                <a:solidFill>
                  <a:schemeClr val="bg1"/>
                </a:solidFill>
                <a:cs typeface="+mn-ea"/>
                <a:sym typeface="+mn-lt"/>
              </a:rPr>
              <a:t>TEMPLATE</a:t>
            </a:r>
            <a:endParaRPr lang="en-US" altLang="zh-CN" sz="3200" dirty="0">
              <a:solidFill>
                <a:schemeClr val="bg1"/>
              </a:solidFill>
              <a:cs typeface="+mn-ea"/>
              <a:sym typeface="+mn-lt"/>
            </a:endParaRPr>
          </a:p>
        </p:txBody>
      </p:sp>
      <p:sp>
        <p:nvSpPr>
          <p:cNvPr id="113" name="TextBox 23"/>
          <p:cNvSpPr txBox="1"/>
          <p:nvPr/>
        </p:nvSpPr>
        <p:spPr>
          <a:xfrm>
            <a:off x="4156458" y="4003889"/>
            <a:ext cx="4402648" cy="553998"/>
          </a:xfrm>
          <a:prstGeom prst="rect">
            <a:avLst/>
          </a:prstGeom>
          <a:noFill/>
        </p:spPr>
        <p:txBody>
          <a:bodyPr wrap="square" rtlCol="0">
            <a:spAutoFit/>
          </a:bodyPr>
          <a:lstStyle/>
          <a:p>
            <a:pPr algn="ctr"/>
            <a:r>
              <a:rPr lang="en-US" altLang="zh-CN" sz="1000" dirty="0">
                <a:solidFill>
                  <a:schemeClr val="bg1"/>
                </a:solidFill>
                <a:cs typeface="+mn-ea"/>
                <a:sym typeface="+mn-lt"/>
              </a:rPr>
              <a:t>You content to play here, or through your copy, </a:t>
            </a:r>
          </a:p>
          <a:p>
            <a:pPr algn="ctr"/>
            <a:r>
              <a:rPr lang="en-US" altLang="zh-CN" sz="1000" dirty="0">
                <a:solidFill>
                  <a:schemeClr val="bg1"/>
                </a:solidFill>
                <a:cs typeface="+mn-ea"/>
                <a:sym typeface="+mn-lt"/>
              </a:rPr>
              <a:t>paste in this box, and select only only the text. You content to play here, or over your copy, paste in this box, and select only only the text.</a:t>
            </a:r>
            <a:endParaRPr lang="zh-CN" altLang="en-US" sz="1000" dirty="0">
              <a:solidFill>
                <a:schemeClr val="bg1"/>
              </a:solidFill>
              <a:cs typeface="+mn-ea"/>
              <a:sym typeface="+mn-lt"/>
            </a:endParaRPr>
          </a:p>
        </p:txBody>
      </p:sp>
      <p:sp>
        <p:nvSpPr>
          <p:cNvPr id="114" name="矩形 113"/>
          <p:cNvSpPr/>
          <p:nvPr/>
        </p:nvSpPr>
        <p:spPr>
          <a:xfrm>
            <a:off x="4072168" y="3487270"/>
            <a:ext cx="4571229" cy="379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2">
                    <a:lumMod val="50000"/>
                  </a:schemeClr>
                </a:solidFill>
                <a:cs typeface="+mn-ea"/>
                <a:sym typeface="+mn-lt"/>
                <a:hlinkClick r:id="rId3">
                  <a:extLst>
                    <a:ext uri="{A12FA001-AC4F-418D-AE19-62706E023703}">
                      <ahyp:hlinkClr xmlns:ahyp="http://schemas.microsoft.com/office/drawing/2018/hyperlinkcolor" val="tx"/>
                    </a:ext>
                  </a:extLst>
                </a:hlinkClick>
              </a:rPr>
              <a:t>https://www.freeppt7.com</a:t>
            </a:r>
            <a:endParaRPr lang="zh-CN" altLang="en-US" sz="1600" dirty="0">
              <a:solidFill>
                <a:schemeClr val="bg2">
                  <a:lumMod val="50000"/>
                </a:schemeClr>
              </a:solidFill>
              <a:cs typeface="+mn-ea"/>
              <a:sym typeface="+mn-lt"/>
            </a:endParaRPr>
          </a:p>
        </p:txBody>
      </p:sp>
      <p:pic>
        <p:nvPicPr>
          <p:cNvPr id="115" name="图片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444" y="194979"/>
            <a:ext cx="1353562" cy="997090"/>
          </a:xfrm>
          <a:prstGeom prst="rect">
            <a:avLst/>
          </a:prstGeom>
        </p:spPr>
      </p:pic>
      <p:sp>
        <p:nvSpPr>
          <p:cNvPr id="116" name="Rectangle 4"/>
          <p:cNvSpPr txBox="1">
            <a:spLocks noChangeArrowheads="1"/>
          </p:cNvSpPr>
          <p:nvPr/>
        </p:nvSpPr>
        <p:spPr bwMode="auto">
          <a:xfrm>
            <a:off x="5640101" y="5529635"/>
            <a:ext cx="2298884"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pPr>
            <a:r>
              <a:rPr lang="zh-CN" altLang="en-US" sz="1800" b="0" dirty="0">
                <a:latin typeface="+mn-lt"/>
                <a:ea typeface="+mn-ea"/>
                <a:cs typeface="+mn-ea"/>
                <a:sym typeface="+mn-lt"/>
              </a:rPr>
              <a:t>Speaker: </a:t>
            </a:r>
            <a:r>
              <a:rPr lang="en-US" altLang="zh-CN" sz="1800" b="0" dirty="0">
                <a:latin typeface="+mn-lt"/>
                <a:ea typeface="+mn-ea"/>
                <a:cs typeface="+mn-ea"/>
                <a:sym typeface="+mn-lt"/>
              </a:rPr>
              <a:t>XXX</a:t>
            </a:r>
            <a:endParaRPr lang="zh-CN" altLang="en-US" sz="1800" b="0" dirty="0">
              <a:latin typeface="+mn-lt"/>
              <a:ea typeface="+mn-ea"/>
              <a:cs typeface="+mn-ea"/>
              <a:sym typeface="+mn-lt"/>
            </a:endParaRPr>
          </a:p>
        </p:txBody>
      </p:sp>
      <p:sp>
        <p:nvSpPr>
          <p:cNvPr id="117" name="Freeform 9"/>
          <p:cNvSpPr>
            <a:spLocks noEditPoints="1"/>
          </p:cNvSpPr>
          <p:nvPr/>
        </p:nvSpPr>
        <p:spPr bwMode="auto">
          <a:xfrm>
            <a:off x="5426401" y="5520480"/>
            <a:ext cx="330501" cy="3318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118" name="TextBox 4"/>
          <p:cNvSpPr txBox="1"/>
          <p:nvPr/>
        </p:nvSpPr>
        <p:spPr>
          <a:xfrm>
            <a:off x="5334106" y="1007146"/>
            <a:ext cx="2047356" cy="1446550"/>
          </a:xfrm>
          <a:prstGeom prst="rect">
            <a:avLst/>
          </a:prstGeom>
          <a:noFill/>
        </p:spPr>
        <p:txBody>
          <a:bodyPr wrap="none" rtlCol="0">
            <a:spAutoFit/>
          </a:bodyPr>
          <a:lstStyle/>
          <a:p>
            <a:pPr algn="ctr"/>
            <a:r>
              <a:rPr lang="en-US" altLang="zh-CN" sz="8800" dirty="0">
                <a:solidFill>
                  <a:schemeClr val="bg1"/>
                </a:solidFill>
                <a:latin typeface="Agency FB" panose="020B0503020202020204" pitchFamily="34" charset="0"/>
                <a:cs typeface="+mn-ea"/>
                <a:sym typeface="+mn-lt"/>
              </a:rPr>
              <a:t>2020</a:t>
            </a:r>
          </a:p>
        </p:txBody>
      </p:sp>
    </p:spTree>
    <p:extLst>
      <p:ext uri="{BB962C8B-B14F-4D97-AF65-F5344CB8AC3E}">
        <p14:creationId xmlns:p14="http://schemas.microsoft.com/office/powerpoint/2010/main" val="384014357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750" fill="hold"/>
                                        <p:tgtEl>
                                          <p:spTgt spid="77"/>
                                        </p:tgtEl>
                                        <p:attrNameLst>
                                          <p:attrName>ppt_x</p:attrName>
                                        </p:attrNameLst>
                                      </p:cBhvr>
                                      <p:tavLst>
                                        <p:tav tm="0">
                                          <p:val>
                                            <p:strVal val="0-#ppt_w/2"/>
                                          </p:val>
                                        </p:tav>
                                        <p:tav tm="100000">
                                          <p:val>
                                            <p:strVal val="#ppt_x"/>
                                          </p:val>
                                        </p:tav>
                                      </p:tavLst>
                                    </p:anim>
                                    <p:anim calcmode="lin" valueType="num">
                                      <p:cBhvr additive="base">
                                        <p:cTn id="13" dur="750" fill="hold"/>
                                        <p:tgtEl>
                                          <p:spTgt spid="77"/>
                                        </p:tgtEl>
                                        <p:attrNameLst>
                                          <p:attrName>ppt_y</p:attrName>
                                        </p:attrNameLst>
                                      </p:cBhvr>
                                      <p:tavLst>
                                        <p:tav tm="0">
                                          <p:val>
                                            <p:strVal val="#ppt_y"/>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750" fill="hold"/>
                                        <p:tgtEl>
                                          <p:spTgt spid="102"/>
                                        </p:tgtEl>
                                        <p:attrNameLst>
                                          <p:attrName>ppt_x</p:attrName>
                                        </p:attrNameLst>
                                      </p:cBhvr>
                                      <p:tavLst>
                                        <p:tav tm="0">
                                          <p:val>
                                            <p:strVal val="1+#ppt_w/2"/>
                                          </p:val>
                                        </p:tav>
                                        <p:tav tm="100000">
                                          <p:val>
                                            <p:strVal val="#ppt_x"/>
                                          </p:val>
                                        </p:tav>
                                      </p:tavLst>
                                    </p:anim>
                                    <p:anim calcmode="lin" valueType="num">
                                      <p:cBhvr additive="base">
                                        <p:cTn id="17" dur="750" fill="hold"/>
                                        <p:tgtEl>
                                          <p:spTgt spid="10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4" presetClass="entr" presetSubtype="10" fill="hold" grpId="0" nodeType="afterEffect">
                                  <p:stCondLst>
                                    <p:cond delay="0"/>
                                  </p:stCondLst>
                                  <p:iterate type="lt">
                                    <p:tmPct val="30000"/>
                                  </p:iterate>
                                  <p:childTnLst>
                                    <p:set>
                                      <p:cBhvr>
                                        <p:cTn id="20" dur="1" fill="hold">
                                          <p:stCondLst>
                                            <p:cond delay="0"/>
                                          </p:stCondLst>
                                        </p:cTn>
                                        <p:tgtEl>
                                          <p:spTgt spid="112"/>
                                        </p:tgtEl>
                                        <p:attrNameLst>
                                          <p:attrName>style.visibility</p:attrName>
                                        </p:attrNameLst>
                                      </p:cBhvr>
                                      <p:to>
                                        <p:strVal val="visible"/>
                                      </p:to>
                                    </p:set>
                                    <p:animEffect transition="in" filter="randombar(horizontal)">
                                      <p:cBhvr>
                                        <p:cTn id="21" dur="500"/>
                                        <p:tgtEl>
                                          <p:spTgt spid="112"/>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4"/>
                                        </p:tgtEl>
                                        <p:attrNameLst>
                                          <p:attrName>style.visibility</p:attrName>
                                        </p:attrNameLst>
                                      </p:cBhvr>
                                      <p:to>
                                        <p:strVal val="visible"/>
                                      </p:to>
                                    </p:set>
                                    <p:anim calcmode="lin" valueType="num">
                                      <p:cBhvr additive="base">
                                        <p:cTn id="24" dur="500"/>
                                        <p:tgtEl>
                                          <p:spTgt spid="114"/>
                                        </p:tgtEl>
                                        <p:attrNameLst>
                                          <p:attrName>ppt_x</p:attrName>
                                        </p:attrNameLst>
                                      </p:cBhvr>
                                      <p:tavLst>
                                        <p:tav tm="0">
                                          <p:val>
                                            <p:strVal val="#ppt_x-#ppt_w*1.125000"/>
                                          </p:val>
                                        </p:tav>
                                        <p:tav tm="100000">
                                          <p:val>
                                            <p:strVal val="#ppt_x"/>
                                          </p:val>
                                        </p:tav>
                                      </p:tavLst>
                                    </p:anim>
                                    <p:animEffect transition="in" filter="wipe(right)">
                                      <p:cBhvr>
                                        <p:cTn id="25" dur="500"/>
                                        <p:tgtEl>
                                          <p:spTgt spid="114"/>
                                        </p:tgtEl>
                                      </p:cBhvr>
                                    </p:animEffect>
                                  </p:childTnLst>
                                </p:cTn>
                              </p:par>
                            </p:childTnLst>
                          </p:cTn>
                        </p:par>
                        <p:par>
                          <p:cTn id="26" fill="hold">
                            <p:stCondLst>
                              <p:cond delay="5800"/>
                            </p:stCondLst>
                            <p:childTnLst>
                              <p:par>
                                <p:cTn id="27" presetID="14" presetClass="entr" presetSubtype="10" fill="hold" grpId="0" nodeType="afterEffect">
                                  <p:stCondLst>
                                    <p:cond delay="0"/>
                                  </p:stCondLst>
                                  <p:iterate type="lt">
                                    <p:tmPct val="30000"/>
                                  </p:iterate>
                                  <p:childTnLst>
                                    <p:set>
                                      <p:cBhvr>
                                        <p:cTn id="28" dur="1" fill="hold">
                                          <p:stCondLst>
                                            <p:cond delay="0"/>
                                          </p:stCondLst>
                                        </p:cTn>
                                        <p:tgtEl>
                                          <p:spTgt spid="118"/>
                                        </p:tgtEl>
                                        <p:attrNameLst>
                                          <p:attrName>style.visibility</p:attrName>
                                        </p:attrNameLst>
                                      </p:cBhvr>
                                      <p:to>
                                        <p:strVal val="visible"/>
                                      </p:to>
                                    </p:set>
                                    <p:animEffect transition="in" filter="randombar(horizontal)">
                                      <p:cBhvr>
                                        <p:cTn id="29" dur="500"/>
                                        <p:tgtEl>
                                          <p:spTgt spid="118"/>
                                        </p:tgtEl>
                                      </p:cBhvr>
                                    </p:animEffect>
                                  </p:childTnLst>
                                </p:cTn>
                              </p:par>
                            </p:childTnLst>
                          </p:cTn>
                        </p:par>
                        <p:par>
                          <p:cTn id="30" fill="hold">
                            <p:stCondLst>
                              <p:cond delay="67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3"/>
                                        </p:tgtEl>
                                        <p:attrNameLst>
                                          <p:attrName>style.visibility</p:attrName>
                                        </p:attrNameLst>
                                      </p:cBhvr>
                                      <p:to>
                                        <p:strVal val="visible"/>
                                      </p:to>
                                    </p:set>
                                    <p:animEffect transition="in" filter="wipe(left)">
                                      <p:cBhvr>
                                        <p:cTn id="33" dur="20"/>
                                        <p:tgtEl>
                                          <p:spTgt spid="113"/>
                                        </p:tgtEl>
                                      </p:cBhvr>
                                    </p:animEffect>
                                  </p:childTnLst>
                                </p:cTn>
                              </p:par>
                            </p:childTnLst>
                          </p:cTn>
                        </p:par>
                        <p:par>
                          <p:cTn id="34" fill="hold">
                            <p:stCondLst>
                              <p:cond delay="7694"/>
                            </p:stCondLst>
                            <p:childTnLst>
                              <p:par>
                                <p:cTn id="35" presetID="2" presetClass="entr" presetSubtype="6" fill="hold" grpId="0" nodeType="after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1+#ppt_w/2"/>
                                          </p:val>
                                        </p:tav>
                                        <p:tav tm="100000">
                                          <p:val>
                                            <p:strVal val="#ppt_x"/>
                                          </p:val>
                                        </p:tav>
                                      </p:tavLst>
                                    </p:anim>
                                    <p:anim calcmode="lin" valueType="num">
                                      <p:cBhvr additive="base">
                                        <p:cTn id="38" dur="500" fill="hold"/>
                                        <p:tgtEl>
                                          <p:spTgt spid="117"/>
                                        </p:tgtEl>
                                        <p:attrNameLst>
                                          <p:attrName>ppt_y</p:attrName>
                                        </p:attrNameLst>
                                      </p:cBhvr>
                                      <p:tavLst>
                                        <p:tav tm="0">
                                          <p:val>
                                            <p:strVal val="1+#ppt_h/2"/>
                                          </p:val>
                                        </p:tav>
                                        <p:tav tm="100000">
                                          <p:val>
                                            <p:strVal val="#ppt_y"/>
                                          </p:val>
                                        </p:tav>
                                      </p:tavLst>
                                    </p:anim>
                                  </p:childTnLst>
                                </p:cTn>
                              </p:par>
                            </p:childTnLst>
                          </p:cTn>
                        </p:par>
                        <p:par>
                          <p:cTn id="39" fill="hold">
                            <p:stCondLst>
                              <p:cond delay="8194"/>
                            </p:stCondLst>
                            <p:childTnLst>
                              <p:par>
                                <p:cTn id="40" presetID="22" presetClass="entr" presetSubtype="8" fill="hold" grpId="0" nodeType="after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ipe(left)">
                                      <p:cBhvr>
                                        <p:cTn id="42" dur="500"/>
                                        <p:tgtEl>
                                          <p:spTgt spid="116"/>
                                        </p:tgtEl>
                                      </p:cBhvr>
                                    </p:animEffect>
                                  </p:childTnLst>
                                </p:cTn>
                              </p:par>
                              <p:par>
                                <p:cTn id="43" presetID="42" presetClass="entr" presetSubtype="0" fill="hold" nodeType="with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1000"/>
                                        <p:tgtEl>
                                          <p:spTgt spid="115"/>
                                        </p:tgtEl>
                                      </p:cBhvr>
                                    </p:animEffect>
                                    <p:anim calcmode="lin" valueType="num">
                                      <p:cBhvr>
                                        <p:cTn id="46" dur="1000" fill="hold"/>
                                        <p:tgtEl>
                                          <p:spTgt spid="115"/>
                                        </p:tgtEl>
                                        <p:attrNameLst>
                                          <p:attrName>ppt_x</p:attrName>
                                        </p:attrNameLst>
                                      </p:cBhvr>
                                      <p:tavLst>
                                        <p:tav tm="0">
                                          <p:val>
                                            <p:strVal val="#ppt_x"/>
                                          </p:val>
                                        </p:tav>
                                        <p:tav tm="100000">
                                          <p:val>
                                            <p:strVal val="#ppt_x"/>
                                          </p:val>
                                        </p:tav>
                                      </p:tavLst>
                                    </p:anim>
                                    <p:anim calcmode="lin" valueType="num">
                                      <p:cBhvr>
                                        <p:cTn id="47"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12" grpId="0"/>
      <p:bldP spid="113" grpId="0"/>
      <p:bldP spid="114" grpId="0" animBg="1"/>
      <p:bldP spid="116" grpId="0"/>
      <p:bldP spid="117" grpId="0" animBg="1"/>
      <p:bldP spid="1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8" name="组合 17"/>
            <p:cNvGrpSpPr/>
            <p:nvPr/>
          </p:nvGrpSpPr>
          <p:grpSpPr>
            <a:xfrm rot="261309" flipV="1">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9" name="组合 18"/>
            <p:cNvGrpSpPr/>
            <p:nvPr/>
          </p:nvGrpSpPr>
          <p:grpSpPr>
            <a:xfrm rot="261309" flipV="1">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29" name="组合 28"/>
            <p:cNvGrpSpPr/>
            <p:nvPr/>
          </p:nvGrpSpPr>
          <p:grpSpPr>
            <a:xfrm rot="19296417" flipV="1">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0" name="组合 29"/>
            <p:cNvGrpSpPr/>
            <p:nvPr/>
          </p:nvGrpSpPr>
          <p:grpSpPr>
            <a:xfrm rot="1805275" flipV="1">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1" name="组合 30"/>
            <p:cNvGrpSpPr/>
            <p:nvPr/>
          </p:nvGrpSpPr>
          <p:grpSpPr>
            <a:xfrm rot="1805275" flipV="1">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2" name="组合 31"/>
            <p:cNvGrpSpPr/>
            <p:nvPr/>
          </p:nvGrpSpPr>
          <p:grpSpPr>
            <a:xfrm rot="1805275" flipV="1">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2" name="组合 51"/>
            <p:cNvGrpSpPr/>
            <p:nvPr/>
          </p:nvGrpSpPr>
          <p:grpSpPr>
            <a:xfrm rot="261309" flipV="1">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101" name="组合 100"/>
          <p:cNvGrpSpPr/>
          <p:nvPr/>
        </p:nvGrpSpPr>
        <p:grpSpPr>
          <a:xfrm>
            <a:off x="5906604" y="2254628"/>
            <a:ext cx="4339650" cy="1815690"/>
            <a:chOff x="4707301" y="2805829"/>
            <a:chExt cx="4339650" cy="1815690"/>
          </a:xfrm>
        </p:grpSpPr>
        <p:sp>
          <p:nvSpPr>
            <p:cNvPr id="102" name="矩形 101"/>
            <p:cNvSpPr/>
            <p:nvPr/>
          </p:nvSpPr>
          <p:spPr>
            <a:xfrm>
              <a:off x="4707301" y="2805829"/>
              <a:ext cx="4339650" cy="923330"/>
            </a:xfrm>
            <a:prstGeom prst="rect">
              <a:avLst/>
            </a:prstGeom>
          </p:spPr>
          <p:txBody>
            <a:bodyPr wrap="none">
              <a:spAutoFit/>
            </a:bodyPr>
            <a:lstStyle/>
            <a:p>
              <a:r>
                <a:rPr kumimoji="1" lang="zh-CN" altLang="en-US" sz="5200" b="1" dirty="0">
                  <a:solidFill>
                    <a:schemeClr val="bg1"/>
                  </a:solidFill>
                  <a:cs typeface="+mn-ea"/>
                  <a:sym typeface="+mn-lt"/>
                </a:rPr>
                <a:t>Add your title</a:t>
              </a:r>
            </a:p>
          </p:txBody>
        </p:sp>
        <p:sp>
          <p:nvSpPr>
            <p:cNvPr id="103" name="矩形 102"/>
            <p:cNvSpPr/>
            <p:nvPr/>
          </p:nvSpPr>
          <p:spPr>
            <a:xfrm>
              <a:off x="4738330" y="3729159"/>
              <a:ext cx="4192020" cy="892360"/>
            </a:xfrm>
            <a:prstGeom prst="rect">
              <a:avLst/>
            </a:prstGeom>
          </p:spPr>
          <p:txBody>
            <a:bodyPr wrap="square">
              <a:spAutoFit/>
            </a:bodyPr>
            <a:lstStyle/>
            <a:p>
              <a:pPr>
                <a:lnSpc>
                  <a:spcPct val="130000"/>
                </a:lnSpc>
              </a:pPr>
              <a:r>
                <a:rPr lang="zh-CN" altLang="en-US" sz="1333" dirty="0">
                  <a:solidFill>
                    <a:schemeClr val="bg1"/>
                  </a:solidFill>
                  <a:cs typeface="+mn-ea"/>
                  <a:sym typeface="+mn-lt"/>
                </a:rPr>
                <a:t>Click here to add text content, such as keywords, some brief introductions, and more. Click here to add text content, such as keywords, some brief introductions, and more. Click here to add text content, such as keywords, some brief introductions, and more.</a:t>
              </a:r>
              <a:endParaRPr lang="en-US" altLang="zh-CN" sz="1333" dirty="0">
                <a:solidFill>
                  <a:schemeClr val="bg1"/>
                </a:solidFill>
                <a:cs typeface="+mn-ea"/>
                <a:sym typeface="+mn-lt"/>
              </a:endParaRP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rot="19538691" flipH="1">
                <a:off x="4623648" y="738753"/>
                <a:ext cx="2789456" cy="278945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64" name="圆角矩形 6"/>
              <p:cNvSpPr>
                <a:spLocks noChangeAspect="1"/>
              </p:cNvSpPr>
              <p:nvPr/>
            </p:nvSpPr>
            <p:spPr>
              <a:xfrm rot="18638691" flipH="1">
                <a:off x="4657870" y="772972"/>
                <a:ext cx="2721014" cy="272101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62" name="Title 1"/>
            <p:cNvSpPr txBox="1">
              <a:spLocks/>
            </p:cNvSpPr>
            <p:nvPr/>
          </p:nvSpPr>
          <p:spPr>
            <a:xfrm>
              <a:off x="4442123" y="1221150"/>
              <a:ext cx="3922258" cy="1062620"/>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00B0F0"/>
                  </a:solidFill>
                  <a:latin typeface="+mn-lt"/>
                  <a:ea typeface="+mn-ea"/>
                  <a:cs typeface="+mn-ea"/>
                  <a:sym typeface="+mn-lt"/>
                </a:rPr>
                <a:t>0</a:t>
              </a:r>
              <a:r>
                <a:rPr lang="en-US" altLang="zh-CN" sz="5400" dirty="0">
                  <a:solidFill>
                    <a:srgbClr val="49C1AD"/>
                  </a:solidFill>
                  <a:latin typeface="+mn-lt"/>
                  <a:ea typeface="+mn-ea"/>
                  <a:cs typeface="+mn-ea"/>
                  <a:sym typeface="+mn-lt"/>
                </a:rPr>
                <a:t>2</a:t>
              </a:r>
              <a:endParaRPr lang="id-ID" sz="5400" dirty="0">
                <a:solidFill>
                  <a:srgbClr val="49C1AD"/>
                </a:solidFill>
                <a:latin typeface="+mn-lt"/>
                <a:ea typeface="+mn-ea"/>
                <a:cs typeface="+mn-ea"/>
                <a:sym typeface="+mn-lt"/>
              </a:endParaRPr>
            </a:p>
          </p:txBody>
        </p:sp>
      </p:grpSp>
    </p:spTree>
    <p:extLst>
      <p:ext uri="{BB962C8B-B14F-4D97-AF65-F5344CB8AC3E}">
        <p14:creationId xmlns:p14="http://schemas.microsoft.com/office/powerpoint/2010/main" val="28020563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750" fill="hold"/>
                                        <p:tgtEl>
                                          <p:spTgt spid="49"/>
                                        </p:tgtEl>
                                        <p:attrNameLst>
                                          <p:attrName>ppt_x</p:attrName>
                                        </p:attrNameLst>
                                      </p:cBhvr>
                                      <p:tavLst>
                                        <p:tav tm="0">
                                          <p:val>
                                            <p:strVal val="1+#ppt_w/2"/>
                                          </p:val>
                                        </p:tav>
                                        <p:tav tm="100000">
                                          <p:val>
                                            <p:strVal val="#ppt_x"/>
                                          </p:val>
                                        </p:tav>
                                      </p:tavLst>
                                    </p:anim>
                                    <p:anim calcmode="lin" valueType="num">
                                      <p:cBhvr additive="base">
                                        <p:cTn id="17" dur="7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5"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500"/>
                                        <p:tgtEl>
                                          <p:spTgt spid="60"/>
                                        </p:tgtEl>
                                      </p:cBhvr>
                                    </p:animEffect>
                                    <p:anim calcmode="lin" valueType="num">
                                      <p:cBhvr>
                                        <p:cTn id="22" dur="1500" fill="hold"/>
                                        <p:tgtEl>
                                          <p:spTgt spid="60"/>
                                        </p:tgtEl>
                                        <p:attrNameLst>
                                          <p:attrName>ppt_w</p:attrName>
                                        </p:attrNameLst>
                                      </p:cBhvr>
                                      <p:tavLst>
                                        <p:tav tm="0" fmla="#ppt_w*sin(2.5*pi*$)">
                                          <p:val>
                                            <p:fltVal val="0"/>
                                          </p:val>
                                        </p:tav>
                                        <p:tav tm="100000">
                                          <p:val>
                                            <p:fltVal val="1"/>
                                          </p:val>
                                        </p:tav>
                                      </p:tavLst>
                                    </p:anim>
                                    <p:anim calcmode="lin" valueType="num">
                                      <p:cBhvr>
                                        <p:cTn id="23" dur="1500" fill="hold"/>
                                        <p:tgtEl>
                                          <p:spTgt spid="60"/>
                                        </p:tgtEl>
                                        <p:attrNameLst>
                                          <p:attrName>ppt_h</p:attrName>
                                        </p:attrNameLst>
                                      </p:cBhvr>
                                      <p:tavLst>
                                        <p:tav tm="0">
                                          <p:val>
                                            <p:strVal val="#ppt_h"/>
                                          </p:val>
                                        </p:tav>
                                        <p:tav tm="100000">
                                          <p:val>
                                            <p:strVal val="#ppt_h"/>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left)">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176648" cy="718654"/>
              <a:chOff x="465853" y="302881"/>
              <a:chExt cx="4176648" cy="718654"/>
            </a:xfrm>
          </p:grpSpPr>
          <p:sp>
            <p:nvSpPr>
              <p:cNvPr id="55" name="TextBox 20"/>
              <p:cNvSpPr txBox="1"/>
              <p:nvPr/>
            </p:nvSpPr>
            <p:spPr>
              <a:xfrm>
                <a:off x="465853" y="302881"/>
                <a:ext cx="4176648"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8337289" y="1994444"/>
            <a:ext cx="3438400" cy="421368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品 2"/>
          <p:cNvSpPr>
            <a:spLocks noChangeArrowheads="1"/>
          </p:cNvSpPr>
          <p:nvPr/>
        </p:nvSpPr>
        <p:spPr bwMode="auto">
          <a:xfrm>
            <a:off x="3943073" y="1996840"/>
            <a:ext cx="4253074" cy="2405320"/>
          </a:xfrm>
          <a:prstGeom prst="rect">
            <a:avLst/>
          </a:prstGeom>
          <a:solidFill>
            <a:srgbClr val="49C1AD"/>
          </a:solidFill>
          <a:ln w="12700">
            <a:no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10" name="15"/>
          <p:cNvSpPr>
            <a:spLocks noChangeArrowheads="1"/>
          </p:cNvSpPr>
          <p:nvPr>
            <p:custDataLst>
              <p:tags r:id="rId1"/>
            </p:custDataLst>
          </p:nvPr>
        </p:nvSpPr>
        <p:spPr bwMode="auto">
          <a:xfrm>
            <a:off x="4228823" y="2866071"/>
            <a:ext cx="3905733" cy="7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dirty="0">
                <a:solidFill>
                  <a:schemeClr val="bg1"/>
                </a:solidFill>
                <a:latin typeface="+mn-lt"/>
                <a:ea typeface="+mn-ea"/>
                <a:cs typeface="+mn-ea"/>
                <a:sym typeface="+mn-lt"/>
              </a:rPr>
              <a:t>Here enter a simple text overview Here enter a simple word overview Enter simple text overview Here enter a simple text overview Here enter a simple text overview Enter a simple text overview Enter simple text overview</a:t>
            </a:r>
          </a:p>
        </p:txBody>
      </p:sp>
      <p:sp>
        <p:nvSpPr>
          <p:cNvPr id="11" name="9"/>
          <p:cNvSpPr>
            <a:spLocks noChangeArrowheads="1"/>
          </p:cNvSpPr>
          <p:nvPr/>
        </p:nvSpPr>
        <p:spPr bwMode="auto">
          <a:xfrm>
            <a:off x="3943073" y="4564276"/>
            <a:ext cx="4253074" cy="1643849"/>
          </a:xfrm>
          <a:prstGeom prst="rect">
            <a:avLst/>
          </a:prstGeom>
          <a:solidFill>
            <a:srgbClr val="A8CF38"/>
          </a:solidFill>
          <a:ln w="12700">
            <a:no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sp>
        <p:nvSpPr>
          <p:cNvPr id="14" name="15"/>
          <p:cNvSpPr>
            <a:spLocks noChangeArrowheads="1"/>
          </p:cNvSpPr>
          <p:nvPr>
            <p:custDataLst>
              <p:tags r:id="rId2"/>
            </p:custDataLst>
          </p:nvPr>
        </p:nvSpPr>
        <p:spPr bwMode="auto">
          <a:xfrm>
            <a:off x="4166911" y="5284388"/>
            <a:ext cx="3845187" cy="54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dirty="0">
                <a:solidFill>
                  <a:schemeClr val="bg1"/>
                </a:solidFill>
                <a:latin typeface="+mn-lt"/>
                <a:ea typeface="+mn-ea"/>
                <a:cs typeface="+mn-ea"/>
                <a:sym typeface="+mn-lt"/>
              </a:rPr>
              <a:t>Enter a simple text overview here Enter a simple word overview Here Enter a simple text overview</a:t>
            </a:r>
          </a:p>
        </p:txBody>
      </p:sp>
      <p:sp>
        <p:nvSpPr>
          <p:cNvPr id="15" name="12"/>
          <p:cNvSpPr>
            <a:spLocks noChangeArrowheads="1"/>
          </p:cNvSpPr>
          <p:nvPr>
            <p:custDataLst>
              <p:tags r:id="rId3"/>
            </p:custDataLst>
          </p:nvPr>
        </p:nvSpPr>
        <p:spPr bwMode="auto">
          <a:xfrm>
            <a:off x="4228823" y="2174840"/>
            <a:ext cx="3144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solidFill>
                <a:latin typeface="+mn-lt"/>
                <a:ea typeface="+mn-ea"/>
                <a:cs typeface="+mn-ea"/>
                <a:sym typeface="+mn-lt"/>
              </a:rPr>
              <a:t>Enter a simple text overview here</a:t>
            </a:r>
          </a:p>
        </p:txBody>
      </p:sp>
      <p:sp>
        <p:nvSpPr>
          <p:cNvPr id="16" name="13"/>
          <p:cNvSpPr>
            <a:spLocks noChangeArrowheads="1"/>
          </p:cNvSpPr>
          <p:nvPr>
            <p:custDataLst>
              <p:tags r:id="rId4"/>
            </p:custDataLst>
          </p:nvPr>
        </p:nvSpPr>
        <p:spPr bwMode="auto">
          <a:xfrm>
            <a:off x="4245961" y="4818200"/>
            <a:ext cx="31607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solidFill>
                <a:latin typeface="+mn-lt"/>
                <a:ea typeface="+mn-ea"/>
                <a:cs typeface="+mn-ea"/>
                <a:sym typeface="+mn-lt"/>
              </a:rPr>
              <a:t>Enter a simple text overview here</a:t>
            </a:r>
          </a:p>
        </p:txBody>
      </p:sp>
      <p:sp>
        <p:nvSpPr>
          <p:cNvPr id="17" name="矩形 16"/>
          <p:cNvSpPr/>
          <p:nvPr/>
        </p:nvSpPr>
        <p:spPr>
          <a:xfrm>
            <a:off x="364168" y="2005595"/>
            <a:ext cx="3438400" cy="4213681"/>
          </a:xfrm>
          <a:prstGeom prst="rect">
            <a:avLst/>
          </a:prstGeom>
          <a:blipFill dpi="0" rotWithShape="1">
            <a:blip r:embed="rId8"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9114883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4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p:bldP spid="15" grpId="0"/>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235013" cy="718654"/>
              <a:chOff x="465853" y="302881"/>
              <a:chExt cx="4235013" cy="718654"/>
            </a:xfrm>
          </p:grpSpPr>
          <p:sp>
            <p:nvSpPr>
              <p:cNvPr id="55" name="TextBox 20"/>
              <p:cNvSpPr txBox="1"/>
              <p:nvPr/>
            </p:nvSpPr>
            <p:spPr>
              <a:xfrm>
                <a:off x="465853" y="302881"/>
                <a:ext cx="4235013"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Group 5"/>
          <p:cNvGrpSpPr/>
          <p:nvPr/>
        </p:nvGrpSpPr>
        <p:grpSpPr>
          <a:xfrm>
            <a:off x="6489909" y="1893201"/>
            <a:ext cx="831273" cy="831273"/>
            <a:chOff x="1105079" y="1849004"/>
            <a:chExt cx="831273" cy="831273"/>
          </a:xfrm>
        </p:grpSpPr>
        <p:sp>
          <p:nvSpPr>
            <p:cNvPr id="9" name="Oval 3"/>
            <p:cNvSpPr/>
            <p:nvPr/>
          </p:nvSpPr>
          <p:spPr>
            <a:xfrm>
              <a:off x="1105079" y="1849004"/>
              <a:ext cx="831273" cy="83127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cs typeface="+mn-ea"/>
                <a:sym typeface="+mn-lt"/>
              </a:endParaRPr>
            </a:p>
          </p:txBody>
        </p:sp>
        <p:sp>
          <p:nvSpPr>
            <p:cNvPr id="10" name="Freeform 5"/>
            <p:cNvSpPr>
              <a:spLocks/>
            </p:cNvSpPr>
            <p:nvPr/>
          </p:nvSpPr>
          <p:spPr bwMode="auto">
            <a:xfrm>
              <a:off x="1363206" y="2123050"/>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cs typeface="+mn-ea"/>
                <a:sym typeface="+mn-lt"/>
              </a:endParaRPr>
            </a:p>
          </p:txBody>
        </p:sp>
      </p:grpSp>
      <p:grpSp>
        <p:nvGrpSpPr>
          <p:cNvPr id="11" name="Group 9"/>
          <p:cNvGrpSpPr/>
          <p:nvPr/>
        </p:nvGrpSpPr>
        <p:grpSpPr>
          <a:xfrm>
            <a:off x="7522899" y="1848597"/>
            <a:ext cx="3949729" cy="1213441"/>
            <a:chOff x="2926686" y="2081379"/>
            <a:chExt cx="3949729" cy="1213441"/>
          </a:xfrm>
        </p:grpSpPr>
        <p:sp>
          <p:nvSpPr>
            <p:cNvPr id="14" name="TextBox 11"/>
            <p:cNvSpPr txBox="1"/>
            <p:nvPr/>
          </p:nvSpPr>
          <p:spPr>
            <a:xfrm>
              <a:off x="2926686" y="2081379"/>
              <a:ext cx="1560042" cy="307777"/>
            </a:xfrm>
            <a:prstGeom prst="rect">
              <a:avLst/>
            </a:prstGeom>
            <a:noFill/>
          </p:spPr>
          <p:txBody>
            <a:bodyPr wrap="none" rtlCol="0">
              <a:spAutoFit/>
            </a:bodyPr>
            <a:lstStyle/>
            <a:p>
              <a:r>
                <a:rPr lang="en-US" sz="1400" b="1" dirty="0">
                  <a:solidFill>
                    <a:schemeClr val="bg1">
                      <a:lumMod val="50000"/>
                    </a:schemeClr>
                  </a:solidFill>
                  <a:cs typeface="+mn-ea"/>
                  <a:sym typeface="+mn-lt"/>
                </a:rPr>
                <a:t>Graphic Design</a:t>
              </a:r>
              <a:endParaRPr lang="en-GB" sz="1400" b="1" dirty="0">
                <a:solidFill>
                  <a:schemeClr val="bg1">
                    <a:lumMod val="50000"/>
                  </a:schemeClr>
                </a:solidFill>
                <a:cs typeface="+mn-ea"/>
                <a:sym typeface="+mn-lt"/>
              </a:endParaRPr>
            </a:p>
          </p:txBody>
        </p:sp>
        <p:sp>
          <p:nvSpPr>
            <p:cNvPr id="15" name="Rectangle 7"/>
            <p:cNvSpPr/>
            <p:nvPr/>
          </p:nvSpPr>
          <p:spPr>
            <a:xfrm>
              <a:off x="2926686" y="2717739"/>
              <a:ext cx="3949729" cy="577081"/>
            </a:xfrm>
            <a:prstGeom prst="rect">
              <a:avLst/>
            </a:prstGeom>
          </p:spPr>
          <p:txBody>
            <a:bodyPr wrap="square">
              <a:spAutoFit/>
            </a:bodyPr>
            <a:lstStyle/>
            <a:p>
              <a:r>
                <a:rPr lang="en-GB" sz="1050">
                  <a:solidFill>
                    <a:schemeClr val="bg1">
                      <a:lumMod val="50000"/>
                    </a:schemeClr>
                  </a:solidFill>
                  <a:cs typeface="+mn-ea"/>
                  <a:sym typeface="+mn-lt"/>
                </a:rPr>
                <a:t>Lorem ipsum dol or sit amet, consectetur adipiscing elit. Integer dol or quam, pretium eu placerat eu semper et nunc. Nullam ut turpis dictum</a:t>
              </a:r>
            </a:p>
          </p:txBody>
        </p:sp>
        <p:sp>
          <p:nvSpPr>
            <p:cNvPr id="16" name="Rectangle 8"/>
            <p:cNvSpPr/>
            <p:nvPr/>
          </p:nvSpPr>
          <p:spPr>
            <a:xfrm>
              <a:off x="2926686" y="2440740"/>
              <a:ext cx="3791423" cy="253916"/>
            </a:xfrm>
            <a:prstGeom prst="rect">
              <a:avLst/>
            </a:prstGeom>
          </p:spPr>
          <p:txBody>
            <a:bodyPr wrap="none">
              <a:spAutoFit/>
            </a:bodyPr>
            <a:lstStyle/>
            <a:p>
              <a:r>
                <a:rPr lang="en-GB" sz="1050" b="1" dirty="0">
                  <a:solidFill>
                    <a:schemeClr val="bg1">
                      <a:lumMod val="50000"/>
                    </a:schemeClr>
                  </a:solidFill>
                  <a:cs typeface="+mn-ea"/>
                  <a:sym typeface="+mn-lt"/>
                </a:rPr>
                <a:t>Lorem ipsum </a:t>
              </a:r>
              <a:r>
                <a:rPr lang="en-GB" sz="1050" b="1" dirty="0" err="1">
                  <a:solidFill>
                    <a:schemeClr val="bg1">
                      <a:lumMod val="50000"/>
                    </a:schemeClr>
                  </a:solidFill>
                  <a:cs typeface="+mn-ea"/>
                  <a:sym typeface="+mn-lt"/>
                </a:rPr>
                <a:t>dolor</a:t>
              </a:r>
              <a:r>
                <a:rPr lang="en-GB" sz="1050" b="1" dirty="0">
                  <a:solidFill>
                    <a:schemeClr val="bg1">
                      <a:lumMod val="50000"/>
                    </a:schemeClr>
                  </a:solidFill>
                  <a:cs typeface="+mn-ea"/>
                  <a:sym typeface="+mn-lt"/>
                </a:rPr>
                <a:t> sit </a:t>
              </a:r>
              <a:r>
                <a:rPr lang="en-GB" sz="1050" b="1" dirty="0" err="1">
                  <a:solidFill>
                    <a:schemeClr val="bg1">
                      <a:lumMod val="50000"/>
                    </a:schemeClr>
                  </a:solidFill>
                  <a:cs typeface="+mn-ea"/>
                  <a:sym typeface="+mn-lt"/>
                </a:rPr>
                <a:t>amet</a:t>
              </a:r>
              <a:r>
                <a:rPr lang="en-GB" sz="1050" b="1" dirty="0">
                  <a:solidFill>
                    <a:schemeClr val="bg1">
                      <a:lumMod val="50000"/>
                    </a:schemeClr>
                  </a:solidFill>
                  <a:cs typeface="+mn-ea"/>
                  <a:sym typeface="+mn-lt"/>
                </a:rPr>
                <a:t>, </a:t>
              </a:r>
              <a:r>
                <a:rPr lang="en-GB" sz="1050" b="1" dirty="0" err="1">
                  <a:solidFill>
                    <a:schemeClr val="bg1">
                      <a:lumMod val="50000"/>
                    </a:schemeClr>
                  </a:solidFill>
                  <a:cs typeface="+mn-ea"/>
                  <a:sym typeface="+mn-lt"/>
                </a:rPr>
                <a:t>consectetur</a:t>
              </a:r>
              <a:r>
                <a:rPr lang="en-GB" sz="1050" b="1" dirty="0">
                  <a:solidFill>
                    <a:schemeClr val="bg1">
                      <a:lumMod val="50000"/>
                    </a:schemeClr>
                  </a:solidFill>
                  <a:cs typeface="+mn-ea"/>
                  <a:sym typeface="+mn-lt"/>
                </a:rPr>
                <a:t> </a:t>
              </a:r>
              <a:r>
                <a:rPr lang="en-GB" sz="1050" b="1" dirty="0" err="1">
                  <a:solidFill>
                    <a:schemeClr val="bg1">
                      <a:lumMod val="50000"/>
                    </a:schemeClr>
                  </a:solidFill>
                  <a:cs typeface="+mn-ea"/>
                  <a:sym typeface="+mn-lt"/>
                </a:rPr>
                <a:t>adipiscing</a:t>
              </a:r>
              <a:r>
                <a:rPr lang="en-GB" sz="1050" b="1" dirty="0">
                  <a:solidFill>
                    <a:schemeClr val="bg1">
                      <a:lumMod val="50000"/>
                    </a:schemeClr>
                  </a:solidFill>
                  <a:cs typeface="+mn-ea"/>
                  <a:sym typeface="+mn-lt"/>
                </a:rPr>
                <a:t> </a:t>
              </a:r>
              <a:r>
                <a:rPr lang="en-GB" sz="1050" b="1" dirty="0" err="1">
                  <a:solidFill>
                    <a:schemeClr val="bg1">
                      <a:lumMod val="50000"/>
                    </a:schemeClr>
                  </a:solidFill>
                  <a:cs typeface="+mn-ea"/>
                  <a:sym typeface="+mn-lt"/>
                </a:rPr>
                <a:t>elit</a:t>
              </a:r>
              <a:r>
                <a:rPr lang="en-GB" sz="1050" b="1" dirty="0">
                  <a:solidFill>
                    <a:schemeClr val="bg1">
                      <a:lumMod val="50000"/>
                    </a:schemeClr>
                  </a:solidFill>
                  <a:cs typeface="+mn-ea"/>
                  <a:sym typeface="+mn-lt"/>
                </a:rPr>
                <a:t>. </a:t>
              </a:r>
            </a:p>
          </p:txBody>
        </p:sp>
      </p:grpSp>
      <p:grpSp>
        <p:nvGrpSpPr>
          <p:cNvPr id="17" name="Group 10"/>
          <p:cNvGrpSpPr/>
          <p:nvPr/>
        </p:nvGrpSpPr>
        <p:grpSpPr>
          <a:xfrm>
            <a:off x="6489909" y="3521251"/>
            <a:ext cx="831273" cy="831273"/>
            <a:chOff x="1105079" y="3477054"/>
            <a:chExt cx="831273" cy="831273"/>
          </a:xfrm>
        </p:grpSpPr>
        <p:sp>
          <p:nvSpPr>
            <p:cNvPr id="18" name="Oval 11"/>
            <p:cNvSpPr/>
            <p:nvPr/>
          </p:nvSpPr>
          <p:spPr>
            <a:xfrm>
              <a:off x="1105079" y="3477054"/>
              <a:ext cx="831273" cy="831273"/>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cs typeface="+mn-ea"/>
                <a:sym typeface="+mn-lt"/>
              </a:endParaRPr>
            </a:p>
          </p:txBody>
        </p:sp>
        <p:sp>
          <p:nvSpPr>
            <p:cNvPr id="19" name="Freeform 5"/>
            <p:cNvSpPr>
              <a:spLocks/>
            </p:cNvSpPr>
            <p:nvPr/>
          </p:nvSpPr>
          <p:spPr bwMode="auto">
            <a:xfrm>
              <a:off x="1363206" y="3751100"/>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cs typeface="+mn-ea"/>
                <a:sym typeface="+mn-lt"/>
              </a:endParaRPr>
            </a:p>
          </p:txBody>
        </p:sp>
      </p:grpSp>
      <p:grpSp>
        <p:nvGrpSpPr>
          <p:cNvPr id="20" name="Group 13"/>
          <p:cNvGrpSpPr/>
          <p:nvPr/>
        </p:nvGrpSpPr>
        <p:grpSpPr>
          <a:xfrm>
            <a:off x="6489909" y="5149301"/>
            <a:ext cx="831273" cy="831273"/>
            <a:chOff x="1105079" y="5105104"/>
            <a:chExt cx="831273" cy="831273"/>
          </a:xfrm>
        </p:grpSpPr>
        <p:sp>
          <p:nvSpPr>
            <p:cNvPr id="21" name="Oval 14"/>
            <p:cNvSpPr/>
            <p:nvPr/>
          </p:nvSpPr>
          <p:spPr>
            <a:xfrm>
              <a:off x="1105079" y="5105104"/>
              <a:ext cx="831273" cy="831273"/>
            </a:xfrm>
            <a:prstGeom prst="ellips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cs typeface="+mn-ea"/>
                <a:sym typeface="+mn-lt"/>
              </a:endParaRPr>
            </a:p>
          </p:txBody>
        </p:sp>
        <p:sp>
          <p:nvSpPr>
            <p:cNvPr id="22" name="Freeform 5"/>
            <p:cNvSpPr>
              <a:spLocks/>
            </p:cNvSpPr>
            <p:nvPr/>
          </p:nvSpPr>
          <p:spPr bwMode="auto">
            <a:xfrm>
              <a:off x="1363206" y="5379150"/>
              <a:ext cx="315017" cy="283178"/>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solidFill>
                  <a:schemeClr val="bg1">
                    <a:lumMod val="50000"/>
                  </a:schemeClr>
                </a:solidFill>
                <a:cs typeface="+mn-ea"/>
                <a:sym typeface="+mn-lt"/>
              </a:endParaRPr>
            </a:p>
          </p:txBody>
        </p:sp>
      </p:grpSp>
      <p:grpSp>
        <p:nvGrpSpPr>
          <p:cNvPr id="23" name="Group 16"/>
          <p:cNvGrpSpPr/>
          <p:nvPr/>
        </p:nvGrpSpPr>
        <p:grpSpPr>
          <a:xfrm>
            <a:off x="7522899" y="5104697"/>
            <a:ext cx="3949729" cy="1213441"/>
            <a:chOff x="2926686" y="2081379"/>
            <a:chExt cx="3949729" cy="1213441"/>
          </a:xfrm>
        </p:grpSpPr>
        <p:sp>
          <p:nvSpPr>
            <p:cNvPr id="24" name="TextBox 21"/>
            <p:cNvSpPr txBox="1"/>
            <p:nvPr/>
          </p:nvSpPr>
          <p:spPr>
            <a:xfrm>
              <a:off x="2926686" y="2081379"/>
              <a:ext cx="1560042" cy="307777"/>
            </a:xfrm>
            <a:prstGeom prst="rect">
              <a:avLst/>
            </a:prstGeom>
            <a:noFill/>
          </p:spPr>
          <p:txBody>
            <a:bodyPr wrap="none" rtlCol="0">
              <a:spAutoFit/>
            </a:bodyPr>
            <a:lstStyle/>
            <a:p>
              <a:r>
                <a:rPr lang="en-US" sz="1400" b="1">
                  <a:solidFill>
                    <a:schemeClr val="bg1">
                      <a:lumMod val="50000"/>
                    </a:schemeClr>
                  </a:solidFill>
                  <a:cs typeface="+mn-ea"/>
                  <a:sym typeface="+mn-lt"/>
                </a:rPr>
                <a:t>Graphic Design</a:t>
              </a:r>
              <a:endParaRPr lang="en-GB" sz="1400" b="1">
                <a:solidFill>
                  <a:schemeClr val="bg1">
                    <a:lumMod val="50000"/>
                  </a:schemeClr>
                </a:solidFill>
                <a:cs typeface="+mn-ea"/>
                <a:sym typeface="+mn-lt"/>
              </a:endParaRPr>
            </a:p>
          </p:txBody>
        </p:sp>
        <p:sp>
          <p:nvSpPr>
            <p:cNvPr id="25" name="Rectangle 18"/>
            <p:cNvSpPr/>
            <p:nvPr/>
          </p:nvSpPr>
          <p:spPr>
            <a:xfrm>
              <a:off x="2926686" y="2717739"/>
              <a:ext cx="3949729" cy="577081"/>
            </a:xfrm>
            <a:prstGeom prst="rect">
              <a:avLst/>
            </a:prstGeom>
          </p:spPr>
          <p:txBody>
            <a:bodyPr wrap="square">
              <a:spAutoFit/>
            </a:bodyPr>
            <a:lstStyle/>
            <a:p>
              <a:r>
                <a:rPr lang="en-GB" sz="1050">
                  <a:solidFill>
                    <a:schemeClr val="bg1">
                      <a:lumMod val="50000"/>
                    </a:schemeClr>
                  </a:solidFill>
                  <a:cs typeface="+mn-ea"/>
                  <a:sym typeface="+mn-lt"/>
                </a:rPr>
                <a:t>Lorem ipsum dol or sit amet, consectetur adipiscing elit. Integer dol or quam, pretium eu placerat eu semper et nunc. Nullam ut turpis dictum</a:t>
              </a:r>
            </a:p>
          </p:txBody>
        </p:sp>
        <p:sp>
          <p:nvSpPr>
            <p:cNvPr id="26" name="Rectangle 19"/>
            <p:cNvSpPr/>
            <p:nvPr/>
          </p:nvSpPr>
          <p:spPr>
            <a:xfrm>
              <a:off x="2926686" y="2440740"/>
              <a:ext cx="3791423" cy="253916"/>
            </a:xfrm>
            <a:prstGeom prst="rect">
              <a:avLst/>
            </a:prstGeom>
          </p:spPr>
          <p:txBody>
            <a:bodyPr wrap="none">
              <a:spAutoFit/>
            </a:bodyPr>
            <a:lstStyle/>
            <a:p>
              <a:r>
                <a:rPr lang="en-GB" sz="1050" b="1">
                  <a:solidFill>
                    <a:schemeClr val="bg1">
                      <a:lumMod val="50000"/>
                    </a:schemeClr>
                  </a:solidFill>
                  <a:cs typeface="+mn-ea"/>
                  <a:sym typeface="+mn-lt"/>
                </a:rPr>
                <a:t>Lorem ipsum dol or sit amet, consectetur adipiscing elit. </a:t>
              </a:r>
            </a:p>
          </p:txBody>
        </p:sp>
      </p:grpSp>
      <p:grpSp>
        <p:nvGrpSpPr>
          <p:cNvPr id="27" name="Group 20"/>
          <p:cNvGrpSpPr/>
          <p:nvPr/>
        </p:nvGrpSpPr>
        <p:grpSpPr>
          <a:xfrm>
            <a:off x="7522899" y="3476890"/>
            <a:ext cx="3949729" cy="1213441"/>
            <a:chOff x="2926686" y="2081379"/>
            <a:chExt cx="3949729" cy="1213441"/>
          </a:xfrm>
        </p:grpSpPr>
        <p:sp>
          <p:nvSpPr>
            <p:cNvPr id="28" name="TextBox 25"/>
            <p:cNvSpPr txBox="1"/>
            <p:nvPr/>
          </p:nvSpPr>
          <p:spPr>
            <a:xfrm>
              <a:off x="2926686" y="2081379"/>
              <a:ext cx="1560042" cy="307777"/>
            </a:xfrm>
            <a:prstGeom prst="rect">
              <a:avLst/>
            </a:prstGeom>
            <a:noFill/>
          </p:spPr>
          <p:txBody>
            <a:bodyPr wrap="none" rtlCol="0">
              <a:spAutoFit/>
            </a:bodyPr>
            <a:lstStyle/>
            <a:p>
              <a:r>
                <a:rPr lang="en-US" sz="1400" b="1">
                  <a:solidFill>
                    <a:schemeClr val="bg1">
                      <a:lumMod val="50000"/>
                    </a:schemeClr>
                  </a:solidFill>
                  <a:cs typeface="+mn-ea"/>
                  <a:sym typeface="+mn-lt"/>
                </a:rPr>
                <a:t>Graphic Design</a:t>
              </a:r>
              <a:endParaRPr lang="en-GB" sz="1400" b="1">
                <a:solidFill>
                  <a:schemeClr val="bg1">
                    <a:lumMod val="50000"/>
                  </a:schemeClr>
                </a:solidFill>
                <a:cs typeface="+mn-ea"/>
                <a:sym typeface="+mn-lt"/>
              </a:endParaRPr>
            </a:p>
          </p:txBody>
        </p:sp>
        <p:sp>
          <p:nvSpPr>
            <p:cNvPr id="29" name="Rectangle 22"/>
            <p:cNvSpPr/>
            <p:nvPr/>
          </p:nvSpPr>
          <p:spPr>
            <a:xfrm>
              <a:off x="2926686" y="2717739"/>
              <a:ext cx="3949729" cy="577081"/>
            </a:xfrm>
            <a:prstGeom prst="rect">
              <a:avLst/>
            </a:prstGeom>
          </p:spPr>
          <p:txBody>
            <a:bodyPr wrap="square">
              <a:spAutoFit/>
            </a:bodyPr>
            <a:lstStyle/>
            <a:p>
              <a:r>
                <a:rPr lang="en-GB" sz="1050">
                  <a:solidFill>
                    <a:schemeClr val="bg1">
                      <a:lumMod val="50000"/>
                    </a:schemeClr>
                  </a:solidFill>
                  <a:cs typeface="+mn-ea"/>
                  <a:sym typeface="+mn-lt"/>
                </a:rPr>
                <a:t>Lorem ipsum dol or sit amet, consectetur adipiscing elit. Integer dol or quam, pretium eu placerat eu semper et nunc. Nullam ut turpis dictum</a:t>
              </a:r>
            </a:p>
          </p:txBody>
        </p:sp>
        <p:sp>
          <p:nvSpPr>
            <p:cNvPr id="30" name="Rectangle 23"/>
            <p:cNvSpPr/>
            <p:nvPr/>
          </p:nvSpPr>
          <p:spPr>
            <a:xfrm>
              <a:off x="2926686" y="2440740"/>
              <a:ext cx="3791423" cy="253916"/>
            </a:xfrm>
            <a:prstGeom prst="rect">
              <a:avLst/>
            </a:prstGeom>
          </p:spPr>
          <p:txBody>
            <a:bodyPr wrap="none">
              <a:spAutoFit/>
            </a:bodyPr>
            <a:lstStyle/>
            <a:p>
              <a:r>
                <a:rPr lang="en-GB" sz="1050" b="1">
                  <a:solidFill>
                    <a:schemeClr val="bg1">
                      <a:lumMod val="50000"/>
                    </a:schemeClr>
                  </a:solidFill>
                  <a:cs typeface="+mn-ea"/>
                  <a:sym typeface="+mn-lt"/>
                </a:rPr>
                <a:t>Lorem ipsum dol or sit amet, consectetur adipiscing elit. </a:t>
              </a:r>
            </a:p>
          </p:txBody>
        </p:sp>
      </p:grpSp>
      <p:sp>
        <p:nvSpPr>
          <p:cNvPr id="31" name="矩形 30"/>
          <p:cNvSpPr/>
          <p:nvPr/>
        </p:nvSpPr>
        <p:spPr>
          <a:xfrm>
            <a:off x="816975" y="1828887"/>
            <a:ext cx="5343842" cy="438093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extLst>
      <p:ext uri="{BB962C8B-B14F-4D97-AF65-F5344CB8AC3E}">
        <p14:creationId xmlns:p14="http://schemas.microsoft.com/office/powerpoint/2010/main" val="7614756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p:tgtEl>
                                          <p:spTgt spid="27"/>
                                        </p:tgtEl>
                                        <p:attrNameLst>
                                          <p:attrName>ppt_y</p:attrName>
                                        </p:attrNameLst>
                                      </p:cBhvr>
                                      <p:tavLst>
                                        <p:tav tm="0">
                                          <p:val>
                                            <p:strVal val="#ppt_y+#ppt_h*1.125000"/>
                                          </p:val>
                                        </p:tav>
                                        <p:tav tm="100000">
                                          <p:val>
                                            <p:strVal val="#ppt_y"/>
                                          </p:val>
                                        </p:tav>
                                      </p:tavLst>
                                    </p:anim>
                                    <p:animEffect transition="in" filter="wipe(up)">
                                      <p:cBhvr>
                                        <p:cTn id="29" dur="500"/>
                                        <p:tgtEl>
                                          <p:spTgt spid="2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3000"/>
                            </p:stCondLst>
                            <p:childTnLst>
                              <p:par>
                                <p:cTn id="37" presetID="1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p:tgtEl>
                                          <p:spTgt spid="23"/>
                                        </p:tgtEl>
                                        <p:attrNameLst>
                                          <p:attrName>ppt_y</p:attrName>
                                        </p:attrNameLst>
                                      </p:cBhvr>
                                      <p:tavLst>
                                        <p:tav tm="0">
                                          <p:val>
                                            <p:strVal val="#ppt_y+#ppt_h*1.125000"/>
                                          </p:val>
                                        </p:tav>
                                        <p:tav tm="100000">
                                          <p:val>
                                            <p:strVal val="#ppt_y"/>
                                          </p:val>
                                        </p:tav>
                                      </p:tavLst>
                                    </p:anim>
                                    <p:animEffect transition="in" filter="wipe(up)">
                                      <p:cBhvr>
                                        <p:cTn id="40" dur="500"/>
                                        <p:tgtEl>
                                          <p:spTgt spid="23"/>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3963830" cy="718654"/>
              <a:chOff x="465853" y="302881"/>
              <a:chExt cx="3963830" cy="718654"/>
            </a:xfrm>
          </p:grpSpPr>
          <p:sp>
            <p:nvSpPr>
              <p:cNvPr id="55" name="TextBox 20"/>
              <p:cNvSpPr txBox="1"/>
              <p:nvPr/>
            </p:nvSpPr>
            <p:spPr>
              <a:xfrm>
                <a:off x="465853" y="302881"/>
                <a:ext cx="3963830"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975782" y="1590121"/>
            <a:ext cx="10317848" cy="4917235"/>
            <a:chOff x="812799" y="1316639"/>
            <a:chExt cx="11300785" cy="5385679"/>
          </a:xfrm>
        </p:grpSpPr>
        <p:sp>
          <p:nvSpPr>
            <p:cNvPr id="9" name="矩形 8"/>
            <p:cNvSpPr/>
            <p:nvPr/>
          </p:nvSpPr>
          <p:spPr>
            <a:xfrm>
              <a:off x="4449131" y="1328566"/>
              <a:ext cx="3769122" cy="261349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0" name="矩形 9"/>
            <p:cNvSpPr/>
            <p:nvPr/>
          </p:nvSpPr>
          <p:spPr>
            <a:xfrm>
              <a:off x="812801" y="1328566"/>
              <a:ext cx="3510122" cy="2613490"/>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2">
                <a:cs typeface="+mn-ea"/>
                <a:sym typeface="+mn-lt"/>
              </a:endParaRPr>
            </a:p>
          </p:txBody>
        </p:sp>
        <p:sp>
          <p:nvSpPr>
            <p:cNvPr id="11" name="矩形 10"/>
            <p:cNvSpPr/>
            <p:nvPr/>
          </p:nvSpPr>
          <p:spPr>
            <a:xfrm>
              <a:off x="812799" y="4140497"/>
              <a:ext cx="3384327" cy="498722"/>
            </a:xfrm>
            <a:prstGeom prst="rect">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dirty="0">
                  <a:solidFill>
                    <a:schemeClr val="bg1"/>
                  </a:solidFill>
                  <a:cs typeface="+mn-ea"/>
                  <a:sym typeface="+mn-lt"/>
                </a:rPr>
                <a:t>Please replace the text</a:t>
              </a:r>
              <a:endParaRPr lang="en-US" altLang="zh-CN" sz="2000" b="1" dirty="0">
                <a:solidFill>
                  <a:schemeClr val="bg1"/>
                </a:solidFill>
                <a:cs typeface="+mn-ea"/>
                <a:sym typeface="+mn-lt"/>
              </a:endParaRPr>
            </a:p>
          </p:txBody>
        </p:sp>
        <p:sp>
          <p:nvSpPr>
            <p:cNvPr id="14" name="Content Placeholder 2"/>
            <p:cNvSpPr txBox="1">
              <a:spLocks/>
            </p:cNvSpPr>
            <p:nvPr/>
          </p:nvSpPr>
          <p:spPr>
            <a:xfrm>
              <a:off x="812799" y="4692823"/>
              <a:ext cx="3384328" cy="88305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900" dirty="0">
                  <a:solidFill>
                    <a:schemeClr val="bg1">
                      <a:lumMod val="65000"/>
                    </a:schemeClr>
                  </a:solidFill>
                  <a:cs typeface="+mn-ea"/>
                  <a:sym typeface="+mn-lt"/>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endParaRPr lang="en-US" altLang="zh-CN" sz="900" b="1" dirty="0">
                <a:solidFill>
                  <a:schemeClr val="bg1">
                    <a:lumMod val="65000"/>
                  </a:schemeClr>
                </a:solidFill>
                <a:cs typeface="+mn-ea"/>
                <a:sym typeface="+mn-lt"/>
              </a:endParaRPr>
            </a:p>
          </p:txBody>
        </p:sp>
        <p:sp>
          <p:nvSpPr>
            <p:cNvPr id="15" name="Content Placeholder 2"/>
            <p:cNvSpPr txBox="1">
              <a:spLocks/>
            </p:cNvSpPr>
            <p:nvPr/>
          </p:nvSpPr>
          <p:spPr>
            <a:xfrm>
              <a:off x="1162176" y="1491316"/>
              <a:ext cx="2887526" cy="111059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900" dirty="0">
                  <a:solidFill>
                    <a:schemeClr val="bg1"/>
                  </a:solidFill>
                  <a:cs typeface="+mn-ea"/>
                  <a:sym typeface="+mn-lt"/>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endParaRPr lang="en-US" altLang="zh-CN" sz="900" b="1" dirty="0">
                <a:solidFill>
                  <a:schemeClr val="bg1"/>
                </a:solidFill>
                <a:cs typeface="+mn-ea"/>
                <a:sym typeface="+mn-lt"/>
              </a:endParaRPr>
            </a:p>
          </p:txBody>
        </p:sp>
        <p:sp>
          <p:nvSpPr>
            <p:cNvPr id="16" name="矩形 15"/>
            <p:cNvSpPr/>
            <p:nvPr/>
          </p:nvSpPr>
          <p:spPr>
            <a:xfrm>
              <a:off x="8344462" y="1316639"/>
              <a:ext cx="3769122" cy="261349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7" name="矩形 16"/>
            <p:cNvSpPr/>
            <p:nvPr/>
          </p:nvSpPr>
          <p:spPr>
            <a:xfrm>
              <a:off x="4449132" y="4088828"/>
              <a:ext cx="7664452" cy="2613490"/>
            </a:xfrm>
            <a:prstGeom prst="rect">
              <a:avLst/>
            </a:prstGeom>
            <a:blipFill dpi="0" rotWithShape="1">
              <a:blip r:embed="rId5"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grpSp>
    </p:spTree>
    <p:extLst>
      <p:ext uri="{BB962C8B-B14F-4D97-AF65-F5344CB8AC3E}">
        <p14:creationId xmlns:p14="http://schemas.microsoft.com/office/powerpoint/2010/main" val="36691094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3908796" cy="718654"/>
              <a:chOff x="465853" y="302881"/>
              <a:chExt cx="3908796" cy="718654"/>
            </a:xfrm>
          </p:grpSpPr>
          <p:sp>
            <p:nvSpPr>
              <p:cNvPr id="55" name="TextBox 20"/>
              <p:cNvSpPr txBox="1"/>
              <p:nvPr/>
            </p:nvSpPr>
            <p:spPr>
              <a:xfrm>
                <a:off x="465853" y="302881"/>
                <a:ext cx="3908796"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5"/>
          <p:cNvGrpSpPr/>
          <p:nvPr/>
        </p:nvGrpSpPr>
        <p:grpSpPr>
          <a:xfrm>
            <a:off x="2212975" y="5006975"/>
            <a:ext cx="838200" cy="838200"/>
            <a:chOff x="0" y="0"/>
            <a:chExt cx="838200" cy="838200"/>
          </a:xfrm>
        </p:grpSpPr>
        <p:sp>
          <p:nvSpPr>
            <p:cNvPr id="9" name="Rounded Rectangle 13"/>
            <p:cNvSpPr/>
            <p:nvPr/>
          </p:nvSpPr>
          <p:spPr>
            <a:xfrm>
              <a:off x="0" y="0"/>
              <a:ext cx="838200" cy="838200"/>
            </a:xfrm>
            <a:prstGeom prst="roundRect">
              <a:avLst>
                <a:gd name="adj" fmla="val 16667"/>
              </a:avLst>
            </a:prstGeom>
            <a:solidFill>
              <a:srgbClr val="A8CF38"/>
            </a:solidFill>
            <a:ln w="9525">
              <a:noFill/>
            </a:ln>
          </p:spPr>
          <p:txBody>
            <a:bodyPr anchor="ctr"/>
            <a:lstStyle/>
            <a:p>
              <a:pPr lvl="0" algn="ctr" eaLnBrk="1" hangingPunct="1">
                <a:buNone/>
              </a:pPr>
              <a:endParaRPr lang="zh-CN" altLang="zh-CN" dirty="0">
                <a:solidFill>
                  <a:schemeClr val="bg1">
                    <a:lumMod val="50000"/>
                  </a:schemeClr>
                </a:solidFill>
                <a:cs typeface="+mn-ea"/>
                <a:sym typeface="+mn-lt"/>
              </a:endParaRPr>
            </a:p>
          </p:txBody>
        </p:sp>
        <p:sp>
          <p:nvSpPr>
            <p:cNvPr id="10" name="Freeform 44"/>
            <p:cNvSpPr>
              <a:spLocks noEditPoints="1"/>
            </p:cNvSpPr>
            <p:nvPr/>
          </p:nvSpPr>
          <p:spPr>
            <a:xfrm>
              <a:off x="218189" y="220685"/>
              <a:ext cx="401822" cy="396830"/>
            </a:xfrm>
            <a:custGeom>
              <a:avLst/>
              <a:gdLst>
                <a:gd name="txL" fmla="*/ 0 w 121"/>
                <a:gd name="txT" fmla="*/ 0 h 119"/>
                <a:gd name="txR" fmla="*/ 121 w 121"/>
                <a:gd name="txB" fmla="*/ 119 h 11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grpSp>
      <p:grpSp>
        <p:nvGrpSpPr>
          <p:cNvPr id="11" name="组合 3"/>
          <p:cNvGrpSpPr/>
          <p:nvPr/>
        </p:nvGrpSpPr>
        <p:grpSpPr>
          <a:xfrm>
            <a:off x="6451600" y="1947863"/>
            <a:ext cx="838200" cy="838200"/>
            <a:chOff x="0" y="0"/>
            <a:chExt cx="838200" cy="838200"/>
          </a:xfrm>
        </p:grpSpPr>
        <p:sp>
          <p:nvSpPr>
            <p:cNvPr id="14" name="Rounded Rectangle 11"/>
            <p:cNvSpPr/>
            <p:nvPr/>
          </p:nvSpPr>
          <p:spPr>
            <a:xfrm>
              <a:off x="0" y="0"/>
              <a:ext cx="838200" cy="838200"/>
            </a:xfrm>
            <a:prstGeom prst="roundRect">
              <a:avLst>
                <a:gd name="adj" fmla="val 16667"/>
              </a:avLst>
            </a:prstGeom>
            <a:solidFill>
              <a:srgbClr val="00B0F0"/>
            </a:solidFill>
            <a:ln w="9525">
              <a:noFill/>
            </a:ln>
          </p:spPr>
          <p:txBody>
            <a:bodyPr anchor="ctr"/>
            <a:lstStyle/>
            <a:p>
              <a:pPr lvl="0" algn="ctr" eaLnBrk="1" hangingPunct="1">
                <a:buNone/>
              </a:pPr>
              <a:endParaRPr lang="zh-CN" altLang="zh-CN" dirty="0">
                <a:solidFill>
                  <a:schemeClr val="bg1">
                    <a:lumMod val="50000"/>
                  </a:schemeClr>
                </a:solidFill>
                <a:cs typeface="+mn-ea"/>
                <a:sym typeface="+mn-lt"/>
              </a:endParaRPr>
            </a:p>
          </p:txBody>
        </p:sp>
        <p:grpSp>
          <p:nvGrpSpPr>
            <p:cNvPr id="15" name="Group 24"/>
            <p:cNvGrpSpPr/>
            <p:nvPr/>
          </p:nvGrpSpPr>
          <p:grpSpPr>
            <a:xfrm>
              <a:off x="213197" y="230668"/>
              <a:ext cx="411805" cy="376863"/>
              <a:chOff x="0" y="0"/>
              <a:chExt cx="411805" cy="376863"/>
            </a:xfrm>
          </p:grpSpPr>
          <p:sp>
            <p:nvSpPr>
              <p:cNvPr id="16" name="Oval 52"/>
              <p:cNvSpPr/>
              <p:nvPr/>
            </p:nvSpPr>
            <p:spPr>
              <a:xfrm>
                <a:off x="47419" y="299494"/>
                <a:ext cx="44924" cy="42429"/>
              </a:xfrm>
              <a:prstGeom prst="ellipse">
                <a:avLst/>
              </a:prstGeom>
              <a:solidFill>
                <a:schemeClr val="bg1"/>
              </a:solidFill>
              <a:ln w="9525">
                <a:noFill/>
              </a:ln>
            </p:spPr>
            <p:txBody>
              <a:bodyPr/>
              <a:lstStyle/>
              <a:p>
                <a:pPr lvl="0" eaLnBrk="1" hangingPunct="1">
                  <a:buNone/>
                </a:pPr>
                <a:endParaRPr lang="zh-CN" altLang="zh-CN" dirty="0">
                  <a:solidFill>
                    <a:schemeClr val="bg1">
                      <a:lumMod val="50000"/>
                    </a:schemeClr>
                  </a:solidFill>
                  <a:cs typeface="+mn-ea"/>
                  <a:sym typeface="+mn-lt"/>
                </a:endParaRPr>
              </a:p>
            </p:txBody>
          </p:sp>
          <p:sp>
            <p:nvSpPr>
              <p:cNvPr id="17" name="Oval 53"/>
              <p:cNvSpPr/>
              <p:nvPr/>
            </p:nvSpPr>
            <p:spPr>
              <a:xfrm>
                <a:off x="22462" y="349409"/>
                <a:ext cx="24958" cy="27454"/>
              </a:xfrm>
              <a:prstGeom prst="ellipse">
                <a:avLst/>
              </a:prstGeom>
              <a:solidFill>
                <a:schemeClr val="bg1"/>
              </a:solidFill>
              <a:ln w="9525">
                <a:noFill/>
              </a:ln>
            </p:spPr>
            <p:txBody>
              <a:bodyPr/>
              <a:lstStyle/>
              <a:p>
                <a:pPr lvl="0" eaLnBrk="1" hangingPunct="1">
                  <a:buNone/>
                </a:pPr>
                <a:endParaRPr lang="zh-CN" altLang="zh-CN" dirty="0">
                  <a:solidFill>
                    <a:schemeClr val="bg1">
                      <a:lumMod val="50000"/>
                    </a:schemeClr>
                  </a:solidFill>
                  <a:cs typeface="+mn-ea"/>
                  <a:sym typeface="+mn-lt"/>
                </a:endParaRPr>
              </a:p>
            </p:txBody>
          </p:sp>
          <p:sp>
            <p:nvSpPr>
              <p:cNvPr id="18" name="Freeform 54"/>
              <p:cNvSpPr/>
              <p:nvPr/>
            </p:nvSpPr>
            <p:spPr>
              <a:xfrm>
                <a:off x="0" y="0"/>
                <a:ext cx="411805" cy="292007"/>
              </a:xfrm>
              <a:custGeom>
                <a:avLst/>
                <a:gdLst>
                  <a:gd name="txL" fmla="*/ 0 w 124"/>
                  <a:gd name="txT" fmla="*/ 0 h 88"/>
                  <a:gd name="txR" fmla="*/ 124 w 124"/>
                  <a:gd name="txB" fmla="*/ 88 h 88"/>
                </a:gdLst>
                <a:ahLst/>
                <a:cxnLst>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grpSp>
      </p:grpSp>
      <p:grpSp>
        <p:nvGrpSpPr>
          <p:cNvPr id="19" name="组合 2"/>
          <p:cNvGrpSpPr/>
          <p:nvPr/>
        </p:nvGrpSpPr>
        <p:grpSpPr>
          <a:xfrm>
            <a:off x="2212975" y="3476625"/>
            <a:ext cx="838200" cy="838200"/>
            <a:chOff x="0" y="0"/>
            <a:chExt cx="838200" cy="838200"/>
          </a:xfrm>
        </p:grpSpPr>
        <p:sp>
          <p:nvSpPr>
            <p:cNvPr id="20" name="Rounded Rectangle 15"/>
            <p:cNvSpPr/>
            <p:nvPr/>
          </p:nvSpPr>
          <p:spPr>
            <a:xfrm>
              <a:off x="0" y="0"/>
              <a:ext cx="838200" cy="838200"/>
            </a:xfrm>
            <a:prstGeom prst="roundRect">
              <a:avLst>
                <a:gd name="adj" fmla="val 16667"/>
              </a:avLst>
            </a:prstGeom>
            <a:solidFill>
              <a:srgbClr val="49C1AD"/>
            </a:solidFill>
            <a:ln w="9525">
              <a:noFill/>
            </a:ln>
          </p:spPr>
          <p:txBody>
            <a:bodyPr anchor="ctr"/>
            <a:lstStyle/>
            <a:p>
              <a:pPr lvl="0" algn="ctr" eaLnBrk="1" hangingPunct="1">
                <a:buNone/>
              </a:pPr>
              <a:endParaRPr lang="zh-CN" altLang="zh-CN" dirty="0">
                <a:solidFill>
                  <a:schemeClr val="bg1">
                    <a:lumMod val="50000"/>
                  </a:schemeClr>
                </a:solidFill>
                <a:cs typeface="+mn-ea"/>
                <a:sym typeface="+mn-lt"/>
              </a:endParaRPr>
            </a:p>
          </p:txBody>
        </p:sp>
        <p:sp>
          <p:nvSpPr>
            <p:cNvPr id="21" name="Freeform 55"/>
            <p:cNvSpPr>
              <a:spLocks noEditPoints="1"/>
            </p:cNvSpPr>
            <p:nvPr/>
          </p:nvSpPr>
          <p:spPr>
            <a:xfrm>
              <a:off x="204463" y="194480"/>
              <a:ext cx="429274" cy="449241"/>
            </a:xfrm>
            <a:custGeom>
              <a:avLst/>
              <a:gdLst>
                <a:gd name="txL" fmla="*/ 0 w 129"/>
                <a:gd name="txT" fmla="*/ 0 h 135"/>
                <a:gd name="txR" fmla="*/ 129 w 129"/>
                <a:gd name="txB" fmla="*/ 135 h 13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grpSp>
      <p:grpSp>
        <p:nvGrpSpPr>
          <p:cNvPr id="22" name="组合 4"/>
          <p:cNvGrpSpPr/>
          <p:nvPr/>
        </p:nvGrpSpPr>
        <p:grpSpPr>
          <a:xfrm>
            <a:off x="6451600" y="3476625"/>
            <a:ext cx="838200" cy="838200"/>
            <a:chOff x="0" y="0"/>
            <a:chExt cx="838200" cy="838200"/>
          </a:xfrm>
        </p:grpSpPr>
        <p:sp>
          <p:nvSpPr>
            <p:cNvPr id="23" name="Rounded Rectangle 17"/>
            <p:cNvSpPr/>
            <p:nvPr/>
          </p:nvSpPr>
          <p:spPr>
            <a:xfrm>
              <a:off x="0" y="0"/>
              <a:ext cx="838200" cy="838200"/>
            </a:xfrm>
            <a:prstGeom prst="roundRect">
              <a:avLst>
                <a:gd name="adj" fmla="val 16667"/>
              </a:avLst>
            </a:prstGeom>
            <a:solidFill>
              <a:srgbClr val="49C1AD"/>
            </a:solidFill>
            <a:ln w="9525">
              <a:noFill/>
            </a:ln>
          </p:spPr>
          <p:txBody>
            <a:bodyPr anchor="ctr"/>
            <a:lstStyle/>
            <a:p>
              <a:pPr lvl="0" algn="ctr" eaLnBrk="1" hangingPunct="1">
                <a:buNone/>
              </a:pPr>
              <a:endParaRPr lang="zh-CN" altLang="zh-CN" dirty="0">
                <a:solidFill>
                  <a:schemeClr val="bg1">
                    <a:lumMod val="50000"/>
                  </a:schemeClr>
                </a:solidFill>
                <a:cs typeface="+mn-ea"/>
                <a:sym typeface="+mn-lt"/>
              </a:endParaRPr>
            </a:p>
          </p:txBody>
        </p:sp>
        <p:grpSp>
          <p:nvGrpSpPr>
            <p:cNvPr id="24" name="Group 29"/>
            <p:cNvGrpSpPr/>
            <p:nvPr/>
          </p:nvGrpSpPr>
          <p:grpSpPr>
            <a:xfrm>
              <a:off x="256874" y="222870"/>
              <a:ext cx="324452" cy="406813"/>
              <a:chOff x="0" y="0"/>
              <a:chExt cx="324452" cy="406813"/>
            </a:xfrm>
          </p:grpSpPr>
          <p:sp>
            <p:nvSpPr>
              <p:cNvPr id="25" name="Freeform 80"/>
              <p:cNvSpPr/>
              <p:nvPr/>
            </p:nvSpPr>
            <p:spPr>
              <a:xfrm>
                <a:off x="0" y="169713"/>
                <a:ext cx="324452" cy="134772"/>
              </a:xfrm>
              <a:custGeom>
                <a:avLst/>
                <a:gdLst>
                  <a:gd name="txL" fmla="*/ 0 w 98"/>
                  <a:gd name="txT" fmla="*/ 0 h 40"/>
                  <a:gd name="txR" fmla="*/ 98 w 98"/>
                  <a:gd name="txB" fmla="*/ 40 h 40"/>
                </a:gdLst>
                <a:ah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l="txL" t="txT" r="txR" b="tx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sp>
            <p:nvSpPr>
              <p:cNvPr id="26" name="Freeform 81"/>
              <p:cNvSpPr/>
              <p:nvPr/>
            </p:nvSpPr>
            <p:spPr>
              <a:xfrm>
                <a:off x="0" y="274536"/>
                <a:ext cx="324452" cy="132277"/>
              </a:xfrm>
              <a:custGeom>
                <a:avLst/>
                <a:gdLst>
                  <a:gd name="txL" fmla="*/ 0 w 98"/>
                  <a:gd name="txT" fmla="*/ 0 h 40"/>
                  <a:gd name="txR" fmla="*/ 98 w 98"/>
                  <a:gd name="txB" fmla="*/ 40 h 40"/>
                </a:gdLst>
                <a:ah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l="txL" t="txT" r="txR" b="tx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sp>
            <p:nvSpPr>
              <p:cNvPr id="27" name="Freeform 82"/>
              <p:cNvSpPr/>
              <p:nvPr/>
            </p:nvSpPr>
            <p:spPr>
              <a:xfrm>
                <a:off x="0" y="69882"/>
                <a:ext cx="324452" cy="137269"/>
              </a:xfrm>
              <a:custGeom>
                <a:avLst/>
                <a:gdLst>
                  <a:gd name="txL" fmla="*/ 0 w 98"/>
                  <a:gd name="txT" fmla="*/ 0 h 41"/>
                  <a:gd name="txR" fmla="*/ 98 w 98"/>
                  <a:gd name="txB" fmla="*/ 41 h 41"/>
                </a:gdLst>
                <a:ahLst/>
                <a:cxnLst>
                  <a:cxn ang="0">
                    <a:pos x="2147483646" y="0"/>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rect l="txL" t="txT" r="txR" b="tx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sp>
            <p:nvSpPr>
              <p:cNvPr id="28" name="Oval 83"/>
              <p:cNvSpPr/>
              <p:nvPr/>
            </p:nvSpPr>
            <p:spPr>
              <a:xfrm>
                <a:off x="4991" y="0"/>
                <a:ext cx="316965" cy="107319"/>
              </a:xfrm>
              <a:prstGeom prst="ellipse">
                <a:avLst/>
              </a:prstGeom>
              <a:solidFill>
                <a:schemeClr val="bg1"/>
              </a:solidFill>
              <a:ln w="9525">
                <a:noFill/>
              </a:ln>
            </p:spPr>
            <p:txBody>
              <a:bodyPr/>
              <a:lstStyle/>
              <a:p>
                <a:pPr lvl="0" eaLnBrk="1" hangingPunct="1">
                  <a:buNone/>
                </a:pPr>
                <a:endParaRPr lang="zh-CN" altLang="zh-CN" dirty="0">
                  <a:solidFill>
                    <a:schemeClr val="bg1">
                      <a:lumMod val="50000"/>
                    </a:schemeClr>
                  </a:solidFill>
                  <a:cs typeface="+mn-ea"/>
                  <a:sym typeface="+mn-lt"/>
                </a:endParaRPr>
              </a:p>
            </p:txBody>
          </p:sp>
        </p:grpSp>
      </p:grpSp>
      <p:grpSp>
        <p:nvGrpSpPr>
          <p:cNvPr id="29" name="组合 6"/>
          <p:cNvGrpSpPr/>
          <p:nvPr/>
        </p:nvGrpSpPr>
        <p:grpSpPr>
          <a:xfrm>
            <a:off x="6451600" y="5006975"/>
            <a:ext cx="838200" cy="838200"/>
            <a:chOff x="0" y="0"/>
            <a:chExt cx="838200" cy="838200"/>
          </a:xfrm>
        </p:grpSpPr>
        <p:sp>
          <p:nvSpPr>
            <p:cNvPr id="30" name="Rounded Rectangle 19"/>
            <p:cNvSpPr/>
            <p:nvPr/>
          </p:nvSpPr>
          <p:spPr>
            <a:xfrm>
              <a:off x="0" y="0"/>
              <a:ext cx="838200" cy="838200"/>
            </a:xfrm>
            <a:prstGeom prst="roundRect">
              <a:avLst>
                <a:gd name="adj" fmla="val 16667"/>
              </a:avLst>
            </a:prstGeom>
            <a:solidFill>
              <a:srgbClr val="A8CF38"/>
            </a:solidFill>
            <a:ln w="9525">
              <a:noFill/>
            </a:ln>
          </p:spPr>
          <p:txBody>
            <a:bodyPr anchor="ctr"/>
            <a:lstStyle/>
            <a:p>
              <a:pPr lvl="0" algn="ctr" eaLnBrk="1" hangingPunct="1">
                <a:buNone/>
              </a:pPr>
              <a:endParaRPr lang="zh-CN" altLang="zh-CN" dirty="0">
                <a:solidFill>
                  <a:schemeClr val="bg1">
                    <a:lumMod val="50000"/>
                  </a:schemeClr>
                </a:solidFill>
                <a:cs typeface="+mn-ea"/>
                <a:sym typeface="+mn-lt"/>
              </a:endParaRPr>
            </a:p>
          </p:txBody>
        </p:sp>
        <p:grpSp>
          <p:nvGrpSpPr>
            <p:cNvPr id="31" name="Group 34"/>
            <p:cNvGrpSpPr/>
            <p:nvPr/>
          </p:nvGrpSpPr>
          <p:grpSpPr>
            <a:xfrm>
              <a:off x="219438" y="310533"/>
              <a:ext cx="399324" cy="217134"/>
              <a:chOff x="0" y="0"/>
              <a:chExt cx="399324" cy="217134"/>
            </a:xfrm>
          </p:grpSpPr>
          <p:sp>
            <p:nvSpPr>
              <p:cNvPr id="32" name="Freeform 98"/>
              <p:cNvSpPr>
                <a:spLocks noEditPoints="1"/>
              </p:cNvSpPr>
              <p:nvPr/>
            </p:nvSpPr>
            <p:spPr>
              <a:xfrm>
                <a:off x="0" y="0"/>
                <a:ext cx="289511" cy="217134"/>
              </a:xfrm>
              <a:custGeom>
                <a:avLst/>
                <a:gdLst>
                  <a:gd name="txL" fmla="*/ 0 w 87"/>
                  <a:gd name="txT" fmla="*/ 0 h 65"/>
                  <a:gd name="txR" fmla="*/ 87 w 87"/>
                  <a:gd name="txB" fmla="*/ 65 h 65"/>
                </a:gdLst>
                <a:ahLst/>
                <a:cxnLst>
                  <a:cxn ang="0">
                    <a:pos x="2147483646" y="2147483646"/>
                  </a:cxn>
                  <a:cxn ang="0">
                    <a:pos x="2147483646"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sp>
            <p:nvSpPr>
              <p:cNvPr id="33" name="Freeform 99"/>
              <p:cNvSpPr>
                <a:spLocks noEditPoints="1"/>
              </p:cNvSpPr>
              <p:nvPr/>
            </p:nvSpPr>
            <p:spPr>
              <a:xfrm>
                <a:off x="299493" y="157233"/>
                <a:ext cx="99831" cy="32446"/>
              </a:xfrm>
              <a:custGeom>
                <a:avLst/>
                <a:gdLst>
                  <a:gd name="txL" fmla="*/ 0 w 30"/>
                  <a:gd name="txT" fmla="*/ 0 h 10"/>
                  <a:gd name="txR" fmla="*/ 30 w 30"/>
                  <a:gd name="txB" fmla="*/ 10 h 10"/>
                </a:gdLst>
                <a:ahLst/>
                <a:cxnLst>
                  <a:cxn ang="0">
                    <a:pos x="0"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sp>
            <p:nvSpPr>
              <p:cNvPr id="34" name="Freeform 100"/>
              <p:cNvSpPr>
                <a:spLocks noEditPoints="1"/>
              </p:cNvSpPr>
              <p:nvPr/>
            </p:nvSpPr>
            <p:spPr>
              <a:xfrm>
                <a:off x="299493" y="64890"/>
                <a:ext cx="99831" cy="32446"/>
              </a:xfrm>
              <a:custGeom>
                <a:avLst/>
                <a:gdLst>
                  <a:gd name="txL" fmla="*/ 0 w 30"/>
                  <a:gd name="txT" fmla="*/ 0 h 10"/>
                  <a:gd name="txR" fmla="*/ 30 w 30"/>
                  <a:gd name="txB" fmla="*/ 10 h 10"/>
                </a:gdLst>
                <a:ahLst/>
                <a:cxnLst>
                  <a:cxn ang="0">
                    <a:pos x="0" y="0"/>
                  </a:cxn>
                  <a:cxn ang="0">
                    <a:pos x="0" y="2147483646"/>
                  </a:cxn>
                  <a:cxn ang="0">
                    <a:pos x="2147483646" y="2147483646"/>
                  </a:cxn>
                  <a:cxn ang="0">
                    <a:pos x="2147483646" y="0"/>
                  </a:cxn>
                  <a:cxn ang="0">
                    <a:pos x="0"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grpSp>
      </p:grpSp>
      <p:grpSp>
        <p:nvGrpSpPr>
          <p:cNvPr id="35" name="组合 1"/>
          <p:cNvGrpSpPr/>
          <p:nvPr/>
        </p:nvGrpSpPr>
        <p:grpSpPr>
          <a:xfrm>
            <a:off x="2212975" y="1947863"/>
            <a:ext cx="838200" cy="838200"/>
            <a:chOff x="0" y="0"/>
            <a:chExt cx="838200" cy="838200"/>
          </a:xfrm>
        </p:grpSpPr>
        <p:sp>
          <p:nvSpPr>
            <p:cNvPr id="36" name="Rounded Rectangle 5"/>
            <p:cNvSpPr/>
            <p:nvPr/>
          </p:nvSpPr>
          <p:spPr>
            <a:xfrm>
              <a:off x="0" y="0"/>
              <a:ext cx="838200" cy="838200"/>
            </a:xfrm>
            <a:prstGeom prst="roundRect">
              <a:avLst>
                <a:gd name="adj" fmla="val 16667"/>
              </a:avLst>
            </a:prstGeom>
            <a:solidFill>
              <a:srgbClr val="00B0F0"/>
            </a:solidFill>
            <a:ln w="9525">
              <a:noFill/>
            </a:ln>
          </p:spPr>
          <p:txBody>
            <a:bodyPr anchor="ctr"/>
            <a:lstStyle/>
            <a:p>
              <a:pPr lvl="0" algn="ctr" eaLnBrk="1" hangingPunct="1">
                <a:buNone/>
              </a:pPr>
              <a:endParaRPr lang="zh-CN" altLang="zh-CN" dirty="0">
                <a:solidFill>
                  <a:schemeClr val="bg1">
                    <a:lumMod val="50000"/>
                  </a:schemeClr>
                </a:solidFill>
                <a:cs typeface="+mn-ea"/>
                <a:sym typeface="+mn-lt"/>
              </a:endParaRPr>
            </a:p>
          </p:txBody>
        </p:sp>
        <p:grpSp>
          <p:nvGrpSpPr>
            <p:cNvPr id="37" name="Group 38"/>
            <p:cNvGrpSpPr/>
            <p:nvPr/>
          </p:nvGrpSpPr>
          <p:grpSpPr>
            <a:xfrm>
              <a:off x="204463" y="177009"/>
              <a:ext cx="429274" cy="484183"/>
              <a:chOff x="0" y="0"/>
              <a:chExt cx="429274" cy="484183"/>
            </a:xfrm>
          </p:grpSpPr>
          <p:sp>
            <p:nvSpPr>
              <p:cNvPr id="38" name="Freeform 147"/>
              <p:cNvSpPr/>
              <p:nvPr/>
            </p:nvSpPr>
            <p:spPr>
              <a:xfrm>
                <a:off x="0" y="0"/>
                <a:ext cx="429274" cy="87353"/>
              </a:xfrm>
              <a:custGeom>
                <a:avLst/>
                <a:gdLst>
                  <a:gd name="txL" fmla="*/ 0 w 129"/>
                  <a:gd name="txT" fmla="*/ 0 h 26"/>
                  <a:gd name="txR" fmla="*/ 129 w 129"/>
                  <a:gd name="txB" fmla="*/ 26 h 26"/>
                </a:gdLst>
                <a:ahLst/>
                <a:cxnLst>
                  <a:cxn ang="0">
                    <a:pos x="2147483646" y="2147483646"/>
                  </a:cxn>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Lst>
                <a:rect l="txL" t="txT" r="txR" b="tx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sp>
            <p:nvSpPr>
              <p:cNvPr id="39" name="Freeform 148"/>
              <p:cNvSpPr>
                <a:spLocks noEditPoints="1"/>
              </p:cNvSpPr>
              <p:nvPr/>
            </p:nvSpPr>
            <p:spPr>
              <a:xfrm>
                <a:off x="37436" y="107319"/>
                <a:ext cx="356897" cy="376864"/>
              </a:xfrm>
              <a:custGeom>
                <a:avLst/>
                <a:gdLst>
                  <a:gd name="txL" fmla="*/ 0 w 143"/>
                  <a:gd name="txT" fmla="*/ 0 h 151"/>
                  <a:gd name="txR" fmla="*/ 143 w 143"/>
                  <a:gd name="txB" fmla="*/ 151 h 151"/>
                </a:gdLst>
                <a:ahLst/>
                <a:cxnLst>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sp>
            <p:nvSpPr>
              <p:cNvPr id="40" name="Freeform 149"/>
              <p:cNvSpPr/>
              <p:nvPr/>
            </p:nvSpPr>
            <p:spPr>
              <a:xfrm>
                <a:off x="64890" y="179696"/>
                <a:ext cx="174705" cy="102328"/>
              </a:xfrm>
              <a:custGeom>
                <a:avLst/>
                <a:gdLst>
                  <a:gd name="txL" fmla="*/ 0 w 70"/>
                  <a:gd name="txT" fmla="*/ 0 h 41"/>
                  <a:gd name="txR" fmla="*/ 70 w 70"/>
                  <a:gd name="txB" fmla="*/ 41 h 4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l="txL" t="txT" r="txR" b="txB"/>
                <a:pathLst>
                  <a:path w="70" h="41">
                    <a:moveTo>
                      <a:pt x="58" y="12"/>
                    </a:moveTo>
                    <a:lnTo>
                      <a:pt x="54" y="20"/>
                    </a:lnTo>
                    <a:lnTo>
                      <a:pt x="48" y="16"/>
                    </a:lnTo>
                    <a:lnTo>
                      <a:pt x="34" y="8"/>
                    </a:lnTo>
                    <a:lnTo>
                      <a:pt x="32" y="12"/>
                    </a:lnTo>
                    <a:lnTo>
                      <a:pt x="28" y="20"/>
                    </a:lnTo>
                    <a:lnTo>
                      <a:pt x="16" y="12"/>
                    </a:lnTo>
                    <a:lnTo>
                      <a:pt x="12" y="17"/>
                    </a:lnTo>
                    <a:lnTo>
                      <a:pt x="0" y="37"/>
                    </a:lnTo>
                    <a:lnTo>
                      <a:pt x="5" y="41"/>
                    </a:lnTo>
                    <a:lnTo>
                      <a:pt x="17" y="21"/>
                    </a:lnTo>
                    <a:lnTo>
                      <a:pt x="24" y="25"/>
                    </a:lnTo>
                    <a:lnTo>
                      <a:pt x="30" y="29"/>
                    </a:lnTo>
                    <a:lnTo>
                      <a:pt x="37" y="17"/>
                    </a:lnTo>
                    <a:lnTo>
                      <a:pt x="42" y="21"/>
                    </a:lnTo>
                    <a:lnTo>
                      <a:pt x="56" y="28"/>
                    </a:lnTo>
                    <a:lnTo>
                      <a:pt x="57" y="28"/>
                    </a:lnTo>
                    <a:lnTo>
                      <a:pt x="64" y="17"/>
                    </a:lnTo>
                    <a:lnTo>
                      <a:pt x="70" y="4"/>
                    </a:lnTo>
                    <a:lnTo>
                      <a:pt x="65" y="0"/>
                    </a:lnTo>
                    <a:lnTo>
                      <a:pt x="58" y="12"/>
                    </a:lnTo>
                    <a:close/>
                  </a:path>
                </a:pathLst>
              </a:custGeom>
              <a:solidFill>
                <a:schemeClr val="bg1">
                  <a:alpha val="100000"/>
                </a:schemeClr>
              </a:solidFill>
              <a:ln w="9525">
                <a:noFill/>
              </a:ln>
            </p:spPr>
            <p:txBody>
              <a:bodyPr/>
              <a:lstStyle/>
              <a:p>
                <a:endParaRPr lang="zh-CN" altLang="en-US">
                  <a:solidFill>
                    <a:schemeClr val="bg1">
                      <a:lumMod val="50000"/>
                    </a:schemeClr>
                  </a:solidFill>
                  <a:cs typeface="+mn-ea"/>
                  <a:sym typeface="+mn-lt"/>
                </a:endParaRPr>
              </a:p>
            </p:txBody>
          </p:sp>
        </p:grpSp>
      </p:grpSp>
      <p:sp>
        <p:nvSpPr>
          <p:cNvPr id="41" name="文本框 7"/>
          <p:cNvSpPr/>
          <p:nvPr/>
        </p:nvSpPr>
        <p:spPr>
          <a:xfrm>
            <a:off x="3222625" y="1936750"/>
            <a:ext cx="1723549"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Click to join the title</a:t>
            </a:r>
          </a:p>
        </p:txBody>
      </p:sp>
      <p:sp>
        <p:nvSpPr>
          <p:cNvPr id="42" name="文本框 8"/>
          <p:cNvSpPr/>
          <p:nvPr/>
        </p:nvSpPr>
        <p:spPr>
          <a:xfrm>
            <a:off x="3216275" y="2301875"/>
            <a:ext cx="2717800" cy="738188"/>
          </a:xfrm>
          <a:prstGeom prst="rect">
            <a:avLst/>
          </a:prstGeom>
          <a:noFill/>
          <a:ln w="9525">
            <a:noFill/>
            <a:miter/>
          </a:ln>
        </p:spPr>
        <p:txBody>
          <a:bodyPr>
            <a:spAutoFit/>
          </a:bodyPr>
          <a:lstStyle/>
          <a:p>
            <a:pPr lvl="0" eaLnBrk="1" hangingPunct="1">
              <a:buNone/>
            </a:pPr>
            <a:r>
              <a:rPr lang="zh-CN" altLang="en-US" sz="1400" dirty="0">
                <a:solidFill>
                  <a:schemeClr val="bg1">
                    <a:lumMod val="50000"/>
                  </a:schemeClr>
                </a:solidFill>
                <a:cs typeface="+mn-ea"/>
                <a:sym typeface="+mn-lt"/>
              </a:rPr>
              <a:t>Author: Wang II</a:t>
            </a:r>
            <a:endParaRPr lang="en-US" altLang="x-none" sz="1400" dirty="0">
              <a:solidFill>
                <a:schemeClr val="bg1">
                  <a:lumMod val="50000"/>
                </a:schemeClr>
              </a:solidFill>
              <a:cs typeface="+mn-ea"/>
              <a:sym typeface="+mn-lt"/>
            </a:endParaRPr>
          </a:p>
          <a:p>
            <a:pPr lvl="0" eaLnBrk="1" hangingPunct="1">
              <a:buNone/>
            </a:pPr>
            <a:r>
              <a:rPr lang="zh-CN" altLang="en-US" sz="1400" dirty="0">
                <a:solidFill>
                  <a:schemeClr val="bg1">
                    <a:lumMod val="50000"/>
                  </a:schemeClr>
                </a:solidFill>
                <a:cs typeface="+mn-ea"/>
                <a:sym typeface="+mn-lt"/>
              </a:rPr>
              <a:t>Main content: A comprehensive description of the chart above is entered here.</a:t>
            </a:r>
          </a:p>
        </p:txBody>
      </p:sp>
      <p:sp>
        <p:nvSpPr>
          <p:cNvPr id="43" name="文本框 88"/>
          <p:cNvSpPr/>
          <p:nvPr/>
        </p:nvSpPr>
        <p:spPr>
          <a:xfrm>
            <a:off x="3222625" y="3468688"/>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cs typeface="+mn-ea"/>
                <a:sym typeface="+mn-lt"/>
              </a:rPr>
              <a:t>Click to join the title</a:t>
            </a:r>
          </a:p>
        </p:txBody>
      </p:sp>
      <p:sp>
        <p:nvSpPr>
          <p:cNvPr id="44" name="文本框 89"/>
          <p:cNvSpPr/>
          <p:nvPr/>
        </p:nvSpPr>
        <p:spPr>
          <a:xfrm>
            <a:off x="3216275" y="3833813"/>
            <a:ext cx="3448522" cy="1169551"/>
          </a:xfrm>
          <a:prstGeom prst="rect">
            <a:avLst/>
          </a:prstGeom>
          <a:noFill/>
          <a:ln w="9525">
            <a:noFill/>
            <a:miter/>
          </a:ln>
        </p:spPr>
        <p:txBody>
          <a:bodyPr wrap="square">
            <a:spAutoFit/>
          </a:bodyPr>
          <a:lstStyle/>
          <a:p>
            <a:pPr lvl="0" eaLnBrk="1" hangingPunct="1">
              <a:buNone/>
            </a:pPr>
            <a:r>
              <a:rPr lang="zh-CN" altLang="en-US" sz="1400" dirty="0">
                <a:solidFill>
                  <a:schemeClr val="bg1">
                    <a:lumMod val="50000"/>
                  </a:schemeClr>
                </a:solidFill>
                <a:cs typeface="+mn-ea"/>
                <a:sym typeface="+mn-lt"/>
              </a:rPr>
              <a:t>Author: Wang II</a:t>
            </a:r>
            <a:endParaRPr lang="en-US" altLang="x-none" sz="1400" dirty="0">
              <a:solidFill>
                <a:schemeClr val="bg1">
                  <a:lumMod val="50000"/>
                </a:schemeClr>
              </a:solidFill>
              <a:cs typeface="+mn-ea"/>
              <a:sym typeface="+mn-lt"/>
            </a:endParaRPr>
          </a:p>
          <a:p>
            <a:pPr lvl="0" eaLnBrk="1" hangingPunct="1">
              <a:buNone/>
            </a:pPr>
            <a:r>
              <a:rPr lang="zh-CN" altLang="en-US" sz="1400" dirty="0">
                <a:solidFill>
                  <a:schemeClr val="bg1">
                    <a:lumMod val="50000"/>
                  </a:schemeClr>
                </a:solidFill>
                <a:cs typeface="+mn-ea"/>
                <a:sym typeface="+mn-lt"/>
              </a:rPr>
              <a:t>Main content: Enter the comprehensive description description of the chart above here, and the comprehensive description description of the chart above.</a:t>
            </a:r>
          </a:p>
        </p:txBody>
      </p:sp>
      <p:sp>
        <p:nvSpPr>
          <p:cNvPr id="45" name="文本框 90"/>
          <p:cNvSpPr/>
          <p:nvPr/>
        </p:nvSpPr>
        <p:spPr>
          <a:xfrm>
            <a:off x="3222625" y="5000625"/>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cs typeface="+mn-ea"/>
                <a:sym typeface="+mn-lt"/>
              </a:rPr>
              <a:t>Click to join the title</a:t>
            </a:r>
          </a:p>
        </p:txBody>
      </p:sp>
      <p:sp>
        <p:nvSpPr>
          <p:cNvPr id="46" name="文本框 91"/>
          <p:cNvSpPr/>
          <p:nvPr/>
        </p:nvSpPr>
        <p:spPr>
          <a:xfrm>
            <a:off x="3216274" y="5365750"/>
            <a:ext cx="3225343" cy="1384995"/>
          </a:xfrm>
          <a:prstGeom prst="rect">
            <a:avLst/>
          </a:prstGeom>
          <a:noFill/>
          <a:ln w="9525">
            <a:noFill/>
            <a:miter/>
          </a:ln>
        </p:spPr>
        <p:txBody>
          <a:bodyPr wrap="square">
            <a:spAutoFit/>
          </a:bodyPr>
          <a:lstStyle/>
          <a:p>
            <a:pPr lvl="0" eaLnBrk="1" hangingPunct="1">
              <a:buNone/>
            </a:pPr>
            <a:r>
              <a:rPr lang="zh-CN" altLang="en-US" sz="1400" dirty="0">
                <a:solidFill>
                  <a:schemeClr val="bg1">
                    <a:lumMod val="50000"/>
                  </a:schemeClr>
                </a:solidFill>
                <a:cs typeface="+mn-ea"/>
                <a:sym typeface="+mn-lt"/>
              </a:rPr>
              <a:t>Author: Wang II</a:t>
            </a:r>
            <a:endParaRPr lang="en-US" altLang="x-none" sz="1400" dirty="0">
              <a:solidFill>
                <a:schemeClr val="bg1">
                  <a:lumMod val="50000"/>
                </a:schemeClr>
              </a:solidFill>
              <a:cs typeface="+mn-ea"/>
              <a:sym typeface="+mn-lt"/>
            </a:endParaRPr>
          </a:p>
          <a:p>
            <a:pPr lvl="0" eaLnBrk="1" hangingPunct="1">
              <a:buNone/>
            </a:pPr>
            <a:r>
              <a:rPr lang="zh-CN" altLang="en-US" sz="1400" dirty="0">
                <a:solidFill>
                  <a:schemeClr val="bg1">
                    <a:lumMod val="50000"/>
                  </a:schemeClr>
                </a:solidFill>
                <a:cs typeface="+mn-ea"/>
                <a:sym typeface="+mn-lt"/>
              </a:rPr>
              <a:t>Main content: Enter the comprehensive description description of the chart above here, and the comprehensive description description of the chart above.</a:t>
            </a:r>
          </a:p>
        </p:txBody>
      </p:sp>
      <p:sp>
        <p:nvSpPr>
          <p:cNvPr id="47" name="文本框 92"/>
          <p:cNvSpPr/>
          <p:nvPr/>
        </p:nvSpPr>
        <p:spPr>
          <a:xfrm>
            <a:off x="7529513" y="1936750"/>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cs typeface="+mn-ea"/>
                <a:sym typeface="+mn-lt"/>
              </a:rPr>
              <a:t>Click to join the title</a:t>
            </a:r>
          </a:p>
        </p:txBody>
      </p:sp>
      <p:sp>
        <p:nvSpPr>
          <p:cNvPr id="48" name="文本框 93"/>
          <p:cNvSpPr/>
          <p:nvPr/>
        </p:nvSpPr>
        <p:spPr>
          <a:xfrm>
            <a:off x="7523163" y="2301875"/>
            <a:ext cx="3645580" cy="1169551"/>
          </a:xfrm>
          <a:prstGeom prst="rect">
            <a:avLst/>
          </a:prstGeom>
          <a:noFill/>
          <a:ln w="9525">
            <a:noFill/>
            <a:miter/>
          </a:ln>
        </p:spPr>
        <p:txBody>
          <a:bodyPr wrap="square">
            <a:spAutoFit/>
          </a:bodyPr>
          <a:lstStyle/>
          <a:p>
            <a:pPr lvl="0" eaLnBrk="1" hangingPunct="1">
              <a:buNone/>
            </a:pPr>
            <a:r>
              <a:rPr lang="zh-CN" altLang="en-US" sz="1400" dirty="0">
                <a:solidFill>
                  <a:schemeClr val="bg1">
                    <a:lumMod val="50000"/>
                  </a:schemeClr>
                </a:solidFill>
                <a:cs typeface="+mn-ea"/>
                <a:sym typeface="+mn-lt"/>
              </a:rPr>
              <a:t>Author: Wang II</a:t>
            </a:r>
            <a:endParaRPr lang="en-US" altLang="x-none" sz="1400" dirty="0">
              <a:solidFill>
                <a:schemeClr val="bg1">
                  <a:lumMod val="50000"/>
                </a:schemeClr>
              </a:solidFill>
              <a:cs typeface="+mn-ea"/>
              <a:sym typeface="+mn-lt"/>
            </a:endParaRPr>
          </a:p>
          <a:p>
            <a:pPr lvl="0" eaLnBrk="1" hangingPunct="1">
              <a:buNone/>
            </a:pPr>
            <a:r>
              <a:rPr lang="zh-CN" altLang="en-US" sz="1400" dirty="0">
                <a:solidFill>
                  <a:schemeClr val="bg1">
                    <a:lumMod val="50000"/>
                  </a:schemeClr>
                </a:solidFill>
                <a:cs typeface="+mn-ea"/>
                <a:sym typeface="+mn-lt"/>
              </a:rPr>
              <a:t>Main content: Enter the comprehensive description description of the chart above here, and the comprehensive description description of the chart above.</a:t>
            </a:r>
          </a:p>
        </p:txBody>
      </p:sp>
      <p:sp>
        <p:nvSpPr>
          <p:cNvPr id="49" name="文本框 94"/>
          <p:cNvSpPr/>
          <p:nvPr/>
        </p:nvSpPr>
        <p:spPr>
          <a:xfrm>
            <a:off x="7529513" y="3468688"/>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cs typeface="+mn-ea"/>
                <a:sym typeface="+mn-lt"/>
              </a:rPr>
              <a:t>Click to join the title</a:t>
            </a:r>
          </a:p>
        </p:txBody>
      </p:sp>
      <p:sp>
        <p:nvSpPr>
          <p:cNvPr id="50" name="文本框 95"/>
          <p:cNvSpPr/>
          <p:nvPr/>
        </p:nvSpPr>
        <p:spPr>
          <a:xfrm>
            <a:off x="7523163" y="3833813"/>
            <a:ext cx="2717800" cy="738187"/>
          </a:xfrm>
          <a:prstGeom prst="rect">
            <a:avLst/>
          </a:prstGeom>
          <a:noFill/>
          <a:ln w="9525">
            <a:noFill/>
            <a:miter/>
          </a:ln>
        </p:spPr>
        <p:txBody>
          <a:bodyPr>
            <a:spAutoFit/>
          </a:bodyPr>
          <a:lstStyle/>
          <a:p>
            <a:pPr lvl="0" eaLnBrk="1" hangingPunct="1">
              <a:buNone/>
            </a:pPr>
            <a:r>
              <a:rPr lang="zh-CN" altLang="en-US" sz="1400" dirty="0">
                <a:solidFill>
                  <a:schemeClr val="bg1">
                    <a:lumMod val="50000"/>
                  </a:schemeClr>
                </a:solidFill>
                <a:cs typeface="+mn-ea"/>
                <a:sym typeface="+mn-lt"/>
              </a:rPr>
              <a:t>Author: Wang II</a:t>
            </a:r>
            <a:endParaRPr lang="en-US" altLang="x-none" sz="1400" dirty="0">
              <a:solidFill>
                <a:schemeClr val="bg1">
                  <a:lumMod val="50000"/>
                </a:schemeClr>
              </a:solidFill>
              <a:cs typeface="+mn-ea"/>
              <a:sym typeface="+mn-lt"/>
            </a:endParaRPr>
          </a:p>
          <a:p>
            <a:pPr lvl="0" eaLnBrk="1" hangingPunct="1">
              <a:buNone/>
            </a:pPr>
            <a:r>
              <a:rPr lang="zh-CN" altLang="en-US" sz="1400" dirty="0">
                <a:solidFill>
                  <a:schemeClr val="bg1">
                    <a:lumMod val="50000"/>
                  </a:schemeClr>
                </a:solidFill>
                <a:cs typeface="+mn-ea"/>
                <a:sym typeface="+mn-lt"/>
              </a:rPr>
              <a:t>Main content: A comprehensive description of the chart above is entered here.</a:t>
            </a:r>
          </a:p>
        </p:txBody>
      </p:sp>
      <p:sp>
        <p:nvSpPr>
          <p:cNvPr id="51" name="文本框 96"/>
          <p:cNvSpPr/>
          <p:nvPr/>
        </p:nvSpPr>
        <p:spPr>
          <a:xfrm>
            <a:off x="7529513" y="5000625"/>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cs typeface="+mn-ea"/>
                <a:sym typeface="+mn-lt"/>
              </a:rPr>
              <a:t>Click to join the title</a:t>
            </a:r>
          </a:p>
        </p:txBody>
      </p:sp>
      <p:sp>
        <p:nvSpPr>
          <p:cNvPr id="52" name="文本框 97"/>
          <p:cNvSpPr/>
          <p:nvPr/>
        </p:nvSpPr>
        <p:spPr>
          <a:xfrm>
            <a:off x="7523163" y="5365750"/>
            <a:ext cx="3738886" cy="1169551"/>
          </a:xfrm>
          <a:prstGeom prst="rect">
            <a:avLst/>
          </a:prstGeom>
          <a:noFill/>
          <a:ln w="9525">
            <a:noFill/>
            <a:miter/>
          </a:ln>
        </p:spPr>
        <p:txBody>
          <a:bodyPr wrap="square">
            <a:spAutoFit/>
          </a:bodyPr>
          <a:lstStyle/>
          <a:p>
            <a:pPr lvl="0" eaLnBrk="1" hangingPunct="1">
              <a:buNone/>
            </a:pPr>
            <a:r>
              <a:rPr lang="zh-CN" altLang="en-US" sz="1400" dirty="0">
                <a:solidFill>
                  <a:schemeClr val="bg1">
                    <a:lumMod val="50000"/>
                  </a:schemeClr>
                </a:solidFill>
                <a:cs typeface="+mn-ea"/>
                <a:sym typeface="+mn-lt"/>
              </a:rPr>
              <a:t>Author: Wang II</a:t>
            </a:r>
            <a:endParaRPr lang="en-US" altLang="x-none" sz="1400" dirty="0">
              <a:solidFill>
                <a:schemeClr val="bg1">
                  <a:lumMod val="50000"/>
                </a:schemeClr>
              </a:solidFill>
              <a:cs typeface="+mn-ea"/>
              <a:sym typeface="+mn-lt"/>
            </a:endParaRPr>
          </a:p>
          <a:p>
            <a:pPr lvl="0" eaLnBrk="1" hangingPunct="1">
              <a:buNone/>
            </a:pPr>
            <a:r>
              <a:rPr lang="zh-CN" altLang="en-US" sz="1400" dirty="0">
                <a:solidFill>
                  <a:schemeClr val="bg1">
                    <a:lumMod val="50000"/>
                  </a:schemeClr>
                </a:solidFill>
                <a:cs typeface="+mn-ea"/>
                <a:sym typeface="+mn-lt"/>
              </a:rPr>
              <a:t>Main content: Enter the comprehensive description description of the chart above here, and the comprehensive description description of the chart above.</a:t>
            </a:r>
          </a:p>
        </p:txBody>
      </p:sp>
    </p:spTree>
    <p:extLst>
      <p:ext uri="{BB962C8B-B14F-4D97-AF65-F5344CB8AC3E}">
        <p14:creationId xmlns:p14="http://schemas.microsoft.com/office/powerpoint/2010/main" val="23117364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250"/>
                                        <p:tgtEl>
                                          <p:spTgt spid="35"/>
                                        </p:tgtEl>
                                        <p:attrNameLst>
                                          <p:attrName>ppt_x</p:attrName>
                                        </p:attrNameLst>
                                      </p:cBhvr>
                                      <p:tavLst>
                                        <p:tav tm="0">
                                          <p:val>
                                            <p:strVal val="#ppt_x-#ppt_w*1.125000"/>
                                          </p:val>
                                        </p:tav>
                                        <p:tav tm="100000">
                                          <p:val>
                                            <p:strVal val="#ppt_x"/>
                                          </p:val>
                                        </p:tav>
                                      </p:tavLst>
                                    </p:anim>
                                    <p:animEffect filter="wipe(right)">
                                      <p:cBhvr>
                                        <p:cTn id="12" dur="250"/>
                                        <p:tgtEl>
                                          <p:spTgt spid="3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filter="wipe(left)">
                                      <p:cBhvr>
                                        <p:cTn id="16" dur="500"/>
                                        <p:tgtEl>
                                          <p:spTgt spid="4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filter="wipe(left)">
                                      <p:cBhvr>
                                        <p:cTn id="19" dur="500"/>
                                        <p:tgtEl>
                                          <p:spTgt spid="42"/>
                                        </p:tgtEl>
                                      </p:cBhvr>
                                    </p:animEffect>
                                  </p:childTnLst>
                                </p:cTn>
                              </p:par>
                            </p:childTnLst>
                          </p:cTn>
                        </p:par>
                        <p:par>
                          <p:cTn id="20" fill="hold">
                            <p:stCondLst>
                              <p:cond delay="1250"/>
                            </p:stCondLst>
                            <p:childTnLst>
                              <p:par>
                                <p:cTn id="21" presetID="1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50"/>
                                        <p:tgtEl>
                                          <p:spTgt spid="19"/>
                                        </p:tgtEl>
                                        <p:attrNameLst>
                                          <p:attrName>ppt_x</p:attrName>
                                        </p:attrNameLst>
                                      </p:cBhvr>
                                      <p:tavLst>
                                        <p:tav tm="0">
                                          <p:val>
                                            <p:strVal val="#ppt_x-#ppt_w*1.125000"/>
                                          </p:val>
                                        </p:tav>
                                        <p:tav tm="100000">
                                          <p:val>
                                            <p:strVal val="#ppt_x"/>
                                          </p:val>
                                        </p:tav>
                                      </p:tavLst>
                                    </p:anim>
                                    <p:animEffect filter="wipe(right)">
                                      <p:cBhvr>
                                        <p:cTn id="24" dur="250"/>
                                        <p:tgtEl>
                                          <p:spTgt spid="1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filter="wipe(left)">
                                      <p:cBhvr>
                                        <p:cTn id="28" dur="500"/>
                                        <p:tgtEl>
                                          <p:spTgt spid="4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filter="wipe(left)">
                                      <p:cBhvr>
                                        <p:cTn id="31" dur="500"/>
                                        <p:tgtEl>
                                          <p:spTgt spid="44"/>
                                        </p:tgtEl>
                                      </p:cBhvr>
                                    </p:animEffect>
                                  </p:childTnLst>
                                </p:cTn>
                              </p:par>
                            </p:childTnLst>
                          </p:cTn>
                        </p:par>
                        <p:par>
                          <p:cTn id="32" fill="hold">
                            <p:stCondLst>
                              <p:cond delay="2000"/>
                            </p:stCondLst>
                            <p:childTnLst>
                              <p:par>
                                <p:cTn id="33" presetID="1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50"/>
                                        <p:tgtEl>
                                          <p:spTgt spid="8"/>
                                        </p:tgtEl>
                                        <p:attrNameLst>
                                          <p:attrName>ppt_x</p:attrName>
                                        </p:attrNameLst>
                                      </p:cBhvr>
                                      <p:tavLst>
                                        <p:tav tm="0">
                                          <p:val>
                                            <p:strVal val="#ppt_x-#ppt_w*1.125000"/>
                                          </p:val>
                                        </p:tav>
                                        <p:tav tm="100000">
                                          <p:val>
                                            <p:strVal val="#ppt_x"/>
                                          </p:val>
                                        </p:tav>
                                      </p:tavLst>
                                    </p:anim>
                                    <p:animEffect filter="wipe(right)">
                                      <p:cBhvr>
                                        <p:cTn id="36" dur="250"/>
                                        <p:tgtEl>
                                          <p:spTgt spid="8"/>
                                        </p:tgtEl>
                                      </p:cBhvr>
                                    </p:animEffect>
                                  </p:childTnLst>
                                </p:cTn>
                              </p:par>
                            </p:childTnLst>
                          </p:cTn>
                        </p:par>
                        <p:par>
                          <p:cTn id="37" fill="hold">
                            <p:stCondLst>
                              <p:cond delay="2250"/>
                            </p:stCondLst>
                            <p:childTnLst>
                              <p:par>
                                <p:cTn id="38" presetID="22" presetClass="entr" presetSubtype="8"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filter="wipe(left)">
                                      <p:cBhvr>
                                        <p:cTn id="40" dur="500"/>
                                        <p:tgtEl>
                                          <p:spTgt spid="4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filter="wipe(left)">
                                      <p:cBhvr>
                                        <p:cTn id="43" dur="500"/>
                                        <p:tgtEl>
                                          <p:spTgt spid="46"/>
                                        </p:tgtEl>
                                      </p:cBhvr>
                                    </p:animEffect>
                                  </p:childTnLst>
                                </p:cTn>
                              </p:par>
                            </p:childTnLst>
                          </p:cTn>
                        </p:par>
                        <p:par>
                          <p:cTn id="44" fill="hold">
                            <p:stCondLst>
                              <p:cond delay="2750"/>
                            </p:stCondLst>
                            <p:childTnLst>
                              <p:par>
                                <p:cTn id="45" presetID="1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50"/>
                                        <p:tgtEl>
                                          <p:spTgt spid="11"/>
                                        </p:tgtEl>
                                        <p:attrNameLst>
                                          <p:attrName>ppt_x</p:attrName>
                                        </p:attrNameLst>
                                      </p:cBhvr>
                                      <p:tavLst>
                                        <p:tav tm="0">
                                          <p:val>
                                            <p:strVal val="#ppt_x-#ppt_w*1.125000"/>
                                          </p:val>
                                        </p:tav>
                                        <p:tav tm="100000">
                                          <p:val>
                                            <p:strVal val="#ppt_x"/>
                                          </p:val>
                                        </p:tav>
                                      </p:tavLst>
                                    </p:anim>
                                    <p:animEffect filter="wipe(right)">
                                      <p:cBhvr>
                                        <p:cTn id="48" dur="250"/>
                                        <p:tgtEl>
                                          <p:spTgt spid="11"/>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filter="wipe(left)">
                                      <p:cBhvr>
                                        <p:cTn id="52" dur="500"/>
                                        <p:tgtEl>
                                          <p:spTgt spid="4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filter="wipe(left)">
                                      <p:cBhvr>
                                        <p:cTn id="55" dur="500"/>
                                        <p:tgtEl>
                                          <p:spTgt spid="48"/>
                                        </p:tgtEl>
                                      </p:cBhvr>
                                    </p:animEffect>
                                  </p:childTnLst>
                                </p:cTn>
                              </p:par>
                            </p:childTnLst>
                          </p:cTn>
                        </p:par>
                        <p:par>
                          <p:cTn id="56" fill="hold">
                            <p:stCondLst>
                              <p:cond delay="3500"/>
                            </p:stCondLst>
                            <p:childTnLst>
                              <p:par>
                                <p:cTn id="57" presetID="12" presetClass="entr" presetSubtype="8"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50"/>
                                        <p:tgtEl>
                                          <p:spTgt spid="22"/>
                                        </p:tgtEl>
                                        <p:attrNameLst>
                                          <p:attrName>ppt_x</p:attrName>
                                        </p:attrNameLst>
                                      </p:cBhvr>
                                      <p:tavLst>
                                        <p:tav tm="0">
                                          <p:val>
                                            <p:strVal val="#ppt_x-#ppt_w*1.125000"/>
                                          </p:val>
                                        </p:tav>
                                        <p:tav tm="100000">
                                          <p:val>
                                            <p:strVal val="#ppt_x"/>
                                          </p:val>
                                        </p:tav>
                                      </p:tavLst>
                                    </p:anim>
                                    <p:animEffect filter="wipe(right)">
                                      <p:cBhvr>
                                        <p:cTn id="60" dur="250"/>
                                        <p:tgtEl>
                                          <p:spTgt spid="22"/>
                                        </p:tgtEl>
                                      </p:cBhvr>
                                    </p:animEffect>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filter="wipe(left)">
                                      <p:cBhvr>
                                        <p:cTn id="64" dur="500"/>
                                        <p:tgtEl>
                                          <p:spTgt spid="4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filter="wipe(left)">
                                      <p:cBhvr>
                                        <p:cTn id="67" dur="500"/>
                                        <p:tgtEl>
                                          <p:spTgt spid="50"/>
                                        </p:tgtEl>
                                      </p:cBhvr>
                                    </p:animEffect>
                                  </p:childTnLst>
                                </p:cTn>
                              </p:par>
                            </p:childTnLst>
                          </p:cTn>
                        </p:par>
                        <p:par>
                          <p:cTn id="68" fill="hold">
                            <p:stCondLst>
                              <p:cond delay="4250"/>
                            </p:stCondLst>
                            <p:childTnLst>
                              <p:par>
                                <p:cTn id="69" presetID="12" presetClass="entr" presetSubtype="8"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250"/>
                                        <p:tgtEl>
                                          <p:spTgt spid="29"/>
                                        </p:tgtEl>
                                        <p:attrNameLst>
                                          <p:attrName>ppt_x</p:attrName>
                                        </p:attrNameLst>
                                      </p:cBhvr>
                                      <p:tavLst>
                                        <p:tav tm="0">
                                          <p:val>
                                            <p:strVal val="#ppt_x-#ppt_w*1.125000"/>
                                          </p:val>
                                        </p:tav>
                                        <p:tav tm="100000">
                                          <p:val>
                                            <p:strVal val="#ppt_x"/>
                                          </p:val>
                                        </p:tav>
                                      </p:tavLst>
                                    </p:anim>
                                    <p:animEffect filter="wipe(right)">
                                      <p:cBhvr>
                                        <p:cTn id="72" dur="250"/>
                                        <p:tgtEl>
                                          <p:spTgt spid="2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filter="wipe(left)">
                                      <p:cBhvr>
                                        <p:cTn id="76" dur="500"/>
                                        <p:tgtEl>
                                          <p:spTgt spid="5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filter="wipe(left)">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p:bldP spid="42" grpId="0" bldLvl="0"/>
      <p:bldP spid="43" grpId="0" bldLvl="0"/>
      <p:bldP spid="44" grpId="0" bldLvl="0"/>
      <p:bldP spid="45" grpId="0" bldLvl="0"/>
      <p:bldP spid="46" grpId="0" bldLvl="0"/>
      <p:bldP spid="47" grpId="0" bldLvl="0"/>
      <p:bldP spid="48" grpId="0" bldLvl="0"/>
      <p:bldP spid="49" grpId="0" bldLvl="0"/>
      <p:bldP spid="50" grpId="0" bldLvl="0"/>
      <p:bldP spid="51" grpId="0" bldLvl="0"/>
      <p:bldP spid="52"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8" name="组合 17"/>
            <p:cNvGrpSpPr/>
            <p:nvPr/>
          </p:nvGrpSpPr>
          <p:grpSpPr>
            <a:xfrm rot="261309" flipV="1">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9" name="组合 18"/>
            <p:cNvGrpSpPr/>
            <p:nvPr/>
          </p:nvGrpSpPr>
          <p:grpSpPr>
            <a:xfrm rot="261309" flipV="1">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29" name="组合 28"/>
            <p:cNvGrpSpPr/>
            <p:nvPr/>
          </p:nvGrpSpPr>
          <p:grpSpPr>
            <a:xfrm rot="19296417" flipV="1">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0" name="组合 29"/>
            <p:cNvGrpSpPr/>
            <p:nvPr/>
          </p:nvGrpSpPr>
          <p:grpSpPr>
            <a:xfrm rot="1805275" flipV="1">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1" name="组合 30"/>
            <p:cNvGrpSpPr/>
            <p:nvPr/>
          </p:nvGrpSpPr>
          <p:grpSpPr>
            <a:xfrm rot="1805275" flipV="1">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2" name="组合 31"/>
            <p:cNvGrpSpPr/>
            <p:nvPr/>
          </p:nvGrpSpPr>
          <p:grpSpPr>
            <a:xfrm rot="1805275" flipV="1">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2" name="组合 51"/>
            <p:cNvGrpSpPr/>
            <p:nvPr/>
          </p:nvGrpSpPr>
          <p:grpSpPr>
            <a:xfrm rot="261309" flipV="1">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101" name="组合 100"/>
          <p:cNvGrpSpPr/>
          <p:nvPr/>
        </p:nvGrpSpPr>
        <p:grpSpPr>
          <a:xfrm>
            <a:off x="5906604" y="2254628"/>
            <a:ext cx="4339650" cy="2082365"/>
            <a:chOff x="4707301" y="2805829"/>
            <a:chExt cx="4339650" cy="2082365"/>
          </a:xfrm>
        </p:grpSpPr>
        <p:sp>
          <p:nvSpPr>
            <p:cNvPr id="102" name="矩形 101"/>
            <p:cNvSpPr/>
            <p:nvPr/>
          </p:nvSpPr>
          <p:spPr>
            <a:xfrm>
              <a:off x="4707301" y="2805829"/>
              <a:ext cx="4339650" cy="923330"/>
            </a:xfrm>
            <a:prstGeom prst="rect">
              <a:avLst/>
            </a:prstGeom>
          </p:spPr>
          <p:txBody>
            <a:bodyPr wrap="none">
              <a:spAutoFit/>
            </a:bodyPr>
            <a:lstStyle/>
            <a:p>
              <a:r>
                <a:rPr kumimoji="1" lang="zh-CN" altLang="en-US" sz="5200" b="1" dirty="0">
                  <a:solidFill>
                    <a:schemeClr val="bg1"/>
                  </a:solidFill>
                  <a:cs typeface="+mn-ea"/>
                  <a:sym typeface="+mn-lt"/>
                </a:rPr>
                <a:t>Add your title</a:t>
              </a:r>
            </a:p>
          </p:txBody>
        </p:sp>
        <p:sp>
          <p:nvSpPr>
            <p:cNvPr id="103" name="矩形 102"/>
            <p:cNvSpPr/>
            <p:nvPr/>
          </p:nvSpPr>
          <p:spPr>
            <a:xfrm>
              <a:off x="4738330" y="3729159"/>
              <a:ext cx="4192020" cy="1159035"/>
            </a:xfrm>
            <a:prstGeom prst="rect">
              <a:avLst/>
            </a:prstGeom>
          </p:spPr>
          <p:txBody>
            <a:bodyPr wrap="square">
              <a:spAutoFit/>
            </a:bodyPr>
            <a:lstStyle/>
            <a:p>
              <a:pPr>
                <a:lnSpc>
                  <a:spcPct val="130000"/>
                </a:lnSpc>
              </a:pPr>
              <a:r>
                <a:rPr lang="zh-CN" altLang="en-US" sz="1333" dirty="0">
                  <a:solidFill>
                    <a:schemeClr val="bg1"/>
                  </a:solidFill>
                  <a:cs typeface="+mn-ea"/>
                  <a:sym typeface="+mn-lt"/>
                </a:rPr>
                <a:t>Click here to add text content, such as keywords, some brief introductions, and more. Click here to add text content, such as keywords, some brief introductions, and more. Click here to add text content, such as keywords, some brief introductions, and more.</a:t>
              </a:r>
              <a:endParaRPr lang="en-US" altLang="zh-CN" sz="1333" dirty="0">
                <a:solidFill>
                  <a:schemeClr val="bg1"/>
                </a:solidFill>
                <a:cs typeface="+mn-ea"/>
                <a:sym typeface="+mn-lt"/>
              </a:endParaRP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rot="19538691" flipH="1">
                <a:off x="4623648" y="738753"/>
                <a:ext cx="2789456" cy="278945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64" name="圆角矩形 6"/>
              <p:cNvSpPr>
                <a:spLocks noChangeAspect="1"/>
              </p:cNvSpPr>
              <p:nvPr/>
            </p:nvSpPr>
            <p:spPr>
              <a:xfrm rot="18638691" flipH="1">
                <a:off x="4657870" y="772972"/>
                <a:ext cx="2721014" cy="272101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62" name="Title 1"/>
            <p:cNvSpPr txBox="1">
              <a:spLocks/>
            </p:cNvSpPr>
            <p:nvPr/>
          </p:nvSpPr>
          <p:spPr>
            <a:xfrm>
              <a:off x="4442123" y="1221150"/>
              <a:ext cx="3922258" cy="1062620"/>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00B0F0"/>
                  </a:solidFill>
                  <a:latin typeface="+mn-lt"/>
                  <a:ea typeface="+mn-ea"/>
                  <a:cs typeface="+mn-ea"/>
                  <a:sym typeface="+mn-lt"/>
                </a:rPr>
                <a:t>0</a:t>
              </a:r>
              <a:r>
                <a:rPr lang="en-US" altLang="zh-CN" sz="5400" dirty="0">
                  <a:solidFill>
                    <a:srgbClr val="49C1AD"/>
                  </a:solidFill>
                  <a:latin typeface="+mn-lt"/>
                  <a:ea typeface="+mn-ea"/>
                  <a:cs typeface="+mn-ea"/>
                  <a:sym typeface="+mn-lt"/>
                </a:rPr>
                <a:t>3</a:t>
              </a:r>
              <a:endParaRPr lang="id-ID" sz="5400" dirty="0">
                <a:solidFill>
                  <a:srgbClr val="49C1AD"/>
                </a:solidFill>
                <a:latin typeface="+mn-lt"/>
                <a:ea typeface="+mn-ea"/>
                <a:cs typeface="+mn-ea"/>
                <a:sym typeface="+mn-lt"/>
              </a:endParaRPr>
            </a:p>
          </p:txBody>
        </p:sp>
      </p:grpSp>
    </p:spTree>
    <p:extLst>
      <p:ext uri="{BB962C8B-B14F-4D97-AF65-F5344CB8AC3E}">
        <p14:creationId xmlns:p14="http://schemas.microsoft.com/office/powerpoint/2010/main" val="1439466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750" fill="hold"/>
                                        <p:tgtEl>
                                          <p:spTgt spid="49"/>
                                        </p:tgtEl>
                                        <p:attrNameLst>
                                          <p:attrName>ppt_x</p:attrName>
                                        </p:attrNameLst>
                                      </p:cBhvr>
                                      <p:tavLst>
                                        <p:tav tm="0">
                                          <p:val>
                                            <p:strVal val="1+#ppt_w/2"/>
                                          </p:val>
                                        </p:tav>
                                        <p:tav tm="100000">
                                          <p:val>
                                            <p:strVal val="#ppt_x"/>
                                          </p:val>
                                        </p:tav>
                                      </p:tavLst>
                                    </p:anim>
                                    <p:anim calcmode="lin" valueType="num">
                                      <p:cBhvr additive="base">
                                        <p:cTn id="17" dur="7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5"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500"/>
                                        <p:tgtEl>
                                          <p:spTgt spid="60"/>
                                        </p:tgtEl>
                                      </p:cBhvr>
                                    </p:animEffect>
                                    <p:anim calcmode="lin" valueType="num">
                                      <p:cBhvr>
                                        <p:cTn id="22" dur="1500" fill="hold"/>
                                        <p:tgtEl>
                                          <p:spTgt spid="60"/>
                                        </p:tgtEl>
                                        <p:attrNameLst>
                                          <p:attrName>ppt_w</p:attrName>
                                        </p:attrNameLst>
                                      </p:cBhvr>
                                      <p:tavLst>
                                        <p:tav tm="0" fmla="#ppt_w*sin(2.5*pi*$)">
                                          <p:val>
                                            <p:fltVal val="0"/>
                                          </p:val>
                                        </p:tav>
                                        <p:tav tm="100000">
                                          <p:val>
                                            <p:fltVal val="1"/>
                                          </p:val>
                                        </p:tav>
                                      </p:tavLst>
                                    </p:anim>
                                    <p:anim calcmode="lin" valueType="num">
                                      <p:cBhvr>
                                        <p:cTn id="23" dur="1500" fill="hold"/>
                                        <p:tgtEl>
                                          <p:spTgt spid="60"/>
                                        </p:tgtEl>
                                        <p:attrNameLst>
                                          <p:attrName>ppt_h</p:attrName>
                                        </p:attrNameLst>
                                      </p:cBhvr>
                                      <p:tavLst>
                                        <p:tav tm="0">
                                          <p:val>
                                            <p:strVal val="#ppt_h"/>
                                          </p:val>
                                        </p:tav>
                                        <p:tav tm="100000">
                                          <p:val>
                                            <p:strVal val="#ppt_h"/>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left)">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215558" cy="718654"/>
              <a:chOff x="465853" y="302881"/>
              <a:chExt cx="4215558" cy="718654"/>
            </a:xfrm>
          </p:grpSpPr>
          <p:sp>
            <p:nvSpPr>
              <p:cNvPr id="55" name="TextBox 20"/>
              <p:cNvSpPr txBox="1"/>
              <p:nvPr/>
            </p:nvSpPr>
            <p:spPr>
              <a:xfrm>
                <a:off x="465853" y="302881"/>
                <a:ext cx="4215558"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矩形 16"/>
          <p:cNvSpPr>
            <a:spLocks noChangeArrowheads="1"/>
          </p:cNvSpPr>
          <p:nvPr/>
        </p:nvSpPr>
        <p:spPr bwMode="auto">
          <a:xfrm>
            <a:off x="89228" y="4549681"/>
            <a:ext cx="5994324" cy="781219"/>
          </a:xfrm>
          <a:prstGeom prst="rect">
            <a:avLst/>
          </a:prstGeom>
          <a:solidFill>
            <a:srgbClr val="49C1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dirty="0">
              <a:solidFill>
                <a:srgbClr val="FFFFFF"/>
              </a:solidFill>
              <a:cs typeface="+mn-ea"/>
              <a:sym typeface="+mn-lt"/>
            </a:endParaRPr>
          </a:p>
        </p:txBody>
      </p:sp>
      <p:sp>
        <p:nvSpPr>
          <p:cNvPr id="14" name="矩形 13"/>
          <p:cNvSpPr>
            <a:spLocks noChangeArrowheads="1"/>
          </p:cNvSpPr>
          <p:nvPr/>
        </p:nvSpPr>
        <p:spPr bwMode="auto">
          <a:xfrm>
            <a:off x="6200080" y="4549380"/>
            <a:ext cx="5902711" cy="781351"/>
          </a:xfrm>
          <a:prstGeom prst="rect">
            <a:avLst/>
          </a:prstGeom>
          <a:solidFill>
            <a:srgbClr val="A8CF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dirty="0">
              <a:solidFill>
                <a:srgbClr val="FFFFFF"/>
              </a:solidFill>
              <a:cs typeface="+mn-ea"/>
              <a:sym typeface="+mn-lt"/>
            </a:endParaRPr>
          </a:p>
        </p:txBody>
      </p:sp>
      <p:sp>
        <p:nvSpPr>
          <p:cNvPr id="16" name="文本框 28"/>
          <p:cNvSpPr txBox="1">
            <a:spLocks noChangeArrowheads="1"/>
          </p:cNvSpPr>
          <p:nvPr/>
        </p:nvSpPr>
        <p:spPr bwMode="auto">
          <a:xfrm>
            <a:off x="575777" y="4726537"/>
            <a:ext cx="188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800" dirty="0">
                <a:solidFill>
                  <a:schemeClr val="bg1"/>
                </a:solidFill>
                <a:latin typeface="+mn-lt"/>
                <a:ea typeface="+mn-ea"/>
                <a:cs typeface="+mn-ea"/>
                <a:sym typeface="+mn-lt"/>
              </a:rPr>
              <a:t>Title content</a:t>
            </a:r>
          </a:p>
        </p:txBody>
      </p:sp>
      <p:sp>
        <p:nvSpPr>
          <p:cNvPr id="17" name="文本框 34"/>
          <p:cNvSpPr txBox="1">
            <a:spLocks noChangeArrowheads="1"/>
          </p:cNvSpPr>
          <p:nvPr/>
        </p:nvSpPr>
        <p:spPr bwMode="auto">
          <a:xfrm>
            <a:off x="2579130" y="4689780"/>
            <a:ext cx="27360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zh-CN" altLang="en-US" sz="1400" dirty="0">
                <a:solidFill>
                  <a:schemeClr val="bg1"/>
                </a:solidFill>
                <a:latin typeface="+mn-lt"/>
                <a:ea typeface="+mn-ea"/>
                <a:cs typeface="+mn-ea"/>
                <a:sym typeface="+mn-lt"/>
              </a:rPr>
              <a:t>Content description content description content content</a:t>
            </a:r>
          </a:p>
        </p:txBody>
      </p:sp>
      <p:sp>
        <p:nvSpPr>
          <p:cNvPr id="18" name="文本框 35"/>
          <p:cNvSpPr txBox="1">
            <a:spLocks noChangeArrowheads="1"/>
          </p:cNvSpPr>
          <p:nvPr/>
        </p:nvSpPr>
        <p:spPr bwMode="auto">
          <a:xfrm>
            <a:off x="6535303" y="4745587"/>
            <a:ext cx="190830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800" dirty="0">
                <a:solidFill>
                  <a:schemeClr val="bg1"/>
                </a:solidFill>
                <a:latin typeface="+mn-lt"/>
                <a:ea typeface="+mn-ea"/>
                <a:cs typeface="+mn-ea"/>
                <a:sym typeface="+mn-lt"/>
              </a:rPr>
              <a:t>Title content</a:t>
            </a:r>
          </a:p>
        </p:txBody>
      </p:sp>
      <p:sp>
        <p:nvSpPr>
          <p:cNvPr id="19" name="文本框 36"/>
          <p:cNvSpPr txBox="1">
            <a:spLocks noChangeArrowheads="1"/>
          </p:cNvSpPr>
          <p:nvPr/>
        </p:nvSpPr>
        <p:spPr bwMode="auto">
          <a:xfrm>
            <a:off x="8762641" y="4726537"/>
            <a:ext cx="3011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zh-CN" altLang="en-US" sz="1400" dirty="0">
                <a:solidFill>
                  <a:schemeClr val="bg1"/>
                </a:solidFill>
                <a:latin typeface="+mn-lt"/>
                <a:ea typeface="+mn-ea"/>
                <a:cs typeface="+mn-ea"/>
                <a:sym typeface="+mn-lt"/>
              </a:rPr>
              <a:t>Content description content description</a:t>
            </a:r>
          </a:p>
        </p:txBody>
      </p:sp>
      <p:sp>
        <p:nvSpPr>
          <p:cNvPr id="20" name="Rectangle 30"/>
          <p:cNvSpPr/>
          <p:nvPr/>
        </p:nvSpPr>
        <p:spPr>
          <a:xfrm>
            <a:off x="89208" y="1610931"/>
            <a:ext cx="5995158" cy="293844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21" name="Rectangle 30"/>
          <p:cNvSpPr/>
          <p:nvPr/>
        </p:nvSpPr>
        <p:spPr>
          <a:xfrm>
            <a:off x="6200080" y="1610931"/>
            <a:ext cx="5902712" cy="293844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22" name="文本框 5"/>
          <p:cNvSpPr txBox="1"/>
          <p:nvPr/>
        </p:nvSpPr>
        <p:spPr>
          <a:xfrm>
            <a:off x="828508" y="5732916"/>
            <a:ext cx="10887242" cy="624578"/>
          </a:xfrm>
          <a:prstGeom prst="rect">
            <a:avLst/>
          </a:prstGeom>
          <a:noFill/>
        </p:spPr>
        <p:txBody>
          <a:bodyPr wrap="square" lIns="91424" tIns="45712" rIns="91424" bIns="45712" rtlCol="0">
            <a:spAutoFit/>
          </a:bodyPr>
          <a:lstStyle/>
          <a:p>
            <a:pPr algn="ctr" defTabSz="457106">
              <a:lnSpc>
                <a:spcPct val="130000"/>
              </a:lnSpc>
            </a:pPr>
            <a:r>
              <a:rPr lang="zh-CN" altLang="en-US" sz="1400" dirty="0">
                <a:solidFill>
                  <a:schemeClr val="bg1">
                    <a:lumMod val="50000"/>
                  </a:schemeClr>
                </a:solidFill>
                <a:cs typeface="+mn-ea"/>
                <a:sym typeface="+mn-lt"/>
              </a:rPr>
              <a:t>Double-click the icon to select the color, border, and more of the chart graphics and text. Click on the chart and right-click to select Edit Data, which automatically jumps to</a:t>
            </a:r>
            <a:r>
              <a:rPr lang="en-US" altLang="zh-CN" sz="1400" dirty="0">
                <a:solidFill>
                  <a:schemeClr val="bg1">
                    <a:lumMod val="50000"/>
                  </a:schemeClr>
                </a:solidFill>
                <a:cs typeface="+mn-ea"/>
                <a:sym typeface="+mn-lt"/>
              </a:rPr>
              <a:t>Excel</a:t>
            </a:r>
            <a:r>
              <a:rPr lang="zh-CN" altLang="en-US" sz="1400" dirty="0">
                <a:solidFill>
                  <a:schemeClr val="bg1">
                    <a:lumMod val="50000"/>
                  </a:schemeClr>
                </a:solidFill>
                <a:cs typeface="+mn-ea"/>
                <a:sym typeface="+mn-lt"/>
              </a:rPr>
              <a:t>Edit the data information of the chart.</a:t>
            </a:r>
          </a:p>
        </p:txBody>
      </p:sp>
    </p:spTree>
    <p:extLst>
      <p:ext uri="{BB962C8B-B14F-4D97-AF65-F5344CB8AC3E}">
        <p14:creationId xmlns:p14="http://schemas.microsoft.com/office/powerpoint/2010/main" val="16991925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P spid="20" grpId="0" animBg="1"/>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103789" cy="718654"/>
              <a:chOff x="465853" y="302881"/>
              <a:chExt cx="4103789" cy="718654"/>
            </a:xfrm>
          </p:grpSpPr>
          <p:sp>
            <p:nvSpPr>
              <p:cNvPr id="55" name="TextBox 20"/>
              <p:cNvSpPr txBox="1"/>
              <p:nvPr/>
            </p:nvSpPr>
            <p:spPr>
              <a:xfrm>
                <a:off x="465853" y="302881"/>
                <a:ext cx="4103789"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7277061" y="1991553"/>
            <a:ext cx="1594497" cy="741951"/>
            <a:chOff x="4065694" y="3960217"/>
            <a:chExt cx="2811555" cy="1281388"/>
          </a:xfrm>
        </p:grpSpPr>
        <p:sp>
          <p:nvSpPr>
            <p:cNvPr id="9" name="Rounded Rectangle 43"/>
            <p:cNvSpPr/>
            <p:nvPr/>
          </p:nvSpPr>
          <p:spPr>
            <a:xfrm>
              <a:off x="4081294" y="3961259"/>
              <a:ext cx="2230265" cy="557566"/>
            </a:xfrm>
            <a:prstGeom prst="roundRect">
              <a:avLst>
                <a:gd name="adj" fmla="val 46832"/>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TextBox 52"/>
            <p:cNvSpPr txBox="1"/>
            <p:nvPr/>
          </p:nvSpPr>
          <p:spPr>
            <a:xfrm>
              <a:off x="4306123" y="3960217"/>
              <a:ext cx="2005435" cy="558123"/>
            </a:xfrm>
            <a:prstGeom prst="rect">
              <a:avLst/>
            </a:prstGeom>
            <a:noFill/>
          </p:spPr>
          <p:txBody>
            <a:bodyPr wrap="square" rtlCol="0">
              <a:spAutoFit/>
            </a:bodyPr>
            <a:lstStyle/>
            <a:p>
              <a:r>
                <a:rPr lang="zh-CN" altLang="en-US" sz="1500" dirty="0">
                  <a:solidFill>
                    <a:schemeClr val="bg1"/>
                  </a:solidFill>
                  <a:cs typeface="+mn-ea"/>
                  <a:sym typeface="+mn-lt"/>
                </a:rPr>
                <a:t>Add content</a:t>
              </a:r>
              <a:endParaRPr lang="id-ID" sz="1500" dirty="0">
                <a:solidFill>
                  <a:schemeClr val="bg1"/>
                </a:solidFill>
                <a:cs typeface="+mn-ea"/>
                <a:sym typeface="+mn-lt"/>
              </a:endParaRPr>
            </a:p>
          </p:txBody>
        </p:sp>
        <p:sp>
          <p:nvSpPr>
            <p:cNvPr id="11" name="TextBox 53"/>
            <p:cNvSpPr txBox="1"/>
            <p:nvPr/>
          </p:nvSpPr>
          <p:spPr>
            <a:xfrm>
              <a:off x="4065694" y="4630327"/>
              <a:ext cx="2811555" cy="611278"/>
            </a:xfrm>
            <a:prstGeom prst="rect">
              <a:avLst/>
            </a:prstGeom>
            <a:noFill/>
          </p:spPr>
          <p:txBody>
            <a:bodyPr wrap="square" rtlCol="0">
              <a:spAutoFit/>
            </a:bodyPr>
            <a:lstStyle/>
            <a:p>
              <a:r>
                <a:rPr lang="en-US" altLang="zh-CN" sz="1700" dirty="0">
                  <a:solidFill>
                    <a:schemeClr val="bg1">
                      <a:lumMod val="50000"/>
                    </a:schemeClr>
                  </a:solidFill>
                  <a:cs typeface="+mn-ea"/>
                  <a:sym typeface="+mn-lt"/>
                </a:rPr>
                <a:t>Add Content</a:t>
              </a:r>
              <a:endParaRPr lang="zh-CN" altLang="en-US" sz="1700" dirty="0">
                <a:solidFill>
                  <a:schemeClr val="bg1">
                    <a:lumMod val="50000"/>
                  </a:schemeClr>
                </a:solidFill>
                <a:cs typeface="+mn-ea"/>
                <a:sym typeface="+mn-lt"/>
              </a:endParaRPr>
            </a:p>
          </p:txBody>
        </p:sp>
      </p:grpSp>
      <p:sp>
        <p:nvSpPr>
          <p:cNvPr id="14" name="TextBox 54"/>
          <p:cNvSpPr txBox="1"/>
          <p:nvPr/>
        </p:nvSpPr>
        <p:spPr>
          <a:xfrm>
            <a:off x="6804819" y="2868480"/>
            <a:ext cx="553631" cy="1373558"/>
          </a:xfrm>
          <a:prstGeom prst="rect">
            <a:avLst/>
          </a:prstGeom>
          <a:noFill/>
        </p:spPr>
        <p:txBody>
          <a:bodyPr wrap="square" lIns="49634" tIns="24817" rIns="49634" bIns="24817" rtlCol="0">
            <a:spAutoFit/>
          </a:bodyPr>
          <a:lstStyle/>
          <a:p>
            <a:r>
              <a:rPr lang="id-ID" sz="4300" dirty="0">
                <a:solidFill>
                  <a:schemeClr val="bg1">
                    <a:lumMod val="50000"/>
                  </a:schemeClr>
                </a:solidFill>
                <a:cs typeface="+mn-ea"/>
                <a:sym typeface="+mn-lt"/>
              </a:rPr>
              <a:t>1</a:t>
            </a:r>
            <a:r>
              <a:rPr lang="en-US" sz="4300" dirty="0">
                <a:solidFill>
                  <a:schemeClr val="bg1">
                    <a:lumMod val="50000"/>
                  </a:schemeClr>
                </a:solidFill>
                <a:cs typeface="+mn-ea"/>
                <a:sym typeface="+mn-lt"/>
              </a:rPr>
              <a:t>.</a:t>
            </a:r>
            <a:endParaRPr lang="id-ID" sz="4300" dirty="0">
              <a:solidFill>
                <a:schemeClr val="bg1">
                  <a:lumMod val="50000"/>
                </a:schemeClr>
              </a:solidFill>
              <a:cs typeface="+mn-ea"/>
              <a:sym typeface="+mn-lt"/>
            </a:endParaRPr>
          </a:p>
        </p:txBody>
      </p:sp>
      <p:sp>
        <p:nvSpPr>
          <p:cNvPr id="15" name="Rectangle 19"/>
          <p:cNvSpPr/>
          <p:nvPr/>
        </p:nvSpPr>
        <p:spPr>
          <a:xfrm>
            <a:off x="7285908" y="2876257"/>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cs typeface="+mn-ea"/>
                <a:sym typeface="+mn-lt"/>
              </a:rPr>
              <a:t>Select Paste in this box and choose to keep only text. Your content is played here, or by copying your text, after you've played here in this box, or by copying your text,</a:t>
            </a:r>
            <a:endParaRPr lang="en-US" altLang="zh-CN" sz="1200" dirty="0">
              <a:solidFill>
                <a:schemeClr val="bg1">
                  <a:lumMod val="50000"/>
                </a:schemeClr>
              </a:solidFill>
              <a:cs typeface="+mn-ea"/>
              <a:sym typeface="+mn-lt"/>
            </a:endParaRPr>
          </a:p>
        </p:txBody>
      </p:sp>
      <p:sp>
        <p:nvSpPr>
          <p:cNvPr id="16" name="TextBox 56"/>
          <p:cNvSpPr txBox="1"/>
          <p:nvPr/>
        </p:nvSpPr>
        <p:spPr>
          <a:xfrm>
            <a:off x="6804819" y="4076789"/>
            <a:ext cx="553631" cy="1373558"/>
          </a:xfrm>
          <a:prstGeom prst="rect">
            <a:avLst/>
          </a:prstGeom>
          <a:noFill/>
        </p:spPr>
        <p:txBody>
          <a:bodyPr wrap="square" lIns="49634" tIns="24817" rIns="49634" bIns="24817" rtlCol="0">
            <a:spAutoFit/>
          </a:bodyPr>
          <a:lstStyle/>
          <a:p>
            <a:r>
              <a:rPr lang="en-US" sz="4300" dirty="0">
                <a:solidFill>
                  <a:schemeClr val="bg1">
                    <a:lumMod val="50000"/>
                  </a:schemeClr>
                </a:solidFill>
                <a:cs typeface="+mn-ea"/>
                <a:sym typeface="+mn-lt"/>
              </a:rPr>
              <a:t>2.</a:t>
            </a:r>
            <a:endParaRPr lang="id-ID" sz="4300" dirty="0">
              <a:solidFill>
                <a:schemeClr val="bg1">
                  <a:lumMod val="50000"/>
                </a:schemeClr>
              </a:solidFill>
              <a:cs typeface="+mn-ea"/>
              <a:sym typeface="+mn-lt"/>
            </a:endParaRPr>
          </a:p>
        </p:txBody>
      </p:sp>
      <p:sp>
        <p:nvSpPr>
          <p:cNvPr id="17" name="Rectangle 19"/>
          <p:cNvSpPr/>
          <p:nvPr/>
        </p:nvSpPr>
        <p:spPr>
          <a:xfrm>
            <a:off x="7285908" y="4084568"/>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cs typeface="+mn-ea"/>
                <a:sym typeface="+mn-lt"/>
              </a:rPr>
              <a:t>Select Paste in this box and choose to keep only text. Your content is played here, or by copying your text, after you've played here in this box, or by copying your text,</a:t>
            </a:r>
            <a:endParaRPr lang="en-US" altLang="zh-CN" sz="1200" dirty="0">
              <a:solidFill>
                <a:schemeClr val="bg1">
                  <a:lumMod val="50000"/>
                </a:schemeClr>
              </a:solidFill>
              <a:cs typeface="+mn-ea"/>
              <a:sym typeface="+mn-lt"/>
            </a:endParaRPr>
          </a:p>
        </p:txBody>
      </p:sp>
      <p:sp>
        <p:nvSpPr>
          <p:cNvPr id="18" name="TextBox 58"/>
          <p:cNvSpPr txBox="1"/>
          <p:nvPr/>
        </p:nvSpPr>
        <p:spPr>
          <a:xfrm>
            <a:off x="6804819" y="5285919"/>
            <a:ext cx="553631" cy="1373558"/>
          </a:xfrm>
          <a:prstGeom prst="rect">
            <a:avLst/>
          </a:prstGeom>
          <a:noFill/>
        </p:spPr>
        <p:txBody>
          <a:bodyPr wrap="square" lIns="49634" tIns="24817" rIns="49634" bIns="24817" rtlCol="0">
            <a:spAutoFit/>
          </a:bodyPr>
          <a:lstStyle/>
          <a:p>
            <a:r>
              <a:rPr lang="en-US" sz="4300" dirty="0">
                <a:solidFill>
                  <a:schemeClr val="bg1">
                    <a:lumMod val="50000"/>
                  </a:schemeClr>
                </a:solidFill>
                <a:cs typeface="+mn-ea"/>
                <a:sym typeface="+mn-lt"/>
              </a:rPr>
              <a:t>3.</a:t>
            </a:r>
            <a:endParaRPr lang="id-ID" sz="4300" dirty="0">
              <a:solidFill>
                <a:schemeClr val="bg1">
                  <a:lumMod val="50000"/>
                </a:schemeClr>
              </a:solidFill>
              <a:cs typeface="+mn-ea"/>
              <a:sym typeface="+mn-lt"/>
            </a:endParaRPr>
          </a:p>
        </p:txBody>
      </p:sp>
      <p:sp>
        <p:nvSpPr>
          <p:cNvPr id="19" name="Rectangle 19"/>
          <p:cNvSpPr/>
          <p:nvPr/>
        </p:nvSpPr>
        <p:spPr>
          <a:xfrm>
            <a:off x="7285908" y="5293697"/>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bg1">
                    <a:lumMod val="50000"/>
                  </a:schemeClr>
                </a:solidFill>
                <a:cs typeface="+mn-ea"/>
                <a:sym typeface="+mn-lt"/>
              </a:rPr>
              <a:t>Select Paste in this box and choose to keep only text. Your content is played here, or by copying your text, after you've played here in this box, or by copying your text,</a:t>
            </a:r>
            <a:endParaRPr lang="en-US" altLang="zh-CN" sz="1200" dirty="0">
              <a:solidFill>
                <a:schemeClr val="bg1">
                  <a:lumMod val="50000"/>
                </a:schemeClr>
              </a:solidFill>
              <a:cs typeface="+mn-ea"/>
              <a:sym typeface="+mn-lt"/>
            </a:endParaRPr>
          </a:p>
        </p:txBody>
      </p:sp>
      <p:cxnSp>
        <p:nvCxnSpPr>
          <p:cNvPr id="20" name="直接连接符 19"/>
          <p:cNvCxnSpPr/>
          <p:nvPr/>
        </p:nvCxnSpPr>
        <p:spPr>
          <a:xfrm>
            <a:off x="6952199" y="3992870"/>
            <a:ext cx="4258816" cy="0"/>
          </a:xfrm>
          <a:prstGeom prst="line">
            <a:avLst/>
          </a:prstGeom>
          <a:ln>
            <a:solidFill>
              <a:srgbClr val="A8CF3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952199" y="5226901"/>
            <a:ext cx="4258816" cy="0"/>
          </a:xfrm>
          <a:prstGeom prst="line">
            <a:avLst/>
          </a:prstGeom>
          <a:ln>
            <a:solidFill>
              <a:srgbClr val="A8CF38"/>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19665" y="1727289"/>
            <a:ext cx="5410200" cy="4699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818224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childTnLst>
                          </p:cTn>
                        </p:par>
                        <p:par>
                          <p:cTn id="35" fill="hold">
                            <p:stCondLst>
                              <p:cond delay="3500"/>
                            </p:stCondLst>
                            <p:childTnLst>
                              <p:par>
                                <p:cTn id="36" presetID="1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p:tgtEl>
                                          <p:spTgt spid="21"/>
                                        </p:tgtEl>
                                        <p:attrNameLst>
                                          <p:attrName>ppt_y</p:attrName>
                                        </p:attrNameLst>
                                      </p:cBhvr>
                                      <p:tavLst>
                                        <p:tav tm="0">
                                          <p:val>
                                            <p:strVal val="#ppt_y+#ppt_h*1.125000"/>
                                          </p:val>
                                        </p:tav>
                                        <p:tav tm="100000">
                                          <p:val>
                                            <p:strVal val="#ppt_y"/>
                                          </p:val>
                                        </p:tav>
                                      </p:tavLst>
                                    </p:anim>
                                    <p:animEffect transition="in" filter="wipe(up)">
                                      <p:cBhvr>
                                        <p:cTn id="39" dur="500"/>
                                        <p:tgtEl>
                                          <p:spTgt spid="21"/>
                                        </p:tgtEl>
                                      </p:cBhvr>
                                    </p:animEffect>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up)">
                                      <p:cBhvr>
                                        <p:cTn id="48" dur="500"/>
                                        <p:tgtEl>
                                          <p:spTgt spid="1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483900" cy="718654"/>
              <a:chOff x="465853" y="302881"/>
              <a:chExt cx="4483900" cy="718654"/>
            </a:xfrm>
          </p:grpSpPr>
          <p:sp>
            <p:nvSpPr>
              <p:cNvPr id="55" name="TextBox 20"/>
              <p:cNvSpPr txBox="1"/>
              <p:nvPr/>
            </p:nvSpPr>
            <p:spPr>
              <a:xfrm>
                <a:off x="465853" y="302881"/>
                <a:ext cx="4483900"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flipH="1">
            <a:off x="1116176" y="2041560"/>
            <a:ext cx="10142374" cy="4005478"/>
            <a:chOff x="582776" y="1984410"/>
            <a:chExt cx="7476453" cy="2952639"/>
          </a:xfrm>
        </p:grpSpPr>
        <p:sp>
          <p:nvSpPr>
            <p:cNvPr id="19" name="Oval 34"/>
            <p:cNvSpPr/>
            <p:nvPr/>
          </p:nvSpPr>
          <p:spPr>
            <a:xfrm>
              <a:off x="5106590" y="1984410"/>
              <a:ext cx="2952639" cy="2952639"/>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0"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21" name="Rectangle 7"/>
            <p:cNvSpPr/>
            <p:nvPr/>
          </p:nvSpPr>
          <p:spPr>
            <a:xfrm>
              <a:off x="588663" y="2485461"/>
              <a:ext cx="2897245" cy="1578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22" name="Freeform 8"/>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sp>
          <p:nvSpPr>
            <p:cNvPr id="23" name="TextBox 10"/>
            <p:cNvSpPr txBox="1"/>
            <p:nvPr/>
          </p:nvSpPr>
          <p:spPr>
            <a:xfrm>
              <a:off x="772561" y="2215392"/>
              <a:ext cx="873479"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cs typeface="+mn-ea"/>
                  <a:sym typeface="+mn-lt"/>
                </a:rPr>
                <a:t>RESEARCH</a:t>
              </a:r>
            </a:p>
          </p:txBody>
        </p:sp>
        <p:sp>
          <p:nvSpPr>
            <p:cNvPr id="24" name="TextBox 34"/>
            <p:cNvSpPr txBox="1"/>
            <p:nvPr/>
          </p:nvSpPr>
          <p:spPr>
            <a:xfrm>
              <a:off x="4496707" y="221539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70%</a:t>
              </a:r>
            </a:p>
          </p:txBody>
        </p:sp>
        <p:sp>
          <p:nvSpPr>
            <p:cNvPr id="25"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26" name="Rectangle 12"/>
            <p:cNvSpPr/>
            <p:nvPr/>
          </p:nvSpPr>
          <p:spPr>
            <a:xfrm>
              <a:off x="588663" y="3144193"/>
              <a:ext cx="4002419" cy="159380"/>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27" name="TextBox 38"/>
            <p:cNvSpPr txBox="1"/>
            <p:nvPr/>
          </p:nvSpPr>
          <p:spPr>
            <a:xfrm>
              <a:off x="772559" y="2875622"/>
              <a:ext cx="1284694"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cs typeface="+mn-ea"/>
                  <a:sym typeface="+mn-lt"/>
                </a:rPr>
                <a:t>GRAPHIC DESIGN</a:t>
              </a:r>
            </a:p>
          </p:txBody>
        </p:sp>
        <p:sp>
          <p:nvSpPr>
            <p:cNvPr id="28" name="TextBox 39"/>
            <p:cNvSpPr txBox="1"/>
            <p:nvPr/>
          </p:nvSpPr>
          <p:spPr>
            <a:xfrm>
              <a:off x="4496707" y="287562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92%</a:t>
              </a:r>
            </a:p>
          </p:txBody>
        </p:sp>
        <p:sp>
          <p:nvSpPr>
            <p:cNvPr id="29"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30" name="Rectangle 16"/>
            <p:cNvSpPr/>
            <p:nvPr/>
          </p:nvSpPr>
          <p:spPr>
            <a:xfrm>
              <a:off x="588661" y="3804424"/>
              <a:ext cx="3567800" cy="159380"/>
            </a:xfrm>
            <a:prstGeom prst="rect">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31" name="TextBox 43"/>
            <p:cNvSpPr txBox="1"/>
            <p:nvPr/>
          </p:nvSpPr>
          <p:spPr>
            <a:xfrm>
              <a:off x="772559" y="3535852"/>
              <a:ext cx="1476122"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cs typeface="+mn-ea"/>
                  <a:sym typeface="+mn-lt"/>
                </a:rPr>
                <a:t>WEB DEVELOPMENT</a:t>
              </a:r>
            </a:p>
          </p:txBody>
        </p:sp>
        <p:sp>
          <p:nvSpPr>
            <p:cNvPr id="32" name="TextBox 44"/>
            <p:cNvSpPr txBox="1"/>
            <p:nvPr/>
          </p:nvSpPr>
          <p:spPr>
            <a:xfrm>
              <a:off x="4496707" y="353585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87%</a:t>
              </a:r>
            </a:p>
          </p:txBody>
        </p:sp>
        <p:sp>
          <p:nvSpPr>
            <p:cNvPr id="33"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34" name="Rectangle 20"/>
            <p:cNvSpPr/>
            <p:nvPr/>
          </p:nvSpPr>
          <p:spPr>
            <a:xfrm>
              <a:off x="588663" y="4464655"/>
              <a:ext cx="2186776" cy="1593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800">
                <a:cs typeface="+mn-ea"/>
                <a:sym typeface="+mn-lt"/>
              </a:endParaRPr>
            </a:p>
          </p:txBody>
        </p:sp>
        <p:sp>
          <p:nvSpPr>
            <p:cNvPr id="35" name="TextBox 48"/>
            <p:cNvSpPr txBox="1"/>
            <p:nvPr/>
          </p:nvSpPr>
          <p:spPr>
            <a:xfrm>
              <a:off x="772561" y="4196082"/>
              <a:ext cx="738770"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cs typeface="+mn-ea"/>
                  <a:sym typeface="+mn-lt"/>
                </a:rPr>
                <a:t>IDENTITY</a:t>
              </a:r>
            </a:p>
          </p:txBody>
        </p:sp>
        <p:sp>
          <p:nvSpPr>
            <p:cNvPr id="36" name="TextBox 49"/>
            <p:cNvSpPr txBox="1"/>
            <p:nvPr/>
          </p:nvSpPr>
          <p:spPr>
            <a:xfrm>
              <a:off x="4496707" y="4196082"/>
              <a:ext cx="400817" cy="22687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cs typeface="+mn-ea"/>
                  <a:sym typeface="+mn-lt"/>
                </a:rPr>
                <a:t>52%</a:t>
              </a:r>
            </a:p>
          </p:txBody>
        </p:sp>
        <p:grpSp>
          <p:nvGrpSpPr>
            <p:cNvPr id="37" name="Group 23"/>
            <p:cNvGrpSpPr/>
            <p:nvPr/>
          </p:nvGrpSpPr>
          <p:grpSpPr>
            <a:xfrm>
              <a:off x="616465" y="2879838"/>
              <a:ext cx="130405" cy="199020"/>
              <a:chOff x="6553" y="1835403"/>
              <a:chExt cx="576263" cy="879476"/>
            </a:xfrm>
            <a:solidFill>
              <a:schemeClr val="bg1">
                <a:lumMod val="50000"/>
              </a:schemeClr>
            </a:solidFill>
          </p:grpSpPr>
          <p:sp>
            <p:nvSpPr>
              <p:cNvPr id="43" name="Freeform 30"/>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sp>
            <p:nvSpPr>
              <p:cNvPr id="44" name="Freeform 31"/>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sp>
            <p:nvSpPr>
              <p:cNvPr id="45" name="Line 52"/>
              <p:cNvSpPr>
                <a:spLocks noChangeShapeType="1"/>
              </p:cNvSpPr>
              <p:nvPr/>
            </p:nvSpPr>
            <p:spPr bwMode="auto">
              <a:xfrm>
                <a:off x="292303" y="2291016"/>
                <a:ext cx="0" cy="42386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sp>
            <p:nvSpPr>
              <p:cNvPr id="46" name="Oval 33"/>
              <p:cNvSpPr>
                <a:spLocks noChangeArrowheads="1"/>
              </p:cNvSpPr>
              <p:nvPr/>
            </p:nvSpPr>
            <p:spPr bwMode="auto">
              <a:xfrm>
                <a:off x="216103" y="2138616"/>
                <a:ext cx="152400" cy="152400"/>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grpSp>
        <p:grpSp>
          <p:nvGrpSpPr>
            <p:cNvPr id="38" name="Group 24"/>
            <p:cNvGrpSpPr/>
            <p:nvPr/>
          </p:nvGrpSpPr>
          <p:grpSpPr>
            <a:xfrm>
              <a:off x="582776" y="3539436"/>
              <a:ext cx="189785" cy="184900"/>
              <a:chOff x="-58217" y="2261763"/>
              <a:chExt cx="801688" cy="781051"/>
            </a:xfrm>
            <a:solidFill>
              <a:schemeClr val="bg1">
                <a:lumMod val="50000"/>
              </a:schemeClr>
            </a:solidFill>
          </p:grpSpPr>
          <p:sp>
            <p:nvSpPr>
              <p:cNvPr id="41" name="Freeform 28"/>
              <p:cNvSpPr>
                <a:spLocks/>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sp>
            <p:nvSpPr>
              <p:cNvPr id="42" name="Freeform 29"/>
              <p:cNvSpPr>
                <a:spLocks/>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grpSp>
        <p:sp>
          <p:nvSpPr>
            <p:cNvPr id="39" name="Freeform 25"/>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800">
                <a:cs typeface="+mn-ea"/>
                <a:sym typeface="+mn-lt"/>
              </a:endParaRPr>
            </a:p>
          </p:txBody>
        </p:sp>
        <p:sp>
          <p:nvSpPr>
            <p:cNvPr id="40" name="Rectangle 26"/>
            <p:cNvSpPr/>
            <p:nvPr/>
          </p:nvSpPr>
          <p:spPr>
            <a:xfrm>
              <a:off x="5209782" y="2530293"/>
              <a:ext cx="2728513" cy="2109961"/>
            </a:xfrm>
            <a:prstGeom prst="rect">
              <a:avLst/>
            </a:prstGeom>
          </p:spPr>
          <p:txBody>
            <a:bodyPr wrap="square">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b="1" dirty="0">
                  <a:solidFill>
                    <a:schemeClr val="bg1"/>
                  </a:solidFill>
                  <a:cs typeface="+mn-ea"/>
                  <a:sym typeface="+mn-lt"/>
                </a:rPr>
                <a:t>You will not believe </a:t>
              </a:r>
              <a:r>
                <a:rPr lang="en-US" dirty="0">
                  <a:solidFill>
                    <a:schemeClr val="bg1"/>
                  </a:solidFill>
                  <a:cs typeface="+mn-ea"/>
                  <a:sym typeface="+mn-lt"/>
                </a:rPr>
                <a:t>All of the elements in this slide is all editable without the so-up, no-color, and no-of-use jpg or </a:t>
              </a:r>
              <a:r>
                <a:rPr lang="en-US" dirty="0" err="1">
                  <a:solidFill>
                    <a:schemeClr val="bg1"/>
                  </a:solidFill>
                  <a:cs typeface="+mn-ea"/>
                  <a:sym typeface="+mn-lt"/>
                </a:rPr>
                <a:t>Png</a:t>
              </a:r>
              <a:r>
                <a:rPr lang="en-US" dirty="0">
                  <a:solidFill>
                    <a:schemeClr val="bg1"/>
                  </a:solidFill>
                  <a:cs typeface="+mn-ea"/>
                  <a:sym typeface="+mn-lt"/>
                </a:rPr>
                <a:t>. pure of pure vector </a:t>
              </a:r>
              <a:r>
                <a:rPr lang="en-US" dirty="0" err="1">
                  <a:solidFill>
                    <a:schemeClr val="bg1"/>
                  </a:solidFill>
                  <a:cs typeface="+mn-ea"/>
                  <a:sym typeface="+mn-lt"/>
                </a:rPr>
                <a:t>Powerpoint</a:t>
              </a:r>
              <a:r>
                <a:rPr lang="en-US" dirty="0">
                  <a:solidFill>
                    <a:schemeClr val="bg1"/>
                  </a:solidFill>
                  <a:cs typeface="+mn-ea"/>
                  <a:sym typeface="+mn-lt"/>
                </a:rPr>
                <a:t>.</a:t>
              </a:r>
              <a:endParaRPr lang="id-ID" b="1" dirty="0">
                <a:solidFill>
                  <a:schemeClr val="bg1"/>
                </a:solidFill>
                <a:cs typeface="+mn-ea"/>
                <a:sym typeface="+mn-lt"/>
              </a:endParaRPr>
            </a:p>
            <a:p>
              <a:pPr algn="ctr"/>
              <a:r>
                <a:rPr lang="en-US" dirty="0">
                  <a:solidFill>
                    <a:schemeClr val="bg1"/>
                  </a:solidFill>
                  <a:cs typeface="+mn-ea"/>
                  <a:sym typeface="+mn-lt"/>
                </a:rPr>
                <a:t> I am, and feel the charm of the in this spot, who was was ed for the bliss</a:t>
              </a:r>
              <a:endParaRPr lang="id-ID" dirty="0">
                <a:solidFill>
                  <a:schemeClr val="bg1"/>
                </a:solidFill>
                <a:cs typeface="+mn-ea"/>
                <a:sym typeface="+mn-lt"/>
              </a:endParaRPr>
            </a:p>
          </p:txBody>
        </p:sp>
      </p:grpSp>
    </p:spTree>
    <p:extLst>
      <p:ext uri="{BB962C8B-B14F-4D97-AF65-F5344CB8AC3E}">
        <p14:creationId xmlns:p14="http://schemas.microsoft.com/office/powerpoint/2010/main" val="44102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5057828" cy="718654"/>
              <a:chOff x="465853" y="302881"/>
              <a:chExt cx="5057828" cy="718654"/>
            </a:xfrm>
          </p:grpSpPr>
          <p:sp>
            <p:nvSpPr>
              <p:cNvPr id="55" name="TextBox 20"/>
              <p:cNvSpPr txBox="1"/>
              <p:nvPr/>
            </p:nvSpPr>
            <p:spPr>
              <a:xfrm>
                <a:off x="465853" y="302881"/>
                <a:ext cx="5057828"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6" name="图片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4583" y="2170767"/>
            <a:ext cx="3144837"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ChangeArrowheads="1"/>
          </p:cNvSpPr>
          <p:nvPr/>
        </p:nvSpPr>
        <p:spPr bwMode="auto">
          <a:xfrm>
            <a:off x="4555933" y="2177117"/>
            <a:ext cx="3146425" cy="1992313"/>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
        <p:nvSpPr>
          <p:cNvPr id="18" name="Rectangle 6"/>
          <p:cNvSpPr>
            <a:spLocks noChangeArrowheads="1"/>
          </p:cNvSpPr>
          <p:nvPr/>
        </p:nvSpPr>
        <p:spPr bwMode="auto">
          <a:xfrm>
            <a:off x="7738870" y="2177117"/>
            <a:ext cx="3144838" cy="1992313"/>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
        <p:nvSpPr>
          <p:cNvPr id="19" name="圆角矩形 6"/>
          <p:cNvSpPr>
            <a:spLocks noChangeArrowheads="1"/>
          </p:cNvSpPr>
          <p:nvPr/>
        </p:nvSpPr>
        <p:spPr bwMode="auto">
          <a:xfrm>
            <a:off x="8098807" y="4383743"/>
            <a:ext cx="2471738" cy="461963"/>
          </a:xfrm>
          <a:prstGeom prst="roundRect">
            <a:avLst>
              <a:gd name="adj" fmla="val 16667"/>
            </a:avLst>
          </a:prstGeom>
          <a:solidFill>
            <a:srgbClr val="A8CF38"/>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文本框 7"/>
          <p:cNvSpPr txBox="1">
            <a:spLocks noChangeArrowheads="1"/>
          </p:cNvSpPr>
          <p:nvPr/>
        </p:nvSpPr>
        <p:spPr bwMode="auto">
          <a:xfrm>
            <a:off x="7935295" y="4431368"/>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Click to edit the title</a:t>
            </a:r>
            <a:endParaRPr lang="en-US" altLang="zh-CN" b="1">
              <a:solidFill>
                <a:schemeClr val="bg1"/>
              </a:solidFill>
              <a:latin typeface="+mn-lt"/>
              <a:ea typeface="+mn-ea"/>
              <a:cs typeface="+mn-ea"/>
              <a:sym typeface="+mn-lt"/>
            </a:endParaRPr>
          </a:p>
        </p:txBody>
      </p:sp>
      <p:sp>
        <p:nvSpPr>
          <p:cNvPr id="25" name="矩形 13"/>
          <p:cNvSpPr>
            <a:spLocks noChangeArrowheads="1"/>
          </p:cNvSpPr>
          <p:nvPr/>
        </p:nvSpPr>
        <p:spPr bwMode="auto">
          <a:xfrm>
            <a:off x="7920391" y="5071131"/>
            <a:ext cx="328378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200" dirty="0">
                <a:solidFill>
                  <a:schemeClr val="bg1">
                    <a:lumMod val="50000"/>
                  </a:schemeClr>
                </a:solidFill>
                <a:latin typeface="+mn-lt"/>
                <a:ea typeface="+mn-ea"/>
                <a:cs typeface="+mn-ea"/>
                <a:sym typeface="+mn-lt"/>
              </a:rPr>
              <a:t>Click here to edit what you want, and we recommend that you use the font in black.</a:t>
            </a:r>
            <a:endParaRPr lang="en-US" altLang="zh-CN" sz="1200" dirty="0">
              <a:solidFill>
                <a:schemeClr val="bg1">
                  <a:lumMod val="50000"/>
                </a:schemeClr>
              </a:solidFill>
              <a:latin typeface="+mn-lt"/>
              <a:ea typeface="+mn-ea"/>
              <a:cs typeface="+mn-ea"/>
              <a:sym typeface="+mn-lt"/>
            </a:endParaRPr>
          </a:p>
        </p:txBody>
      </p:sp>
      <p:sp>
        <p:nvSpPr>
          <p:cNvPr id="28" name="圆角矩形 6"/>
          <p:cNvSpPr>
            <a:spLocks noChangeArrowheads="1"/>
          </p:cNvSpPr>
          <p:nvPr/>
        </p:nvSpPr>
        <p:spPr bwMode="auto">
          <a:xfrm>
            <a:off x="4812219" y="4383743"/>
            <a:ext cx="2471738" cy="461963"/>
          </a:xfrm>
          <a:prstGeom prst="roundRect">
            <a:avLst>
              <a:gd name="adj" fmla="val 16667"/>
            </a:avLst>
          </a:prstGeom>
          <a:solidFill>
            <a:srgbClr val="49C1AD"/>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9" name="文本框 7"/>
          <p:cNvSpPr txBox="1">
            <a:spLocks noChangeArrowheads="1"/>
          </p:cNvSpPr>
          <p:nvPr/>
        </p:nvSpPr>
        <p:spPr bwMode="auto">
          <a:xfrm>
            <a:off x="4648707" y="4431368"/>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Click to edit the title</a:t>
            </a:r>
            <a:endParaRPr lang="en-US" altLang="zh-CN" b="1">
              <a:solidFill>
                <a:schemeClr val="bg1"/>
              </a:solidFill>
              <a:latin typeface="+mn-lt"/>
              <a:ea typeface="+mn-ea"/>
              <a:cs typeface="+mn-ea"/>
              <a:sym typeface="+mn-lt"/>
            </a:endParaRPr>
          </a:p>
        </p:txBody>
      </p:sp>
      <p:sp>
        <p:nvSpPr>
          <p:cNvPr id="30" name="矩形 13"/>
          <p:cNvSpPr>
            <a:spLocks noChangeArrowheads="1"/>
          </p:cNvSpPr>
          <p:nvPr/>
        </p:nvSpPr>
        <p:spPr bwMode="auto">
          <a:xfrm>
            <a:off x="4633803" y="5071131"/>
            <a:ext cx="328378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200" dirty="0">
                <a:solidFill>
                  <a:schemeClr val="bg1">
                    <a:lumMod val="50000"/>
                  </a:schemeClr>
                </a:solidFill>
                <a:latin typeface="+mn-lt"/>
                <a:ea typeface="+mn-ea"/>
                <a:cs typeface="+mn-ea"/>
                <a:sym typeface="+mn-lt"/>
              </a:rPr>
              <a:t>Click here to edit what you want, and we recommend that you use the font in black.</a:t>
            </a:r>
            <a:endParaRPr lang="en-US" altLang="zh-CN" sz="1200" dirty="0">
              <a:solidFill>
                <a:schemeClr val="bg1">
                  <a:lumMod val="50000"/>
                </a:schemeClr>
              </a:solidFill>
              <a:latin typeface="+mn-lt"/>
              <a:ea typeface="+mn-ea"/>
              <a:cs typeface="+mn-ea"/>
              <a:sym typeface="+mn-lt"/>
            </a:endParaRPr>
          </a:p>
        </p:txBody>
      </p:sp>
      <p:sp>
        <p:nvSpPr>
          <p:cNvPr id="33" name="圆角矩形 6"/>
          <p:cNvSpPr>
            <a:spLocks noChangeArrowheads="1"/>
          </p:cNvSpPr>
          <p:nvPr/>
        </p:nvSpPr>
        <p:spPr bwMode="auto">
          <a:xfrm>
            <a:off x="1510727" y="4383743"/>
            <a:ext cx="2471738" cy="461963"/>
          </a:xfrm>
          <a:prstGeom prst="roundRect">
            <a:avLst>
              <a:gd name="adj" fmla="val 16667"/>
            </a:avLst>
          </a:prstGeom>
          <a:solidFill>
            <a:srgbClr val="00B0F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4" name="文本框 7"/>
          <p:cNvSpPr txBox="1">
            <a:spLocks noChangeArrowheads="1"/>
          </p:cNvSpPr>
          <p:nvPr/>
        </p:nvSpPr>
        <p:spPr bwMode="auto">
          <a:xfrm>
            <a:off x="1347215" y="4431368"/>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Click to edit the title</a:t>
            </a:r>
            <a:endParaRPr lang="en-US" altLang="zh-CN" b="1">
              <a:solidFill>
                <a:schemeClr val="bg1"/>
              </a:solidFill>
              <a:latin typeface="+mn-lt"/>
              <a:ea typeface="+mn-ea"/>
              <a:cs typeface="+mn-ea"/>
              <a:sym typeface="+mn-lt"/>
            </a:endParaRPr>
          </a:p>
        </p:txBody>
      </p:sp>
      <p:sp>
        <p:nvSpPr>
          <p:cNvPr id="35" name="矩形 13"/>
          <p:cNvSpPr>
            <a:spLocks noChangeArrowheads="1"/>
          </p:cNvSpPr>
          <p:nvPr/>
        </p:nvSpPr>
        <p:spPr bwMode="auto">
          <a:xfrm>
            <a:off x="1332311" y="5071131"/>
            <a:ext cx="328378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200" dirty="0">
                <a:solidFill>
                  <a:schemeClr val="bg1">
                    <a:lumMod val="50000"/>
                  </a:schemeClr>
                </a:solidFill>
                <a:latin typeface="+mn-lt"/>
                <a:ea typeface="+mn-ea"/>
                <a:cs typeface="+mn-ea"/>
                <a:sym typeface="+mn-lt"/>
              </a:rPr>
              <a:t>Click here to edit what you want, and we recommend that you use the font in black.</a:t>
            </a:r>
            <a:endParaRPr lang="en-US" altLang="zh-CN" sz="1200"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15169346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anim calcmode="lin" valueType="num">
                                      <p:cBhvr>
                                        <p:cTn id="18" dur="250" fill="hold"/>
                                        <p:tgtEl>
                                          <p:spTgt spid="17"/>
                                        </p:tgtEl>
                                        <p:attrNameLst>
                                          <p:attrName>ppt_x</p:attrName>
                                        </p:attrNameLst>
                                      </p:cBhvr>
                                      <p:tavLst>
                                        <p:tav tm="0">
                                          <p:val>
                                            <p:strVal val="#ppt_x"/>
                                          </p:val>
                                        </p:tav>
                                        <p:tav tm="100000">
                                          <p:val>
                                            <p:strVal val="#ppt_x"/>
                                          </p:val>
                                        </p:tav>
                                      </p:tavLst>
                                    </p:anim>
                                    <p:anim calcmode="lin" valueType="num">
                                      <p:cBhvr>
                                        <p:cTn id="19" dur="2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anim calcmode="lin" valueType="num">
                                      <p:cBhvr>
                                        <p:cTn id="24" dur="250" fill="hold"/>
                                        <p:tgtEl>
                                          <p:spTgt spid="18"/>
                                        </p:tgtEl>
                                        <p:attrNameLst>
                                          <p:attrName>ppt_x</p:attrName>
                                        </p:attrNameLst>
                                      </p:cBhvr>
                                      <p:tavLst>
                                        <p:tav tm="0">
                                          <p:val>
                                            <p:strVal val="#ppt_x"/>
                                          </p:val>
                                        </p:tav>
                                        <p:tav tm="100000">
                                          <p:val>
                                            <p:strVal val="#ppt_x"/>
                                          </p:val>
                                        </p:tav>
                                      </p:tavLst>
                                    </p:anim>
                                    <p:anim calcmode="lin" valueType="num">
                                      <p:cBhvr>
                                        <p:cTn id="25" dur="25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anim calcmode="lin" valueType="num">
                                      <p:cBhvr>
                                        <p:cTn id="30" dur="250" fill="hold"/>
                                        <p:tgtEl>
                                          <p:spTgt spid="19"/>
                                        </p:tgtEl>
                                        <p:attrNameLst>
                                          <p:attrName>ppt_x</p:attrName>
                                        </p:attrNameLst>
                                      </p:cBhvr>
                                      <p:tavLst>
                                        <p:tav tm="0">
                                          <p:val>
                                            <p:strVal val="#ppt_x"/>
                                          </p:val>
                                        </p:tav>
                                        <p:tav tm="100000">
                                          <p:val>
                                            <p:strVal val="#ppt_x"/>
                                          </p:val>
                                        </p:tav>
                                      </p:tavLst>
                                    </p:anim>
                                    <p:anim calcmode="lin" valueType="num">
                                      <p:cBhvr>
                                        <p:cTn id="31" dur="25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50"/>
                                        <p:tgtEl>
                                          <p:spTgt spid="20"/>
                                        </p:tgtEl>
                                      </p:cBhvr>
                                    </p:animEffect>
                                    <p:anim calcmode="lin" valueType="num">
                                      <p:cBhvr>
                                        <p:cTn id="36" dur="250" fill="hold"/>
                                        <p:tgtEl>
                                          <p:spTgt spid="20"/>
                                        </p:tgtEl>
                                        <p:attrNameLst>
                                          <p:attrName>ppt_x</p:attrName>
                                        </p:attrNameLst>
                                      </p:cBhvr>
                                      <p:tavLst>
                                        <p:tav tm="0">
                                          <p:val>
                                            <p:strVal val="#ppt_x"/>
                                          </p:val>
                                        </p:tav>
                                        <p:tav tm="100000">
                                          <p:val>
                                            <p:strVal val="#ppt_x"/>
                                          </p:val>
                                        </p:tav>
                                      </p:tavLst>
                                    </p:anim>
                                    <p:anim calcmode="lin" valueType="num">
                                      <p:cBhvr>
                                        <p:cTn id="37" dur="25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50"/>
                                        <p:tgtEl>
                                          <p:spTgt spid="25"/>
                                        </p:tgtEl>
                                      </p:cBhvr>
                                    </p:animEffect>
                                    <p:anim calcmode="lin" valueType="num">
                                      <p:cBhvr>
                                        <p:cTn id="42" dur="250" fill="hold"/>
                                        <p:tgtEl>
                                          <p:spTgt spid="25"/>
                                        </p:tgtEl>
                                        <p:attrNameLst>
                                          <p:attrName>ppt_x</p:attrName>
                                        </p:attrNameLst>
                                      </p:cBhvr>
                                      <p:tavLst>
                                        <p:tav tm="0">
                                          <p:val>
                                            <p:strVal val="#ppt_x"/>
                                          </p:val>
                                        </p:tav>
                                        <p:tav tm="100000">
                                          <p:val>
                                            <p:strVal val="#ppt_x"/>
                                          </p:val>
                                        </p:tav>
                                      </p:tavLst>
                                    </p:anim>
                                    <p:anim calcmode="lin" valueType="num">
                                      <p:cBhvr>
                                        <p:cTn id="43" dur="25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50"/>
                                        <p:tgtEl>
                                          <p:spTgt spid="28"/>
                                        </p:tgtEl>
                                      </p:cBhvr>
                                    </p:animEffect>
                                    <p:anim calcmode="lin" valueType="num">
                                      <p:cBhvr>
                                        <p:cTn id="48" dur="250" fill="hold"/>
                                        <p:tgtEl>
                                          <p:spTgt spid="28"/>
                                        </p:tgtEl>
                                        <p:attrNameLst>
                                          <p:attrName>ppt_x</p:attrName>
                                        </p:attrNameLst>
                                      </p:cBhvr>
                                      <p:tavLst>
                                        <p:tav tm="0">
                                          <p:val>
                                            <p:strVal val="#ppt_x"/>
                                          </p:val>
                                        </p:tav>
                                        <p:tav tm="100000">
                                          <p:val>
                                            <p:strVal val="#ppt_x"/>
                                          </p:val>
                                        </p:tav>
                                      </p:tavLst>
                                    </p:anim>
                                    <p:anim calcmode="lin" valueType="num">
                                      <p:cBhvr>
                                        <p:cTn id="49" dur="25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anim calcmode="lin" valueType="num">
                                      <p:cBhvr>
                                        <p:cTn id="54" dur="250" fill="hold"/>
                                        <p:tgtEl>
                                          <p:spTgt spid="29"/>
                                        </p:tgtEl>
                                        <p:attrNameLst>
                                          <p:attrName>ppt_x</p:attrName>
                                        </p:attrNameLst>
                                      </p:cBhvr>
                                      <p:tavLst>
                                        <p:tav tm="0">
                                          <p:val>
                                            <p:strVal val="#ppt_x"/>
                                          </p:val>
                                        </p:tav>
                                        <p:tav tm="100000">
                                          <p:val>
                                            <p:strVal val="#ppt_x"/>
                                          </p:val>
                                        </p:tav>
                                      </p:tavLst>
                                    </p:anim>
                                    <p:anim calcmode="lin" valueType="num">
                                      <p:cBhvr>
                                        <p:cTn id="55" dur="250" fill="hold"/>
                                        <p:tgtEl>
                                          <p:spTgt spid="29"/>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50"/>
                                        <p:tgtEl>
                                          <p:spTgt spid="30"/>
                                        </p:tgtEl>
                                      </p:cBhvr>
                                    </p:animEffect>
                                    <p:anim calcmode="lin" valueType="num">
                                      <p:cBhvr>
                                        <p:cTn id="60" dur="250" fill="hold"/>
                                        <p:tgtEl>
                                          <p:spTgt spid="30"/>
                                        </p:tgtEl>
                                        <p:attrNameLst>
                                          <p:attrName>ppt_x</p:attrName>
                                        </p:attrNameLst>
                                      </p:cBhvr>
                                      <p:tavLst>
                                        <p:tav tm="0">
                                          <p:val>
                                            <p:strVal val="#ppt_x"/>
                                          </p:val>
                                        </p:tav>
                                        <p:tav tm="100000">
                                          <p:val>
                                            <p:strVal val="#ppt_x"/>
                                          </p:val>
                                        </p:tav>
                                      </p:tavLst>
                                    </p:anim>
                                    <p:anim calcmode="lin" valueType="num">
                                      <p:cBhvr>
                                        <p:cTn id="61" dur="25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2750"/>
                            </p:stCondLst>
                            <p:childTnLst>
                              <p:par>
                                <p:cTn id="63" presetID="42"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50"/>
                                        <p:tgtEl>
                                          <p:spTgt spid="33"/>
                                        </p:tgtEl>
                                      </p:cBhvr>
                                    </p:animEffect>
                                    <p:anim calcmode="lin" valueType="num">
                                      <p:cBhvr>
                                        <p:cTn id="66" dur="250" fill="hold"/>
                                        <p:tgtEl>
                                          <p:spTgt spid="33"/>
                                        </p:tgtEl>
                                        <p:attrNameLst>
                                          <p:attrName>ppt_x</p:attrName>
                                        </p:attrNameLst>
                                      </p:cBhvr>
                                      <p:tavLst>
                                        <p:tav tm="0">
                                          <p:val>
                                            <p:strVal val="#ppt_x"/>
                                          </p:val>
                                        </p:tav>
                                        <p:tav tm="100000">
                                          <p:val>
                                            <p:strVal val="#ppt_x"/>
                                          </p:val>
                                        </p:tav>
                                      </p:tavLst>
                                    </p:anim>
                                    <p:anim calcmode="lin" valueType="num">
                                      <p:cBhvr>
                                        <p:cTn id="67" dur="25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50"/>
                                        <p:tgtEl>
                                          <p:spTgt spid="34"/>
                                        </p:tgtEl>
                                      </p:cBhvr>
                                    </p:animEffect>
                                    <p:anim calcmode="lin" valueType="num">
                                      <p:cBhvr>
                                        <p:cTn id="72" dur="250" fill="hold"/>
                                        <p:tgtEl>
                                          <p:spTgt spid="34"/>
                                        </p:tgtEl>
                                        <p:attrNameLst>
                                          <p:attrName>ppt_x</p:attrName>
                                        </p:attrNameLst>
                                      </p:cBhvr>
                                      <p:tavLst>
                                        <p:tav tm="0">
                                          <p:val>
                                            <p:strVal val="#ppt_x"/>
                                          </p:val>
                                        </p:tav>
                                        <p:tav tm="100000">
                                          <p:val>
                                            <p:strVal val="#ppt_x"/>
                                          </p:val>
                                        </p:tav>
                                      </p:tavLst>
                                    </p:anim>
                                    <p:anim calcmode="lin" valueType="num">
                                      <p:cBhvr>
                                        <p:cTn id="73" dur="250" fill="hold"/>
                                        <p:tgtEl>
                                          <p:spTgt spid="34"/>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250"/>
                                        <p:tgtEl>
                                          <p:spTgt spid="35"/>
                                        </p:tgtEl>
                                      </p:cBhvr>
                                    </p:animEffect>
                                    <p:anim calcmode="lin" valueType="num">
                                      <p:cBhvr>
                                        <p:cTn id="78" dur="250" fill="hold"/>
                                        <p:tgtEl>
                                          <p:spTgt spid="35"/>
                                        </p:tgtEl>
                                        <p:attrNameLst>
                                          <p:attrName>ppt_x</p:attrName>
                                        </p:attrNameLst>
                                      </p:cBhvr>
                                      <p:tavLst>
                                        <p:tav tm="0">
                                          <p:val>
                                            <p:strVal val="#ppt_x"/>
                                          </p:val>
                                        </p:tav>
                                        <p:tav tm="100000">
                                          <p:val>
                                            <p:strVal val="#ppt_x"/>
                                          </p:val>
                                        </p:tav>
                                      </p:tavLst>
                                    </p:anim>
                                    <p:anim calcmode="lin" valueType="num">
                                      <p:cBhvr>
                                        <p:cTn id="79" dur="2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P spid="25" grpId="0"/>
      <p:bldP spid="28" grpId="0" animBg="1"/>
      <p:bldP spid="29" grpId="0"/>
      <p:bldP spid="30" grpId="0"/>
      <p:bldP spid="33" grpId="0" animBg="1"/>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flipH="1">
            <a:off x="-1450175" y="-1379889"/>
            <a:ext cx="5198781" cy="7889357"/>
            <a:chOff x="8038495" y="-1394728"/>
            <a:chExt cx="5198781" cy="7889357"/>
          </a:xfrm>
        </p:grpSpPr>
        <p:grpSp>
          <p:nvGrpSpPr>
            <p:cNvPr id="28" name="组合 27"/>
            <p:cNvGrpSpPr/>
            <p:nvPr/>
          </p:nvGrpSpPr>
          <p:grpSpPr>
            <a:xfrm rot="261309">
              <a:off x="10447820" y="-1394728"/>
              <a:ext cx="2789456" cy="2789455"/>
              <a:chOff x="2953545" y="3014546"/>
              <a:chExt cx="1107165" cy="1107165"/>
            </a:xfrm>
            <a:solidFill>
              <a:schemeClr val="bg1">
                <a:alpha val="50000"/>
              </a:schemeClr>
            </a:solidFill>
          </p:grpSpPr>
          <p:sp>
            <p:nvSpPr>
              <p:cNvPr id="7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29" name="组合 28"/>
            <p:cNvGrpSpPr/>
            <p:nvPr/>
          </p:nvGrpSpPr>
          <p:grpSpPr>
            <a:xfrm rot="261309">
              <a:off x="10005934" y="703906"/>
              <a:ext cx="2789456" cy="2789455"/>
              <a:chOff x="2953545" y="3014546"/>
              <a:chExt cx="1107165" cy="1107165"/>
            </a:xfrm>
            <a:solidFill>
              <a:schemeClr val="bg1">
                <a:alpha val="50000"/>
              </a:schemeClr>
            </a:solidFill>
          </p:grpSpPr>
          <p:sp>
            <p:nvSpPr>
              <p:cNvPr id="7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0" name="组合 29"/>
            <p:cNvGrpSpPr/>
            <p:nvPr/>
          </p:nvGrpSpPr>
          <p:grpSpPr>
            <a:xfrm rot="261309" flipV="1">
              <a:off x="8528566" y="152704"/>
              <a:ext cx="1448926" cy="1448925"/>
              <a:chOff x="2953545" y="3014546"/>
              <a:chExt cx="1107165" cy="1107165"/>
            </a:xfrm>
            <a:solidFill>
              <a:schemeClr val="bg1">
                <a:alpha val="50000"/>
              </a:schemeClr>
            </a:solidFill>
          </p:grpSpPr>
          <p:sp>
            <p:nvSpPr>
              <p:cNvPr id="7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7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1" name="组合 30"/>
            <p:cNvGrpSpPr/>
            <p:nvPr/>
          </p:nvGrpSpPr>
          <p:grpSpPr>
            <a:xfrm rot="261309" flipV="1">
              <a:off x="9747032" y="3627330"/>
              <a:ext cx="1087513" cy="1087512"/>
              <a:chOff x="2953545" y="3014546"/>
              <a:chExt cx="1107165" cy="1107165"/>
            </a:xfrm>
            <a:solidFill>
              <a:schemeClr val="bg1">
                <a:alpha val="42000"/>
              </a:schemeClr>
            </a:solidFill>
          </p:grpSpPr>
          <p:sp>
            <p:nvSpPr>
              <p:cNvPr id="44"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5"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2" name="组合 31"/>
            <p:cNvGrpSpPr/>
            <p:nvPr/>
          </p:nvGrpSpPr>
          <p:grpSpPr>
            <a:xfrm rot="19296417" flipV="1">
              <a:off x="9054196" y="4674716"/>
              <a:ext cx="741491" cy="741490"/>
              <a:chOff x="2953545" y="3014546"/>
              <a:chExt cx="1107165" cy="1107165"/>
            </a:xfrm>
            <a:solidFill>
              <a:schemeClr val="bg1">
                <a:alpha val="42000"/>
              </a:schemeClr>
            </a:solidFill>
          </p:grpSpPr>
          <p:sp>
            <p:nvSpPr>
              <p:cNvPr id="42"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3"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3" name="组合 32"/>
            <p:cNvGrpSpPr/>
            <p:nvPr/>
          </p:nvGrpSpPr>
          <p:grpSpPr>
            <a:xfrm rot="1805275" flipV="1">
              <a:off x="8038495" y="5962447"/>
              <a:ext cx="532183" cy="532182"/>
              <a:chOff x="2953545" y="3014546"/>
              <a:chExt cx="1107165" cy="1107165"/>
            </a:xfrm>
            <a:solidFill>
              <a:schemeClr val="bg1">
                <a:alpha val="42000"/>
              </a:schemeClr>
            </a:solidFill>
          </p:grpSpPr>
          <p:sp>
            <p:nvSpPr>
              <p:cNvPr id="40"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1"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4" name="组合 33"/>
            <p:cNvGrpSpPr/>
            <p:nvPr/>
          </p:nvGrpSpPr>
          <p:grpSpPr>
            <a:xfrm rot="1805275" flipV="1">
              <a:off x="9150347" y="5761894"/>
              <a:ext cx="412104" cy="412104"/>
              <a:chOff x="2953545" y="3014546"/>
              <a:chExt cx="1107165" cy="1107165"/>
            </a:xfrm>
            <a:solidFill>
              <a:schemeClr val="bg1">
                <a:alpha val="42000"/>
              </a:schemeClr>
            </a:solidFill>
          </p:grpSpPr>
          <p:sp>
            <p:nvSpPr>
              <p:cNvPr id="38"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9"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5" name="组合 34"/>
            <p:cNvGrpSpPr/>
            <p:nvPr/>
          </p:nvGrpSpPr>
          <p:grpSpPr>
            <a:xfrm rot="1805275" flipV="1">
              <a:off x="10573458" y="5146699"/>
              <a:ext cx="645844" cy="645844"/>
              <a:chOff x="2953545" y="3014546"/>
              <a:chExt cx="1107165" cy="1107165"/>
            </a:xfrm>
            <a:solidFill>
              <a:schemeClr val="bg1">
                <a:alpha val="42000"/>
              </a:schemeClr>
            </a:solidFill>
          </p:grpSpPr>
          <p:sp>
            <p:nvSpPr>
              <p:cNvPr id="36"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7"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77" name="组合 76"/>
          <p:cNvGrpSpPr/>
          <p:nvPr/>
        </p:nvGrpSpPr>
        <p:grpSpPr>
          <a:xfrm flipV="1">
            <a:off x="9641856" y="4185925"/>
            <a:ext cx="3559794" cy="3695405"/>
            <a:chOff x="845916" y="1275811"/>
            <a:chExt cx="4708710" cy="4888089"/>
          </a:xfrm>
        </p:grpSpPr>
        <p:grpSp>
          <p:nvGrpSpPr>
            <p:cNvPr id="78" name="组合 77"/>
            <p:cNvGrpSpPr/>
            <p:nvPr/>
          </p:nvGrpSpPr>
          <p:grpSpPr>
            <a:xfrm rot="261309">
              <a:off x="2765170" y="1275811"/>
              <a:ext cx="2789456" cy="2789455"/>
              <a:chOff x="2953545" y="3014546"/>
              <a:chExt cx="1107165" cy="1107165"/>
            </a:xfrm>
            <a:solidFill>
              <a:schemeClr val="bg1">
                <a:alpha val="50000"/>
              </a:schemeClr>
            </a:solidFill>
          </p:grpSpPr>
          <p:sp>
            <p:nvSpPr>
              <p:cNvPr id="8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79" name="组合 78"/>
            <p:cNvGrpSpPr/>
            <p:nvPr/>
          </p:nvGrpSpPr>
          <p:grpSpPr>
            <a:xfrm rot="261309">
              <a:off x="2323284" y="3374445"/>
              <a:ext cx="2789456" cy="2789455"/>
              <a:chOff x="2953545" y="3014546"/>
              <a:chExt cx="1107165" cy="1107165"/>
            </a:xfrm>
            <a:solidFill>
              <a:schemeClr val="bg1">
                <a:alpha val="50000"/>
              </a:schemeClr>
            </a:solidFill>
          </p:grpSpPr>
          <p:sp>
            <p:nvSpPr>
              <p:cNvPr id="8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0" name="组合 79"/>
            <p:cNvGrpSpPr/>
            <p:nvPr/>
          </p:nvGrpSpPr>
          <p:grpSpPr>
            <a:xfrm rot="261309" flipV="1">
              <a:off x="845916" y="2823243"/>
              <a:ext cx="1448926" cy="1448925"/>
              <a:chOff x="2953545" y="3014546"/>
              <a:chExt cx="1107165" cy="1107165"/>
            </a:xfrm>
            <a:solidFill>
              <a:schemeClr val="bg1">
                <a:alpha val="50000"/>
              </a:schemeClr>
            </a:solidFill>
          </p:grpSpPr>
          <p:sp>
            <p:nvSpPr>
              <p:cNvPr id="8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3" name="组合 2"/>
          <p:cNvGrpSpPr/>
          <p:nvPr/>
        </p:nvGrpSpPr>
        <p:grpSpPr>
          <a:xfrm>
            <a:off x="2078355" y="2103142"/>
            <a:ext cx="3609845" cy="2212386"/>
            <a:chOff x="4442123" y="493383"/>
            <a:chExt cx="3922258" cy="2403856"/>
          </a:xfrm>
        </p:grpSpPr>
        <p:grpSp>
          <p:nvGrpSpPr>
            <p:cNvPr id="2" name="组合 1"/>
            <p:cNvGrpSpPr/>
            <p:nvPr/>
          </p:nvGrpSpPr>
          <p:grpSpPr>
            <a:xfrm>
              <a:off x="5220374" y="493383"/>
              <a:ext cx="2403857" cy="2403856"/>
              <a:chOff x="4623648" y="738753"/>
              <a:chExt cx="2789456" cy="2789455"/>
            </a:xfrm>
          </p:grpSpPr>
          <p:sp>
            <p:nvSpPr>
              <p:cNvPr id="87" name="圆角矩形 5"/>
              <p:cNvSpPr>
                <a:spLocks noChangeAspect="1"/>
              </p:cNvSpPr>
              <p:nvPr/>
            </p:nvSpPr>
            <p:spPr>
              <a:xfrm rot="19538691" flipH="1">
                <a:off x="4623648" y="738753"/>
                <a:ext cx="2789456" cy="278945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8" name="圆角矩形 6"/>
              <p:cNvSpPr>
                <a:spLocks noChangeAspect="1"/>
              </p:cNvSpPr>
              <p:nvPr/>
            </p:nvSpPr>
            <p:spPr>
              <a:xfrm rot="18638691" flipH="1">
                <a:off x="4657870" y="772972"/>
                <a:ext cx="2721014" cy="272101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89" name="Title 1"/>
            <p:cNvSpPr txBox="1">
              <a:spLocks/>
            </p:cNvSpPr>
            <p:nvPr/>
          </p:nvSpPr>
          <p:spPr>
            <a:xfrm>
              <a:off x="4442123" y="1221150"/>
              <a:ext cx="3922258" cy="1062620"/>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3600" dirty="0">
                  <a:solidFill>
                    <a:srgbClr val="00B0F0"/>
                  </a:solidFill>
                  <a:latin typeface="+mn-lt"/>
                  <a:ea typeface="+mn-ea"/>
                  <a:cs typeface="+mn-ea"/>
                  <a:sym typeface="+mn-lt"/>
                </a:rPr>
                <a:t>CONTENTS</a:t>
              </a:r>
              <a:endParaRPr lang="id-ID" sz="3600" dirty="0">
                <a:solidFill>
                  <a:srgbClr val="49C1AD"/>
                </a:solidFill>
                <a:latin typeface="+mn-lt"/>
                <a:ea typeface="+mn-ea"/>
                <a:cs typeface="+mn-ea"/>
                <a:sym typeface="+mn-lt"/>
              </a:endParaRPr>
            </a:p>
          </p:txBody>
        </p:sp>
      </p:grpSp>
      <p:grpSp>
        <p:nvGrpSpPr>
          <p:cNvPr id="4" name="组合 3"/>
          <p:cNvGrpSpPr/>
          <p:nvPr/>
        </p:nvGrpSpPr>
        <p:grpSpPr>
          <a:xfrm>
            <a:off x="6451003" y="1481841"/>
            <a:ext cx="4432320" cy="3637898"/>
            <a:chOff x="6165253" y="1500891"/>
            <a:chExt cx="4432320" cy="3637898"/>
          </a:xfrm>
        </p:grpSpPr>
        <p:sp>
          <p:nvSpPr>
            <p:cNvPr id="91" name="Rectangle 39"/>
            <p:cNvSpPr>
              <a:spLocks noChangeArrowheads="1"/>
            </p:cNvSpPr>
            <p:nvPr/>
          </p:nvSpPr>
          <p:spPr bwMode="auto">
            <a:xfrm>
              <a:off x="6775147" y="1500891"/>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solidFill>
                  <a:cs typeface="+mn-ea"/>
                  <a:sym typeface="+mn-lt"/>
                </a:rPr>
                <a:t>Add title text here</a:t>
              </a:r>
              <a:r>
                <a:rPr lang="en-US" altLang="zh-CN" sz="2000" dirty="0">
                  <a:solidFill>
                    <a:schemeClr val="bg1"/>
                  </a:solidFill>
                  <a:cs typeface="+mn-ea"/>
                  <a:sym typeface="+mn-lt"/>
                </a:rPr>
                <a:t>01</a:t>
              </a:r>
            </a:p>
          </p:txBody>
        </p:sp>
        <p:sp>
          <p:nvSpPr>
            <p:cNvPr id="92" name="Rectangle 39"/>
            <p:cNvSpPr>
              <a:spLocks noChangeArrowheads="1"/>
            </p:cNvSpPr>
            <p:nvPr/>
          </p:nvSpPr>
          <p:spPr bwMode="auto">
            <a:xfrm>
              <a:off x="6822702" y="1873010"/>
              <a:ext cx="3774871" cy="16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bg1"/>
                  </a:solidFill>
                  <a:cs typeface="+mn-ea"/>
                  <a:sym typeface="+mn-lt"/>
                </a:rPr>
                <a:t>write your great title here</a:t>
              </a:r>
            </a:p>
          </p:txBody>
        </p:sp>
        <p:grpSp>
          <p:nvGrpSpPr>
            <p:cNvPr id="93" name="组合 92"/>
            <p:cNvGrpSpPr/>
            <p:nvPr/>
          </p:nvGrpSpPr>
          <p:grpSpPr>
            <a:xfrm>
              <a:off x="6165253" y="1563961"/>
              <a:ext cx="321008" cy="321008"/>
              <a:chOff x="4923349" y="1378653"/>
              <a:chExt cx="305414" cy="305414"/>
            </a:xfrm>
            <a:solidFill>
              <a:srgbClr val="E94E60"/>
            </a:solidFill>
          </p:grpSpPr>
          <p:sp>
            <p:nvSpPr>
              <p:cNvPr id="109" name="椭圆 108"/>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0" name="椭圆 109"/>
              <p:cNvSpPr/>
              <p:nvPr/>
            </p:nvSpPr>
            <p:spPr>
              <a:xfrm>
                <a:off x="5008132" y="1463436"/>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sp>
          <p:nvSpPr>
            <p:cNvPr id="94" name="Rectangle 39"/>
            <p:cNvSpPr>
              <a:spLocks noChangeArrowheads="1"/>
            </p:cNvSpPr>
            <p:nvPr/>
          </p:nvSpPr>
          <p:spPr bwMode="auto">
            <a:xfrm>
              <a:off x="6775147" y="2534889"/>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solidFill>
                  <a:cs typeface="+mn-ea"/>
                  <a:sym typeface="+mn-lt"/>
                </a:rPr>
                <a:t>Add title text here</a:t>
              </a:r>
              <a:r>
                <a:rPr lang="en-US" altLang="zh-CN" sz="2000" dirty="0">
                  <a:solidFill>
                    <a:schemeClr val="bg1"/>
                  </a:solidFill>
                  <a:cs typeface="+mn-ea"/>
                  <a:sym typeface="+mn-lt"/>
                </a:rPr>
                <a:t>02</a:t>
              </a:r>
            </a:p>
          </p:txBody>
        </p:sp>
        <p:sp>
          <p:nvSpPr>
            <p:cNvPr id="95" name="Rectangle 39"/>
            <p:cNvSpPr>
              <a:spLocks noChangeArrowheads="1"/>
            </p:cNvSpPr>
            <p:nvPr/>
          </p:nvSpPr>
          <p:spPr bwMode="auto">
            <a:xfrm>
              <a:off x="6822702" y="2907004"/>
              <a:ext cx="3774871" cy="16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bg1"/>
                  </a:solidFill>
                  <a:cs typeface="+mn-ea"/>
                  <a:sym typeface="+mn-lt"/>
                </a:rPr>
                <a:t>write your great title here</a:t>
              </a:r>
            </a:p>
          </p:txBody>
        </p:sp>
        <p:grpSp>
          <p:nvGrpSpPr>
            <p:cNvPr id="96" name="组合 95"/>
            <p:cNvGrpSpPr/>
            <p:nvPr/>
          </p:nvGrpSpPr>
          <p:grpSpPr>
            <a:xfrm>
              <a:off x="6165253" y="2597959"/>
              <a:ext cx="321008" cy="321008"/>
              <a:chOff x="4923349" y="1378653"/>
              <a:chExt cx="305414" cy="305414"/>
            </a:xfrm>
            <a:solidFill>
              <a:srgbClr val="E94E60"/>
            </a:solidFill>
          </p:grpSpPr>
          <p:sp>
            <p:nvSpPr>
              <p:cNvPr id="107" name="椭圆 106"/>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8" name="椭圆 107"/>
              <p:cNvSpPr/>
              <p:nvPr/>
            </p:nvSpPr>
            <p:spPr>
              <a:xfrm>
                <a:off x="5008132" y="1463434"/>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sp>
          <p:nvSpPr>
            <p:cNvPr id="97" name="Rectangle 39"/>
            <p:cNvSpPr>
              <a:spLocks noChangeArrowheads="1"/>
            </p:cNvSpPr>
            <p:nvPr/>
          </p:nvSpPr>
          <p:spPr bwMode="auto">
            <a:xfrm>
              <a:off x="6775147" y="3571087"/>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solidFill>
                  <a:cs typeface="+mn-ea"/>
                  <a:sym typeface="+mn-lt"/>
                </a:rPr>
                <a:t>Add title text here</a:t>
              </a:r>
              <a:r>
                <a:rPr lang="en-US" altLang="zh-CN" sz="2000" dirty="0">
                  <a:solidFill>
                    <a:schemeClr val="bg1"/>
                  </a:solidFill>
                  <a:cs typeface="+mn-ea"/>
                  <a:sym typeface="+mn-lt"/>
                </a:rPr>
                <a:t>03</a:t>
              </a:r>
            </a:p>
          </p:txBody>
        </p:sp>
        <p:sp>
          <p:nvSpPr>
            <p:cNvPr id="98" name="Rectangle 39"/>
            <p:cNvSpPr>
              <a:spLocks noChangeArrowheads="1"/>
            </p:cNvSpPr>
            <p:nvPr/>
          </p:nvSpPr>
          <p:spPr bwMode="auto">
            <a:xfrm>
              <a:off x="6822702" y="3943205"/>
              <a:ext cx="3774871" cy="16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bg1"/>
                  </a:solidFill>
                  <a:cs typeface="+mn-ea"/>
                  <a:sym typeface="+mn-lt"/>
                </a:rPr>
                <a:t>write your great title here</a:t>
              </a:r>
            </a:p>
          </p:txBody>
        </p:sp>
        <p:grpSp>
          <p:nvGrpSpPr>
            <p:cNvPr id="99" name="组合 98"/>
            <p:cNvGrpSpPr/>
            <p:nvPr/>
          </p:nvGrpSpPr>
          <p:grpSpPr>
            <a:xfrm>
              <a:off x="6165253" y="3634157"/>
              <a:ext cx="321008" cy="321008"/>
              <a:chOff x="4923349" y="1378653"/>
              <a:chExt cx="305414" cy="305414"/>
            </a:xfrm>
            <a:solidFill>
              <a:srgbClr val="E94E60"/>
            </a:solidFill>
          </p:grpSpPr>
          <p:sp>
            <p:nvSpPr>
              <p:cNvPr id="105" name="椭圆 104"/>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6" name="椭圆 105"/>
              <p:cNvSpPr/>
              <p:nvPr/>
            </p:nvSpPr>
            <p:spPr>
              <a:xfrm>
                <a:off x="5008132" y="1463433"/>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00" name="Rectangle 39"/>
            <p:cNvSpPr>
              <a:spLocks noChangeArrowheads="1"/>
            </p:cNvSpPr>
            <p:nvPr/>
          </p:nvSpPr>
          <p:spPr bwMode="auto">
            <a:xfrm>
              <a:off x="6775147" y="4605085"/>
              <a:ext cx="3774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solidFill>
                  <a:cs typeface="+mn-ea"/>
                  <a:sym typeface="+mn-lt"/>
                </a:rPr>
                <a:t>Add title text here</a:t>
              </a:r>
              <a:r>
                <a:rPr lang="en-US" altLang="zh-CN" sz="2000" dirty="0">
                  <a:solidFill>
                    <a:schemeClr val="bg1"/>
                  </a:solidFill>
                  <a:cs typeface="+mn-ea"/>
                  <a:sym typeface="+mn-lt"/>
                </a:rPr>
                <a:t>04</a:t>
              </a:r>
            </a:p>
          </p:txBody>
        </p:sp>
        <p:sp>
          <p:nvSpPr>
            <p:cNvPr id="101" name="Rectangle 39"/>
            <p:cNvSpPr>
              <a:spLocks noChangeArrowheads="1"/>
            </p:cNvSpPr>
            <p:nvPr/>
          </p:nvSpPr>
          <p:spPr bwMode="auto">
            <a:xfrm>
              <a:off x="6822702" y="4977207"/>
              <a:ext cx="3774871" cy="16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bg1"/>
                  </a:solidFill>
                  <a:cs typeface="+mn-ea"/>
                  <a:sym typeface="+mn-lt"/>
                </a:rPr>
                <a:t>write your great title here</a:t>
              </a:r>
            </a:p>
          </p:txBody>
        </p:sp>
        <p:grpSp>
          <p:nvGrpSpPr>
            <p:cNvPr id="102" name="组合 101"/>
            <p:cNvGrpSpPr/>
            <p:nvPr/>
          </p:nvGrpSpPr>
          <p:grpSpPr>
            <a:xfrm>
              <a:off x="6165253" y="4668155"/>
              <a:ext cx="321008" cy="321008"/>
              <a:chOff x="4923349" y="1378653"/>
              <a:chExt cx="305414" cy="305414"/>
            </a:xfrm>
            <a:solidFill>
              <a:srgbClr val="E94E60"/>
            </a:solidFill>
          </p:grpSpPr>
          <p:sp>
            <p:nvSpPr>
              <p:cNvPr id="103" name="椭圆 102"/>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4" name="椭圆 103"/>
              <p:cNvSpPr/>
              <p:nvPr/>
            </p:nvSpPr>
            <p:spPr>
              <a:xfrm>
                <a:off x="5008132" y="1463434"/>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spTree>
    <p:extLst>
      <p:ext uri="{BB962C8B-B14F-4D97-AF65-F5344CB8AC3E}">
        <p14:creationId xmlns:p14="http://schemas.microsoft.com/office/powerpoint/2010/main" val="7516319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750" fill="hold"/>
                                        <p:tgtEl>
                                          <p:spTgt spid="27"/>
                                        </p:tgtEl>
                                        <p:attrNameLst>
                                          <p:attrName>ppt_x</p:attrName>
                                        </p:attrNameLst>
                                      </p:cBhvr>
                                      <p:tavLst>
                                        <p:tav tm="0">
                                          <p:val>
                                            <p:strVal val="0-#ppt_w/2"/>
                                          </p:val>
                                        </p:tav>
                                        <p:tav tm="100000">
                                          <p:val>
                                            <p:strVal val="#ppt_x"/>
                                          </p:val>
                                        </p:tav>
                                      </p:tavLst>
                                    </p:anim>
                                    <p:anim calcmode="lin" valueType="num">
                                      <p:cBhvr additive="base">
                                        <p:cTn id="13" dur="750" fill="hold"/>
                                        <p:tgtEl>
                                          <p:spTgt spid="27"/>
                                        </p:tgtEl>
                                        <p:attrNameLst>
                                          <p:attrName>ppt_y</p:attrName>
                                        </p:attrNameLst>
                                      </p:cBhvr>
                                      <p:tavLst>
                                        <p:tav tm="0">
                                          <p:val>
                                            <p:strVal val="#ppt_y"/>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750" fill="hold"/>
                                        <p:tgtEl>
                                          <p:spTgt spid="77"/>
                                        </p:tgtEl>
                                        <p:attrNameLst>
                                          <p:attrName>ppt_x</p:attrName>
                                        </p:attrNameLst>
                                      </p:cBhvr>
                                      <p:tavLst>
                                        <p:tav tm="0">
                                          <p:val>
                                            <p:strVal val="1+#ppt_w/2"/>
                                          </p:val>
                                        </p:tav>
                                        <p:tav tm="100000">
                                          <p:val>
                                            <p:strVal val="#ppt_x"/>
                                          </p:val>
                                        </p:tav>
                                      </p:tavLst>
                                    </p:anim>
                                    <p:anim calcmode="lin" valueType="num">
                                      <p:cBhvr additive="base">
                                        <p:cTn id="17" dur="750" fill="hold"/>
                                        <p:tgtEl>
                                          <p:spTgt spid="7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500"/>
                                        <p:tgtEl>
                                          <p:spTgt spid="3"/>
                                        </p:tgtEl>
                                      </p:cBhvr>
                                    </p:animEffect>
                                    <p:anim calcmode="lin" valueType="num">
                                      <p:cBhvr>
                                        <p:cTn id="22" dur="1500" fill="hold"/>
                                        <p:tgtEl>
                                          <p:spTgt spid="3"/>
                                        </p:tgtEl>
                                        <p:attrNameLst>
                                          <p:attrName>ppt_w</p:attrName>
                                        </p:attrNameLst>
                                      </p:cBhvr>
                                      <p:tavLst>
                                        <p:tav tm="0" fmla="#ppt_w*sin(2.5*pi*$)">
                                          <p:val>
                                            <p:fltVal val="0"/>
                                          </p:val>
                                        </p:tav>
                                        <p:tav tm="100000">
                                          <p:val>
                                            <p:fltVal val="1"/>
                                          </p:val>
                                        </p:tav>
                                      </p:tavLst>
                                    </p:anim>
                                    <p:anim calcmode="lin" valueType="num">
                                      <p:cBhvr>
                                        <p:cTn id="23" dur="1500" fill="hold"/>
                                        <p:tgtEl>
                                          <p:spTgt spid="3"/>
                                        </p:tgtEl>
                                        <p:attrNameLst>
                                          <p:attrName>ppt_h</p:attrName>
                                        </p:attrNameLst>
                                      </p:cBhvr>
                                      <p:tavLst>
                                        <p:tav tm="0">
                                          <p:val>
                                            <p:strVal val="#ppt_h"/>
                                          </p:val>
                                        </p:tav>
                                        <p:tav tm="100000">
                                          <p:val>
                                            <p:strVal val="#ppt_h"/>
                                          </p:val>
                                        </p:tav>
                                      </p:tavLst>
                                    </p:anim>
                                  </p:childTnLst>
                                </p:cTn>
                              </p:par>
                            </p:childTnLst>
                          </p:cTn>
                        </p:par>
                        <p:par>
                          <p:cTn id="24" fill="hold">
                            <p:stCondLst>
                              <p:cond delay="275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019814" cy="718654"/>
              <a:chOff x="465853" y="302881"/>
              <a:chExt cx="4019814" cy="718654"/>
            </a:xfrm>
          </p:grpSpPr>
          <p:sp>
            <p:nvSpPr>
              <p:cNvPr id="55" name="TextBox 20"/>
              <p:cNvSpPr txBox="1"/>
              <p:nvPr/>
            </p:nvSpPr>
            <p:spPr>
              <a:xfrm>
                <a:off x="465853" y="302881"/>
                <a:ext cx="4019814"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81867" y="1624369"/>
            <a:ext cx="10846840" cy="4921250"/>
            <a:chOff x="381000" y="971550"/>
            <a:chExt cx="8229600" cy="3733799"/>
          </a:xfrm>
        </p:grpSpPr>
        <p:graphicFrame>
          <p:nvGraphicFramePr>
            <p:cNvPr id="9" name="Chart 2"/>
            <p:cNvGraphicFramePr/>
            <p:nvPr>
              <p:extLst>
                <p:ext uri="{D42A27DB-BD31-4B8C-83A1-F6EECF244321}">
                  <p14:modId xmlns:p14="http://schemas.microsoft.com/office/powerpoint/2010/main" val="1499523303"/>
                </p:ext>
              </p:extLst>
            </p:nvPr>
          </p:nvGraphicFramePr>
          <p:xfrm>
            <a:off x="381000" y="1675056"/>
            <a:ext cx="8229600" cy="226829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5"/>
            <p:cNvGrpSpPr/>
            <p:nvPr/>
          </p:nvGrpSpPr>
          <p:grpSpPr>
            <a:xfrm>
              <a:off x="914400" y="1000125"/>
              <a:ext cx="838200" cy="962025"/>
              <a:chOff x="914400" y="1257300"/>
              <a:chExt cx="838200" cy="962025"/>
            </a:xfrm>
            <a:solidFill>
              <a:srgbClr val="45C1A4"/>
            </a:solidFill>
          </p:grpSpPr>
          <p:sp>
            <p:nvSpPr>
              <p:cNvPr id="63" name="Oval 3"/>
              <p:cNvSpPr/>
              <p:nvPr/>
            </p:nvSpPr>
            <p:spPr>
              <a:xfrm>
                <a:off x="914400" y="1257300"/>
                <a:ext cx="838200" cy="838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4" name="Isosceles Triangle 4"/>
              <p:cNvSpPr/>
              <p:nvPr/>
            </p:nvSpPr>
            <p:spPr>
              <a:xfrm flipV="1">
                <a:off x="1166885" y="1971675"/>
                <a:ext cx="287274" cy="24765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1" name="Text Box 10"/>
            <p:cNvSpPr txBox="1">
              <a:spLocks noChangeArrowheads="1"/>
            </p:cNvSpPr>
            <p:nvPr/>
          </p:nvSpPr>
          <p:spPr bwMode="auto">
            <a:xfrm>
              <a:off x="990600" y="1476375"/>
              <a:ext cx="678180" cy="198486"/>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schemeClr val="bg1"/>
                  </a:solidFill>
                  <a:cs typeface="+mn-ea"/>
                  <a:sym typeface="+mn-lt"/>
                </a:rPr>
                <a:t>45%</a:t>
              </a:r>
              <a:endParaRPr lang="en-US" sz="1050">
                <a:solidFill>
                  <a:schemeClr val="bg1"/>
                </a:solidFill>
                <a:cs typeface="+mn-ea"/>
                <a:sym typeface="+mn-lt"/>
              </a:endParaRPr>
            </a:p>
          </p:txBody>
        </p:sp>
        <p:grpSp>
          <p:nvGrpSpPr>
            <p:cNvPr id="14" name="Group 10"/>
            <p:cNvGrpSpPr/>
            <p:nvPr/>
          </p:nvGrpSpPr>
          <p:grpSpPr>
            <a:xfrm>
              <a:off x="2514600" y="1657350"/>
              <a:ext cx="838200" cy="962025"/>
              <a:chOff x="914400" y="1257300"/>
              <a:chExt cx="838200" cy="962025"/>
            </a:xfrm>
            <a:solidFill>
              <a:srgbClr val="45C1A4"/>
            </a:solidFill>
          </p:grpSpPr>
          <p:sp>
            <p:nvSpPr>
              <p:cNvPr id="61" name="Oval 11"/>
              <p:cNvSpPr/>
              <p:nvPr/>
            </p:nvSpPr>
            <p:spPr>
              <a:xfrm>
                <a:off x="914400" y="1257300"/>
                <a:ext cx="838200" cy="838200"/>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2" name="Isosceles Triangle 12"/>
              <p:cNvSpPr/>
              <p:nvPr/>
            </p:nvSpPr>
            <p:spPr>
              <a:xfrm flipV="1">
                <a:off x="1166885" y="1971675"/>
                <a:ext cx="287274" cy="247650"/>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5" name="Text Box 10"/>
            <p:cNvSpPr txBox="1">
              <a:spLocks noChangeArrowheads="1"/>
            </p:cNvSpPr>
            <p:nvPr/>
          </p:nvSpPr>
          <p:spPr bwMode="auto">
            <a:xfrm>
              <a:off x="2590800" y="2157740"/>
              <a:ext cx="678180" cy="198486"/>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schemeClr val="bg1"/>
                  </a:solidFill>
                  <a:cs typeface="+mn-ea"/>
                  <a:sym typeface="+mn-lt"/>
                </a:rPr>
                <a:t>30%</a:t>
              </a:r>
              <a:endParaRPr lang="en-US" sz="1050">
                <a:solidFill>
                  <a:schemeClr val="bg1"/>
                </a:solidFill>
                <a:cs typeface="+mn-ea"/>
                <a:sym typeface="+mn-lt"/>
              </a:endParaRPr>
            </a:p>
          </p:txBody>
        </p:sp>
        <p:grpSp>
          <p:nvGrpSpPr>
            <p:cNvPr id="16" name="Group 14"/>
            <p:cNvGrpSpPr/>
            <p:nvPr/>
          </p:nvGrpSpPr>
          <p:grpSpPr>
            <a:xfrm>
              <a:off x="4114800" y="1304925"/>
              <a:ext cx="838200" cy="962025"/>
              <a:chOff x="914400" y="1257300"/>
              <a:chExt cx="838200" cy="962025"/>
            </a:xfrm>
            <a:solidFill>
              <a:srgbClr val="45C1A4"/>
            </a:solidFill>
          </p:grpSpPr>
          <p:sp>
            <p:nvSpPr>
              <p:cNvPr id="59" name="Oval 15"/>
              <p:cNvSpPr/>
              <p:nvPr/>
            </p:nvSpPr>
            <p:spPr>
              <a:xfrm>
                <a:off x="914400" y="1257300"/>
                <a:ext cx="838200" cy="838200"/>
              </a:xfrm>
              <a:prstGeom prst="ellips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0" name="Isosceles Triangle 16"/>
              <p:cNvSpPr/>
              <p:nvPr/>
            </p:nvSpPr>
            <p:spPr>
              <a:xfrm flipV="1">
                <a:off x="1166885" y="1971675"/>
                <a:ext cx="287274" cy="247650"/>
              </a:xfrm>
              <a:prstGeom prst="triangl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7" name="Text Box 10"/>
            <p:cNvSpPr txBox="1">
              <a:spLocks noChangeArrowheads="1"/>
            </p:cNvSpPr>
            <p:nvPr/>
          </p:nvSpPr>
          <p:spPr bwMode="auto">
            <a:xfrm>
              <a:off x="4191000" y="1809750"/>
              <a:ext cx="678180" cy="198486"/>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schemeClr val="bg1"/>
                  </a:solidFill>
                  <a:cs typeface="+mn-ea"/>
                  <a:sym typeface="+mn-lt"/>
                </a:rPr>
                <a:t>35%</a:t>
              </a:r>
              <a:endParaRPr lang="en-US" sz="1050">
                <a:solidFill>
                  <a:schemeClr val="bg1"/>
                </a:solidFill>
                <a:cs typeface="+mn-ea"/>
                <a:sym typeface="+mn-lt"/>
              </a:endParaRPr>
            </a:p>
          </p:txBody>
        </p:sp>
        <p:grpSp>
          <p:nvGrpSpPr>
            <p:cNvPr id="18" name="Group 18"/>
            <p:cNvGrpSpPr/>
            <p:nvPr/>
          </p:nvGrpSpPr>
          <p:grpSpPr>
            <a:xfrm>
              <a:off x="5638800" y="971550"/>
              <a:ext cx="838200" cy="962025"/>
              <a:chOff x="914400" y="1257300"/>
              <a:chExt cx="838200" cy="962025"/>
            </a:xfrm>
            <a:solidFill>
              <a:srgbClr val="45C1A4"/>
            </a:solidFill>
          </p:grpSpPr>
          <p:sp>
            <p:nvSpPr>
              <p:cNvPr id="57" name="Oval 19"/>
              <p:cNvSpPr/>
              <p:nvPr/>
            </p:nvSpPr>
            <p:spPr>
              <a:xfrm>
                <a:off x="914400" y="1257300"/>
                <a:ext cx="838200" cy="838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8" name="Isosceles Triangle 20"/>
              <p:cNvSpPr/>
              <p:nvPr/>
            </p:nvSpPr>
            <p:spPr>
              <a:xfrm flipV="1">
                <a:off x="1189863" y="1971675"/>
                <a:ext cx="287274" cy="24765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9" name="Text Box 10"/>
            <p:cNvSpPr txBox="1">
              <a:spLocks noChangeArrowheads="1"/>
            </p:cNvSpPr>
            <p:nvPr/>
          </p:nvSpPr>
          <p:spPr bwMode="auto">
            <a:xfrm>
              <a:off x="5715000" y="1447800"/>
              <a:ext cx="678180" cy="198486"/>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schemeClr val="bg1"/>
                  </a:solidFill>
                  <a:cs typeface="+mn-ea"/>
                  <a:sym typeface="+mn-lt"/>
                </a:rPr>
                <a:t>50%</a:t>
              </a:r>
              <a:endParaRPr lang="en-US" sz="1050">
                <a:solidFill>
                  <a:schemeClr val="bg1"/>
                </a:solidFill>
                <a:cs typeface="+mn-ea"/>
                <a:sym typeface="+mn-lt"/>
              </a:endParaRPr>
            </a:p>
          </p:txBody>
        </p:sp>
        <p:grpSp>
          <p:nvGrpSpPr>
            <p:cNvPr id="20" name="Group 22"/>
            <p:cNvGrpSpPr/>
            <p:nvPr/>
          </p:nvGrpSpPr>
          <p:grpSpPr>
            <a:xfrm>
              <a:off x="7239000" y="1047750"/>
              <a:ext cx="838200" cy="962025"/>
              <a:chOff x="914400" y="1257300"/>
              <a:chExt cx="838200" cy="962025"/>
            </a:xfrm>
            <a:solidFill>
              <a:srgbClr val="45C1A4"/>
            </a:solidFill>
          </p:grpSpPr>
          <p:sp>
            <p:nvSpPr>
              <p:cNvPr id="52" name="Oval 23"/>
              <p:cNvSpPr/>
              <p:nvPr/>
            </p:nvSpPr>
            <p:spPr>
              <a:xfrm>
                <a:off x="914400" y="1257300"/>
                <a:ext cx="838200" cy="838200"/>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4" name="Isosceles Triangle 24"/>
              <p:cNvSpPr/>
              <p:nvPr/>
            </p:nvSpPr>
            <p:spPr>
              <a:xfrm flipV="1">
                <a:off x="1189863" y="1971675"/>
                <a:ext cx="287274" cy="247650"/>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1" name="Text Box 10"/>
            <p:cNvSpPr txBox="1">
              <a:spLocks noChangeArrowheads="1"/>
            </p:cNvSpPr>
            <p:nvPr/>
          </p:nvSpPr>
          <p:spPr bwMode="auto">
            <a:xfrm>
              <a:off x="7315200" y="1548140"/>
              <a:ext cx="678180" cy="198486"/>
            </a:xfrm>
            <a:prstGeom prst="rect">
              <a:avLst/>
            </a:prstGeom>
            <a:noFill/>
            <a:ln w="9525">
              <a:noFill/>
              <a:miter lim="800000"/>
              <a:headEnd/>
              <a:tailEnd/>
            </a:ln>
          </p:spPr>
          <p:txBody>
            <a:bodyPr wrap="square" lIns="45720" tIns="22860" rIns="45720" bIns="22860">
              <a:spAutoFit/>
            </a:bodyPr>
            <a:lstStyle/>
            <a:p>
              <a:pPr algn="ctr" defTabSz="1088232"/>
              <a:r>
                <a:rPr lang="en-US" sz="1400" b="1">
                  <a:solidFill>
                    <a:schemeClr val="bg1"/>
                  </a:solidFill>
                  <a:cs typeface="+mn-ea"/>
                  <a:sym typeface="+mn-lt"/>
                </a:rPr>
                <a:t>48%</a:t>
              </a:r>
              <a:endParaRPr lang="en-US" sz="1050">
                <a:solidFill>
                  <a:schemeClr val="bg1"/>
                </a:solidFill>
                <a:cs typeface="+mn-ea"/>
                <a:sym typeface="+mn-lt"/>
              </a:endParaRPr>
            </a:p>
          </p:txBody>
        </p:sp>
        <p:sp>
          <p:nvSpPr>
            <p:cNvPr id="22" name="Rectangle 26"/>
            <p:cNvSpPr/>
            <p:nvPr/>
          </p:nvSpPr>
          <p:spPr>
            <a:xfrm>
              <a:off x="533400" y="3959482"/>
              <a:ext cx="8001000" cy="745867"/>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Text Box 7"/>
            <p:cNvSpPr txBox="1">
              <a:spLocks noChangeArrowheads="1"/>
            </p:cNvSpPr>
            <p:nvPr/>
          </p:nvSpPr>
          <p:spPr bwMode="auto">
            <a:xfrm>
              <a:off x="630017" y="4174793"/>
              <a:ext cx="7821339" cy="315242"/>
            </a:xfrm>
            <a:prstGeom prst="rect">
              <a:avLst/>
            </a:prstGeom>
            <a:noFill/>
            <a:ln w="9525">
              <a:noFill/>
              <a:miter lim="800000"/>
              <a:headEnd/>
              <a:tailEnd/>
            </a:ln>
          </p:spPr>
          <p:txBody>
            <a:bodyPr wrap="square" lIns="45720" tIns="22860" rIns="45720" bIns="22860" anchor="ctr">
              <a:spAutoFit/>
            </a:bodyPr>
            <a:lstStyle/>
            <a:p>
              <a:pPr algn="ctr" defTabSz="1088232"/>
              <a:r>
                <a:rPr lang="en-US" sz="1200">
                  <a:solidFill>
                    <a:schemeClr val="bg1"/>
                  </a:solidFill>
                  <a:cs typeface="+mn-ea"/>
                  <a:sym typeface="+mn-lt"/>
                </a:rPr>
                <a:t>Nullam eu </a:t>
              </a:r>
              <a:r>
                <a:rPr lang="en-US" sz="1200" err="1">
                  <a:solidFill>
                    <a:schemeClr val="bg1"/>
                  </a:solidFill>
                  <a:cs typeface="+mn-ea"/>
                  <a:sym typeface="+mn-lt"/>
                </a:rPr>
                <a:t>tempor tempor</a:t>
              </a:r>
              <a:r>
                <a:rPr lang="en-US" sz="1200">
                  <a:solidFill>
                    <a:schemeClr val="bg1"/>
                  </a:solidFill>
                  <a:cs typeface="+mn-ea"/>
                  <a:sym typeface="+mn-lt"/>
                </a:rPr>
                <a:t> </a:t>
              </a:r>
              <a:r>
                <a:rPr lang="en-US" sz="1200" err="1">
                  <a:solidFill>
                    <a:schemeClr val="bg1"/>
                  </a:solidFill>
                  <a:cs typeface="+mn-ea"/>
                  <a:sym typeface="+mn-lt"/>
                </a:rPr>
                <a:t>purus</a:t>
              </a:r>
              <a:r>
                <a:rPr lang="en-US" sz="1200">
                  <a:solidFill>
                    <a:schemeClr val="bg1"/>
                  </a:solidFill>
                  <a:cs typeface="+mn-ea"/>
                  <a:sym typeface="+mn-lt"/>
                </a:rPr>
                <a:t>. </a:t>
              </a:r>
              <a:r>
                <a:rPr lang="en-US" sz="1200" err="1">
                  <a:solidFill>
                    <a:schemeClr val="bg1"/>
                  </a:solidFill>
                  <a:cs typeface="+mn-ea"/>
                  <a:sym typeface="+mn-lt"/>
                </a:rPr>
                <a:t>Nunc</a:t>
              </a:r>
              <a:r>
                <a:rPr lang="en-US" sz="1200">
                  <a:solidFill>
                    <a:schemeClr val="bg1"/>
                  </a:solidFill>
                  <a:cs typeface="+mn-ea"/>
                  <a:sym typeface="+mn-lt"/>
                </a:rPr>
                <a:t> A </a:t>
              </a:r>
              <a:r>
                <a:rPr lang="en-US" sz="1200" err="1">
                  <a:solidFill>
                    <a:schemeClr val="bg1"/>
                  </a:solidFill>
                  <a:cs typeface="+mn-ea"/>
                  <a:sym typeface="+mn-lt"/>
                </a:rPr>
                <a:t>leo</a:t>
              </a:r>
              <a:r>
                <a:rPr lang="en-US" sz="1200">
                  <a:solidFill>
                    <a:schemeClr val="bg1"/>
                  </a:solidFill>
                  <a:cs typeface="+mn-ea"/>
                  <a:sym typeface="+mn-lt"/>
                </a:rPr>
                <a:t> magna, sit </a:t>
              </a:r>
              <a:r>
                <a:rPr lang="en-US" sz="1200" err="1">
                  <a:solidFill>
                    <a:schemeClr val="bg1"/>
                  </a:solidFill>
                  <a:cs typeface="+mn-ea"/>
                  <a:sym typeface="+mn-lt"/>
                </a:rPr>
                <a:t>amet</a:t>
              </a:r>
              <a:r>
                <a:rPr lang="en-US" sz="1200">
                  <a:solidFill>
                    <a:schemeClr val="bg1"/>
                  </a:solidFill>
                  <a:cs typeface="+mn-ea"/>
                  <a:sym typeface="+mn-lt"/>
                </a:rPr>
                <a:t> </a:t>
              </a:r>
              <a:r>
                <a:rPr lang="en-US" sz="1200" err="1">
                  <a:solidFill>
                    <a:schemeClr val="bg1"/>
                  </a:solidFill>
                  <a:cs typeface="+mn-ea"/>
                  <a:sym typeface="+mn-lt"/>
                </a:rPr>
                <a:t>consequat</a:t>
              </a:r>
              <a:r>
                <a:rPr lang="en-US" sz="1200">
                  <a:solidFill>
                    <a:schemeClr val="bg1"/>
                  </a:solidFill>
                  <a:cs typeface="+mn-ea"/>
                  <a:sym typeface="+mn-lt"/>
                </a:rPr>
                <a:t> </a:t>
              </a:r>
              <a:r>
                <a:rPr lang="en-US" sz="1200" err="1">
                  <a:solidFill>
                    <a:schemeClr val="bg1"/>
                  </a:solidFill>
                  <a:cs typeface="+mn-ea"/>
                  <a:sym typeface="+mn-lt"/>
                </a:rPr>
                <a:t>risus</a:t>
              </a:r>
              <a:r>
                <a:rPr lang="en-US" sz="1200">
                  <a:solidFill>
                    <a:schemeClr val="bg1"/>
                  </a:solidFill>
                  <a:cs typeface="+mn-ea"/>
                  <a:sym typeface="+mn-lt"/>
                </a:rPr>
                <a:t>. </a:t>
              </a:r>
              <a:r>
                <a:rPr lang="en-US" sz="1200" err="1">
                  <a:solidFill>
                    <a:schemeClr val="bg1"/>
                  </a:solidFill>
                  <a:cs typeface="+mn-ea"/>
                  <a:sym typeface="+mn-lt"/>
                </a:rPr>
                <a:t>Etiam</a:t>
              </a:r>
              <a:r>
                <a:rPr lang="en-US" sz="1200">
                  <a:solidFill>
                    <a:schemeClr val="bg1"/>
                  </a:solidFill>
                  <a:cs typeface="+mn-ea"/>
                  <a:sym typeface="+mn-lt"/>
                </a:rPr>
                <a:t> </a:t>
              </a:r>
              <a:r>
                <a:rPr lang="en-US" sz="1200" err="1">
                  <a:solidFill>
                    <a:schemeClr val="bg1"/>
                  </a:solidFill>
                  <a:cs typeface="+mn-ea"/>
                  <a:sym typeface="+mn-lt"/>
                </a:rPr>
                <a:t>faucibus</a:t>
              </a:r>
              <a:r>
                <a:rPr lang="en-US" sz="1200">
                  <a:solidFill>
                    <a:schemeClr val="bg1"/>
                  </a:solidFill>
                  <a:cs typeface="+mn-ea"/>
                  <a:sym typeface="+mn-lt"/>
                </a:rPr>
                <a:t> </a:t>
              </a:r>
              <a:r>
                <a:rPr lang="en-US" sz="1200" err="1">
                  <a:solidFill>
                    <a:schemeClr val="bg1"/>
                  </a:solidFill>
                  <a:cs typeface="+mn-ea"/>
                  <a:sym typeface="+mn-lt"/>
                </a:rPr>
                <a:t>tortor</a:t>
              </a:r>
              <a:r>
                <a:rPr lang="en-US" sz="1200">
                  <a:solidFill>
                    <a:schemeClr val="bg1"/>
                  </a:solidFill>
                  <a:cs typeface="+mn-ea"/>
                  <a:sym typeface="+mn-lt"/>
                </a:rPr>
                <a:t> A </a:t>
              </a:r>
              <a:r>
                <a:rPr lang="en-US" sz="1200" err="1">
                  <a:solidFill>
                    <a:schemeClr val="bg1"/>
                  </a:solidFill>
                  <a:cs typeface="+mn-ea"/>
                  <a:sym typeface="+mn-lt"/>
                </a:rPr>
                <a:t>ipsum</a:t>
              </a:r>
              <a:r>
                <a:rPr lang="en-US" sz="1200">
                  <a:solidFill>
                    <a:schemeClr val="bg1"/>
                  </a:solidFill>
                  <a:cs typeface="+mn-ea"/>
                  <a:sym typeface="+mn-lt"/>
                </a:rPr>
                <a:t> </a:t>
              </a:r>
              <a:r>
                <a:rPr lang="en-US" sz="1200" err="1">
                  <a:solidFill>
                    <a:schemeClr val="bg1"/>
                  </a:solidFill>
                  <a:cs typeface="+mn-ea"/>
                  <a:sym typeface="+mn-lt"/>
                </a:rPr>
                <a:t>vehicula</a:t>
              </a:r>
              <a:r>
                <a:rPr lang="en-US" sz="1200">
                  <a:solidFill>
                    <a:schemeClr val="bg1"/>
                  </a:solidFill>
                  <a:cs typeface="+mn-ea"/>
                  <a:sym typeface="+mn-lt"/>
                </a:rPr>
                <a:t> </a:t>
              </a:r>
              <a:r>
                <a:rPr lang="en-US" sz="1200" err="1">
                  <a:solidFill>
                    <a:schemeClr val="bg1"/>
                  </a:solidFill>
                  <a:cs typeface="+mn-ea"/>
                  <a:sym typeface="+mn-lt"/>
                </a:rPr>
                <a:t>Sed</a:t>
              </a:r>
              <a:r>
                <a:rPr lang="en-US" sz="1200">
                  <a:solidFill>
                    <a:schemeClr val="bg1"/>
                  </a:solidFill>
                  <a:cs typeface="+mn-ea"/>
                  <a:sym typeface="+mn-lt"/>
                </a:rPr>
                <a:t> suscipit. Nunc a leo magna, sit amet consequat risus. Nullam eu tempor purus. Nunc a leo magna, sit amet consequat risus. Etiam faucibus tortor a ipsum vehicula sed susciit. </a:t>
              </a:r>
            </a:p>
          </p:txBody>
        </p:sp>
        <p:grpSp>
          <p:nvGrpSpPr>
            <p:cNvPr id="24" name="Group 28"/>
            <p:cNvGrpSpPr/>
            <p:nvPr/>
          </p:nvGrpSpPr>
          <p:grpSpPr>
            <a:xfrm>
              <a:off x="2709081" y="1785611"/>
              <a:ext cx="427650" cy="347990"/>
              <a:chOff x="1550139" y="1314466"/>
              <a:chExt cx="509139" cy="414300"/>
            </a:xfrm>
            <a:solidFill>
              <a:schemeClr val="bg1"/>
            </a:solidFill>
          </p:grpSpPr>
          <p:sp>
            <p:nvSpPr>
              <p:cNvPr id="4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0"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25" name="Group 32"/>
            <p:cNvGrpSpPr/>
            <p:nvPr/>
          </p:nvGrpSpPr>
          <p:grpSpPr>
            <a:xfrm>
              <a:off x="7495409" y="1215609"/>
              <a:ext cx="325383" cy="314291"/>
              <a:chOff x="5099140" y="1309474"/>
              <a:chExt cx="439257" cy="424283"/>
            </a:xfrm>
            <a:solidFill>
              <a:schemeClr val="bg1"/>
            </a:solidFill>
          </p:grpSpPr>
          <p:sp>
            <p:nvSpPr>
              <p:cNvPr id="35"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6"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7"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8"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9"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0"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1"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2"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4"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5"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6"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7"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8"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26" name="Freeform 34"/>
            <p:cNvSpPr>
              <a:spLocks/>
            </p:cNvSpPr>
            <p:nvPr/>
          </p:nvSpPr>
          <p:spPr bwMode="auto">
            <a:xfrm>
              <a:off x="4343400" y="1479282"/>
              <a:ext cx="373842" cy="330468"/>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27" name="Group 53"/>
            <p:cNvGrpSpPr/>
            <p:nvPr/>
          </p:nvGrpSpPr>
          <p:grpSpPr>
            <a:xfrm>
              <a:off x="1125102" y="1193117"/>
              <a:ext cx="416796" cy="259561"/>
              <a:chOff x="2942785" y="3296116"/>
              <a:chExt cx="416796" cy="259561"/>
            </a:xfrm>
            <a:solidFill>
              <a:schemeClr val="bg1"/>
            </a:solidFill>
          </p:grpSpPr>
          <p:sp>
            <p:nvSpPr>
              <p:cNvPr id="32"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3"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4"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28" name="Group 57"/>
            <p:cNvGrpSpPr/>
            <p:nvPr/>
          </p:nvGrpSpPr>
          <p:grpSpPr>
            <a:xfrm>
              <a:off x="5888728" y="1075929"/>
              <a:ext cx="312809" cy="352821"/>
              <a:chOff x="5513440" y="1766202"/>
              <a:chExt cx="429274" cy="484183"/>
            </a:xfrm>
            <a:solidFill>
              <a:schemeClr val="bg1"/>
            </a:solidFill>
          </p:grpSpPr>
          <p:sp>
            <p:nvSpPr>
              <p:cNvPr id="29" name="Freeform 147"/>
              <p:cNvSpPr>
                <a:spLocks/>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0"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1" name="Freeform 149"/>
              <p:cNvSpPr>
                <a:spLocks/>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spTree>
    <p:extLst>
      <p:ext uri="{BB962C8B-B14F-4D97-AF65-F5344CB8AC3E}">
        <p14:creationId xmlns:p14="http://schemas.microsoft.com/office/powerpoint/2010/main" val="32785462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8" name="组合 17"/>
            <p:cNvGrpSpPr/>
            <p:nvPr/>
          </p:nvGrpSpPr>
          <p:grpSpPr>
            <a:xfrm rot="261309" flipV="1">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9" name="组合 18"/>
            <p:cNvGrpSpPr/>
            <p:nvPr/>
          </p:nvGrpSpPr>
          <p:grpSpPr>
            <a:xfrm rot="261309" flipV="1">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29" name="组合 28"/>
            <p:cNvGrpSpPr/>
            <p:nvPr/>
          </p:nvGrpSpPr>
          <p:grpSpPr>
            <a:xfrm rot="19296417" flipV="1">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0" name="组合 29"/>
            <p:cNvGrpSpPr/>
            <p:nvPr/>
          </p:nvGrpSpPr>
          <p:grpSpPr>
            <a:xfrm rot="1805275" flipV="1">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1" name="组合 30"/>
            <p:cNvGrpSpPr/>
            <p:nvPr/>
          </p:nvGrpSpPr>
          <p:grpSpPr>
            <a:xfrm rot="1805275" flipV="1">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2" name="组合 31"/>
            <p:cNvGrpSpPr/>
            <p:nvPr/>
          </p:nvGrpSpPr>
          <p:grpSpPr>
            <a:xfrm rot="1805275" flipV="1">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2" name="组合 51"/>
            <p:cNvGrpSpPr/>
            <p:nvPr/>
          </p:nvGrpSpPr>
          <p:grpSpPr>
            <a:xfrm rot="261309" flipV="1">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101" name="组合 100"/>
          <p:cNvGrpSpPr/>
          <p:nvPr/>
        </p:nvGrpSpPr>
        <p:grpSpPr>
          <a:xfrm>
            <a:off x="5906604" y="2254628"/>
            <a:ext cx="4339650" cy="2082365"/>
            <a:chOff x="4707301" y="2805829"/>
            <a:chExt cx="4339650" cy="2082365"/>
          </a:xfrm>
        </p:grpSpPr>
        <p:sp>
          <p:nvSpPr>
            <p:cNvPr id="102" name="矩形 101"/>
            <p:cNvSpPr/>
            <p:nvPr/>
          </p:nvSpPr>
          <p:spPr>
            <a:xfrm>
              <a:off x="4707301" y="2805829"/>
              <a:ext cx="4339650" cy="923330"/>
            </a:xfrm>
            <a:prstGeom prst="rect">
              <a:avLst/>
            </a:prstGeom>
          </p:spPr>
          <p:txBody>
            <a:bodyPr wrap="none">
              <a:spAutoFit/>
            </a:bodyPr>
            <a:lstStyle/>
            <a:p>
              <a:r>
                <a:rPr kumimoji="1" lang="zh-CN" altLang="en-US" sz="5200" b="1" dirty="0">
                  <a:solidFill>
                    <a:schemeClr val="bg1"/>
                  </a:solidFill>
                  <a:cs typeface="+mn-ea"/>
                  <a:sym typeface="+mn-lt"/>
                </a:rPr>
                <a:t>Add your title</a:t>
              </a:r>
            </a:p>
          </p:txBody>
        </p:sp>
        <p:sp>
          <p:nvSpPr>
            <p:cNvPr id="103" name="矩形 102"/>
            <p:cNvSpPr/>
            <p:nvPr/>
          </p:nvSpPr>
          <p:spPr>
            <a:xfrm>
              <a:off x="4738330" y="3729159"/>
              <a:ext cx="4192020" cy="1159035"/>
            </a:xfrm>
            <a:prstGeom prst="rect">
              <a:avLst/>
            </a:prstGeom>
          </p:spPr>
          <p:txBody>
            <a:bodyPr wrap="square">
              <a:spAutoFit/>
            </a:bodyPr>
            <a:lstStyle/>
            <a:p>
              <a:pPr>
                <a:lnSpc>
                  <a:spcPct val="130000"/>
                </a:lnSpc>
              </a:pPr>
              <a:r>
                <a:rPr lang="zh-CN" altLang="en-US" sz="1333" dirty="0">
                  <a:solidFill>
                    <a:schemeClr val="bg1"/>
                  </a:solidFill>
                  <a:cs typeface="+mn-ea"/>
                  <a:sym typeface="+mn-lt"/>
                </a:rPr>
                <a:t>Click here to add text content, such as keywords, some brief introductions, and more. Click here to add text content, such as keywords, some brief introductions, and more. Click here to add text content, such as keywords, some brief introductions, and more.</a:t>
              </a:r>
              <a:endParaRPr lang="en-US" altLang="zh-CN" sz="1333" dirty="0">
                <a:solidFill>
                  <a:schemeClr val="bg1"/>
                </a:solidFill>
                <a:cs typeface="+mn-ea"/>
                <a:sym typeface="+mn-lt"/>
              </a:endParaRP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rot="19538691" flipH="1">
                <a:off x="4623648" y="738753"/>
                <a:ext cx="2789456" cy="278945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64" name="圆角矩形 6"/>
              <p:cNvSpPr>
                <a:spLocks noChangeAspect="1"/>
              </p:cNvSpPr>
              <p:nvPr/>
            </p:nvSpPr>
            <p:spPr>
              <a:xfrm rot="18638691" flipH="1">
                <a:off x="4657870" y="772972"/>
                <a:ext cx="2721014" cy="272101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62" name="Title 1"/>
            <p:cNvSpPr txBox="1">
              <a:spLocks/>
            </p:cNvSpPr>
            <p:nvPr/>
          </p:nvSpPr>
          <p:spPr>
            <a:xfrm>
              <a:off x="4442123" y="1221150"/>
              <a:ext cx="3922258" cy="1062620"/>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00B0F0"/>
                  </a:solidFill>
                  <a:latin typeface="+mn-lt"/>
                  <a:ea typeface="+mn-ea"/>
                  <a:cs typeface="+mn-ea"/>
                  <a:sym typeface="+mn-lt"/>
                </a:rPr>
                <a:t>0</a:t>
              </a:r>
              <a:r>
                <a:rPr lang="en-US" altLang="zh-CN" sz="5400" dirty="0">
                  <a:solidFill>
                    <a:srgbClr val="49C1AD"/>
                  </a:solidFill>
                  <a:latin typeface="+mn-lt"/>
                  <a:ea typeface="+mn-ea"/>
                  <a:cs typeface="+mn-ea"/>
                  <a:sym typeface="+mn-lt"/>
                </a:rPr>
                <a:t>4</a:t>
              </a:r>
              <a:endParaRPr lang="id-ID" sz="5400" dirty="0">
                <a:solidFill>
                  <a:srgbClr val="49C1AD"/>
                </a:solidFill>
                <a:latin typeface="+mn-lt"/>
                <a:ea typeface="+mn-ea"/>
                <a:cs typeface="+mn-ea"/>
                <a:sym typeface="+mn-lt"/>
              </a:endParaRPr>
            </a:p>
          </p:txBody>
        </p:sp>
      </p:grpSp>
    </p:spTree>
    <p:extLst>
      <p:ext uri="{BB962C8B-B14F-4D97-AF65-F5344CB8AC3E}">
        <p14:creationId xmlns:p14="http://schemas.microsoft.com/office/powerpoint/2010/main" val="128642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750" fill="hold"/>
                                        <p:tgtEl>
                                          <p:spTgt spid="49"/>
                                        </p:tgtEl>
                                        <p:attrNameLst>
                                          <p:attrName>ppt_x</p:attrName>
                                        </p:attrNameLst>
                                      </p:cBhvr>
                                      <p:tavLst>
                                        <p:tav tm="0">
                                          <p:val>
                                            <p:strVal val="1+#ppt_w/2"/>
                                          </p:val>
                                        </p:tav>
                                        <p:tav tm="100000">
                                          <p:val>
                                            <p:strVal val="#ppt_x"/>
                                          </p:val>
                                        </p:tav>
                                      </p:tavLst>
                                    </p:anim>
                                    <p:anim calcmode="lin" valueType="num">
                                      <p:cBhvr additive="base">
                                        <p:cTn id="17" dur="7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5"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500"/>
                                        <p:tgtEl>
                                          <p:spTgt spid="60"/>
                                        </p:tgtEl>
                                      </p:cBhvr>
                                    </p:animEffect>
                                    <p:anim calcmode="lin" valueType="num">
                                      <p:cBhvr>
                                        <p:cTn id="22" dur="1500" fill="hold"/>
                                        <p:tgtEl>
                                          <p:spTgt spid="60"/>
                                        </p:tgtEl>
                                        <p:attrNameLst>
                                          <p:attrName>ppt_w</p:attrName>
                                        </p:attrNameLst>
                                      </p:cBhvr>
                                      <p:tavLst>
                                        <p:tav tm="0" fmla="#ppt_w*sin(2.5*pi*$)">
                                          <p:val>
                                            <p:fltVal val="0"/>
                                          </p:val>
                                        </p:tav>
                                        <p:tav tm="100000">
                                          <p:val>
                                            <p:fltVal val="1"/>
                                          </p:val>
                                        </p:tav>
                                      </p:tavLst>
                                    </p:anim>
                                    <p:anim calcmode="lin" valueType="num">
                                      <p:cBhvr>
                                        <p:cTn id="23" dur="1500" fill="hold"/>
                                        <p:tgtEl>
                                          <p:spTgt spid="60"/>
                                        </p:tgtEl>
                                        <p:attrNameLst>
                                          <p:attrName>ppt_h</p:attrName>
                                        </p:attrNameLst>
                                      </p:cBhvr>
                                      <p:tavLst>
                                        <p:tav tm="0">
                                          <p:val>
                                            <p:strVal val="#ppt_h"/>
                                          </p:val>
                                        </p:tav>
                                        <p:tav tm="100000">
                                          <p:val>
                                            <p:strVal val="#ppt_h"/>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left)">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108554" cy="718654"/>
              <a:chOff x="465853" y="302881"/>
              <a:chExt cx="4108554" cy="718654"/>
            </a:xfrm>
          </p:grpSpPr>
          <p:sp>
            <p:nvSpPr>
              <p:cNvPr id="55" name="TextBox 20"/>
              <p:cNvSpPr txBox="1"/>
              <p:nvPr/>
            </p:nvSpPr>
            <p:spPr>
              <a:xfrm>
                <a:off x="465853" y="302881"/>
                <a:ext cx="4108554"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p:nvGrpSpPr>
        <p:grpSpPr>
          <a:xfrm flipH="1">
            <a:off x="273980" y="2309400"/>
            <a:ext cx="11687058" cy="3589533"/>
            <a:chOff x="247824" y="2320550"/>
            <a:chExt cx="11687058" cy="3589533"/>
          </a:xfrm>
        </p:grpSpPr>
        <p:cxnSp>
          <p:nvCxnSpPr>
            <p:cNvPr id="8" name="直接连接符 7"/>
            <p:cNvCxnSpPr/>
            <p:nvPr/>
          </p:nvCxnSpPr>
          <p:spPr>
            <a:xfrm rot="5400000">
              <a:off x="1966578" y="4124489"/>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11 Rectángulo"/>
            <p:cNvSpPr/>
            <p:nvPr/>
          </p:nvSpPr>
          <p:spPr>
            <a:xfrm>
              <a:off x="247824" y="2338894"/>
              <a:ext cx="3164004" cy="1261824"/>
            </a:xfrm>
            <a:prstGeom prst="rect">
              <a:avLst/>
            </a:prstGeom>
            <a:solidFill>
              <a:srgbClr val="49C1AD"/>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sz="2100" kern="0" dirty="0">
                  <a:solidFill>
                    <a:schemeClr val="bg1"/>
                  </a:solidFill>
                  <a:latin typeface="+mn-lt"/>
                  <a:cs typeface="+mn-ea"/>
                  <a:sym typeface="+mn-lt"/>
                </a:rPr>
                <a:t>Add a title</a:t>
              </a:r>
              <a:endParaRPr lang="en-US" altLang="zh-CN" sz="2100" kern="0" dirty="0">
                <a:solidFill>
                  <a:schemeClr val="bg1"/>
                </a:solidFill>
                <a:latin typeface="+mn-lt"/>
                <a:cs typeface="+mn-ea"/>
                <a:sym typeface="+mn-lt"/>
              </a:endParaRPr>
            </a:p>
            <a:p>
              <a:pPr algn="ctr" fontAlgn="base">
                <a:spcBef>
                  <a:spcPct val="0"/>
                </a:spcBef>
                <a:spcAft>
                  <a:spcPct val="0"/>
                </a:spcAft>
                <a:defRPr/>
              </a:pPr>
              <a:r>
                <a:rPr lang="zh-CN" altLang="en-US" sz="1400" kern="0" dirty="0">
                  <a:solidFill>
                    <a:schemeClr val="bg1"/>
                  </a:solidFill>
                  <a:latin typeface="+mn-lt"/>
                  <a:cs typeface="+mn-ea"/>
                  <a:sym typeface="+mn-lt"/>
                </a:rPr>
                <a:t>Click here to add text</a:t>
              </a:r>
              <a:endParaRPr lang="en-US" altLang="zh-CN" sz="1400" kern="0" dirty="0">
                <a:solidFill>
                  <a:schemeClr val="bg1"/>
                </a:solidFill>
                <a:latin typeface="+mn-lt"/>
                <a:cs typeface="+mn-ea"/>
                <a:sym typeface="+mn-lt"/>
              </a:endParaRPr>
            </a:p>
          </p:txBody>
        </p:sp>
        <p:grpSp>
          <p:nvGrpSpPr>
            <p:cNvPr id="10" name="组合 9"/>
            <p:cNvGrpSpPr/>
            <p:nvPr/>
          </p:nvGrpSpPr>
          <p:grpSpPr>
            <a:xfrm>
              <a:off x="571209" y="3939823"/>
              <a:ext cx="2921752" cy="1951917"/>
              <a:chOff x="745808" y="2642367"/>
              <a:chExt cx="2191599" cy="1463600"/>
            </a:xfrm>
          </p:grpSpPr>
          <p:sp>
            <p:nvSpPr>
              <p:cNvPr id="11" name="矩形 10"/>
              <p:cNvSpPr/>
              <p:nvPr/>
            </p:nvSpPr>
            <p:spPr>
              <a:xfrm>
                <a:off x="2081209" y="2642367"/>
                <a:ext cx="831105" cy="276935"/>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bg1">
                        <a:lumMod val="50000"/>
                      </a:schemeClr>
                    </a:solidFill>
                    <a:cs typeface="+mn-ea"/>
                    <a:sym typeface="+mn-lt"/>
                  </a:rPr>
                  <a:t>Add a title</a:t>
                </a:r>
                <a:endParaRPr lang="en-US" altLang="zh-CN" kern="0" dirty="0">
                  <a:solidFill>
                    <a:schemeClr val="bg1">
                      <a:lumMod val="50000"/>
                    </a:schemeClr>
                  </a:solidFill>
                  <a:cs typeface="+mn-ea"/>
                  <a:sym typeface="+mn-lt"/>
                </a:endParaRPr>
              </a:p>
            </p:txBody>
          </p:sp>
          <p:sp>
            <p:nvSpPr>
              <p:cNvPr id="14" name="矩形 13"/>
              <p:cNvSpPr/>
              <p:nvPr/>
            </p:nvSpPr>
            <p:spPr>
              <a:xfrm>
                <a:off x="745808" y="2905916"/>
                <a:ext cx="2191599" cy="1200051"/>
              </a:xfrm>
              <a:prstGeom prst="rect">
                <a:avLst/>
              </a:prstGeom>
            </p:spPr>
            <p:txBody>
              <a:bodyPr wrap="square">
                <a:spAutoFit/>
              </a:bodyPr>
              <a:lstStyle/>
              <a:p>
                <a:r>
                  <a:rPr lang="zh-CN" altLang="en-US" sz="1400" dirty="0">
                    <a:solidFill>
                      <a:schemeClr val="bg1">
                        <a:lumMod val="50000"/>
                      </a:schemeClr>
                    </a:solidFill>
                    <a:cs typeface="+mn-ea"/>
                    <a:sym typeface="+mn-lt"/>
                  </a:rPr>
                  <a:t>Click here to add a text description, you can paste it in this text box by copying it, and choose to keep only the text.</a:t>
                </a:r>
                <a:endParaRPr lang="en-US" altLang="zh-CN" sz="1400" dirty="0">
                  <a:solidFill>
                    <a:schemeClr val="bg1">
                      <a:lumMod val="50000"/>
                    </a:schemeClr>
                  </a:solidFill>
                  <a:cs typeface="+mn-ea"/>
                  <a:sym typeface="+mn-lt"/>
                </a:endParaRPr>
              </a:p>
              <a:p>
                <a:endParaRPr lang="en-US" altLang="zh-CN" sz="1400" dirty="0">
                  <a:solidFill>
                    <a:schemeClr val="bg1">
                      <a:lumMod val="50000"/>
                    </a:schemeClr>
                  </a:solidFill>
                  <a:cs typeface="+mn-ea"/>
                  <a:sym typeface="+mn-lt"/>
                </a:endParaRPr>
              </a:p>
              <a:p>
                <a:r>
                  <a:rPr lang="zh-CN" altLang="en-US" sz="1400" dirty="0">
                    <a:solidFill>
                      <a:schemeClr val="bg1">
                        <a:lumMod val="50000"/>
                      </a:schemeClr>
                    </a:solidFill>
                    <a:cs typeface="+mn-ea"/>
                    <a:sym typeface="+mn-lt"/>
                  </a:rPr>
                  <a:t>Click here to add a text description, you can paste it in this text box by copying it, and choose to keep only the text.</a:t>
                </a:r>
              </a:p>
            </p:txBody>
          </p:sp>
        </p:grpSp>
        <p:sp>
          <p:nvSpPr>
            <p:cNvPr id="15" name="矩形 14"/>
            <p:cNvSpPr/>
            <p:nvPr/>
          </p:nvSpPr>
          <p:spPr>
            <a:xfrm>
              <a:off x="4036762" y="2320550"/>
              <a:ext cx="3905982" cy="357119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8028900" y="2320550"/>
              <a:ext cx="3905982" cy="357119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4889764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169104" cy="718654"/>
              <a:chOff x="465853" y="302881"/>
              <a:chExt cx="4169104" cy="718654"/>
            </a:xfrm>
          </p:grpSpPr>
          <p:sp>
            <p:nvSpPr>
              <p:cNvPr id="55" name="TextBox 20"/>
              <p:cNvSpPr txBox="1"/>
              <p:nvPr/>
            </p:nvSpPr>
            <p:spPr>
              <a:xfrm>
                <a:off x="465853" y="302881"/>
                <a:ext cx="4169104"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1614221" y="1628078"/>
            <a:ext cx="8982561" cy="306658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cs typeface="+mn-ea"/>
              <a:sym typeface="+mn-lt"/>
            </a:endParaRPr>
          </a:p>
        </p:txBody>
      </p:sp>
      <p:sp>
        <p:nvSpPr>
          <p:cNvPr id="16" name="矩形 15"/>
          <p:cNvSpPr/>
          <p:nvPr/>
        </p:nvSpPr>
        <p:spPr>
          <a:xfrm>
            <a:off x="1614221" y="5608615"/>
            <a:ext cx="8982561" cy="853619"/>
          </a:xfrm>
          <a:prstGeom prst="rect">
            <a:avLst/>
          </a:prstGeom>
          <a:solidFill>
            <a:srgbClr val="49C1AD"/>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sp>
        <p:nvSpPr>
          <p:cNvPr id="17" name="文本框 5"/>
          <p:cNvSpPr txBox="1"/>
          <p:nvPr/>
        </p:nvSpPr>
        <p:spPr>
          <a:xfrm>
            <a:off x="1614221" y="4542711"/>
            <a:ext cx="8865325" cy="1183463"/>
          </a:xfrm>
          <a:prstGeom prst="rect">
            <a:avLst/>
          </a:prstGeom>
          <a:noFill/>
        </p:spPr>
        <p:txBody>
          <a:bodyPr wrap="square" lIns="91438" tIns="45719" rIns="91438" bIns="45719" rtlCol="0">
            <a:spAutoFit/>
          </a:bodyPr>
          <a:lstStyle/>
          <a:p>
            <a:pPr defTabSz="457189">
              <a:lnSpc>
                <a:spcPct val="130000"/>
              </a:lnSpc>
            </a:pPr>
            <a:endParaRPr lang="en-US" altLang="zh-CN" sz="1400" dirty="0">
              <a:solidFill>
                <a:schemeClr val="bg1">
                  <a:lumMod val="50000"/>
                </a:schemeClr>
              </a:solidFill>
              <a:cs typeface="+mn-ea"/>
              <a:sym typeface="+mn-lt"/>
            </a:endParaRPr>
          </a:p>
          <a:p>
            <a:pPr defTabSz="457189">
              <a:lnSpc>
                <a:spcPct val="130000"/>
              </a:lnSpc>
            </a:pPr>
            <a:r>
              <a:rPr lang="zh-CN" altLang="en-US" sz="1400" dirty="0">
                <a:solidFill>
                  <a:schemeClr val="bg1">
                    <a:lumMod val="50000"/>
                  </a:schemeClr>
                </a:solidFill>
                <a:cs typeface="+mn-ea"/>
                <a:sym typeface="+mn-lt"/>
              </a:rPr>
              <a:t>Title numbers, etc., can be changed by clicking and re-entering, and fonts, font sizes, colors, leadings, and so on can be modified in the top Start panel.</a:t>
            </a:r>
          </a:p>
          <a:p>
            <a:pPr defTabSz="457189">
              <a:lnSpc>
                <a:spcPct val="130000"/>
              </a:lnSpc>
            </a:pPr>
            <a:endParaRPr lang="zh-CN" altLang="en-US" sz="1400" dirty="0">
              <a:solidFill>
                <a:schemeClr val="bg1">
                  <a:lumMod val="50000"/>
                </a:schemeClr>
              </a:solidFill>
              <a:cs typeface="+mn-ea"/>
              <a:sym typeface="+mn-lt"/>
            </a:endParaRPr>
          </a:p>
        </p:txBody>
      </p:sp>
      <p:sp>
        <p:nvSpPr>
          <p:cNvPr id="18" name="文本框 6"/>
          <p:cNvSpPr txBox="1"/>
          <p:nvPr/>
        </p:nvSpPr>
        <p:spPr>
          <a:xfrm>
            <a:off x="1788202" y="5608615"/>
            <a:ext cx="8691344" cy="548481"/>
          </a:xfrm>
          <a:prstGeom prst="rect">
            <a:avLst/>
          </a:prstGeom>
          <a:noFill/>
        </p:spPr>
        <p:txBody>
          <a:bodyPr wrap="square" lIns="91438" tIns="45719" rIns="91438" bIns="45719" rtlCol="0">
            <a:spAutoFit/>
          </a:bodyPr>
          <a:lstStyle/>
          <a:p>
            <a:pPr defTabSz="457189">
              <a:lnSpc>
                <a:spcPct val="130000"/>
              </a:lnSpc>
            </a:pPr>
            <a:r>
              <a:rPr lang="zh-CN" altLang="en-US" sz="1200" b="1" dirty="0">
                <a:solidFill>
                  <a:srgbClr val="FFFFFF"/>
                </a:solidFill>
                <a:cs typeface="+mn-ea"/>
                <a:sym typeface="+mn-lt"/>
              </a:rPr>
              <a:t>Title numbers, etc., can be changed by clicking and re-entering, and fonts, font sizes, colors, leadings, and so on can be modified in the top Start panel. Suggested body</a:t>
            </a:r>
            <a:r>
              <a:rPr lang="en-US" altLang="zh-CN" sz="1200" b="1" dirty="0">
                <a:solidFill>
                  <a:srgbClr val="FFFFFF"/>
                </a:solidFill>
                <a:cs typeface="+mn-ea"/>
                <a:sym typeface="+mn-lt"/>
              </a:rPr>
              <a:t>12</a:t>
            </a:r>
            <a:r>
              <a:rPr lang="zh-CN" altLang="en-US" sz="1200" b="1" dirty="0">
                <a:solidFill>
                  <a:srgbClr val="FFFFFF"/>
                </a:solidFill>
                <a:cs typeface="+mn-ea"/>
                <a:sym typeface="+mn-lt"/>
              </a:rPr>
              <a:t>Number,</a:t>
            </a:r>
            <a:r>
              <a:rPr lang="en-US" altLang="zh-CN" sz="1200" b="1" dirty="0">
                <a:solidFill>
                  <a:srgbClr val="FFFFFF"/>
                </a:solidFill>
                <a:cs typeface="+mn-ea"/>
                <a:sym typeface="+mn-lt"/>
              </a:rPr>
              <a:t>1.3</a:t>
            </a:r>
            <a:r>
              <a:rPr lang="zh-CN" altLang="en-US" sz="1200" b="1" dirty="0">
                <a:solidFill>
                  <a:srgbClr val="FFFFFF"/>
                </a:solidFill>
                <a:cs typeface="+mn-ea"/>
                <a:sym typeface="+mn-lt"/>
              </a:rPr>
              <a:t>Double word spacing. Fonts, font sizes, and colors can be used in the Start panel at the top.</a:t>
            </a:r>
          </a:p>
        </p:txBody>
      </p:sp>
    </p:spTree>
    <p:extLst>
      <p:ext uri="{BB962C8B-B14F-4D97-AF65-F5344CB8AC3E}">
        <p14:creationId xmlns:p14="http://schemas.microsoft.com/office/powerpoint/2010/main" val="265480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anim calcmode="lin" valueType="num">
                                      <p:cBhvr>
                                        <p:cTn id="18" dur="250" fill="hold"/>
                                        <p:tgtEl>
                                          <p:spTgt spid="16"/>
                                        </p:tgtEl>
                                        <p:attrNameLst>
                                          <p:attrName>ppt_x</p:attrName>
                                        </p:attrNameLst>
                                      </p:cBhvr>
                                      <p:tavLst>
                                        <p:tav tm="0">
                                          <p:val>
                                            <p:strVal val="#ppt_x"/>
                                          </p:val>
                                        </p:tav>
                                        <p:tav tm="100000">
                                          <p:val>
                                            <p:strVal val="#ppt_x"/>
                                          </p:val>
                                        </p:tav>
                                      </p:tavLst>
                                    </p:anim>
                                    <p:anim calcmode="lin" valueType="num">
                                      <p:cBhvr>
                                        <p:cTn id="19" dur="25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anim calcmode="lin" valueType="num">
                                      <p:cBhvr>
                                        <p:cTn id="24" dur="250" fill="hold"/>
                                        <p:tgtEl>
                                          <p:spTgt spid="17"/>
                                        </p:tgtEl>
                                        <p:attrNameLst>
                                          <p:attrName>ppt_x</p:attrName>
                                        </p:attrNameLst>
                                      </p:cBhvr>
                                      <p:tavLst>
                                        <p:tav tm="0">
                                          <p:val>
                                            <p:strVal val="#ppt_x"/>
                                          </p:val>
                                        </p:tav>
                                        <p:tav tm="100000">
                                          <p:val>
                                            <p:strVal val="#ppt_x"/>
                                          </p:val>
                                        </p:tav>
                                      </p:tavLst>
                                    </p:anim>
                                    <p:anim calcmode="lin" valueType="num">
                                      <p:cBhvr>
                                        <p:cTn id="25" dur="25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50"/>
                                        <p:tgtEl>
                                          <p:spTgt spid="18"/>
                                        </p:tgtEl>
                                      </p:cBhvr>
                                    </p:animEffect>
                                    <p:anim calcmode="lin" valueType="num">
                                      <p:cBhvr>
                                        <p:cTn id="30" dur="250" fill="hold"/>
                                        <p:tgtEl>
                                          <p:spTgt spid="18"/>
                                        </p:tgtEl>
                                        <p:attrNameLst>
                                          <p:attrName>ppt_x</p:attrName>
                                        </p:attrNameLst>
                                      </p:cBhvr>
                                      <p:tavLst>
                                        <p:tav tm="0">
                                          <p:val>
                                            <p:strVal val="#ppt_x"/>
                                          </p:val>
                                        </p:tav>
                                        <p:tav tm="100000">
                                          <p:val>
                                            <p:strVal val="#ppt_x"/>
                                          </p:val>
                                        </p:tav>
                                      </p:tavLst>
                                    </p:anim>
                                    <p:anim calcmode="lin" valueType="num">
                                      <p:cBhvr>
                                        <p:cTn id="31"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570320" cy="718654"/>
              <a:chOff x="465853" y="302881"/>
              <a:chExt cx="4570320" cy="718654"/>
            </a:xfrm>
          </p:grpSpPr>
          <p:sp>
            <p:nvSpPr>
              <p:cNvPr id="55" name="TextBox 20"/>
              <p:cNvSpPr txBox="1"/>
              <p:nvPr/>
            </p:nvSpPr>
            <p:spPr>
              <a:xfrm>
                <a:off x="465853" y="302881"/>
                <a:ext cx="4570320"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48"/>
          <p:cNvGrpSpPr/>
          <p:nvPr/>
        </p:nvGrpSpPr>
        <p:grpSpPr>
          <a:xfrm>
            <a:off x="940484" y="2224832"/>
            <a:ext cx="2228850" cy="2232025"/>
            <a:chOff x="0" y="0"/>
            <a:chExt cx="2227424" cy="2232424"/>
          </a:xfrm>
        </p:grpSpPr>
        <p:grpSp>
          <p:nvGrpSpPr>
            <p:cNvPr id="9" name="组合 49"/>
            <p:cNvGrpSpPr/>
            <p:nvPr/>
          </p:nvGrpSpPr>
          <p:grpSpPr>
            <a:xfrm>
              <a:off x="0" y="0"/>
              <a:ext cx="2227424" cy="2232424"/>
              <a:chOff x="0" y="0"/>
              <a:chExt cx="2373418" cy="2378746"/>
            </a:xfrm>
          </p:grpSpPr>
          <p:sp>
            <p:nvSpPr>
              <p:cNvPr id="14" name="椭圆 53"/>
              <p:cNvSpPr/>
              <p:nvPr/>
            </p:nvSpPr>
            <p:spPr>
              <a:xfrm>
                <a:off x="107407" y="110071"/>
                <a:ext cx="2158604" cy="2158604"/>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cs typeface="+mn-ea"/>
                  <a:sym typeface="+mn-lt"/>
                </a:endParaRPr>
              </a:p>
            </p:txBody>
          </p:sp>
          <p:sp>
            <p:nvSpPr>
              <p:cNvPr id="15" name="椭圆 1"/>
              <p:cNvSpPr/>
              <p:nvPr/>
            </p:nvSpPr>
            <p:spPr>
              <a:xfrm>
                <a:off x="0" y="0"/>
                <a:ext cx="2373418" cy="2378746"/>
              </a:xfrm>
              <a:custGeom>
                <a:avLst/>
                <a:gdLst>
                  <a:gd name="txL" fmla="*/ 0 w 2373418"/>
                  <a:gd name="txT" fmla="*/ 0 h 2378746"/>
                  <a:gd name="txR" fmla="*/ 2373418 w 2373418"/>
                  <a:gd name="txB" fmla="*/ 2378746 h 2378746"/>
                </a:gdLst>
                <a:ahLst/>
                <a:cxnLst>
                  <a:cxn ang="0">
                    <a:pos x="1189373" y="0"/>
                  </a:cxn>
                  <a:cxn ang="0">
                    <a:pos x="1189373" y="287688"/>
                  </a:cxn>
                  <a:cxn ang="0">
                    <a:pos x="287688" y="1189373"/>
                  </a:cxn>
                  <a:cxn ang="0">
                    <a:pos x="1189373" y="2091058"/>
                  </a:cxn>
                  <a:cxn ang="0">
                    <a:pos x="2084369" y="1294891"/>
                  </a:cxn>
                  <a:cxn ang="0">
                    <a:pos x="2373418" y="1294891"/>
                  </a:cxn>
                  <a:cxn ang="0">
                    <a:pos x="1189373" y="2378746"/>
                  </a:cxn>
                  <a:cxn ang="0">
                    <a:pos x="0" y="1189373"/>
                  </a:cxn>
                  <a:cxn ang="0">
                    <a:pos x="1189373" y="0"/>
                  </a:cxn>
                </a:cxnLst>
                <a:rect l="txL" t="txT" r="txR" b="tx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00B0F0"/>
              </a:solidFill>
              <a:ln w="9525">
                <a:noFill/>
              </a:ln>
            </p:spPr>
            <p:txBody>
              <a:bodyPr/>
              <a:lstStyle/>
              <a:p>
                <a:endParaRPr lang="zh-CN" altLang="en-US">
                  <a:solidFill>
                    <a:schemeClr val="bg1">
                      <a:lumMod val="50000"/>
                    </a:schemeClr>
                  </a:solidFill>
                  <a:cs typeface="+mn-ea"/>
                  <a:sym typeface="+mn-lt"/>
                </a:endParaRPr>
              </a:p>
            </p:txBody>
          </p:sp>
        </p:grpSp>
        <p:sp>
          <p:nvSpPr>
            <p:cNvPr id="10" name="TextBox 50"/>
            <p:cNvSpPr/>
            <p:nvPr/>
          </p:nvSpPr>
          <p:spPr>
            <a:xfrm>
              <a:off x="783728" y="668147"/>
              <a:ext cx="820534" cy="461748"/>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cs typeface="+mn-ea"/>
                  <a:sym typeface="+mn-lt"/>
                </a:rPr>
                <a:t>76%</a:t>
              </a:r>
              <a:endParaRPr lang="zh-CN" altLang="en-US" sz="2400" dirty="0">
                <a:solidFill>
                  <a:schemeClr val="bg1">
                    <a:lumMod val="50000"/>
                  </a:schemeClr>
                </a:solidFill>
                <a:cs typeface="+mn-ea"/>
                <a:sym typeface="+mn-lt"/>
              </a:endParaRPr>
            </a:p>
          </p:txBody>
        </p:sp>
        <p:sp>
          <p:nvSpPr>
            <p:cNvPr id="11" name="TextBox 51"/>
            <p:cNvSpPr/>
            <p:nvPr/>
          </p:nvSpPr>
          <p:spPr>
            <a:xfrm>
              <a:off x="581351" y="1112306"/>
              <a:ext cx="1210589"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Add a title</a:t>
              </a:r>
            </a:p>
          </p:txBody>
        </p:sp>
      </p:grpSp>
      <p:grpSp>
        <p:nvGrpSpPr>
          <p:cNvPr id="16" name="组合 54"/>
          <p:cNvGrpSpPr/>
          <p:nvPr/>
        </p:nvGrpSpPr>
        <p:grpSpPr>
          <a:xfrm>
            <a:off x="945247" y="4533057"/>
            <a:ext cx="2224087" cy="1900238"/>
            <a:chOff x="0" y="0"/>
            <a:chExt cx="2223504" cy="1900763"/>
          </a:xfrm>
        </p:grpSpPr>
        <p:sp>
          <p:nvSpPr>
            <p:cNvPr id="17" name="矩形 55"/>
            <p:cNvSpPr/>
            <p:nvPr/>
          </p:nvSpPr>
          <p:spPr>
            <a:xfrm>
              <a:off x="96880"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cs typeface="+mn-ea"/>
                <a:sym typeface="+mn-lt"/>
              </a:endParaRPr>
            </a:p>
          </p:txBody>
        </p:sp>
        <p:sp>
          <p:nvSpPr>
            <p:cNvPr id="18" name="矩形 56"/>
            <p:cNvSpPr/>
            <p:nvPr/>
          </p:nvSpPr>
          <p:spPr>
            <a:xfrm>
              <a:off x="0" y="149514"/>
              <a:ext cx="2198213" cy="1751249"/>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cs typeface="+mn-ea"/>
                  <a:sym typeface="+mn-lt"/>
                </a:rPr>
                <a:t>After you type here, or by copying your text, choose paste in this box and choose to keep only, enter the description description of the chart above here.</a:t>
              </a:r>
            </a:p>
            <a:p>
              <a:pPr lvl="0" eaLnBrk="1" hangingPunct="1">
                <a:lnSpc>
                  <a:spcPct val="120000"/>
                </a:lnSpc>
                <a:buNone/>
              </a:pPr>
              <a:endParaRPr lang="zh-CN" altLang="en-US" sz="1400" dirty="0">
                <a:solidFill>
                  <a:schemeClr val="bg1">
                    <a:lumMod val="50000"/>
                  </a:schemeClr>
                </a:solidFill>
                <a:cs typeface="+mn-ea"/>
                <a:sym typeface="+mn-lt"/>
              </a:endParaRPr>
            </a:p>
          </p:txBody>
        </p:sp>
      </p:grpSp>
      <p:grpSp>
        <p:nvGrpSpPr>
          <p:cNvPr id="19" name="组合 57"/>
          <p:cNvGrpSpPr/>
          <p:nvPr/>
        </p:nvGrpSpPr>
        <p:grpSpPr>
          <a:xfrm>
            <a:off x="3680509" y="2224832"/>
            <a:ext cx="2127250" cy="2128838"/>
            <a:chOff x="0" y="0"/>
            <a:chExt cx="2126625" cy="2129124"/>
          </a:xfrm>
        </p:grpSpPr>
        <p:sp>
          <p:nvSpPr>
            <p:cNvPr id="20" name="椭圆 58"/>
            <p:cNvSpPr/>
            <p:nvPr/>
          </p:nvSpPr>
          <p:spPr>
            <a:xfrm>
              <a:off x="0" y="0"/>
              <a:ext cx="2025824" cy="2025823"/>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cs typeface="+mn-ea"/>
                <a:sym typeface="+mn-lt"/>
              </a:endParaRPr>
            </a:p>
          </p:txBody>
        </p:sp>
        <p:sp>
          <p:nvSpPr>
            <p:cNvPr id="21" name="椭圆 1"/>
            <p:cNvSpPr/>
            <p:nvPr/>
          </p:nvSpPr>
          <p:spPr>
            <a:xfrm>
              <a:off x="37794" y="1111940"/>
              <a:ext cx="2088831" cy="1017184"/>
            </a:xfrm>
            <a:custGeom>
              <a:avLst/>
              <a:gdLst>
                <a:gd name="txL" fmla="*/ 0 w 2088831"/>
                <a:gd name="txT" fmla="*/ 0 h 1017184"/>
                <a:gd name="txR" fmla="*/ 2088831 w 2088831"/>
                <a:gd name="txB" fmla="*/ 1017184 h 1017184"/>
              </a:gdLst>
              <a:ahLst/>
              <a:cxnLst>
                <a:cxn ang="0">
                  <a:pos x="1817562" y="0"/>
                </a:cxn>
                <a:cxn ang="0">
                  <a:pos x="2088831" y="0"/>
                </a:cxn>
                <a:cxn ang="0">
                  <a:pos x="977619" y="1017184"/>
                </a:cxn>
                <a:cxn ang="0">
                  <a:pos x="0" y="439399"/>
                </a:cxn>
                <a:cxn ang="0">
                  <a:pos x="248210" y="323051"/>
                </a:cxn>
                <a:cxn ang="0">
                  <a:pos x="977619" y="747193"/>
                </a:cxn>
                <a:cxn ang="0">
                  <a:pos x="1817562" y="0"/>
                </a:cxn>
              </a:cxnLst>
              <a:rect l="txL" t="txT" r="txR" b="tx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49C1AD"/>
            </a:solidFill>
            <a:ln w="9525">
              <a:noFill/>
            </a:ln>
          </p:spPr>
          <p:txBody>
            <a:bodyPr/>
            <a:lstStyle/>
            <a:p>
              <a:endParaRPr lang="zh-CN" altLang="en-US">
                <a:solidFill>
                  <a:schemeClr val="bg1">
                    <a:lumMod val="50000"/>
                  </a:schemeClr>
                </a:solidFill>
                <a:cs typeface="+mn-ea"/>
                <a:sym typeface="+mn-lt"/>
              </a:endParaRPr>
            </a:p>
          </p:txBody>
        </p:sp>
        <p:sp>
          <p:nvSpPr>
            <p:cNvPr id="22" name="TextBox 60"/>
            <p:cNvSpPr/>
            <p:nvPr/>
          </p:nvSpPr>
          <p:spPr>
            <a:xfrm>
              <a:off x="682928" y="564847"/>
              <a:ext cx="820818" cy="461727"/>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cs typeface="+mn-ea"/>
                  <a:sym typeface="+mn-lt"/>
                </a:rPr>
                <a:t>48%</a:t>
              </a:r>
              <a:endParaRPr lang="zh-CN" altLang="en-US" sz="2400" dirty="0">
                <a:solidFill>
                  <a:schemeClr val="bg1">
                    <a:lumMod val="50000"/>
                  </a:schemeClr>
                </a:solidFill>
                <a:cs typeface="+mn-ea"/>
                <a:sym typeface="+mn-lt"/>
              </a:endParaRPr>
            </a:p>
          </p:txBody>
        </p:sp>
        <p:sp>
          <p:nvSpPr>
            <p:cNvPr id="23" name="TextBox 61"/>
            <p:cNvSpPr/>
            <p:nvPr/>
          </p:nvSpPr>
          <p:spPr>
            <a:xfrm>
              <a:off x="456801" y="1032756"/>
              <a:ext cx="1210588"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Add a title</a:t>
              </a:r>
            </a:p>
          </p:txBody>
        </p:sp>
      </p:grpSp>
      <p:grpSp>
        <p:nvGrpSpPr>
          <p:cNvPr id="24" name="组合 62"/>
          <p:cNvGrpSpPr/>
          <p:nvPr/>
        </p:nvGrpSpPr>
        <p:grpSpPr>
          <a:xfrm>
            <a:off x="3583672" y="4531470"/>
            <a:ext cx="2295525" cy="1642191"/>
            <a:chOff x="0" y="0"/>
            <a:chExt cx="2295900" cy="1642626"/>
          </a:xfrm>
        </p:grpSpPr>
        <p:sp>
          <p:nvSpPr>
            <p:cNvPr id="25" name="矩形 63"/>
            <p:cNvSpPr/>
            <p:nvPr/>
          </p:nvSpPr>
          <p:spPr>
            <a:xfrm>
              <a:off x="96879"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cs typeface="+mn-ea"/>
                <a:sym typeface="+mn-lt"/>
              </a:endParaRPr>
            </a:p>
          </p:txBody>
        </p:sp>
        <p:sp>
          <p:nvSpPr>
            <p:cNvPr id="26" name="矩形 64"/>
            <p:cNvSpPr/>
            <p:nvPr/>
          </p:nvSpPr>
          <p:spPr>
            <a:xfrm>
              <a:off x="0" y="149514"/>
              <a:ext cx="2295900" cy="1493112"/>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cs typeface="+mn-ea"/>
                  <a:sym typeface="+mn-lt"/>
                </a:rPr>
                <a:t>After you type here, or by copying your text, choose paste in this box and choose to keep only, enter the description description of the chart above here.</a:t>
              </a:r>
            </a:p>
          </p:txBody>
        </p:sp>
      </p:grpSp>
      <p:grpSp>
        <p:nvGrpSpPr>
          <p:cNvPr id="27" name="组合 65"/>
          <p:cNvGrpSpPr/>
          <p:nvPr/>
        </p:nvGrpSpPr>
        <p:grpSpPr>
          <a:xfrm>
            <a:off x="6318934" y="2224832"/>
            <a:ext cx="2122488" cy="2128838"/>
            <a:chOff x="0" y="0"/>
            <a:chExt cx="2122208" cy="2129124"/>
          </a:xfrm>
        </p:grpSpPr>
        <p:sp>
          <p:nvSpPr>
            <p:cNvPr id="28" name="椭圆 67"/>
            <p:cNvSpPr/>
            <p:nvPr/>
          </p:nvSpPr>
          <p:spPr>
            <a:xfrm>
              <a:off x="96384" y="0"/>
              <a:ext cx="2025824" cy="2025823"/>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cs typeface="+mn-ea"/>
                <a:sym typeface="+mn-lt"/>
              </a:endParaRPr>
            </a:p>
          </p:txBody>
        </p:sp>
        <p:sp>
          <p:nvSpPr>
            <p:cNvPr id="29" name="TextBox 68"/>
            <p:cNvSpPr/>
            <p:nvPr/>
          </p:nvSpPr>
          <p:spPr>
            <a:xfrm>
              <a:off x="779312" y="564847"/>
              <a:ext cx="820951" cy="461727"/>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cs typeface="+mn-ea"/>
                  <a:sym typeface="+mn-lt"/>
                </a:rPr>
                <a:t>22%</a:t>
              </a:r>
              <a:endParaRPr lang="zh-CN" altLang="en-US" sz="2400" dirty="0">
                <a:solidFill>
                  <a:schemeClr val="bg1">
                    <a:lumMod val="50000"/>
                  </a:schemeClr>
                </a:solidFill>
                <a:cs typeface="+mn-ea"/>
                <a:sym typeface="+mn-lt"/>
              </a:endParaRPr>
            </a:p>
          </p:txBody>
        </p:sp>
        <p:sp>
          <p:nvSpPr>
            <p:cNvPr id="30" name="TextBox 69"/>
            <p:cNvSpPr/>
            <p:nvPr/>
          </p:nvSpPr>
          <p:spPr>
            <a:xfrm>
              <a:off x="565060" y="1068381"/>
              <a:ext cx="1210588"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Add a title</a:t>
              </a:r>
            </a:p>
          </p:txBody>
        </p:sp>
        <p:sp>
          <p:nvSpPr>
            <p:cNvPr id="31" name="椭圆 1"/>
            <p:cNvSpPr/>
            <p:nvPr/>
          </p:nvSpPr>
          <p:spPr>
            <a:xfrm>
              <a:off x="0" y="1100342"/>
              <a:ext cx="1173991" cy="1028782"/>
            </a:xfrm>
            <a:custGeom>
              <a:avLst/>
              <a:gdLst>
                <a:gd name="txL" fmla="*/ 0 w 1173991"/>
                <a:gd name="txT" fmla="*/ 0 h 1028782"/>
                <a:gd name="txR" fmla="*/ 1173991 w 1173991"/>
                <a:gd name="txB" fmla="*/ 1028782 h 1028782"/>
              </a:gdLst>
              <a:ahLst/>
              <a:cxnLst>
                <a:cxn ang="0">
                  <a:pos x="0" y="0"/>
                </a:cxn>
                <a:cxn ang="0">
                  <a:pos x="270084" y="0"/>
                </a:cxn>
                <a:cxn ang="0">
                  <a:pos x="1111797" y="758791"/>
                </a:cxn>
                <a:cxn ang="0">
                  <a:pos x="1173991" y="755875"/>
                </a:cxn>
                <a:cxn ang="0">
                  <a:pos x="1173991" y="1025811"/>
                </a:cxn>
                <a:cxn ang="0">
                  <a:pos x="1111797" y="1028782"/>
                </a:cxn>
                <a:cxn ang="0">
                  <a:pos x="0" y="0"/>
                </a:cxn>
              </a:cxnLst>
              <a:rect l="txL" t="txT" r="txR" b="tx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A8CF38"/>
            </a:solidFill>
            <a:ln w="9525">
              <a:noFill/>
            </a:ln>
          </p:spPr>
          <p:txBody>
            <a:bodyPr/>
            <a:lstStyle/>
            <a:p>
              <a:endParaRPr lang="zh-CN" altLang="en-US">
                <a:solidFill>
                  <a:schemeClr val="bg1">
                    <a:lumMod val="50000"/>
                  </a:schemeClr>
                </a:solidFill>
                <a:cs typeface="+mn-ea"/>
                <a:sym typeface="+mn-lt"/>
              </a:endParaRPr>
            </a:p>
          </p:txBody>
        </p:sp>
      </p:grpSp>
      <p:grpSp>
        <p:nvGrpSpPr>
          <p:cNvPr id="32" name="组合 70"/>
          <p:cNvGrpSpPr/>
          <p:nvPr/>
        </p:nvGrpSpPr>
        <p:grpSpPr>
          <a:xfrm>
            <a:off x="6341159" y="4534645"/>
            <a:ext cx="2225675" cy="1641475"/>
            <a:chOff x="0" y="0"/>
            <a:chExt cx="2225194" cy="1642230"/>
          </a:xfrm>
        </p:grpSpPr>
        <p:sp>
          <p:nvSpPr>
            <p:cNvPr id="33" name="矩形 71"/>
            <p:cNvSpPr/>
            <p:nvPr/>
          </p:nvSpPr>
          <p:spPr>
            <a:xfrm>
              <a:off x="73434"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cs typeface="+mn-ea"/>
                <a:sym typeface="+mn-lt"/>
              </a:endParaRPr>
            </a:p>
          </p:txBody>
        </p:sp>
        <p:sp>
          <p:nvSpPr>
            <p:cNvPr id="34" name="矩形 72"/>
            <p:cNvSpPr/>
            <p:nvPr/>
          </p:nvSpPr>
          <p:spPr>
            <a:xfrm>
              <a:off x="0" y="149514"/>
              <a:ext cx="2225194" cy="1492716"/>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cs typeface="+mn-ea"/>
                  <a:sym typeface="+mn-lt"/>
                </a:rPr>
                <a:t>After you type here, or by copying your text, choose paste in this box and choose to keep only, enter the description description of the chart above here.</a:t>
              </a:r>
            </a:p>
          </p:txBody>
        </p:sp>
      </p:grpSp>
      <p:grpSp>
        <p:nvGrpSpPr>
          <p:cNvPr id="35" name="组合 65"/>
          <p:cNvGrpSpPr/>
          <p:nvPr/>
        </p:nvGrpSpPr>
        <p:grpSpPr>
          <a:xfrm>
            <a:off x="8837995" y="2222507"/>
            <a:ext cx="2295982" cy="2025551"/>
            <a:chOff x="-173471" y="0"/>
            <a:chExt cx="2295679" cy="2025823"/>
          </a:xfrm>
        </p:grpSpPr>
        <p:sp>
          <p:nvSpPr>
            <p:cNvPr id="36" name="椭圆 67"/>
            <p:cNvSpPr/>
            <p:nvPr/>
          </p:nvSpPr>
          <p:spPr>
            <a:xfrm>
              <a:off x="96384" y="0"/>
              <a:ext cx="2025824" cy="2025823"/>
            </a:xfrm>
            <a:prstGeom prst="ellipse">
              <a:avLst/>
            </a:prstGeom>
            <a:noFill/>
            <a:ln w="19050" cap="flat" cmpd="sng">
              <a:solidFill>
                <a:schemeClr val="bg1">
                  <a:lumMod val="50000"/>
                </a:schemeClr>
              </a:solidFill>
              <a:prstDash val="solid"/>
              <a:miter/>
              <a:headEnd type="none" w="med" len="med"/>
              <a:tailEnd type="none" w="med" len="med"/>
            </a:ln>
          </p:spPr>
          <p:txBody>
            <a:bodyPr anchor="ctr"/>
            <a:lstStyle/>
            <a:p>
              <a:pPr lvl="0" algn="ctr" eaLnBrk="1" hangingPunct="1">
                <a:buNone/>
              </a:pPr>
              <a:endParaRPr lang="zh-CN" altLang="zh-CN" dirty="0">
                <a:solidFill>
                  <a:schemeClr val="bg1">
                    <a:lumMod val="50000"/>
                  </a:schemeClr>
                </a:solidFill>
                <a:cs typeface="+mn-ea"/>
                <a:sym typeface="+mn-lt"/>
              </a:endParaRPr>
            </a:p>
          </p:txBody>
        </p:sp>
        <p:sp>
          <p:nvSpPr>
            <p:cNvPr id="37" name="TextBox 68"/>
            <p:cNvSpPr/>
            <p:nvPr/>
          </p:nvSpPr>
          <p:spPr>
            <a:xfrm>
              <a:off x="779312" y="564847"/>
              <a:ext cx="820951" cy="461727"/>
            </a:xfrm>
            <a:prstGeom prst="rect">
              <a:avLst/>
            </a:prstGeom>
            <a:noFill/>
            <a:ln w="9525">
              <a:noFill/>
              <a:miter/>
            </a:ln>
          </p:spPr>
          <p:txBody>
            <a:bodyPr wrap="none">
              <a:spAutoFit/>
            </a:bodyPr>
            <a:lstStyle/>
            <a:p>
              <a:pPr lvl="0" eaLnBrk="1" hangingPunct="1">
                <a:buNone/>
              </a:pPr>
              <a:r>
                <a:rPr lang="en-US" altLang="zh-CN" sz="2400" dirty="0">
                  <a:solidFill>
                    <a:schemeClr val="bg1">
                      <a:lumMod val="50000"/>
                    </a:schemeClr>
                  </a:solidFill>
                  <a:cs typeface="+mn-ea"/>
                  <a:sym typeface="+mn-lt"/>
                </a:rPr>
                <a:t>22%</a:t>
              </a:r>
              <a:endParaRPr lang="zh-CN" altLang="en-US" sz="2400" dirty="0">
                <a:solidFill>
                  <a:schemeClr val="bg1">
                    <a:lumMod val="50000"/>
                  </a:schemeClr>
                </a:solidFill>
                <a:cs typeface="+mn-ea"/>
                <a:sym typeface="+mn-lt"/>
              </a:endParaRPr>
            </a:p>
          </p:txBody>
        </p:sp>
        <p:sp>
          <p:nvSpPr>
            <p:cNvPr id="38" name="TextBox 69"/>
            <p:cNvSpPr/>
            <p:nvPr/>
          </p:nvSpPr>
          <p:spPr>
            <a:xfrm>
              <a:off x="565060" y="1068381"/>
              <a:ext cx="1210588"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Add a title</a:t>
              </a:r>
            </a:p>
          </p:txBody>
        </p:sp>
        <p:sp>
          <p:nvSpPr>
            <p:cNvPr id="39" name="椭圆 1"/>
            <p:cNvSpPr/>
            <p:nvPr/>
          </p:nvSpPr>
          <p:spPr>
            <a:xfrm rot="1370220">
              <a:off x="-173471" y="855047"/>
              <a:ext cx="1173991" cy="1028782"/>
            </a:xfrm>
            <a:custGeom>
              <a:avLst/>
              <a:gdLst>
                <a:gd name="txL" fmla="*/ 0 w 1173991"/>
                <a:gd name="txT" fmla="*/ 0 h 1028782"/>
                <a:gd name="txR" fmla="*/ 1173991 w 1173991"/>
                <a:gd name="txB" fmla="*/ 1028782 h 1028782"/>
              </a:gdLst>
              <a:ahLst/>
              <a:cxnLst>
                <a:cxn ang="0">
                  <a:pos x="0" y="0"/>
                </a:cxn>
                <a:cxn ang="0">
                  <a:pos x="270084" y="0"/>
                </a:cxn>
                <a:cxn ang="0">
                  <a:pos x="1111797" y="758791"/>
                </a:cxn>
                <a:cxn ang="0">
                  <a:pos x="1173991" y="755875"/>
                </a:cxn>
                <a:cxn ang="0">
                  <a:pos x="1173991" y="1025811"/>
                </a:cxn>
                <a:cxn ang="0">
                  <a:pos x="1111797" y="1028782"/>
                </a:cxn>
                <a:cxn ang="0">
                  <a:pos x="0" y="0"/>
                </a:cxn>
              </a:cxnLst>
              <a:rect l="txL" t="txT" r="txR" b="tx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49C1AD"/>
            </a:solidFill>
            <a:ln w="9525">
              <a:noFill/>
            </a:ln>
          </p:spPr>
          <p:txBody>
            <a:bodyPr/>
            <a:lstStyle/>
            <a:p>
              <a:endParaRPr lang="zh-CN" altLang="en-US">
                <a:solidFill>
                  <a:schemeClr val="bg1">
                    <a:lumMod val="50000"/>
                  </a:schemeClr>
                </a:solidFill>
                <a:cs typeface="+mn-ea"/>
                <a:sym typeface="+mn-lt"/>
              </a:endParaRPr>
            </a:p>
          </p:txBody>
        </p:sp>
      </p:grpSp>
      <p:grpSp>
        <p:nvGrpSpPr>
          <p:cNvPr id="40" name="组合 70"/>
          <p:cNvGrpSpPr/>
          <p:nvPr/>
        </p:nvGrpSpPr>
        <p:grpSpPr>
          <a:xfrm>
            <a:off x="9033714" y="4532320"/>
            <a:ext cx="2225675" cy="1641475"/>
            <a:chOff x="0" y="0"/>
            <a:chExt cx="2225194" cy="1642230"/>
          </a:xfrm>
        </p:grpSpPr>
        <p:sp>
          <p:nvSpPr>
            <p:cNvPr id="41" name="矩形 71"/>
            <p:cNvSpPr/>
            <p:nvPr/>
          </p:nvSpPr>
          <p:spPr>
            <a:xfrm>
              <a:off x="73434" y="0"/>
              <a:ext cx="2126624" cy="70717"/>
            </a:xfrm>
            <a:prstGeom prst="rect">
              <a:avLst/>
            </a:prstGeom>
            <a:solidFill>
              <a:srgbClr val="7F7F7F"/>
            </a:solidFill>
            <a:ln w="9525">
              <a:noFill/>
              <a:miter/>
            </a:ln>
          </p:spPr>
          <p:txBody>
            <a:bodyPr anchor="ctr"/>
            <a:lstStyle/>
            <a:p>
              <a:pPr lvl="0" algn="ctr" eaLnBrk="1" hangingPunct="1">
                <a:lnSpc>
                  <a:spcPct val="120000"/>
                </a:lnSpc>
                <a:buNone/>
              </a:pPr>
              <a:endParaRPr lang="zh-CN" altLang="zh-CN" sz="1400" dirty="0">
                <a:solidFill>
                  <a:schemeClr val="bg1">
                    <a:lumMod val="50000"/>
                  </a:schemeClr>
                </a:solidFill>
                <a:cs typeface="+mn-ea"/>
                <a:sym typeface="+mn-lt"/>
              </a:endParaRPr>
            </a:p>
          </p:txBody>
        </p:sp>
        <p:sp>
          <p:nvSpPr>
            <p:cNvPr id="42" name="矩形 72"/>
            <p:cNvSpPr/>
            <p:nvPr/>
          </p:nvSpPr>
          <p:spPr>
            <a:xfrm>
              <a:off x="0" y="149514"/>
              <a:ext cx="2225194" cy="1492716"/>
            </a:xfrm>
            <a:prstGeom prst="rect">
              <a:avLst/>
            </a:prstGeom>
            <a:noFill/>
            <a:ln w="9525">
              <a:noFill/>
              <a:miter/>
            </a:ln>
          </p:spPr>
          <p:txBody>
            <a:bodyPr>
              <a:spAutoFit/>
            </a:bodyPr>
            <a:lstStyle/>
            <a:p>
              <a:pPr lvl="0" eaLnBrk="1" hangingPunct="1">
                <a:lnSpc>
                  <a:spcPct val="130000"/>
                </a:lnSpc>
                <a:buNone/>
              </a:pPr>
              <a:r>
                <a:rPr lang="zh-CN" altLang="en-US" sz="1400" dirty="0">
                  <a:solidFill>
                    <a:schemeClr val="bg1">
                      <a:lumMod val="50000"/>
                    </a:schemeClr>
                  </a:solidFill>
                  <a:cs typeface="+mn-ea"/>
                  <a:sym typeface="+mn-lt"/>
                </a:rPr>
                <a:t>After you type here, or by copying your text, choose paste in this box and choose to keep only, enter the description description of the chart above here.</a:t>
              </a:r>
            </a:p>
          </p:txBody>
        </p:sp>
      </p:grpSp>
    </p:spTree>
    <p:extLst>
      <p:ext uri="{BB962C8B-B14F-4D97-AF65-F5344CB8AC3E}">
        <p14:creationId xmlns:p14="http://schemas.microsoft.com/office/powerpoint/2010/main" val="1328705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360"/>
                                          </p:val>
                                        </p:tav>
                                        <p:tav tm="100000">
                                          <p:val>
                                            <p:fltVal val="0"/>
                                          </p:val>
                                        </p:tav>
                                      </p:tavLst>
                                    </p:anim>
                                    <p:animEffect filter="fade">
                                      <p:cBhvr>
                                        <p:cTn id="14" dur="1000"/>
                                        <p:tgtEl>
                                          <p:spTgt spid="8"/>
                                        </p:tgtEl>
                                      </p:cBhvr>
                                    </p:animEffect>
                                  </p:childTnLst>
                                </p:cTn>
                              </p:par>
                              <p:par>
                                <p:cTn id="15" presetID="47" presetClass="entr" presetSubtype="0" fill="hold" nodeType="withEffect">
                                  <p:stCondLst>
                                    <p:cond delay="600"/>
                                  </p:stCondLst>
                                  <p:childTnLst>
                                    <p:set>
                                      <p:cBhvr>
                                        <p:cTn id="16" dur="1" fill="hold">
                                          <p:stCondLst>
                                            <p:cond delay="0"/>
                                          </p:stCondLst>
                                        </p:cTn>
                                        <p:tgtEl>
                                          <p:spTgt spid="16"/>
                                        </p:tgtEl>
                                        <p:attrNameLst>
                                          <p:attrName>style.visibility</p:attrName>
                                        </p:attrNameLst>
                                      </p:cBhvr>
                                      <p:to>
                                        <p:strVal val="visible"/>
                                      </p:to>
                                    </p:set>
                                    <p:animEffect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9" presetClass="entr" presetSubtype="0" decel="100000" fill="hold" nodeType="withEffect">
                                  <p:stCondLst>
                                    <p:cond delay="7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360"/>
                                          </p:val>
                                        </p:tav>
                                        <p:tav tm="100000">
                                          <p:val>
                                            <p:fltVal val="0"/>
                                          </p:val>
                                        </p:tav>
                                      </p:tavLst>
                                    </p:anim>
                                    <p:animEffect filter="fade">
                                      <p:cBhvr>
                                        <p:cTn id="25" dur="1000"/>
                                        <p:tgtEl>
                                          <p:spTgt spid="19"/>
                                        </p:tgtEl>
                                      </p:cBhvr>
                                    </p:animEffect>
                                  </p:childTnLst>
                                </p:cTn>
                              </p:par>
                              <p:par>
                                <p:cTn id="26" presetID="47" presetClass="entr" presetSubtype="0" fill="hold" nodeType="withEffect">
                                  <p:stCondLst>
                                    <p:cond delay="1600"/>
                                  </p:stCondLst>
                                  <p:childTnLst>
                                    <p:set>
                                      <p:cBhvr>
                                        <p:cTn id="27" dur="1" fill="hold">
                                          <p:stCondLst>
                                            <p:cond delay="0"/>
                                          </p:stCondLst>
                                        </p:cTn>
                                        <p:tgtEl>
                                          <p:spTgt spid="24"/>
                                        </p:tgtEl>
                                        <p:attrNameLst>
                                          <p:attrName>style.visibility</p:attrName>
                                        </p:attrNameLst>
                                      </p:cBhvr>
                                      <p:to>
                                        <p:strVal val="visible"/>
                                      </p:to>
                                    </p:set>
                                    <p:animEffect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49" presetClass="entr" presetSubtype="0" decel="100000" fill="hold" nodeType="withEffect">
                                  <p:stCondLst>
                                    <p:cond delay="150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360"/>
                                          </p:val>
                                        </p:tav>
                                        <p:tav tm="100000">
                                          <p:val>
                                            <p:fltVal val="0"/>
                                          </p:val>
                                        </p:tav>
                                      </p:tavLst>
                                    </p:anim>
                                    <p:animEffect filter="fade">
                                      <p:cBhvr>
                                        <p:cTn id="36" dur="1000"/>
                                        <p:tgtEl>
                                          <p:spTgt spid="27"/>
                                        </p:tgtEl>
                                      </p:cBhvr>
                                    </p:animEffect>
                                  </p:childTnLst>
                                </p:cTn>
                              </p:par>
                              <p:par>
                                <p:cTn id="37" presetID="47" presetClass="entr" presetSubtype="0" fill="hold" nodeType="withEffect">
                                  <p:stCondLst>
                                    <p:cond delay="2300"/>
                                  </p:stCondLst>
                                  <p:childTnLst>
                                    <p:set>
                                      <p:cBhvr>
                                        <p:cTn id="38" dur="1" fill="hold">
                                          <p:stCondLst>
                                            <p:cond delay="0"/>
                                          </p:stCondLst>
                                        </p:cTn>
                                        <p:tgtEl>
                                          <p:spTgt spid="32"/>
                                        </p:tgtEl>
                                        <p:attrNameLst>
                                          <p:attrName>style.visibility</p:attrName>
                                        </p:attrNameLst>
                                      </p:cBhvr>
                                      <p:to>
                                        <p:strVal val="visible"/>
                                      </p:to>
                                    </p:set>
                                    <p:animEffect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par>
                                <p:cTn id="42" presetID="49" presetClass="entr" presetSubtype="0" decel="100000" fill="hold" nodeType="withEffect">
                                  <p:stCondLst>
                                    <p:cond delay="1500"/>
                                  </p:stCondLst>
                                  <p:childTnLst>
                                    <p:set>
                                      <p:cBhvr>
                                        <p:cTn id="43" dur="1" fill="hold">
                                          <p:stCondLst>
                                            <p:cond delay="0"/>
                                          </p:stCondLst>
                                        </p:cTn>
                                        <p:tgtEl>
                                          <p:spTgt spid="35"/>
                                        </p:tgtEl>
                                        <p:attrNameLst>
                                          <p:attrName>style.visibility</p:attrName>
                                        </p:attrNameLst>
                                      </p:cBhvr>
                                      <p:to>
                                        <p:strVal val="visible"/>
                                      </p:to>
                                    </p:set>
                                    <p:anim calcmode="lin" valueType="num">
                                      <p:cBhvr>
                                        <p:cTn id="44" dur="1000" fill="hold"/>
                                        <p:tgtEl>
                                          <p:spTgt spid="35"/>
                                        </p:tgtEl>
                                        <p:attrNameLst>
                                          <p:attrName>ppt_w</p:attrName>
                                        </p:attrNameLst>
                                      </p:cBhvr>
                                      <p:tavLst>
                                        <p:tav tm="0">
                                          <p:val>
                                            <p:fltVal val="0"/>
                                          </p:val>
                                        </p:tav>
                                        <p:tav tm="100000">
                                          <p:val>
                                            <p:strVal val="#ppt_w"/>
                                          </p:val>
                                        </p:tav>
                                      </p:tavLst>
                                    </p:anim>
                                    <p:anim calcmode="lin" valueType="num">
                                      <p:cBhvr>
                                        <p:cTn id="45" dur="1000" fill="hold"/>
                                        <p:tgtEl>
                                          <p:spTgt spid="35"/>
                                        </p:tgtEl>
                                        <p:attrNameLst>
                                          <p:attrName>ppt_h</p:attrName>
                                        </p:attrNameLst>
                                      </p:cBhvr>
                                      <p:tavLst>
                                        <p:tav tm="0">
                                          <p:val>
                                            <p:fltVal val="0"/>
                                          </p:val>
                                        </p:tav>
                                        <p:tav tm="100000">
                                          <p:val>
                                            <p:strVal val="#ppt_h"/>
                                          </p:val>
                                        </p:tav>
                                      </p:tavLst>
                                    </p:anim>
                                    <p:anim calcmode="lin" valueType="num">
                                      <p:cBhvr>
                                        <p:cTn id="46" dur="1000" fill="hold"/>
                                        <p:tgtEl>
                                          <p:spTgt spid="35"/>
                                        </p:tgtEl>
                                        <p:attrNameLst>
                                          <p:attrName>style.rotation</p:attrName>
                                        </p:attrNameLst>
                                      </p:cBhvr>
                                      <p:tavLst>
                                        <p:tav tm="0">
                                          <p:val>
                                            <p:fltVal val="360"/>
                                          </p:val>
                                        </p:tav>
                                        <p:tav tm="100000">
                                          <p:val>
                                            <p:fltVal val="0"/>
                                          </p:val>
                                        </p:tav>
                                      </p:tavLst>
                                    </p:anim>
                                    <p:animEffect filter="fade">
                                      <p:cBhvr>
                                        <p:cTn id="47" dur="1000"/>
                                        <p:tgtEl>
                                          <p:spTgt spid="35"/>
                                        </p:tgtEl>
                                      </p:cBhvr>
                                    </p:animEffect>
                                  </p:childTnLst>
                                </p:cTn>
                              </p:par>
                              <p:par>
                                <p:cTn id="48" presetID="47" presetClass="entr" presetSubtype="0" fill="hold" nodeType="withEffect">
                                  <p:stCondLst>
                                    <p:cond delay="2300"/>
                                  </p:stCondLst>
                                  <p:childTnLst>
                                    <p:set>
                                      <p:cBhvr>
                                        <p:cTn id="49" dur="1" fill="hold">
                                          <p:stCondLst>
                                            <p:cond delay="0"/>
                                          </p:stCondLst>
                                        </p:cTn>
                                        <p:tgtEl>
                                          <p:spTgt spid="40"/>
                                        </p:tgtEl>
                                        <p:attrNameLst>
                                          <p:attrName>style.visibility</p:attrName>
                                        </p:attrNameLst>
                                      </p:cBhvr>
                                      <p:to>
                                        <p:strVal val="visible"/>
                                      </p:to>
                                    </p:set>
                                    <p:animEffect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243749" cy="718654"/>
              <a:chOff x="465853" y="302881"/>
              <a:chExt cx="4243749" cy="718654"/>
            </a:xfrm>
          </p:grpSpPr>
          <p:sp>
            <p:nvSpPr>
              <p:cNvPr id="55" name="TextBox 20"/>
              <p:cNvSpPr txBox="1"/>
              <p:nvPr/>
            </p:nvSpPr>
            <p:spPr>
              <a:xfrm>
                <a:off x="465853" y="302881"/>
                <a:ext cx="4243749"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13"/>
          <p:cNvSpPr>
            <a:spLocks noChangeArrowheads="1"/>
          </p:cNvSpPr>
          <p:nvPr/>
        </p:nvSpPr>
        <p:spPr bwMode="auto">
          <a:xfrm>
            <a:off x="1412028" y="5454461"/>
            <a:ext cx="454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dirty="0">
                <a:solidFill>
                  <a:schemeClr val="bg1">
                    <a:lumMod val="50000"/>
                  </a:schemeClr>
                </a:solidFill>
                <a:cs typeface="+mn-ea"/>
                <a:sym typeface="+mn-lt"/>
              </a:rPr>
              <a:t>Vestibulum ante ipsum primis in faucibus orci luctus et ultrices posuere cubilia Curae Vestibulum ante ante ipsum primis in faucibus orci luciets et ultrices posuere cubilia Curae</a:t>
            </a:r>
          </a:p>
          <a:p>
            <a:pPr eaLnBrk="1" hangingPunct="1"/>
            <a:r>
              <a:rPr lang="zh-CN" altLang="en-US" sz="1200" dirty="0">
                <a:solidFill>
                  <a:schemeClr val="bg1">
                    <a:lumMod val="50000"/>
                  </a:schemeClr>
                </a:solidFill>
                <a:cs typeface="+mn-ea"/>
                <a:sym typeface="+mn-lt"/>
              </a:rPr>
              <a:t>Vestibulum ante ipsum primis in faucibus orci luctus et ultrices posuere cubilia Curae</a:t>
            </a:r>
          </a:p>
          <a:p>
            <a:pPr eaLnBrk="1" hangingPunct="1"/>
            <a:endParaRPr lang="zh-CN" altLang="en-US" sz="1200" dirty="0">
              <a:solidFill>
                <a:schemeClr val="bg1">
                  <a:lumMod val="50000"/>
                </a:schemeClr>
              </a:solidFill>
              <a:cs typeface="+mn-ea"/>
              <a:sym typeface="+mn-lt"/>
            </a:endParaRPr>
          </a:p>
        </p:txBody>
      </p:sp>
      <p:sp>
        <p:nvSpPr>
          <p:cNvPr id="9" name="矩形 14"/>
          <p:cNvSpPr>
            <a:spLocks noChangeArrowheads="1"/>
          </p:cNvSpPr>
          <p:nvPr/>
        </p:nvSpPr>
        <p:spPr bwMode="auto">
          <a:xfrm>
            <a:off x="1424728" y="5081052"/>
            <a:ext cx="3113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dirty="0">
                <a:solidFill>
                  <a:schemeClr val="bg1">
                    <a:lumMod val="50000"/>
                  </a:schemeClr>
                </a:solidFill>
                <a:cs typeface="+mn-ea"/>
                <a:sym typeface="+mn-lt"/>
              </a:rPr>
              <a:t>ADD YOUR TEXT</a:t>
            </a:r>
          </a:p>
        </p:txBody>
      </p:sp>
      <p:sp>
        <p:nvSpPr>
          <p:cNvPr id="10" name="矩形 15"/>
          <p:cNvSpPr>
            <a:spLocks noChangeArrowheads="1"/>
          </p:cNvSpPr>
          <p:nvPr/>
        </p:nvSpPr>
        <p:spPr bwMode="auto">
          <a:xfrm>
            <a:off x="6711103" y="5402228"/>
            <a:ext cx="454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a:solidFill>
                  <a:schemeClr val="bg1">
                    <a:lumMod val="50000"/>
                  </a:schemeClr>
                </a:solidFill>
                <a:cs typeface="+mn-ea"/>
                <a:sym typeface="+mn-lt"/>
              </a:rPr>
              <a:t>Vestibulum ante ipsum primis in faucibus orci luctus et ultrices posuere cubilia Curae Vestibulum ante ante ipsum primis in faucibus orci luciets et ultrices posuere cubilia Curae</a:t>
            </a:r>
          </a:p>
          <a:p>
            <a:pPr eaLnBrk="1" hangingPunct="1"/>
            <a:r>
              <a:rPr lang="zh-CN" altLang="en-US" sz="1200">
                <a:solidFill>
                  <a:schemeClr val="bg1">
                    <a:lumMod val="50000"/>
                  </a:schemeClr>
                </a:solidFill>
                <a:cs typeface="+mn-ea"/>
                <a:sym typeface="+mn-lt"/>
              </a:rPr>
              <a:t>Vestibulum ante ipsum primis in faucibus orci luctus et ultrices posuere cubilia Curae</a:t>
            </a:r>
          </a:p>
          <a:p>
            <a:pPr eaLnBrk="1" hangingPunct="1"/>
            <a:endParaRPr lang="zh-CN" altLang="en-US" sz="1200">
              <a:solidFill>
                <a:schemeClr val="bg1">
                  <a:lumMod val="50000"/>
                </a:schemeClr>
              </a:solidFill>
              <a:cs typeface="+mn-ea"/>
              <a:sym typeface="+mn-lt"/>
            </a:endParaRPr>
          </a:p>
        </p:txBody>
      </p:sp>
      <p:sp>
        <p:nvSpPr>
          <p:cNvPr id="11" name="矩形 16"/>
          <p:cNvSpPr>
            <a:spLocks noChangeArrowheads="1"/>
          </p:cNvSpPr>
          <p:nvPr/>
        </p:nvSpPr>
        <p:spPr bwMode="auto">
          <a:xfrm>
            <a:off x="6723802" y="5028819"/>
            <a:ext cx="2714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dirty="0">
                <a:solidFill>
                  <a:schemeClr val="bg1">
                    <a:lumMod val="50000"/>
                  </a:schemeClr>
                </a:solidFill>
                <a:cs typeface="+mn-ea"/>
                <a:sym typeface="+mn-lt"/>
              </a:rPr>
              <a:t>ADD YOUR TEXT</a:t>
            </a:r>
          </a:p>
        </p:txBody>
      </p:sp>
      <p:sp>
        <p:nvSpPr>
          <p:cNvPr id="14" name="椭圆 13"/>
          <p:cNvSpPr/>
          <p:nvPr/>
        </p:nvSpPr>
        <p:spPr>
          <a:xfrm>
            <a:off x="1037378" y="5133439"/>
            <a:ext cx="398463" cy="398463"/>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15" name="椭圆 14"/>
          <p:cNvSpPr/>
          <p:nvPr/>
        </p:nvSpPr>
        <p:spPr>
          <a:xfrm>
            <a:off x="6336453" y="5105019"/>
            <a:ext cx="398463" cy="400050"/>
          </a:xfrm>
          <a:prstGeom prst="ellips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16" name="Rectangle 30"/>
          <p:cNvSpPr/>
          <p:nvPr/>
        </p:nvSpPr>
        <p:spPr>
          <a:xfrm>
            <a:off x="6336453" y="1727289"/>
            <a:ext cx="4660122" cy="32170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17" name="Rectangle 30"/>
          <p:cNvSpPr/>
          <p:nvPr/>
        </p:nvSpPr>
        <p:spPr>
          <a:xfrm>
            <a:off x="1059680" y="1727289"/>
            <a:ext cx="4660122" cy="321708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Tree>
    <p:extLst>
      <p:ext uri="{BB962C8B-B14F-4D97-AF65-F5344CB8AC3E}">
        <p14:creationId xmlns:p14="http://schemas.microsoft.com/office/powerpoint/2010/main" val="34487517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strVal val="#ppt_x"/>
                                          </p:val>
                                        </p:tav>
                                        <p:tav tm="100000">
                                          <p:val>
                                            <p:strVal val="#ppt_x"/>
                                          </p:val>
                                        </p:tav>
                                      </p:tavLst>
                                    </p:anim>
                                    <p:anim calcmode="lin" valueType="num">
                                      <p:cBhvr>
                                        <p:cTn id="31" dur="2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187765" cy="718654"/>
              <a:chOff x="465853" y="302881"/>
              <a:chExt cx="4187765" cy="718654"/>
            </a:xfrm>
          </p:grpSpPr>
          <p:sp>
            <p:nvSpPr>
              <p:cNvPr id="55" name="TextBox 20"/>
              <p:cNvSpPr txBox="1"/>
              <p:nvPr/>
            </p:nvSpPr>
            <p:spPr>
              <a:xfrm>
                <a:off x="465853" y="302881"/>
                <a:ext cx="4187765"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圆角矩形 11"/>
          <p:cNvSpPr/>
          <p:nvPr/>
        </p:nvSpPr>
        <p:spPr bwMode="auto">
          <a:xfrm>
            <a:off x="2288063" y="4141438"/>
            <a:ext cx="1565135" cy="1524123"/>
          </a:xfrm>
          <a:prstGeom prst="roundRect">
            <a:avLst>
              <a:gd name="adj" fmla="val 6712"/>
            </a:avLst>
          </a:prstGeom>
          <a:solidFill>
            <a:srgbClr val="00B0F0"/>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a:ln>
                <a:noFill/>
              </a:ln>
              <a:solidFill>
                <a:schemeClr val="bg1"/>
              </a:solidFill>
              <a:effectLst/>
              <a:cs typeface="+mn-ea"/>
              <a:sym typeface="+mn-lt"/>
            </a:endParaRPr>
          </a:p>
        </p:txBody>
      </p:sp>
      <p:sp>
        <p:nvSpPr>
          <p:cNvPr id="9" name="圆角矩形 12"/>
          <p:cNvSpPr/>
          <p:nvPr/>
        </p:nvSpPr>
        <p:spPr bwMode="auto">
          <a:xfrm>
            <a:off x="4273477" y="2475650"/>
            <a:ext cx="1549085" cy="1549085"/>
          </a:xfrm>
          <a:prstGeom prst="roundRect">
            <a:avLst>
              <a:gd name="adj" fmla="val 6712"/>
            </a:avLst>
          </a:prstGeom>
          <a:solidFill>
            <a:srgbClr val="49C1AD"/>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a:ln>
                <a:noFill/>
              </a:ln>
              <a:solidFill>
                <a:schemeClr val="bg1"/>
              </a:solidFill>
              <a:effectLst/>
              <a:cs typeface="+mn-ea"/>
              <a:sym typeface="+mn-lt"/>
            </a:endParaRPr>
          </a:p>
        </p:txBody>
      </p:sp>
      <p:sp>
        <p:nvSpPr>
          <p:cNvPr id="10" name="圆角矩形 13"/>
          <p:cNvSpPr/>
          <p:nvPr/>
        </p:nvSpPr>
        <p:spPr bwMode="auto">
          <a:xfrm>
            <a:off x="6338691" y="3679803"/>
            <a:ext cx="1598337" cy="1598337"/>
          </a:xfrm>
          <a:prstGeom prst="roundRect">
            <a:avLst>
              <a:gd name="adj" fmla="val 6712"/>
            </a:avLst>
          </a:prstGeom>
          <a:solidFill>
            <a:srgbClr val="00B0F0"/>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a:ln>
                <a:noFill/>
              </a:ln>
              <a:solidFill>
                <a:schemeClr val="bg1"/>
              </a:solidFill>
              <a:effectLst/>
              <a:cs typeface="+mn-ea"/>
              <a:sym typeface="+mn-lt"/>
            </a:endParaRPr>
          </a:p>
        </p:txBody>
      </p:sp>
      <p:sp>
        <p:nvSpPr>
          <p:cNvPr id="11" name="圆角矩形 14"/>
          <p:cNvSpPr/>
          <p:nvPr/>
        </p:nvSpPr>
        <p:spPr bwMode="auto">
          <a:xfrm>
            <a:off x="8354611" y="2867181"/>
            <a:ext cx="1535867" cy="1535867"/>
          </a:xfrm>
          <a:prstGeom prst="roundRect">
            <a:avLst>
              <a:gd name="adj" fmla="val 6712"/>
            </a:avLst>
          </a:prstGeom>
          <a:solidFill>
            <a:srgbClr val="A8CF38"/>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a:ln>
                <a:noFill/>
              </a:ln>
              <a:solidFill>
                <a:schemeClr val="bg1"/>
              </a:solidFill>
              <a:effectLst/>
              <a:cs typeface="+mn-ea"/>
              <a:sym typeface="+mn-lt"/>
            </a:endParaRPr>
          </a:p>
        </p:txBody>
      </p:sp>
      <p:sp>
        <p:nvSpPr>
          <p:cNvPr id="14" name="文本框 27"/>
          <p:cNvSpPr txBox="1"/>
          <p:nvPr/>
        </p:nvSpPr>
        <p:spPr>
          <a:xfrm>
            <a:off x="2582700" y="4403048"/>
            <a:ext cx="902811" cy="954107"/>
          </a:xfrm>
          <a:prstGeom prst="rect">
            <a:avLst/>
          </a:prstGeom>
          <a:noFill/>
        </p:spPr>
        <p:txBody>
          <a:bodyPr wrap="none" rtlCol="0">
            <a:spAutoFit/>
          </a:bodyPr>
          <a:lstStyle/>
          <a:p>
            <a:r>
              <a:rPr lang="zh-CN" altLang="en-US" sz="2800" b="1" dirty="0">
                <a:solidFill>
                  <a:schemeClr val="bg1"/>
                </a:solidFill>
                <a:cs typeface="+mn-ea"/>
                <a:sym typeface="+mn-lt"/>
              </a:rPr>
              <a:t>Join</a:t>
            </a:r>
            <a:endParaRPr lang="en-US" altLang="zh-CN" sz="2800" b="1" dirty="0">
              <a:solidFill>
                <a:schemeClr val="bg1"/>
              </a:solidFill>
              <a:cs typeface="+mn-ea"/>
              <a:sym typeface="+mn-lt"/>
            </a:endParaRPr>
          </a:p>
          <a:p>
            <a:r>
              <a:rPr lang="zh-CN" altLang="en-US" sz="2800" b="1" dirty="0">
                <a:solidFill>
                  <a:schemeClr val="bg1"/>
                </a:solidFill>
                <a:cs typeface="+mn-ea"/>
                <a:sym typeface="+mn-lt"/>
              </a:rPr>
              <a:t>Title</a:t>
            </a:r>
          </a:p>
        </p:txBody>
      </p:sp>
      <p:sp>
        <p:nvSpPr>
          <p:cNvPr id="15" name="TextBox 17"/>
          <p:cNvSpPr txBox="1"/>
          <p:nvPr/>
        </p:nvSpPr>
        <p:spPr>
          <a:xfrm>
            <a:off x="1998067" y="2322963"/>
            <a:ext cx="2018771" cy="1384995"/>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Company</a:t>
            </a:r>
            <a:r>
              <a:rPr lang="zh-CN" altLang="zh-CN" sz="1200" dirty="0">
                <a:solidFill>
                  <a:schemeClr val="bg1">
                    <a:lumMod val="50000"/>
                  </a:schemeClr>
                </a:solidFill>
                <a:cs typeface="+mn-ea"/>
                <a:sym typeface="+mn-lt"/>
              </a:rPr>
              <a:t>We must clearly see the difficulties and challenges ahead and provide strong financial services and support to group companies.</a:t>
            </a:r>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16" name="TextBox 18"/>
          <p:cNvSpPr txBox="1"/>
          <p:nvPr/>
        </p:nvSpPr>
        <p:spPr>
          <a:xfrm>
            <a:off x="4150878" y="4589567"/>
            <a:ext cx="2018771" cy="1384995"/>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Company</a:t>
            </a:r>
            <a:r>
              <a:rPr lang="zh-CN" altLang="zh-CN" sz="1200" dirty="0">
                <a:solidFill>
                  <a:schemeClr val="bg1">
                    <a:lumMod val="50000"/>
                  </a:schemeClr>
                </a:solidFill>
                <a:cs typeface="+mn-ea"/>
                <a:sym typeface="+mn-lt"/>
              </a:rPr>
              <a:t>We must clearly see the difficulties and challenges ahead and provide strong financial services and support to group companies.</a:t>
            </a:r>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17" name="TextBox 19"/>
          <p:cNvSpPr txBox="1"/>
          <p:nvPr/>
        </p:nvSpPr>
        <p:spPr>
          <a:xfrm>
            <a:off x="6262282" y="1887317"/>
            <a:ext cx="2018771" cy="1384995"/>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Company</a:t>
            </a:r>
            <a:r>
              <a:rPr lang="zh-CN" altLang="zh-CN" sz="1200" dirty="0">
                <a:solidFill>
                  <a:schemeClr val="bg1">
                    <a:lumMod val="50000"/>
                  </a:schemeClr>
                </a:solidFill>
                <a:cs typeface="+mn-ea"/>
                <a:sym typeface="+mn-lt"/>
              </a:rPr>
              <a:t>We must clearly see the difficulties and challenges ahead and provide strong financial services and support to group companies.</a:t>
            </a:r>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18" name="TextBox 20"/>
          <p:cNvSpPr txBox="1"/>
          <p:nvPr/>
        </p:nvSpPr>
        <p:spPr>
          <a:xfrm>
            <a:off x="8354611" y="4766461"/>
            <a:ext cx="2018771" cy="1384995"/>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Company</a:t>
            </a:r>
            <a:r>
              <a:rPr lang="zh-CN" altLang="zh-CN" sz="1200" dirty="0">
                <a:solidFill>
                  <a:schemeClr val="bg1">
                    <a:lumMod val="50000"/>
                  </a:schemeClr>
                </a:solidFill>
                <a:cs typeface="+mn-ea"/>
                <a:sym typeface="+mn-lt"/>
              </a:rPr>
              <a:t>We must clearly see the difficulties and challenges ahead and provide strong financial services and support to group companies.</a:t>
            </a:r>
            <a:endParaRPr lang="zh-CN" altLang="en-US" sz="1200" dirty="0">
              <a:solidFill>
                <a:schemeClr val="bg1">
                  <a:lumMod val="50000"/>
                </a:schemeClr>
              </a:solidFill>
              <a:cs typeface="+mn-ea"/>
              <a:sym typeface="+mn-lt"/>
            </a:endParaRPr>
          </a:p>
          <a:p>
            <a:endParaRPr lang="zh-CN" altLang="en-US" sz="1200" dirty="0">
              <a:solidFill>
                <a:schemeClr val="bg1">
                  <a:lumMod val="50000"/>
                </a:schemeClr>
              </a:solidFill>
              <a:cs typeface="+mn-ea"/>
              <a:sym typeface="+mn-lt"/>
            </a:endParaRPr>
          </a:p>
        </p:txBody>
      </p:sp>
      <p:sp>
        <p:nvSpPr>
          <p:cNvPr id="19" name="文本框 27"/>
          <p:cNvSpPr txBox="1"/>
          <p:nvPr/>
        </p:nvSpPr>
        <p:spPr>
          <a:xfrm>
            <a:off x="4596613" y="2807780"/>
            <a:ext cx="902811" cy="954107"/>
          </a:xfrm>
          <a:prstGeom prst="rect">
            <a:avLst/>
          </a:prstGeom>
          <a:noFill/>
        </p:spPr>
        <p:txBody>
          <a:bodyPr wrap="none" rtlCol="0">
            <a:spAutoFit/>
          </a:bodyPr>
          <a:lstStyle/>
          <a:p>
            <a:r>
              <a:rPr lang="zh-CN" altLang="en-US" sz="2800" b="1" dirty="0">
                <a:solidFill>
                  <a:schemeClr val="bg1"/>
                </a:solidFill>
                <a:cs typeface="+mn-ea"/>
                <a:sym typeface="+mn-lt"/>
              </a:rPr>
              <a:t>Join</a:t>
            </a:r>
            <a:endParaRPr lang="en-US" altLang="zh-CN" sz="2800" b="1" dirty="0">
              <a:solidFill>
                <a:schemeClr val="bg1"/>
              </a:solidFill>
              <a:cs typeface="+mn-ea"/>
              <a:sym typeface="+mn-lt"/>
            </a:endParaRPr>
          </a:p>
          <a:p>
            <a:r>
              <a:rPr lang="zh-CN" altLang="en-US" sz="2800" b="1" dirty="0">
                <a:solidFill>
                  <a:schemeClr val="bg1"/>
                </a:solidFill>
                <a:cs typeface="+mn-ea"/>
                <a:sym typeface="+mn-lt"/>
              </a:rPr>
              <a:t>Title</a:t>
            </a:r>
          </a:p>
        </p:txBody>
      </p:sp>
      <p:sp>
        <p:nvSpPr>
          <p:cNvPr id="20" name="文本框 27"/>
          <p:cNvSpPr txBox="1"/>
          <p:nvPr/>
        </p:nvSpPr>
        <p:spPr>
          <a:xfrm>
            <a:off x="6686453" y="4005377"/>
            <a:ext cx="902811" cy="954107"/>
          </a:xfrm>
          <a:prstGeom prst="rect">
            <a:avLst/>
          </a:prstGeom>
          <a:noFill/>
        </p:spPr>
        <p:txBody>
          <a:bodyPr wrap="none" rtlCol="0">
            <a:spAutoFit/>
          </a:bodyPr>
          <a:lstStyle/>
          <a:p>
            <a:r>
              <a:rPr lang="zh-CN" altLang="en-US" sz="2800" b="1" dirty="0">
                <a:solidFill>
                  <a:schemeClr val="bg1"/>
                </a:solidFill>
                <a:cs typeface="+mn-ea"/>
                <a:sym typeface="+mn-lt"/>
              </a:rPr>
              <a:t>Join</a:t>
            </a:r>
            <a:endParaRPr lang="en-US" altLang="zh-CN" sz="2800" b="1" dirty="0">
              <a:solidFill>
                <a:schemeClr val="bg1"/>
              </a:solidFill>
              <a:cs typeface="+mn-ea"/>
              <a:sym typeface="+mn-lt"/>
            </a:endParaRPr>
          </a:p>
          <a:p>
            <a:r>
              <a:rPr lang="zh-CN" altLang="en-US" sz="2800" b="1" dirty="0">
                <a:solidFill>
                  <a:schemeClr val="bg1"/>
                </a:solidFill>
                <a:cs typeface="+mn-ea"/>
                <a:sym typeface="+mn-lt"/>
              </a:rPr>
              <a:t>Title</a:t>
            </a:r>
          </a:p>
        </p:txBody>
      </p:sp>
      <p:sp>
        <p:nvSpPr>
          <p:cNvPr id="21" name="文本框 27"/>
          <p:cNvSpPr txBox="1"/>
          <p:nvPr/>
        </p:nvSpPr>
        <p:spPr>
          <a:xfrm>
            <a:off x="8671138" y="3169045"/>
            <a:ext cx="902811" cy="954107"/>
          </a:xfrm>
          <a:prstGeom prst="rect">
            <a:avLst/>
          </a:prstGeom>
          <a:noFill/>
        </p:spPr>
        <p:txBody>
          <a:bodyPr wrap="none" rtlCol="0">
            <a:spAutoFit/>
          </a:bodyPr>
          <a:lstStyle/>
          <a:p>
            <a:r>
              <a:rPr lang="zh-CN" altLang="en-US" sz="2800" b="1" dirty="0">
                <a:solidFill>
                  <a:schemeClr val="bg1"/>
                </a:solidFill>
                <a:cs typeface="+mn-ea"/>
                <a:sym typeface="+mn-lt"/>
              </a:rPr>
              <a:t>Join</a:t>
            </a:r>
            <a:endParaRPr lang="en-US" altLang="zh-CN" sz="2800" b="1" dirty="0">
              <a:solidFill>
                <a:schemeClr val="bg1"/>
              </a:solidFill>
              <a:cs typeface="+mn-ea"/>
              <a:sym typeface="+mn-lt"/>
            </a:endParaRPr>
          </a:p>
          <a:p>
            <a:r>
              <a:rPr lang="zh-CN" altLang="en-US" sz="2800" b="1" dirty="0">
                <a:solidFill>
                  <a:schemeClr val="bg1"/>
                </a:solidFill>
                <a:cs typeface="+mn-ea"/>
                <a:sym typeface="+mn-lt"/>
              </a:rPr>
              <a:t>Title</a:t>
            </a:r>
          </a:p>
        </p:txBody>
      </p:sp>
    </p:spTree>
    <p:extLst>
      <p:ext uri="{BB962C8B-B14F-4D97-AF65-F5344CB8AC3E}">
        <p14:creationId xmlns:p14="http://schemas.microsoft.com/office/powerpoint/2010/main" val="37445794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400" fill="hold"/>
                                        <p:tgtEl>
                                          <p:spTgt spid="8"/>
                                        </p:tgtEl>
                                        <p:attrNameLst>
                                          <p:attrName>ppt_w</p:attrName>
                                        </p:attrNameLst>
                                      </p:cBhvr>
                                      <p:tavLst>
                                        <p:tav tm="0">
                                          <p:val>
                                            <p:fltVal val="0"/>
                                          </p:val>
                                        </p:tav>
                                        <p:tav tm="100000">
                                          <p:val>
                                            <p:strVal val="#ppt_w"/>
                                          </p:val>
                                        </p:tav>
                                      </p:tavLst>
                                    </p:anim>
                                    <p:anim calcmode="lin" valueType="num">
                                      <p:cBhvr>
                                        <p:cTn id="12" dur="400" fill="hold"/>
                                        <p:tgtEl>
                                          <p:spTgt spid="8"/>
                                        </p:tgtEl>
                                        <p:attrNameLst>
                                          <p:attrName>ppt_h</p:attrName>
                                        </p:attrNameLst>
                                      </p:cBhvr>
                                      <p:tavLst>
                                        <p:tav tm="0">
                                          <p:val>
                                            <p:fltVal val="0"/>
                                          </p:val>
                                        </p:tav>
                                        <p:tav tm="100000">
                                          <p:val>
                                            <p:strVal val="#ppt_h"/>
                                          </p:val>
                                        </p:tav>
                                      </p:tavLst>
                                    </p:anim>
                                    <p:animEffect transition="in" filter="fade">
                                      <p:cBhvr>
                                        <p:cTn id="13" dur="400"/>
                                        <p:tgtEl>
                                          <p:spTgt spid="8"/>
                                        </p:tgtEl>
                                      </p:cBhvr>
                                    </p:animEffect>
                                  </p:childTnLst>
                                </p:cTn>
                              </p:par>
                            </p:childTnLst>
                          </p:cTn>
                        </p:par>
                        <p:par>
                          <p:cTn id="14" fill="hold">
                            <p:stCondLst>
                              <p:cond delay="900"/>
                            </p:stCondLst>
                            <p:childTnLst>
                              <p:par>
                                <p:cTn id="15" presetID="53" presetClass="entr" presetSubtype="16" fill="hold" grpId="0" nodeType="afterEffect">
                                  <p:stCondLst>
                                    <p:cond delay="0"/>
                                  </p:stCondLst>
                                  <p:iterate type="lt">
                                    <p:tmPct val="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4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par>
                                <p:cTn id="24" presetID="41" presetClass="entr" presetSubtype="0" fill="hold" grpId="0" nodeType="withEffect">
                                  <p:stCondLst>
                                    <p:cond delay="0"/>
                                  </p:stCondLst>
                                  <p:iterate type="lt">
                                    <p:tmPct val="2811"/>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42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400" fill="hold"/>
                                        <p:tgtEl>
                                          <p:spTgt spid="9"/>
                                        </p:tgtEl>
                                        <p:attrNameLst>
                                          <p:attrName>ppt_w</p:attrName>
                                        </p:attrNameLst>
                                      </p:cBhvr>
                                      <p:tavLst>
                                        <p:tav tm="0">
                                          <p:val>
                                            <p:fltVal val="0"/>
                                          </p:val>
                                        </p:tav>
                                        <p:tav tm="100000">
                                          <p:val>
                                            <p:strVal val="#ppt_w"/>
                                          </p:val>
                                        </p:tav>
                                      </p:tavLst>
                                    </p:anim>
                                    <p:anim calcmode="lin" valueType="num">
                                      <p:cBhvr>
                                        <p:cTn id="35" dur="400" fill="hold"/>
                                        <p:tgtEl>
                                          <p:spTgt spid="9"/>
                                        </p:tgtEl>
                                        <p:attrNameLst>
                                          <p:attrName>ppt_h</p:attrName>
                                        </p:attrNameLst>
                                      </p:cBhvr>
                                      <p:tavLst>
                                        <p:tav tm="0">
                                          <p:val>
                                            <p:fltVal val="0"/>
                                          </p:val>
                                        </p:tav>
                                        <p:tav tm="100000">
                                          <p:val>
                                            <p:strVal val="#ppt_h"/>
                                          </p:val>
                                        </p:tav>
                                      </p:tavLst>
                                    </p:anim>
                                    <p:animEffect transition="in" filter="fade">
                                      <p:cBhvr>
                                        <p:cTn id="36" dur="400"/>
                                        <p:tgtEl>
                                          <p:spTgt spid="9"/>
                                        </p:tgtEl>
                                      </p:cBhvr>
                                    </p:animEffect>
                                  </p:childTnLst>
                                </p:cTn>
                              </p:par>
                            </p:childTnLst>
                          </p:cTn>
                        </p:par>
                        <p:par>
                          <p:cTn id="37" fill="hold">
                            <p:stCondLst>
                              <p:cond delay="2820"/>
                            </p:stCondLst>
                            <p:childTnLst>
                              <p:par>
                                <p:cTn id="38" presetID="53" presetClass="entr" presetSubtype="16" fill="hold" grpId="0" nodeType="afterEffect">
                                  <p:stCondLst>
                                    <p:cond delay="0"/>
                                  </p:stCondLst>
                                  <p:iterate type="lt">
                                    <p:tmPct val="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320"/>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19"/>
                                        </p:tgtEl>
                                      </p:cBhvr>
                                    </p:animEffect>
                                    <p:animScale>
                                      <p:cBhvr>
                                        <p:cTn id="46" dur="250" autoRev="1" fill="hold"/>
                                        <p:tgtEl>
                                          <p:spTgt spid="19"/>
                                        </p:tgtEl>
                                      </p:cBhvr>
                                      <p:by x="105000" y="105000"/>
                                    </p:animScale>
                                  </p:childTnLst>
                                </p:cTn>
                              </p:par>
                            </p:childTnLst>
                          </p:cTn>
                        </p:par>
                        <p:par>
                          <p:cTn id="47" fill="hold">
                            <p:stCondLst>
                              <p:cond delay="382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400" fill="hold"/>
                                        <p:tgtEl>
                                          <p:spTgt spid="10"/>
                                        </p:tgtEl>
                                        <p:attrNameLst>
                                          <p:attrName>ppt_w</p:attrName>
                                        </p:attrNameLst>
                                      </p:cBhvr>
                                      <p:tavLst>
                                        <p:tav tm="0">
                                          <p:val>
                                            <p:fltVal val="0"/>
                                          </p:val>
                                        </p:tav>
                                        <p:tav tm="100000">
                                          <p:val>
                                            <p:strVal val="#ppt_w"/>
                                          </p:val>
                                        </p:tav>
                                      </p:tavLst>
                                    </p:anim>
                                    <p:anim calcmode="lin" valueType="num">
                                      <p:cBhvr>
                                        <p:cTn id="51" dur="400" fill="hold"/>
                                        <p:tgtEl>
                                          <p:spTgt spid="10"/>
                                        </p:tgtEl>
                                        <p:attrNameLst>
                                          <p:attrName>ppt_h</p:attrName>
                                        </p:attrNameLst>
                                      </p:cBhvr>
                                      <p:tavLst>
                                        <p:tav tm="0">
                                          <p:val>
                                            <p:fltVal val="0"/>
                                          </p:val>
                                        </p:tav>
                                        <p:tav tm="100000">
                                          <p:val>
                                            <p:strVal val="#ppt_h"/>
                                          </p:val>
                                        </p:tav>
                                      </p:tavLst>
                                    </p:anim>
                                    <p:animEffect transition="in" filter="fade">
                                      <p:cBhvr>
                                        <p:cTn id="52" dur="400"/>
                                        <p:tgtEl>
                                          <p:spTgt spid="10"/>
                                        </p:tgtEl>
                                      </p:cBhvr>
                                    </p:animEffect>
                                  </p:childTnLst>
                                </p:cTn>
                              </p:par>
                              <p:par>
                                <p:cTn id="53" presetID="41" presetClass="entr" presetSubtype="0" fill="hold" grpId="0" nodeType="withEffect">
                                  <p:stCondLst>
                                    <p:cond delay="0"/>
                                  </p:stCondLst>
                                  <p:iterate type="lt">
                                    <p:tmPct val="2811"/>
                                  </p:iterate>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6"/>
                                        </p:tgtEl>
                                        <p:attrNameLst>
                                          <p:attrName>ppt_y</p:attrName>
                                        </p:attrNameLst>
                                      </p:cBhvr>
                                      <p:tavLst>
                                        <p:tav tm="0">
                                          <p:val>
                                            <p:strVal val="#ppt_y"/>
                                          </p:val>
                                        </p:tav>
                                        <p:tav tm="100000">
                                          <p:val>
                                            <p:strVal val="#ppt_y"/>
                                          </p:val>
                                        </p:tav>
                                      </p:tavLst>
                                    </p:anim>
                                    <p:anim calcmode="lin" valueType="num">
                                      <p:cBhvr>
                                        <p:cTn id="5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6"/>
                                        </p:tgtEl>
                                      </p:cBhvr>
                                    </p:animEffect>
                                  </p:childTnLst>
                                </p:cTn>
                              </p:par>
                            </p:childTnLst>
                          </p:cTn>
                        </p:par>
                        <p:par>
                          <p:cTn id="60" fill="hold">
                            <p:stCondLst>
                              <p:cond delay="4840"/>
                            </p:stCondLst>
                            <p:childTnLst>
                              <p:par>
                                <p:cTn id="61" presetID="53" presetClass="entr" presetSubtype="16" fill="hold" grpId="0" nodeType="afterEffect">
                                  <p:stCondLst>
                                    <p:cond delay="0"/>
                                  </p:stCondLst>
                                  <p:iterate type="lt">
                                    <p:tmPct val="0"/>
                                  </p:iterate>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340"/>
                            </p:stCondLst>
                            <p:childTnLst>
                              <p:par>
                                <p:cTn id="67" presetID="26" presetClass="emph" presetSubtype="0" fill="hold" grpId="1" nodeType="afterEffect">
                                  <p:stCondLst>
                                    <p:cond delay="0"/>
                                  </p:stCondLst>
                                  <p:iterate type="lt">
                                    <p:tmPct val="0"/>
                                  </p:iterate>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par>
                                <p:cTn id="70" presetID="41" presetClass="entr" presetSubtype="0" fill="hold" grpId="0" nodeType="withEffect">
                                  <p:stCondLst>
                                    <p:cond delay="0"/>
                                  </p:stCondLst>
                                  <p:iterate type="lt">
                                    <p:tmPct val="2811"/>
                                  </p:iterate>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7"/>
                                        </p:tgtEl>
                                        <p:attrNameLst>
                                          <p:attrName>ppt_y</p:attrName>
                                        </p:attrNameLst>
                                      </p:cBhvr>
                                      <p:tavLst>
                                        <p:tav tm="0">
                                          <p:val>
                                            <p:strVal val="#ppt_y"/>
                                          </p:val>
                                        </p:tav>
                                        <p:tav tm="100000">
                                          <p:val>
                                            <p:strVal val="#ppt_y"/>
                                          </p:val>
                                        </p:tav>
                                      </p:tavLst>
                                    </p:anim>
                                    <p:anim calcmode="lin" valueType="num">
                                      <p:cBhvr>
                                        <p:cTn id="7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7"/>
                                        </p:tgtEl>
                                      </p:cBhvr>
                                    </p:animEffect>
                                  </p:childTnLst>
                                </p:cTn>
                              </p:par>
                            </p:childTnLst>
                          </p:cTn>
                        </p:par>
                        <p:par>
                          <p:cTn id="77" fill="hold">
                            <p:stCondLst>
                              <p:cond delay="6360"/>
                            </p:stCondLst>
                            <p:childTnLst>
                              <p:par>
                                <p:cTn id="78" presetID="53" presetClass="entr" presetSubtype="16"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400" fill="hold"/>
                                        <p:tgtEl>
                                          <p:spTgt spid="11"/>
                                        </p:tgtEl>
                                        <p:attrNameLst>
                                          <p:attrName>ppt_w</p:attrName>
                                        </p:attrNameLst>
                                      </p:cBhvr>
                                      <p:tavLst>
                                        <p:tav tm="0">
                                          <p:val>
                                            <p:fltVal val="0"/>
                                          </p:val>
                                        </p:tav>
                                        <p:tav tm="100000">
                                          <p:val>
                                            <p:strVal val="#ppt_w"/>
                                          </p:val>
                                        </p:tav>
                                      </p:tavLst>
                                    </p:anim>
                                    <p:anim calcmode="lin" valueType="num">
                                      <p:cBhvr>
                                        <p:cTn id="81" dur="400" fill="hold"/>
                                        <p:tgtEl>
                                          <p:spTgt spid="11"/>
                                        </p:tgtEl>
                                        <p:attrNameLst>
                                          <p:attrName>ppt_h</p:attrName>
                                        </p:attrNameLst>
                                      </p:cBhvr>
                                      <p:tavLst>
                                        <p:tav tm="0">
                                          <p:val>
                                            <p:fltVal val="0"/>
                                          </p:val>
                                        </p:tav>
                                        <p:tav tm="100000">
                                          <p:val>
                                            <p:strVal val="#ppt_h"/>
                                          </p:val>
                                        </p:tav>
                                      </p:tavLst>
                                    </p:anim>
                                    <p:animEffect transition="in" filter="fade">
                                      <p:cBhvr>
                                        <p:cTn id="82" dur="400"/>
                                        <p:tgtEl>
                                          <p:spTgt spid="11"/>
                                        </p:tgtEl>
                                      </p:cBhvr>
                                    </p:animEffect>
                                  </p:childTnLst>
                                </p:cTn>
                              </p:par>
                            </p:childTnLst>
                          </p:cTn>
                        </p:par>
                        <p:par>
                          <p:cTn id="83" fill="hold">
                            <p:stCondLst>
                              <p:cond delay="6760"/>
                            </p:stCondLst>
                            <p:childTnLst>
                              <p:par>
                                <p:cTn id="84" presetID="53" presetClass="entr" presetSubtype="16" fill="hold" grpId="0" nodeType="afterEffect">
                                  <p:stCondLst>
                                    <p:cond delay="0"/>
                                  </p:stCondLst>
                                  <p:iterate type="lt">
                                    <p:tmPct val="0"/>
                                  </p:iterate>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par>
                          <p:cTn id="89" fill="hold">
                            <p:stCondLst>
                              <p:cond delay="7260"/>
                            </p:stCondLst>
                            <p:childTnLst>
                              <p:par>
                                <p:cTn id="90" presetID="26" presetClass="emph" presetSubtype="0" fill="hold" grpId="1" nodeType="afterEffect">
                                  <p:stCondLst>
                                    <p:cond delay="0"/>
                                  </p:stCondLst>
                                  <p:iterate type="lt">
                                    <p:tmPct val="0"/>
                                  </p:iterate>
                                  <p:childTnLst>
                                    <p:animEffect transition="out" filter="fade">
                                      <p:cBhvr>
                                        <p:cTn id="91" dur="500" tmFilter="0, 0; .2, .5; .8, .5; 1, 0"/>
                                        <p:tgtEl>
                                          <p:spTgt spid="21"/>
                                        </p:tgtEl>
                                      </p:cBhvr>
                                    </p:animEffect>
                                    <p:animScale>
                                      <p:cBhvr>
                                        <p:cTn id="92" dur="250" autoRev="1" fill="hold"/>
                                        <p:tgtEl>
                                          <p:spTgt spid="21"/>
                                        </p:tgtEl>
                                      </p:cBhvr>
                                      <p:by x="105000" y="105000"/>
                                    </p:animScale>
                                  </p:childTnLst>
                                </p:cTn>
                              </p:par>
                              <p:par>
                                <p:cTn id="93" presetID="41" presetClass="entr" presetSubtype="0" fill="hold" grpId="0" nodeType="withEffect">
                                  <p:stCondLst>
                                    <p:cond delay="0"/>
                                  </p:stCondLst>
                                  <p:iterate type="lt">
                                    <p:tmPct val="2811"/>
                                  </p:iterate>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8"/>
                                        </p:tgtEl>
                                        <p:attrNameLst>
                                          <p:attrName>ppt_y</p:attrName>
                                        </p:attrNameLst>
                                      </p:cBhvr>
                                      <p:tavLst>
                                        <p:tav tm="0">
                                          <p:val>
                                            <p:strVal val="#ppt_y"/>
                                          </p:val>
                                        </p:tav>
                                        <p:tav tm="100000">
                                          <p:val>
                                            <p:strVal val="#ppt_y"/>
                                          </p:val>
                                        </p:tav>
                                      </p:tavLst>
                                    </p:anim>
                                    <p:anim calcmode="lin" valueType="num">
                                      <p:cBhvr>
                                        <p:cTn id="9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p:bldP spid="14" grpId="1"/>
      <p:bldP spid="15" grpId="0"/>
      <p:bldP spid="16" grpId="0"/>
      <p:bldP spid="17" grpId="0"/>
      <p:bldP spid="18" grpId="0"/>
      <p:bldP spid="19" grpId="0"/>
      <p:bldP spid="19" grpId="1"/>
      <p:bldP spid="20" grpId="0"/>
      <p:bldP spid="20" grpId="1"/>
      <p:bldP spid="21" grpId="0"/>
      <p:bldP spid="2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8" name="组合 77"/>
          <p:cNvGrpSpPr/>
          <p:nvPr/>
        </p:nvGrpSpPr>
        <p:grpSpPr>
          <a:xfrm flipH="1">
            <a:off x="-1450175" y="-1379889"/>
            <a:ext cx="5198781" cy="7889357"/>
            <a:chOff x="8038495" y="-1394728"/>
            <a:chExt cx="5198781" cy="7889357"/>
          </a:xfrm>
        </p:grpSpPr>
        <p:grpSp>
          <p:nvGrpSpPr>
            <p:cNvPr id="79" name="组合 78"/>
            <p:cNvGrpSpPr/>
            <p:nvPr/>
          </p:nvGrpSpPr>
          <p:grpSpPr>
            <a:xfrm rot="261309">
              <a:off x="10447820" y="-1394728"/>
              <a:ext cx="2789456" cy="2789455"/>
              <a:chOff x="2953545" y="3014546"/>
              <a:chExt cx="1107165" cy="1107165"/>
            </a:xfrm>
            <a:solidFill>
              <a:schemeClr val="bg1">
                <a:alpha val="50000"/>
              </a:schemeClr>
            </a:solidFill>
          </p:grpSpPr>
          <p:sp>
            <p:nvSpPr>
              <p:cNvPr id="10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0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0" name="组合 79"/>
            <p:cNvGrpSpPr/>
            <p:nvPr/>
          </p:nvGrpSpPr>
          <p:grpSpPr>
            <a:xfrm rot="261309">
              <a:off x="10005934" y="703906"/>
              <a:ext cx="2789456" cy="2789455"/>
              <a:chOff x="2953545" y="3014546"/>
              <a:chExt cx="1107165" cy="1107165"/>
            </a:xfrm>
            <a:solidFill>
              <a:schemeClr val="bg1">
                <a:alpha val="50000"/>
              </a:schemeClr>
            </a:solidFill>
          </p:grpSpPr>
          <p:sp>
            <p:nvSpPr>
              <p:cNvPr id="99"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00"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1" name="组合 80"/>
            <p:cNvGrpSpPr/>
            <p:nvPr/>
          </p:nvGrpSpPr>
          <p:grpSpPr>
            <a:xfrm rot="261309" flipV="1">
              <a:off x="8528566" y="152704"/>
              <a:ext cx="1448926" cy="1448925"/>
              <a:chOff x="2953545" y="3014546"/>
              <a:chExt cx="1107165" cy="1107165"/>
            </a:xfrm>
            <a:solidFill>
              <a:schemeClr val="bg1">
                <a:alpha val="50000"/>
              </a:schemeClr>
            </a:solidFill>
          </p:grpSpPr>
          <p:sp>
            <p:nvSpPr>
              <p:cNvPr id="9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2" name="组合 81"/>
            <p:cNvGrpSpPr/>
            <p:nvPr/>
          </p:nvGrpSpPr>
          <p:grpSpPr>
            <a:xfrm rot="261309" flipV="1">
              <a:off x="9747032" y="3627330"/>
              <a:ext cx="1087513" cy="1087512"/>
              <a:chOff x="2953545" y="3014546"/>
              <a:chExt cx="1107165" cy="1107165"/>
            </a:xfrm>
            <a:solidFill>
              <a:schemeClr val="bg1">
                <a:alpha val="42000"/>
              </a:schemeClr>
            </a:solidFill>
          </p:grpSpPr>
          <p:sp>
            <p:nvSpPr>
              <p:cNvPr id="9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3" name="组合 82"/>
            <p:cNvGrpSpPr/>
            <p:nvPr/>
          </p:nvGrpSpPr>
          <p:grpSpPr>
            <a:xfrm rot="19296417" flipV="1">
              <a:off x="9054196" y="4674716"/>
              <a:ext cx="741491" cy="741490"/>
              <a:chOff x="2953545" y="3014546"/>
              <a:chExt cx="1107165" cy="1107165"/>
            </a:xfrm>
            <a:solidFill>
              <a:schemeClr val="bg1">
                <a:alpha val="42000"/>
              </a:schemeClr>
            </a:solidFill>
          </p:grpSpPr>
          <p:sp>
            <p:nvSpPr>
              <p:cNvPr id="9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4" name="组合 83"/>
            <p:cNvGrpSpPr/>
            <p:nvPr/>
          </p:nvGrpSpPr>
          <p:grpSpPr>
            <a:xfrm rot="1805275" flipV="1">
              <a:off x="8038495" y="5962447"/>
              <a:ext cx="532183" cy="532182"/>
              <a:chOff x="2953545" y="3014546"/>
              <a:chExt cx="1107165" cy="1107165"/>
            </a:xfrm>
            <a:solidFill>
              <a:schemeClr val="bg1">
                <a:alpha val="42000"/>
              </a:schemeClr>
            </a:solidFill>
          </p:grpSpPr>
          <p:sp>
            <p:nvSpPr>
              <p:cNvPr id="9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5" name="组合 84"/>
            <p:cNvGrpSpPr/>
            <p:nvPr/>
          </p:nvGrpSpPr>
          <p:grpSpPr>
            <a:xfrm rot="1805275" flipV="1">
              <a:off x="9150347" y="5761894"/>
              <a:ext cx="412104" cy="412104"/>
              <a:chOff x="2953545" y="3014546"/>
              <a:chExt cx="1107165" cy="1107165"/>
            </a:xfrm>
            <a:solidFill>
              <a:schemeClr val="bg1">
                <a:alpha val="42000"/>
              </a:schemeClr>
            </a:solidFill>
          </p:grpSpPr>
          <p:sp>
            <p:nvSpPr>
              <p:cNvPr id="89"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90"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86" name="组合 85"/>
            <p:cNvGrpSpPr/>
            <p:nvPr/>
          </p:nvGrpSpPr>
          <p:grpSpPr>
            <a:xfrm rot="1805275" flipV="1">
              <a:off x="10573458" y="5146699"/>
              <a:ext cx="645844" cy="645844"/>
              <a:chOff x="2953545" y="3014546"/>
              <a:chExt cx="1107165" cy="1107165"/>
            </a:xfrm>
            <a:solidFill>
              <a:schemeClr val="bg1">
                <a:alpha val="42000"/>
              </a:schemeClr>
            </a:solidFill>
          </p:grpSpPr>
          <p:sp>
            <p:nvSpPr>
              <p:cNvPr id="8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8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103" name="组合 102"/>
          <p:cNvGrpSpPr/>
          <p:nvPr/>
        </p:nvGrpSpPr>
        <p:grpSpPr>
          <a:xfrm flipV="1">
            <a:off x="8898906" y="3383982"/>
            <a:ext cx="4708710" cy="4888089"/>
            <a:chOff x="845916" y="1275811"/>
            <a:chExt cx="4708710" cy="4888089"/>
          </a:xfrm>
        </p:grpSpPr>
        <p:grpSp>
          <p:nvGrpSpPr>
            <p:cNvPr id="104" name="组合 103"/>
            <p:cNvGrpSpPr/>
            <p:nvPr/>
          </p:nvGrpSpPr>
          <p:grpSpPr>
            <a:xfrm rot="261309">
              <a:off x="2765170" y="1275811"/>
              <a:ext cx="2789456" cy="2789455"/>
              <a:chOff x="2953545" y="3014546"/>
              <a:chExt cx="1107165" cy="1107165"/>
            </a:xfrm>
            <a:solidFill>
              <a:schemeClr val="bg1">
                <a:alpha val="50000"/>
              </a:schemeClr>
            </a:solidFill>
          </p:grpSpPr>
          <p:sp>
            <p:nvSpPr>
              <p:cNvPr id="11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1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05" name="组合 104"/>
            <p:cNvGrpSpPr/>
            <p:nvPr/>
          </p:nvGrpSpPr>
          <p:grpSpPr>
            <a:xfrm rot="261309">
              <a:off x="2323284" y="3374445"/>
              <a:ext cx="2789456" cy="2789455"/>
              <a:chOff x="2953545" y="3014546"/>
              <a:chExt cx="1107165" cy="1107165"/>
            </a:xfrm>
            <a:solidFill>
              <a:schemeClr val="bg1">
                <a:alpha val="50000"/>
              </a:schemeClr>
            </a:solidFill>
          </p:grpSpPr>
          <p:sp>
            <p:nvSpPr>
              <p:cNvPr id="109"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10"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06" name="组合 105"/>
            <p:cNvGrpSpPr/>
            <p:nvPr/>
          </p:nvGrpSpPr>
          <p:grpSpPr>
            <a:xfrm rot="261309" flipV="1">
              <a:off x="845916" y="2823243"/>
              <a:ext cx="1448926" cy="1448925"/>
              <a:chOff x="2953545" y="3014546"/>
              <a:chExt cx="1107165" cy="1107165"/>
            </a:xfrm>
            <a:solidFill>
              <a:schemeClr val="bg1">
                <a:alpha val="50000"/>
              </a:schemeClr>
            </a:solidFill>
          </p:grpSpPr>
          <p:sp>
            <p:nvSpPr>
              <p:cNvPr id="10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0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sp>
        <p:nvSpPr>
          <p:cNvPr id="113" name="TextBox 4"/>
          <p:cNvSpPr txBox="1"/>
          <p:nvPr/>
        </p:nvSpPr>
        <p:spPr>
          <a:xfrm>
            <a:off x="3136390" y="2338092"/>
            <a:ext cx="6442790" cy="984885"/>
          </a:xfrm>
          <a:prstGeom prst="rect">
            <a:avLst/>
          </a:prstGeom>
          <a:noFill/>
        </p:spPr>
        <p:txBody>
          <a:bodyPr wrap="none" rtlCol="0">
            <a:spAutoFit/>
          </a:bodyPr>
          <a:lstStyle/>
          <a:p>
            <a:pPr algn="ctr"/>
            <a:r>
              <a:rPr lang="zh-CN" altLang="en-US" sz="5800" spc="300" dirty="0">
                <a:solidFill>
                  <a:schemeClr val="bg1"/>
                </a:solidFill>
                <a:cs typeface="+mn-ea"/>
                <a:sym typeface="+mn-lt"/>
              </a:rPr>
              <a:t>Thank you for your guide.</a:t>
            </a:r>
            <a:endParaRPr lang="en-US" altLang="zh-CN" sz="5800" spc="300" dirty="0">
              <a:solidFill>
                <a:schemeClr val="bg1"/>
              </a:solidFill>
              <a:cs typeface="+mn-ea"/>
              <a:sym typeface="+mn-lt"/>
            </a:endParaRPr>
          </a:p>
        </p:txBody>
      </p:sp>
      <p:sp>
        <p:nvSpPr>
          <p:cNvPr id="114" name="TextBox 23"/>
          <p:cNvSpPr txBox="1"/>
          <p:nvPr/>
        </p:nvSpPr>
        <p:spPr>
          <a:xfrm>
            <a:off x="4156458" y="4003889"/>
            <a:ext cx="4402648" cy="553998"/>
          </a:xfrm>
          <a:prstGeom prst="rect">
            <a:avLst/>
          </a:prstGeom>
          <a:noFill/>
        </p:spPr>
        <p:txBody>
          <a:bodyPr wrap="square" rtlCol="0">
            <a:spAutoFit/>
          </a:bodyPr>
          <a:lstStyle/>
          <a:p>
            <a:pPr algn="ctr"/>
            <a:r>
              <a:rPr lang="en-US" altLang="zh-CN" sz="1000" dirty="0">
                <a:solidFill>
                  <a:schemeClr val="bg1"/>
                </a:solidFill>
                <a:cs typeface="+mn-ea"/>
                <a:sym typeface="+mn-lt"/>
              </a:rPr>
              <a:t>You content to play here, or through your copy, </a:t>
            </a:r>
          </a:p>
          <a:p>
            <a:pPr algn="ctr"/>
            <a:r>
              <a:rPr lang="en-US" altLang="zh-CN" sz="1000" dirty="0">
                <a:solidFill>
                  <a:schemeClr val="bg1"/>
                </a:solidFill>
                <a:cs typeface="+mn-ea"/>
                <a:sym typeface="+mn-lt"/>
              </a:rPr>
              <a:t>paste in this box, and select only only the text. You content to play here, or over your copy, paste in this box, and select only only the text.</a:t>
            </a:r>
            <a:endParaRPr lang="zh-CN" altLang="en-US" sz="1000" dirty="0">
              <a:solidFill>
                <a:schemeClr val="bg1"/>
              </a:solidFill>
              <a:cs typeface="+mn-ea"/>
              <a:sym typeface="+mn-lt"/>
            </a:endParaRPr>
          </a:p>
        </p:txBody>
      </p:sp>
      <p:sp>
        <p:nvSpPr>
          <p:cNvPr id="115" name="矩形 114"/>
          <p:cNvSpPr/>
          <p:nvPr/>
        </p:nvSpPr>
        <p:spPr>
          <a:xfrm>
            <a:off x="4072168" y="3487270"/>
            <a:ext cx="4571229" cy="379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2">
                    <a:lumMod val="50000"/>
                  </a:schemeClr>
                </a:solidFill>
                <a:cs typeface="+mn-ea"/>
                <a:sym typeface="+mn-lt"/>
                <a:hlinkClick r:id="rId3">
                  <a:extLst>
                    <a:ext uri="{A12FA001-AC4F-418D-AE19-62706E023703}">
                      <ahyp:hlinkClr xmlns:ahyp="http://schemas.microsoft.com/office/drawing/2018/hyperlinkcolor" val="tx"/>
                    </a:ext>
                  </a:extLst>
                </a:hlinkClick>
              </a:rPr>
              <a:t>https://www.freeppt7.com</a:t>
            </a:r>
            <a:endParaRPr lang="zh-CN" altLang="en-US" sz="1600" dirty="0">
              <a:solidFill>
                <a:schemeClr val="bg2">
                  <a:lumMod val="50000"/>
                </a:schemeClr>
              </a:solidFill>
              <a:cs typeface="+mn-ea"/>
              <a:sym typeface="+mn-lt"/>
            </a:endParaRPr>
          </a:p>
        </p:txBody>
      </p:sp>
      <p:pic>
        <p:nvPicPr>
          <p:cNvPr id="116" name="图片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8616" y="416480"/>
            <a:ext cx="976495" cy="719327"/>
          </a:xfrm>
          <a:prstGeom prst="rect">
            <a:avLst/>
          </a:prstGeom>
        </p:spPr>
      </p:pic>
      <p:sp>
        <p:nvSpPr>
          <p:cNvPr id="117" name="Rectangle 4"/>
          <p:cNvSpPr txBox="1">
            <a:spLocks noChangeArrowheads="1"/>
          </p:cNvSpPr>
          <p:nvPr/>
        </p:nvSpPr>
        <p:spPr bwMode="auto">
          <a:xfrm>
            <a:off x="5640101" y="5529635"/>
            <a:ext cx="2298884"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pPr>
            <a:r>
              <a:rPr lang="zh-CN" altLang="en-US" sz="1800" b="0" dirty="0">
                <a:latin typeface="+mn-lt"/>
                <a:ea typeface="+mn-ea"/>
                <a:cs typeface="+mn-ea"/>
                <a:sym typeface="+mn-lt"/>
              </a:rPr>
              <a:t>Speaker: </a:t>
            </a:r>
            <a:r>
              <a:rPr lang="en-US" altLang="zh-CN" sz="1800" b="0" dirty="0">
                <a:latin typeface="+mn-lt"/>
                <a:ea typeface="+mn-ea"/>
                <a:cs typeface="+mn-ea"/>
                <a:sym typeface="+mn-lt"/>
              </a:rPr>
              <a:t>XXX</a:t>
            </a:r>
            <a:endParaRPr lang="zh-CN" altLang="en-US" sz="1800" b="0" dirty="0">
              <a:latin typeface="+mn-lt"/>
              <a:ea typeface="+mn-ea"/>
              <a:cs typeface="+mn-ea"/>
              <a:sym typeface="+mn-lt"/>
            </a:endParaRPr>
          </a:p>
        </p:txBody>
      </p:sp>
      <p:sp>
        <p:nvSpPr>
          <p:cNvPr id="118" name="Freeform 9"/>
          <p:cNvSpPr>
            <a:spLocks noEditPoints="1"/>
          </p:cNvSpPr>
          <p:nvPr/>
        </p:nvSpPr>
        <p:spPr bwMode="auto">
          <a:xfrm>
            <a:off x="5426401" y="5520480"/>
            <a:ext cx="330501" cy="3318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119" name="TextBox 4"/>
          <p:cNvSpPr txBox="1"/>
          <p:nvPr/>
        </p:nvSpPr>
        <p:spPr>
          <a:xfrm>
            <a:off x="5334106" y="1007146"/>
            <a:ext cx="2047356" cy="1446550"/>
          </a:xfrm>
          <a:prstGeom prst="rect">
            <a:avLst/>
          </a:prstGeom>
          <a:noFill/>
        </p:spPr>
        <p:txBody>
          <a:bodyPr wrap="none" rtlCol="0">
            <a:spAutoFit/>
          </a:bodyPr>
          <a:lstStyle/>
          <a:p>
            <a:pPr algn="ctr"/>
            <a:r>
              <a:rPr lang="en-US" altLang="zh-CN" sz="8800" dirty="0">
                <a:solidFill>
                  <a:schemeClr val="bg1"/>
                </a:solidFill>
                <a:latin typeface="Agency FB" panose="020B0503020202020204" pitchFamily="34" charset="0"/>
                <a:cs typeface="+mn-ea"/>
                <a:sym typeface="+mn-lt"/>
              </a:rPr>
              <a:t>2020</a:t>
            </a:r>
          </a:p>
        </p:txBody>
      </p:sp>
    </p:spTree>
    <p:extLst>
      <p:ext uri="{BB962C8B-B14F-4D97-AF65-F5344CB8AC3E}">
        <p14:creationId xmlns:p14="http://schemas.microsoft.com/office/powerpoint/2010/main" val="389240425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750" fill="hold"/>
                                        <p:tgtEl>
                                          <p:spTgt spid="78"/>
                                        </p:tgtEl>
                                        <p:attrNameLst>
                                          <p:attrName>ppt_x</p:attrName>
                                        </p:attrNameLst>
                                      </p:cBhvr>
                                      <p:tavLst>
                                        <p:tav tm="0">
                                          <p:val>
                                            <p:strVal val="0-#ppt_w/2"/>
                                          </p:val>
                                        </p:tav>
                                        <p:tav tm="100000">
                                          <p:val>
                                            <p:strVal val="#ppt_x"/>
                                          </p:val>
                                        </p:tav>
                                      </p:tavLst>
                                    </p:anim>
                                    <p:anim calcmode="lin" valueType="num">
                                      <p:cBhvr additive="base">
                                        <p:cTn id="13" dur="750" fill="hold"/>
                                        <p:tgtEl>
                                          <p:spTgt spid="78"/>
                                        </p:tgtEl>
                                        <p:attrNameLst>
                                          <p:attrName>ppt_y</p:attrName>
                                        </p:attrNameLst>
                                      </p:cBhvr>
                                      <p:tavLst>
                                        <p:tav tm="0">
                                          <p:val>
                                            <p:strVal val="#ppt_y"/>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750" fill="hold"/>
                                        <p:tgtEl>
                                          <p:spTgt spid="103"/>
                                        </p:tgtEl>
                                        <p:attrNameLst>
                                          <p:attrName>ppt_x</p:attrName>
                                        </p:attrNameLst>
                                      </p:cBhvr>
                                      <p:tavLst>
                                        <p:tav tm="0">
                                          <p:val>
                                            <p:strVal val="1+#ppt_w/2"/>
                                          </p:val>
                                        </p:tav>
                                        <p:tav tm="100000">
                                          <p:val>
                                            <p:strVal val="#ppt_x"/>
                                          </p:val>
                                        </p:tav>
                                      </p:tavLst>
                                    </p:anim>
                                    <p:anim calcmode="lin" valueType="num">
                                      <p:cBhvr additive="base">
                                        <p:cTn id="17" dur="750" fill="hold"/>
                                        <p:tgtEl>
                                          <p:spTgt spid="10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4" presetClass="entr" presetSubtype="10" fill="hold" grpId="0" nodeType="afterEffect">
                                  <p:stCondLst>
                                    <p:cond delay="0"/>
                                  </p:stCondLst>
                                  <p:iterate type="lt">
                                    <p:tmPct val="30000"/>
                                  </p:iterate>
                                  <p:childTnLst>
                                    <p:set>
                                      <p:cBhvr>
                                        <p:cTn id="20" dur="1" fill="hold">
                                          <p:stCondLst>
                                            <p:cond delay="0"/>
                                          </p:stCondLst>
                                        </p:cTn>
                                        <p:tgtEl>
                                          <p:spTgt spid="113"/>
                                        </p:tgtEl>
                                        <p:attrNameLst>
                                          <p:attrName>style.visibility</p:attrName>
                                        </p:attrNameLst>
                                      </p:cBhvr>
                                      <p:to>
                                        <p:strVal val="visible"/>
                                      </p:to>
                                    </p:set>
                                    <p:animEffect transition="in" filter="randombar(horizontal)">
                                      <p:cBhvr>
                                        <p:cTn id="21" dur="500"/>
                                        <p:tgtEl>
                                          <p:spTgt spid="113"/>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5"/>
                                        </p:tgtEl>
                                        <p:attrNameLst>
                                          <p:attrName>style.visibility</p:attrName>
                                        </p:attrNameLst>
                                      </p:cBhvr>
                                      <p:to>
                                        <p:strVal val="visible"/>
                                      </p:to>
                                    </p:set>
                                    <p:anim calcmode="lin" valueType="num">
                                      <p:cBhvr additive="base">
                                        <p:cTn id="24" dur="500"/>
                                        <p:tgtEl>
                                          <p:spTgt spid="115"/>
                                        </p:tgtEl>
                                        <p:attrNameLst>
                                          <p:attrName>ppt_x</p:attrName>
                                        </p:attrNameLst>
                                      </p:cBhvr>
                                      <p:tavLst>
                                        <p:tav tm="0">
                                          <p:val>
                                            <p:strVal val="#ppt_x-#ppt_w*1.125000"/>
                                          </p:val>
                                        </p:tav>
                                        <p:tav tm="100000">
                                          <p:val>
                                            <p:strVal val="#ppt_x"/>
                                          </p:val>
                                        </p:tav>
                                      </p:tavLst>
                                    </p:anim>
                                    <p:animEffect transition="in" filter="wipe(right)">
                                      <p:cBhvr>
                                        <p:cTn id="25" dur="500"/>
                                        <p:tgtEl>
                                          <p:spTgt spid="115"/>
                                        </p:tgtEl>
                                      </p:cBhvr>
                                    </p:animEffect>
                                  </p:childTnLst>
                                </p:cTn>
                              </p:par>
                            </p:childTnLst>
                          </p:cTn>
                        </p:par>
                        <p:par>
                          <p:cTn id="26" fill="hold">
                            <p:stCondLst>
                              <p:cond delay="2800"/>
                            </p:stCondLst>
                            <p:childTnLst>
                              <p:par>
                                <p:cTn id="27" presetID="14" presetClass="entr" presetSubtype="10" fill="hold" grpId="0" nodeType="afterEffect">
                                  <p:stCondLst>
                                    <p:cond delay="0"/>
                                  </p:stCondLst>
                                  <p:iterate type="lt">
                                    <p:tmPct val="30000"/>
                                  </p:iterate>
                                  <p:childTnLst>
                                    <p:set>
                                      <p:cBhvr>
                                        <p:cTn id="28" dur="1" fill="hold">
                                          <p:stCondLst>
                                            <p:cond delay="0"/>
                                          </p:stCondLst>
                                        </p:cTn>
                                        <p:tgtEl>
                                          <p:spTgt spid="119"/>
                                        </p:tgtEl>
                                        <p:attrNameLst>
                                          <p:attrName>style.visibility</p:attrName>
                                        </p:attrNameLst>
                                      </p:cBhvr>
                                      <p:to>
                                        <p:strVal val="visible"/>
                                      </p:to>
                                    </p:set>
                                    <p:animEffect transition="in" filter="randombar(horizontal)">
                                      <p:cBhvr>
                                        <p:cTn id="29" dur="500"/>
                                        <p:tgtEl>
                                          <p:spTgt spid="119"/>
                                        </p:tgtEl>
                                      </p:cBhvr>
                                    </p:animEffect>
                                  </p:childTnLst>
                                </p:cTn>
                              </p:par>
                            </p:childTnLst>
                          </p:cTn>
                        </p:par>
                        <p:par>
                          <p:cTn id="30" fill="hold">
                            <p:stCondLst>
                              <p:cond delay="37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4"/>
                                        </p:tgtEl>
                                        <p:attrNameLst>
                                          <p:attrName>style.visibility</p:attrName>
                                        </p:attrNameLst>
                                      </p:cBhvr>
                                      <p:to>
                                        <p:strVal val="visible"/>
                                      </p:to>
                                    </p:set>
                                    <p:animEffect transition="in" filter="wipe(left)">
                                      <p:cBhvr>
                                        <p:cTn id="33" dur="20"/>
                                        <p:tgtEl>
                                          <p:spTgt spid="114"/>
                                        </p:tgtEl>
                                      </p:cBhvr>
                                    </p:animEffect>
                                  </p:childTnLst>
                                </p:cTn>
                              </p:par>
                            </p:childTnLst>
                          </p:cTn>
                        </p:par>
                        <p:par>
                          <p:cTn id="34" fill="hold">
                            <p:stCondLst>
                              <p:cond delay="4676"/>
                            </p:stCondLst>
                            <p:childTnLst>
                              <p:par>
                                <p:cTn id="35" presetID="2" presetClass="entr" presetSubtype="6" fill="hold" grpId="0" nodeType="afterEffect">
                                  <p:stCondLst>
                                    <p:cond delay="0"/>
                                  </p:stCondLst>
                                  <p:childTnLst>
                                    <p:set>
                                      <p:cBhvr>
                                        <p:cTn id="36" dur="1" fill="hold">
                                          <p:stCondLst>
                                            <p:cond delay="0"/>
                                          </p:stCondLst>
                                        </p:cTn>
                                        <p:tgtEl>
                                          <p:spTgt spid="118"/>
                                        </p:tgtEl>
                                        <p:attrNameLst>
                                          <p:attrName>style.visibility</p:attrName>
                                        </p:attrNameLst>
                                      </p:cBhvr>
                                      <p:to>
                                        <p:strVal val="visible"/>
                                      </p:to>
                                    </p:set>
                                    <p:anim calcmode="lin" valueType="num">
                                      <p:cBhvr additive="base">
                                        <p:cTn id="37" dur="500" fill="hold"/>
                                        <p:tgtEl>
                                          <p:spTgt spid="118"/>
                                        </p:tgtEl>
                                        <p:attrNameLst>
                                          <p:attrName>ppt_x</p:attrName>
                                        </p:attrNameLst>
                                      </p:cBhvr>
                                      <p:tavLst>
                                        <p:tav tm="0">
                                          <p:val>
                                            <p:strVal val="1+#ppt_w/2"/>
                                          </p:val>
                                        </p:tav>
                                        <p:tav tm="100000">
                                          <p:val>
                                            <p:strVal val="#ppt_x"/>
                                          </p:val>
                                        </p:tav>
                                      </p:tavLst>
                                    </p:anim>
                                    <p:anim calcmode="lin" valueType="num">
                                      <p:cBhvr additive="base">
                                        <p:cTn id="38" dur="500" fill="hold"/>
                                        <p:tgtEl>
                                          <p:spTgt spid="118"/>
                                        </p:tgtEl>
                                        <p:attrNameLst>
                                          <p:attrName>ppt_y</p:attrName>
                                        </p:attrNameLst>
                                      </p:cBhvr>
                                      <p:tavLst>
                                        <p:tav tm="0">
                                          <p:val>
                                            <p:strVal val="1+#ppt_h/2"/>
                                          </p:val>
                                        </p:tav>
                                        <p:tav tm="100000">
                                          <p:val>
                                            <p:strVal val="#ppt_y"/>
                                          </p:val>
                                        </p:tav>
                                      </p:tavLst>
                                    </p:anim>
                                  </p:childTnLst>
                                </p:cTn>
                              </p:par>
                            </p:childTnLst>
                          </p:cTn>
                        </p:par>
                        <p:par>
                          <p:cTn id="39" fill="hold">
                            <p:stCondLst>
                              <p:cond delay="5176"/>
                            </p:stCondLst>
                            <p:childTnLst>
                              <p:par>
                                <p:cTn id="40" presetID="22" presetClass="entr" presetSubtype="8" fill="hold" grpId="0"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left)">
                                      <p:cBhvr>
                                        <p:cTn id="42" dur="500"/>
                                        <p:tgtEl>
                                          <p:spTgt spid="117"/>
                                        </p:tgtEl>
                                      </p:cBhvr>
                                    </p:animEffect>
                                  </p:childTnLst>
                                </p:cTn>
                              </p:par>
                              <p:par>
                                <p:cTn id="43" presetID="42" presetClass="entr" presetSubtype="0" fill="hold" nodeType="with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fade">
                                      <p:cBhvr>
                                        <p:cTn id="45" dur="1000"/>
                                        <p:tgtEl>
                                          <p:spTgt spid="116"/>
                                        </p:tgtEl>
                                      </p:cBhvr>
                                    </p:animEffect>
                                    <p:anim calcmode="lin" valueType="num">
                                      <p:cBhvr>
                                        <p:cTn id="46" dur="1000" fill="hold"/>
                                        <p:tgtEl>
                                          <p:spTgt spid="116"/>
                                        </p:tgtEl>
                                        <p:attrNameLst>
                                          <p:attrName>ppt_x</p:attrName>
                                        </p:attrNameLst>
                                      </p:cBhvr>
                                      <p:tavLst>
                                        <p:tav tm="0">
                                          <p:val>
                                            <p:strVal val="#ppt_x"/>
                                          </p:val>
                                        </p:tav>
                                        <p:tav tm="100000">
                                          <p:val>
                                            <p:strVal val="#ppt_x"/>
                                          </p:val>
                                        </p:tav>
                                      </p:tavLst>
                                    </p:anim>
                                    <p:anim calcmode="lin" valueType="num">
                                      <p:cBhvr>
                                        <p:cTn id="47"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13" grpId="0"/>
      <p:bldP spid="114" grpId="0"/>
      <p:bldP spid="115" grpId="0" animBg="1"/>
      <p:bldP spid="117" grpId="0"/>
      <p:bldP spid="118" grpId="0" animBg="1"/>
      <p:bldP spid="1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8" name="组合 17"/>
            <p:cNvGrpSpPr/>
            <p:nvPr/>
          </p:nvGrpSpPr>
          <p:grpSpPr>
            <a:xfrm rot="261309" flipV="1">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9" name="组合 18"/>
            <p:cNvGrpSpPr/>
            <p:nvPr/>
          </p:nvGrpSpPr>
          <p:grpSpPr>
            <a:xfrm rot="261309" flipV="1">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29" name="组合 28"/>
            <p:cNvGrpSpPr/>
            <p:nvPr/>
          </p:nvGrpSpPr>
          <p:grpSpPr>
            <a:xfrm rot="19296417" flipV="1">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0" name="组合 29"/>
            <p:cNvGrpSpPr/>
            <p:nvPr/>
          </p:nvGrpSpPr>
          <p:grpSpPr>
            <a:xfrm rot="1805275" flipV="1">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1" name="组合 30"/>
            <p:cNvGrpSpPr/>
            <p:nvPr/>
          </p:nvGrpSpPr>
          <p:grpSpPr>
            <a:xfrm rot="1805275" flipV="1">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2" name="组合 31"/>
            <p:cNvGrpSpPr/>
            <p:nvPr/>
          </p:nvGrpSpPr>
          <p:grpSpPr>
            <a:xfrm rot="1805275" flipV="1">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52" name="组合 51"/>
            <p:cNvGrpSpPr/>
            <p:nvPr/>
          </p:nvGrpSpPr>
          <p:grpSpPr>
            <a:xfrm rot="261309" flipV="1">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name="adj" fmla="val 30000"/>
                </a:avLst>
              </a:prstGeom>
              <a:gr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grpSp>
        <p:nvGrpSpPr>
          <p:cNvPr id="101" name="组合 100"/>
          <p:cNvGrpSpPr/>
          <p:nvPr/>
        </p:nvGrpSpPr>
        <p:grpSpPr>
          <a:xfrm>
            <a:off x="5906604" y="2254628"/>
            <a:ext cx="4339650" cy="1815690"/>
            <a:chOff x="4707301" y="2805829"/>
            <a:chExt cx="4339650" cy="1815690"/>
          </a:xfrm>
        </p:grpSpPr>
        <p:sp>
          <p:nvSpPr>
            <p:cNvPr id="102" name="矩形 101"/>
            <p:cNvSpPr/>
            <p:nvPr/>
          </p:nvSpPr>
          <p:spPr>
            <a:xfrm>
              <a:off x="4707301" y="2805829"/>
              <a:ext cx="4339650" cy="923330"/>
            </a:xfrm>
            <a:prstGeom prst="rect">
              <a:avLst/>
            </a:prstGeom>
          </p:spPr>
          <p:txBody>
            <a:bodyPr wrap="none">
              <a:spAutoFit/>
            </a:bodyPr>
            <a:lstStyle/>
            <a:p>
              <a:r>
                <a:rPr kumimoji="1" lang="zh-CN" altLang="en-US" sz="5200" b="1" dirty="0">
                  <a:solidFill>
                    <a:schemeClr val="bg1"/>
                  </a:solidFill>
                  <a:cs typeface="+mn-ea"/>
                  <a:sym typeface="+mn-lt"/>
                </a:rPr>
                <a:t>Add your title</a:t>
              </a:r>
            </a:p>
          </p:txBody>
        </p:sp>
        <p:sp>
          <p:nvSpPr>
            <p:cNvPr id="103" name="矩形 102"/>
            <p:cNvSpPr/>
            <p:nvPr/>
          </p:nvSpPr>
          <p:spPr>
            <a:xfrm>
              <a:off x="4738330" y="3729159"/>
              <a:ext cx="4192020" cy="892360"/>
            </a:xfrm>
            <a:prstGeom prst="rect">
              <a:avLst/>
            </a:prstGeom>
          </p:spPr>
          <p:txBody>
            <a:bodyPr wrap="square">
              <a:spAutoFit/>
            </a:bodyPr>
            <a:lstStyle/>
            <a:p>
              <a:pPr>
                <a:lnSpc>
                  <a:spcPct val="130000"/>
                </a:lnSpc>
              </a:pPr>
              <a:r>
                <a:rPr lang="zh-CN" altLang="en-US" sz="1333" dirty="0">
                  <a:solidFill>
                    <a:schemeClr val="bg1"/>
                  </a:solidFill>
                  <a:cs typeface="+mn-ea"/>
                  <a:sym typeface="+mn-lt"/>
                </a:rPr>
                <a:t>Click here to add text content, such as keywords, some brief introductions, and more. Click here to add text content, such as keywords, some brief introductions, and more. Click here to add text content, such as keywords, some brief introductions, and more.</a:t>
              </a:r>
              <a:endParaRPr lang="en-US" altLang="zh-CN" sz="1333" dirty="0">
                <a:solidFill>
                  <a:schemeClr val="bg1"/>
                </a:solidFill>
                <a:cs typeface="+mn-ea"/>
                <a:sym typeface="+mn-lt"/>
              </a:endParaRP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rot="19538691" flipH="1">
                <a:off x="4623648" y="738753"/>
                <a:ext cx="2789456" cy="278945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64" name="圆角矩形 6"/>
              <p:cNvSpPr>
                <a:spLocks noChangeAspect="1"/>
              </p:cNvSpPr>
              <p:nvPr/>
            </p:nvSpPr>
            <p:spPr>
              <a:xfrm rot="18638691" flipH="1">
                <a:off x="4657870" y="772972"/>
                <a:ext cx="2721014" cy="2721015"/>
              </a:xfrm>
              <a:prstGeom prst="roundRect">
                <a:avLst>
                  <a:gd name="adj" fmla="val 30000"/>
                </a:avLst>
              </a:prstGeom>
              <a:solidFill>
                <a:schemeClr val="bg1">
                  <a:alpha val="5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62" name="Title 1"/>
            <p:cNvSpPr txBox="1">
              <a:spLocks/>
            </p:cNvSpPr>
            <p:nvPr/>
          </p:nvSpPr>
          <p:spPr>
            <a:xfrm>
              <a:off x="4442123" y="1221150"/>
              <a:ext cx="3922258" cy="1062620"/>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5400" dirty="0">
                  <a:solidFill>
                    <a:srgbClr val="00B0F0"/>
                  </a:solidFill>
                  <a:latin typeface="+mn-lt"/>
                  <a:ea typeface="+mn-ea"/>
                  <a:cs typeface="+mn-ea"/>
                  <a:sym typeface="+mn-lt"/>
                </a:rPr>
                <a:t>0</a:t>
              </a:r>
              <a:r>
                <a:rPr lang="en-US" altLang="zh-CN" sz="5400" dirty="0">
                  <a:solidFill>
                    <a:srgbClr val="49C1AD"/>
                  </a:solidFill>
                  <a:latin typeface="+mn-lt"/>
                  <a:ea typeface="+mn-ea"/>
                  <a:cs typeface="+mn-ea"/>
                  <a:sym typeface="+mn-lt"/>
                </a:rPr>
                <a:t>1</a:t>
              </a:r>
              <a:endParaRPr lang="id-ID" sz="5400" dirty="0">
                <a:solidFill>
                  <a:srgbClr val="49C1AD"/>
                </a:solidFill>
                <a:latin typeface="+mn-lt"/>
                <a:ea typeface="+mn-ea"/>
                <a:cs typeface="+mn-ea"/>
                <a:sym typeface="+mn-lt"/>
              </a:endParaRPr>
            </a:p>
          </p:txBody>
        </p:sp>
      </p:grpSp>
    </p:spTree>
    <p:extLst>
      <p:ext uri="{BB962C8B-B14F-4D97-AF65-F5344CB8AC3E}">
        <p14:creationId xmlns:p14="http://schemas.microsoft.com/office/powerpoint/2010/main" val="33670202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750" fill="hold"/>
                                        <p:tgtEl>
                                          <p:spTgt spid="49"/>
                                        </p:tgtEl>
                                        <p:attrNameLst>
                                          <p:attrName>ppt_x</p:attrName>
                                        </p:attrNameLst>
                                      </p:cBhvr>
                                      <p:tavLst>
                                        <p:tav tm="0">
                                          <p:val>
                                            <p:strVal val="1+#ppt_w/2"/>
                                          </p:val>
                                        </p:tav>
                                        <p:tav tm="100000">
                                          <p:val>
                                            <p:strVal val="#ppt_x"/>
                                          </p:val>
                                        </p:tav>
                                      </p:tavLst>
                                    </p:anim>
                                    <p:anim calcmode="lin" valueType="num">
                                      <p:cBhvr additive="base">
                                        <p:cTn id="17" dur="7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5"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500"/>
                                        <p:tgtEl>
                                          <p:spTgt spid="60"/>
                                        </p:tgtEl>
                                      </p:cBhvr>
                                    </p:animEffect>
                                    <p:anim calcmode="lin" valueType="num">
                                      <p:cBhvr>
                                        <p:cTn id="22" dur="1500" fill="hold"/>
                                        <p:tgtEl>
                                          <p:spTgt spid="60"/>
                                        </p:tgtEl>
                                        <p:attrNameLst>
                                          <p:attrName>ppt_w</p:attrName>
                                        </p:attrNameLst>
                                      </p:cBhvr>
                                      <p:tavLst>
                                        <p:tav tm="0" fmla="#ppt_w*sin(2.5*pi*$)">
                                          <p:val>
                                            <p:fltVal val="0"/>
                                          </p:val>
                                        </p:tav>
                                        <p:tav tm="100000">
                                          <p:val>
                                            <p:fltVal val="1"/>
                                          </p:val>
                                        </p:tav>
                                      </p:tavLst>
                                    </p:anim>
                                    <p:anim calcmode="lin" valueType="num">
                                      <p:cBhvr>
                                        <p:cTn id="23" dur="1500" fill="hold"/>
                                        <p:tgtEl>
                                          <p:spTgt spid="60"/>
                                        </p:tgtEl>
                                        <p:attrNameLst>
                                          <p:attrName>ppt_h</p:attrName>
                                        </p:attrNameLst>
                                      </p:cBhvr>
                                      <p:tavLst>
                                        <p:tav tm="0">
                                          <p:val>
                                            <p:strVal val="#ppt_h"/>
                                          </p:val>
                                        </p:tav>
                                        <p:tav tm="100000">
                                          <p:val>
                                            <p:strVal val="#ppt_h"/>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left)">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C1EE6DA-6C41-4218-B47A-7538A6E5AD14}"/>
              </a:ext>
            </a:extLst>
          </p:cNvPr>
          <p:cNvSpPr/>
          <p:nvPr/>
        </p:nvSpPr>
        <p:spPr>
          <a:xfrm>
            <a:off x="3048793" y="1299281"/>
            <a:ext cx="6092825" cy="1200329"/>
          </a:xfrm>
          <a:prstGeom prst="rect">
            <a:avLst/>
          </a:prstGeom>
        </p:spPr>
        <p:txBody>
          <a:bodyPr>
            <a:spAutoFit/>
          </a:bodyPr>
          <a:lstStyle/>
          <a:p>
            <a:r>
              <a:rPr lang="zh-CN" altLang="en-US" dirty="0"/>
              <a:t>gradient, powerpoint template, blue, fresh, business report, academic debate, work plan, powerpoint presentation, business report powerpoint template, academic debate powerpoint template, work plan powerpoint template</a:t>
            </a:r>
          </a:p>
        </p:txBody>
      </p:sp>
      <p:sp>
        <p:nvSpPr>
          <p:cNvPr id="3" name="矩形 2">
            <a:extLst>
              <a:ext uri="{FF2B5EF4-FFF2-40B4-BE49-F238E27FC236}">
                <a16:creationId xmlns:a16="http://schemas.microsoft.com/office/drawing/2014/main" id="{6D5B5397-3F97-44BA-8CE0-2DC8625E597F}"/>
              </a:ext>
            </a:extLst>
          </p:cNvPr>
          <p:cNvSpPr/>
          <p:nvPr/>
        </p:nvSpPr>
        <p:spPr>
          <a:xfrm>
            <a:off x="3048000" y="2828836"/>
            <a:ext cx="6092825" cy="923330"/>
          </a:xfrm>
          <a:prstGeom prst="rect">
            <a:avLst/>
          </a:prstGeom>
        </p:spPr>
        <p:txBody>
          <a:bodyPr>
            <a:spAutoFit/>
          </a:bodyPr>
          <a:lstStyle/>
          <a:p>
            <a:r>
              <a:rPr lang="zh-CN" altLang="en-US" dirty="0"/>
              <a:t>powerpoint template, business report powerpoint template, academic debate powerpoint template, work plan powerpoint template</a:t>
            </a:r>
          </a:p>
        </p:txBody>
      </p:sp>
    </p:spTree>
    <p:extLst>
      <p:ext uri="{BB962C8B-B14F-4D97-AF65-F5344CB8AC3E}">
        <p14:creationId xmlns:p14="http://schemas.microsoft.com/office/powerpoint/2010/main" val="39614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643575" cy="718654"/>
              <a:chOff x="465853" y="302881"/>
              <a:chExt cx="4643575" cy="718654"/>
            </a:xfrm>
          </p:grpSpPr>
          <p:sp>
            <p:nvSpPr>
              <p:cNvPr id="55" name="TextBox 20"/>
              <p:cNvSpPr txBox="1"/>
              <p:nvPr/>
            </p:nvSpPr>
            <p:spPr>
              <a:xfrm>
                <a:off x="465853" y="302881"/>
                <a:ext cx="4643575"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Rectangle 3"/>
          <p:cNvSpPr/>
          <p:nvPr/>
        </p:nvSpPr>
        <p:spPr>
          <a:xfrm>
            <a:off x="1104284" y="4116416"/>
            <a:ext cx="5212200" cy="2426086"/>
          </a:xfrm>
          <a:prstGeom prst="rect">
            <a:avLst/>
          </a:prstGeom>
          <a:solidFill>
            <a:srgbClr val="49C1AD"/>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cs typeface="+mn-ea"/>
              <a:sym typeface="+mn-lt"/>
            </a:endParaRPr>
          </a:p>
        </p:txBody>
      </p:sp>
      <p:sp>
        <p:nvSpPr>
          <p:cNvPr id="9" name="TextBox 9"/>
          <p:cNvSpPr txBox="1"/>
          <p:nvPr/>
        </p:nvSpPr>
        <p:spPr>
          <a:xfrm>
            <a:off x="6911546" y="1757656"/>
            <a:ext cx="4306580" cy="4607281"/>
          </a:xfrm>
          <a:prstGeom prst="rect">
            <a:avLst/>
          </a:prstGeom>
          <a:noFill/>
        </p:spPr>
        <p:txBody>
          <a:bodyPr wrap="square" lIns="0" tIns="0" rIns="91420" bIns="0" numCol="2" spcCol="274258" rtlCol="0">
            <a:noAutofit/>
          </a:bodyPr>
          <a:lstStyle/>
          <a:p>
            <a:pPr algn="just"/>
            <a:r>
              <a:rPr lang="zh-CN" altLang="en-US" sz="1400" dirty="0">
                <a:solidFill>
                  <a:schemeClr val="bg1">
                    <a:lumMod val="50000"/>
                  </a:schemeClr>
                </a:solidFill>
                <a:cs typeface="+mn-ea"/>
                <a:sym typeface="+mn-lt"/>
              </a:rPr>
              <a:t>Related and consistent with the overall language style, language description as simple and vivid as possible. Try to control the number of words per slide</a:t>
            </a:r>
            <a:r>
              <a:rPr lang="en-US" altLang="zh-CN" sz="1400" dirty="0">
                <a:solidFill>
                  <a:schemeClr val="bg1">
                    <a:lumMod val="50000"/>
                  </a:schemeClr>
                </a:solidFill>
                <a:cs typeface="+mn-ea"/>
                <a:sym typeface="+mn-lt"/>
              </a:rPr>
              <a:t>200</a:t>
            </a:r>
            <a:r>
              <a:rPr lang="zh-CN" altLang="en-US" sz="1400" dirty="0">
                <a:solidFill>
                  <a:schemeClr val="bg1">
                    <a:lumMod val="50000"/>
                  </a:schemeClr>
                </a:solidFill>
                <a:cs typeface="+mn-ea"/>
                <a:sym typeface="+mn-lt"/>
              </a:rPr>
              <a:t>within the word, according to statistics the best control of each slide per page</a:t>
            </a:r>
            <a:r>
              <a:rPr lang="en-US" altLang="zh-CN" sz="1400" dirty="0">
                <a:solidFill>
                  <a:schemeClr val="bg1">
                    <a:lumMod val="50000"/>
                  </a:schemeClr>
                </a:solidFill>
                <a:cs typeface="+mn-ea"/>
                <a:sym typeface="+mn-lt"/>
              </a:rPr>
              <a:t>5</a:t>
            </a:r>
            <a:r>
              <a:rPr lang="zh-CN" altLang="en-US" sz="1400" dirty="0">
                <a:solidFill>
                  <a:schemeClr val="bg1">
                    <a:lumMod val="50000"/>
                  </a:schemeClr>
                </a:solidFill>
                <a:cs typeface="+mn-ea"/>
                <a:sym typeface="+mn-lt"/>
              </a:rPr>
              <a:t>Within minutes. </a:t>
            </a:r>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a:p>
            <a:pPr algn="just"/>
            <a:r>
              <a:rPr lang="zh-CN" altLang="en-US" sz="1400" dirty="0">
                <a:solidFill>
                  <a:schemeClr val="bg1">
                    <a:lumMod val="50000"/>
                  </a:schemeClr>
                </a:solidFill>
                <a:cs typeface="+mn-ea"/>
                <a:sym typeface="+mn-lt"/>
              </a:rPr>
              <a:t>Add a detailed text description here, suggesting that it is relevant to the title and conforms to the overall language style, and the language description is as concise and vivid as possible.</a:t>
            </a:r>
            <a:endParaRPr lang="en-US" altLang="zh-CN" sz="1400" dirty="0">
              <a:solidFill>
                <a:schemeClr val="bg1">
                  <a:lumMod val="50000"/>
                </a:schemeClr>
              </a:solidFill>
              <a:cs typeface="+mn-ea"/>
              <a:sym typeface="+mn-lt"/>
            </a:endParaRPr>
          </a:p>
          <a:p>
            <a:pPr algn="just"/>
            <a:endParaRPr lang="en-US" altLang="zh-CN" sz="1400" dirty="0">
              <a:solidFill>
                <a:schemeClr val="bg1">
                  <a:lumMod val="50000"/>
                </a:schemeClr>
              </a:solidFill>
              <a:cs typeface="+mn-ea"/>
              <a:sym typeface="+mn-lt"/>
            </a:endParaRPr>
          </a:p>
        </p:txBody>
      </p:sp>
      <p:sp>
        <p:nvSpPr>
          <p:cNvPr id="10" name="Subtitle 2"/>
          <p:cNvSpPr txBox="1"/>
          <p:nvPr/>
        </p:nvSpPr>
        <p:spPr>
          <a:xfrm>
            <a:off x="1423150" y="4168042"/>
            <a:ext cx="923584" cy="123776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7200" b="1" dirty="0">
                <a:solidFill>
                  <a:schemeClr val="bg1"/>
                </a:solidFill>
                <a:cs typeface="+mn-ea"/>
                <a:sym typeface="+mn-lt"/>
              </a:rPr>
              <a:t>"</a:t>
            </a:r>
          </a:p>
        </p:txBody>
      </p:sp>
      <p:sp>
        <p:nvSpPr>
          <p:cNvPr id="11" name="Subtitle 2"/>
          <p:cNvSpPr txBox="1"/>
          <p:nvPr/>
        </p:nvSpPr>
        <p:spPr>
          <a:xfrm>
            <a:off x="1495753" y="4722049"/>
            <a:ext cx="4185200" cy="1364318"/>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800" dirty="0">
                <a:solidFill>
                  <a:schemeClr val="bg1"/>
                </a:solidFill>
                <a:cs typeface="+mn-ea"/>
                <a:sym typeface="+mn-lt"/>
              </a:rPr>
              <a:t>Details</a:t>
            </a:r>
            <a:r>
              <a:rPr lang="en-US" altLang="zh-CN" sz="1800" dirty="0">
                <a:solidFill>
                  <a:schemeClr val="bg1"/>
                </a:solidFill>
                <a:cs typeface="+mn-ea"/>
                <a:sym typeface="+mn-lt"/>
              </a:rPr>
              <a:t>......</a:t>
            </a:r>
            <a:r>
              <a:rPr lang="zh-CN" altLang="en-US" sz="1800" dirty="0">
                <a:solidFill>
                  <a:schemeClr val="bg1"/>
                </a:solidFill>
                <a:cs typeface="+mn-ea"/>
                <a:sym typeface="+mn-lt"/>
              </a:rPr>
              <a:t>Click to enter the specific text of this column, concise description of the content, this is a concept diagram, please modify according to the specific content.</a:t>
            </a:r>
            <a:endParaRPr lang="en-US" altLang="zh-CN" sz="1800" dirty="0">
              <a:solidFill>
                <a:schemeClr val="bg1"/>
              </a:solidFill>
              <a:cs typeface="+mn-ea"/>
              <a:sym typeface="+mn-lt"/>
            </a:endParaRPr>
          </a:p>
        </p:txBody>
      </p:sp>
      <p:sp>
        <p:nvSpPr>
          <p:cNvPr id="14" name="Subtitle 2"/>
          <p:cNvSpPr txBox="1"/>
          <p:nvPr/>
        </p:nvSpPr>
        <p:spPr>
          <a:xfrm>
            <a:off x="5440037" y="5793574"/>
            <a:ext cx="1134486" cy="604729"/>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7200" b="1" dirty="0">
                <a:solidFill>
                  <a:schemeClr val="bg1"/>
                </a:solidFill>
                <a:cs typeface="+mn-ea"/>
                <a:sym typeface="+mn-lt"/>
              </a:rPr>
              <a:t>"</a:t>
            </a:r>
          </a:p>
        </p:txBody>
      </p:sp>
      <p:sp>
        <p:nvSpPr>
          <p:cNvPr id="16" name="Rectangle 3"/>
          <p:cNvSpPr/>
          <p:nvPr/>
        </p:nvSpPr>
        <p:spPr>
          <a:xfrm>
            <a:off x="1104284" y="1593091"/>
            <a:ext cx="5212200" cy="242608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cs typeface="+mn-ea"/>
              <a:sym typeface="+mn-lt"/>
            </a:endParaRPr>
          </a:p>
        </p:txBody>
      </p:sp>
    </p:spTree>
    <p:extLst>
      <p:ext uri="{BB962C8B-B14F-4D97-AF65-F5344CB8AC3E}">
        <p14:creationId xmlns:p14="http://schemas.microsoft.com/office/powerpoint/2010/main" val="20132909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852762" cy="718654"/>
              <a:chOff x="465853" y="302881"/>
              <a:chExt cx="4852762" cy="718654"/>
            </a:xfrm>
          </p:grpSpPr>
          <p:sp>
            <p:nvSpPr>
              <p:cNvPr id="55" name="TextBox 20"/>
              <p:cNvSpPr txBox="1"/>
              <p:nvPr/>
            </p:nvSpPr>
            <p:spPr>
              <a:xfrm>
                <a:off x="465853" y="302881"/>
                <a:ext cx="4852762"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6473511" y="1739678"/>
            <a:ext cx="4927504" cy="3880296"/>
          </a:xfrm>
          <a:prstGeom prst="rect">
            <a:avLst/>
          </a:prstGeom>
          <a:blipFill dpi="0" rotWithShape="1">
            <a:blip r:embed="rId3"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9" name="矩形 8"/>
          <p:cNvSpPr/>
          <p:nvPr/>
        </p:nvSpPr>
        <p:spPr>
          <a:xfrm>
            <a:off x="929183" y="5785447"/>
            <a:ext cx="629043" cy="629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10" name="矩形 9"/>
          <p:cNvSpPr/>
          <p:nvPr/>
        </p:nvSpPr>
        <p:spPr>
          <a:xfrm>
            <a:off x="1558228" y="5785447"/>
            <a:ext cx="9809334" cy="62923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11" name="Rectangle 24"/>
          <p:cNvSpPr>
            <a:spLocks noChangeArrowheads="1"/>
          </p:cNvSpPr>
          <p:nvPr/>
        </p:nvSpPr>
        <p:spPr bwMode="auto">
          <a:xfrm>
            <a:off x="2015731" y="5863086"/>
            <a:ext cx="9427917" cy="68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100" dirty="0">
                <a:solidFill>
                  <a:schemeClr val="bg1">
                    <a:lumMod val="50000"/>
                  </a:schemeClr>
                </a:solidFill>
                <a:cs typeface="+mn-ea"/>
                <a:sym typeface="+mn-lt"/>
              </a:rPr>
              <a:t>We have many powerPoint templates that has been a sital. We have many powerPoint templates that has been a sital.</a:t>
            </a:r>
          </a:p>
          <a:p>
            <a:pPr>
              <a:lnSpc>
                <a:spcPct val="120000"/>
              </a:lnSpc>
              <a:spcBef>
                <a:spcPts val="300"/>
              </a:spcBef>
            </a:pPr>
            <a:r>
              <a:rPr lang="en-US" altLang="zh-CN" sz="1100" dirty="0">
                <a:solidFill>
                  <a:schemeClr val="bg1">
                    <a:lumMod val="50000"/>
                  </a:schemeClr>
                </a:solidFill>
                <a:cs typeface="+mn-ea"/>
                <a:sym typeface="+mn-lt"/>
              </a:rPr>
              <a:t>We have many powerPoint templates that has been a sital. We have many powerPoint templates that has been a sital.</a:t>
            </a:r>
          </a:p>
          <a:p>
            <a:pPr>
              <a:lnSpc>
                <a:spcPct val="120000"/>
              </a:lnSpc>
              <a:spcBef>
                <a:spcPts val="300"/>
              </a:spcBef>
            </a:pPr>
            <a:endParaRPr lang="en-US" altLang="zh-CN" sz="1100" dirty="0">
              <a:solidFill>
                <a:schemeClr val="bg1">
                  <a:lumMod val="50000"/>
                </a:schemeClr>
              </a:solidFill>
              <a:cs typeface="+mn-ea"/>
              <a:sym typeface="+mn-lt"/>
            </a:endParaRPr>
          </a:p>
        </p:txBody>
      </p:sp>
      <p:sp>
        <p:nvSpPr>
          <p:cNvPr id="14" name="Freeform 10"/>
          <p:cNvSpPr>
            <a:spLocks noEditPoints="1"/>
          </p:cNvSpPr>
          <p:nvPr/>
        </p:nvSpPr>
        <p:spPr bwMode="auto">
          <a:xfrm>
            <a:off x="1114451" y="5926342"/>
            <a:ext cx="258508" cy="347449"/>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3200">
              <a:solidFill>
                <a:schemeClr val="bg1">
                  <a:lumMod val="50000"/>
                </a:schemeClr>
              </a:solidFill>
              <a:cs typeface="+mn-ea"/>
              <a:sym typeface="+mn-lt"/>
            </a:endParaRPr>
          </a:p>
        </p:txBody>
      </p:sp>
      <p:sp>
        <p:nvSpPr>
          <p:cNvPr id="15" name="圆角矩形 16"/>
          <p:cNvSpPr>
            <a:spLocks noChangeArrowheads="1"/>
          </p:cNvSpPr>
          <p:nvPr/>
        </p:nvSpPr>
        <p:spPr bwMode="auto">
          <a:xfrm>
            <a:off x="886340" y="1739678"/>
            <a:ext cx="674688" cy="581025"/>
          </a:xfrm>
          <a:prstGeom prst="roundRect">
            <a:avLst>
              <a:gd name="adj" fmla="val 26667"/>
            </a:avLst>
          </a:prstGeom>
          <a:solidFill>
            <a:srgbClr val="00B0F0"/>
          </a:solidFill>
          <a:ln>
            <a:noFill/>
          </a:ln>
        </p:spPr>
        <p:txBody>
          <a:bodyPr anchor="ctr"/>
          <a:lstStyle/>
          <a:p>
            <a:pPr algn="ctr" eaLnBrk="1" hangingPunct="1">
              <a:buFont typeface="Arial" pitchFamily="34" charset="0"/>
              <a:buNone/>
            </a:pPr>
            <a:endParaRPr lang="zh-CN" altLang="en-US">
              <a:solidFill>
                <a:srgbClr val="FFFFFF"/>
              </a:solidFill>
              <a:cs typeface="+mn-ea"/>
              <a:sym typeface="+mn-lt"/>
            </a:endParaRPr>
          </a:p>
        </p:txBody>
      </p:sp>
      <p:sp>
        <p:nvSpPr>
          <p:cNvPr id="16" name="圆角矩形 17"/>
          <p:cNvSpPr>
            <a:spLocks noChangeArrowheads="1"/>
          </p:cNvSpPr>
          <p:nvPr/>
        </p:nvSpPr>
        <p:spPr bwMode="auto">
          <a:xfrm>
            <a:off x="886340" y="3735165"/>
            <a:ext cx="674688" cy="579438"/>
          </a:xfrm>
          <a:prstGeom prst="roundRect">
            <a:avLst>
              <a:gd name="adj" fmla="val 26667"/>
            </a:avLst>
          </a:prstGeom>
          <a:solidFill>
            <a:srgbClr val="A8CF38"/>
          </a:solidFill>
          <a:ln>
            <a:noFill/>
          </a:ln>
        </p:spPr>
        <p:txBody>
          <a:bodyPr anchor="ctr"/>
          <a:lstStyle/>
          <a:p>
            <a:pPr algn="ctr" eaLnBrk="1" hangingPunct="1">
              <a:buFont typeface="Arial" pitchFamily="34" charset="0"/>
              <a:buNone/>
            </a:pPr>
            <a:endParaRPr lang="zh-CN" altLang="en-US">
              <a:solidFill>
                <a:srgbClr val="FFFFFF"/>
              </a:solidFill>
              <a:cs typeface="+mn-ea"/>
              <a:sym typeface="+mn-lt"/>
            </a:endParaRPr>
          </a:p>
        </p:txBody>
      </p:sp>
      <p:pic>
        <p:nvPicPr>
          <p:cNvPr id="17" name="Group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7940" y="1806353"/>
            <a:ext cx="4635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oup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1590" y="3763740"/>
            <a:ext cx="4397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31"/>
          <p:cNvSpPr txBox="1">
            <a:spLocks noChangeArrowheads="1"/>
          </p:cNvSpPr>
          <p:nvPr/>
        </p:nvSpPr>
        <p:spPr bwMode="auto">
          <a:xfrm>
            <a:off x="819664" y="2404840"/>
            <a:ext cx="2669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400" dirty="0">
                <a:solidFill>
                  <a:schemeClr val="bg1">
                    <a:lumMod val="50000"/>
                  </a:schemeClr>
                </a:solidFill>
                <a:latin typeface="+mn-lt"/>
                <a:ea typeface="+mn-ea"/>
                <a:cs typeface="+mn-ea"/>
                <a:sym typeface="+mn-lt"/>
              </a:rPr>
              <a:t>Content description content description</a:t>
            </a:r>
          </a:p>
        </p:txBody>
      </p:sp>
      <p:sp>
        <p:nvSpPr>
          <p:cNvPr id="21" name="文本框 33"/>
          <p:cNvSpPr txBox="1">
            <a:spLocks noChangeArrowheads="1"/>
          </p:cNvSpPr>
          <p:nvPr/>
        </p:nvSpPr>
        <p:spPr bwMode="auto">
          <a:xfrm>
            <a:off x="1561028" y="1850803"/>
            <a:ext cx="15712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000" dirty="0">
                <a:solidFill>
                  <a:schemeClr val="bg1">
                    <a:lumMod val="50000"/>
                  </a:schemeClr>
                </a:solidFill>
                <a:latin typeface="+mn-lt"/>
                <a:ea typeface="+mn-ea"/>
                <a:cs typeface="+mn-ea"/>
                <a:sym typeface="+mn-lt"/>
              </a:rPr>
              <a:t>Title content</a:t>
            </a:r>
          </a:p>
        </p:txBody>
      </p:sp>
      <p:sp>
        <p:nvSpPr>
          <p:cNvPr id="22" name="文本框 34"/>
          <p:cNvSpPr txBox="1">
            <a:spLocks noChangeArrowheads="1"/>
          </p:cNvSpPr>
          <p:nvPr/>
        </p:nvSpPr>
        <p:spPr bwMode="auto">
          <a:xfrm>
            <a:off x="1621353" y="3836765"/>
            <a:ext cx="167632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000" dirty="0">
                <a:solidFill>
                  <a:schemeClr val="bg1">
                    <a:lumMod val="50000"/>
                  </a:schemeClr>
                </a:solidFill>
                <a:latin typeface="+mn-lt"/>
                <a:ea typeface="+mn-ea"/>
                <a:cs typeface="+mn-ea"/>
                <a:sym typeface="+mn-lt"/>
              </a:rPr>
              <a:t>Title content</a:t>
            </a:r>
          </a:p>
        </p:txBody>
      </p:sp>
      <p:sp>
        <p:nvSpPr>
          <p:cNvPr id="23" name="文本框 35"/>
          <p:cNvSpPr txBox="1">
            <a:spLocks noChangeArrowheads="1"/>
          </p:cNvSpPr>
          <p:nvPr/>
        </p:nvSpPr>
        <p:spPr bwMode="auto">
          <a:xfrm>
            <a:off x="886339" y="4514628"/>
            <a:ext cx="266923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400" dirty="0">
                <a:solidFill>
                  <a:schemeClr val="bg1">
                    <a:lumMod val="50000"/>
                  </a:schemeClr>
                </a:solidFill>
                <a:latin typeface="+mn-lt"/>
                <a:ea typeface="+mn-ea"/>
                <a:cs typeface="+mn-ea"/>
                <a:sym typeface="+mn-lt"/>
              </a:rPr>
              <a:t>Content description content description</a:t>
            </a:r>
          </a:p>
        </p:txBody>
      </p:sp>
      <p:sp>
        <p:nvSpPr>
          <p:cNvPr id="25" name="圆角矩形 42"/>
          <p:cNvSpPr>
            <a:spLocks noChangeArrowheads="1"/>
          </p:cNvSpPr>
          <p:nvPr/>
        </p:nvSpPr>
        <p:spPr bwMode="auto">
          <a:xfrm>
            <a:off x="3631128" y="1746028"/>
            <a:ext cx="674687" cy="581025"/>
          </a:xfrm>
          <a:prstGeom prst="roundRect">
            <a:avLst>
              <a:gd name="adj" fmla="val 26667"/>
            </a:avLst>
          </a:prstGeom>
          <a:solidFill>
            <a:srgbClr val="49C1AD"/>
          </a:solidFill>
          <a:ln>
            <a:noFill/>
          </a:ln>
        </p:spPr>
        <p:txBody>
          <a:bodyPr anchor="ctr"/>
          <a:lstStyle/>
          <a:p>
            <a:pPr algn="ctr" eaLnBrk="1" hangingPunct="1">
              <a:buFont typeface="Arial" pitchFamily="34" charset="0"/>
              <a:buNone/>
            </a:pPr>
            <a:endParaRPr lang="zh-CN" altLang="en-US">
              <a:solidFill>
                <a:srgbClr val="FFFFFF"/>
              </a:solidFill>
              <a:cs typeface="+mn-ea"/>
              <a:sym typeface="+mn-lt"/>
            </a:endParaRPr>
          </a:p>
        </p:txBody>
      </p:sp>
      <p:sp>
        <p:nvSpPr>
          <p:cNvPr id="26" name="圆角矩形 43"/>
          <p:cNvSpPr>
            <a:spLocks noChangeArrowheads="1"/>
          </p:cNvSpPr>
          <p:nvPr/>
        </p:nvSpPr>
        <p:spPr bwMode="auto">
          <a:xfrm>
            <a:off x="3691453" y="3714528"/>
            <a:ext cx="674687" cy="581025"/>
          </a:xfrm>
          <a:prstGeom prst="roundRect">
            <a:avLst>
              <a:gd name="adj" fmla="val 26667"/>
            </a:avLst>
          </a:prstGeom>
          <a:solidFill>
            <a:srgbClr val="00B0F0"/>
          </a:solidFill>
          <a:ln>
            <a:noFill/>
          </a:ln>
        </p:spPr>
        <p:txBody>
          <a:bodyPr anchor="ctr"/>
          <a:lstStyle/>
          <a:p>
            <a:pPr algn="ctr" eaLnBrk="1" hangingPunct="1">
              <a:buFont typeface="Arial" pitchFamily="34" charset="0"/>
              <a:buNone/>
            </a:pPr>
            <a:endParaRPr lang="zh-CN" altLang="en-US">
              <a:solidFill>
                <a:srgbClr val="FFFFFF"/>
              </a:solidFill>
              <a:cs typeface="+mn-ea"/>
              <a:sym typeface="+mn-lt"/>
            </a:endParaRPr>
          </a:p>
        </p:txBody>
      </p:sp>
      <p:sp>
        <p:nvSpPr>
          <p:cNvPr id="27" name="文本框 50"/>
          <p:cNvSpPr txBox="1">
            <a:spLocks noChangeArrowheads="1"/>
          </p:cNvSpPr>
          <p:nvPr/>
        </p:nvSpPr>
        <p:spPr bwMode="auto">
          <a:xfrm>
            <a:off x="3564453" y="2404840"/>
            <a:ext cx="277798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400" dirty="0">
                <a:solidFill>
                  <a:schemeClr val="bg1">
                    <a:lumMod val="50000"/>
                  </a:schemeClr>
                </a:solidFill>
                <a:latin typeface="+mn-lt"/>
                <a:ea typeface="+mn-ea"/>
                <a:cs typeface="+mn-ea"/>
                <a:sym typeface="+mn-lt"/>
              </a:rPr>
              <a:t>Content description content description</a:t>
            </a:r>
          </a:p>
        </p:txBody>
      </p:sp>
      <p:sp>
        <p:nvSpPr>
          <p:cNvPr id="29" name="文本框 52"/>
          <p:cNvSpPr txBox="1">
            <a:spLocks noChangeArrowheads="1"/>
          </p:cNvSpPr>
          <p:nvPr/>
        </p:nvSpPr>
        <p:spPr bwMode="auto">
          <a:xfrm>
            <a:off x="4305815" y="1850803"/>
            <a:ext cx="178939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000" dirty="0">
                <a:solidFill>
                  <a:schemeClr val="bg1">
                    <a:lumMod val="50000"/>
                  </a:schemeClr>
                </a:solidFill>
                <a:latin typeface="+mn-lt"/>
                <a:ea typeface="+mn-ea"/>
                <a:cs typeface="+mn-ea"/>
                <a:sym typeface="+mn-lt"/>
              </a:rPr>
              <a:t>Title content</a:t>
            </a:r>
          </a:p>
        </p:txBody>
      </p:sp>
      <p:sp>
        <p:nvSpPr>
          <p:cNvPr id="30" name="文本框 53"/>
          <p:cNvSpPr txBox="1">
            <a:spLocks noChangeArrowheads="1"/>
          </p:cNvSpPr>
          <p:nvPr/>
        </p:nvSpPr>
        <p:spPr bwMode="auto">
          <a:xfrm>
            <a:off x="4366140" y="3836765"/>
            <a:ext cx="172906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000" dirty="0">
                <a:solidFill>
                  <a:schemeClr val="bg1">
                    <a:lumMod val="50000"/>
                  </a:schemeClr>
                </a:solidFill>
                <a:latin typeface="+mn-lt"/>
                <a:ea typeface="+mn-ea"/>
                <a:cs typeface="+mn-ea"/>
                <a:sym typeface="+mn-lt"/>
              </a:rPr>
              <a:t>Title content</a:t>
            </a:r>
          </a:p>
        </p:txBody>
      </p:sp>
      <p:sp>
        <p:nvSpPr>
          <p:cNvPr id="31" name="文本框 54"/>
          <p:cNvSpPr txBox="1">
            <a:spLocks noChangeArrowheads="1"/>
          </p:cNvSpPr>
          <p:nvPr/>
        </p:nvSpPr>
        <p:spPr bwMode="auto">
          <a:xfrm>
            <a:off x="3631128" y="4514628"/>
            <a:ext cx="271130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1400" dirty="0">
                <a:solidFill>
                  <a:schemeClr val="bg1">
                    <a:lumMod val="50000"/>
                  </a:schemeClr>
                </a:solidFill>
                <a:latin typeface="+mn-lt"/>
                <a:ea typeface="+mn-ea"/>
                <a:cs typeface="+mn-ea"/>
                <a:sym typeface="+mn-lt"/>
              </a:rPr>
              <a:t>Content description content description</a:t>
            </a:r>
          </a:p>
        </p:txBody>
      </p:sp>
      <p:pic>
        <p:nvPicPr>
          <p:cNvPr id="33" name="Group 1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83515" y="1752378"/>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roup 1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43840" y="3744690"/>
            <a:ext cx="5064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3600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Effect transition="in" filter="fade">
                                      <p:cBhvr>
                                        <p:cTn id="82" dur="500"/>
                                        <p:tgtEl>
                                          <p:spTgt spid="30"/>
                                        </p:tgtEl>
                                      </p:cBhvr>
                                    </p:animEffect>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par>
                                <p:cTn id="87" presetID="42"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1000"/>
                                        <p:tgtEl>
                                          <p:spTgt spid="10"/>
                                        </p:tgtEl>
                                      </p:cBhvr>
                                    </p:animEffect>
                                    <p:anim calcmode="lin" valueType="num">
                                      <p:cBhvr>
                                        <p:cTn id="95" dur="1000" fill="hold"/>
                                        <p:tgtEl>
                                          <p:spTgt spid="10"/>
                                        </p:tgtEl>
                                        <p:attrNameLst>
                                          <p:attrName>ppt_x</p:attrName>
                                        </p:attrNameLst>
                                      </p:cBhvr>
                                      <p:tavLst>
                                        <p:tav tm="0">
                                          <p:val>
                                            <p:strVal val="#ppt_x"/>
                                          </p:val>
                                        </p:tav>
                                        <p:tav tm="100000">
                                          <p:val>
                                            <p:strVal val="#ppt_x"/>
                                          </p:val>
                                        </p:tav>
                                      </p:tavLst>
                                    </p:anim>
                                    <p:anim calcmode="lin" valueType="num">
                                      <p:cBhvr>
                                        <p:cTn id="96" dur="1000" fill="hold"/>
                                        <p:tgtEl>
                                          <p:spTgt spid="1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1000"/>
                                        <p:tgtEl>
                                          <p:spTgt spid="11"/>
                                        </p:tgtEl>
                                      </p:cBhvr>
                                    </p:animEffect>
                                    <p:anim calcmode="lin" valueType="num">
                                      <p:cBhvr>
                                        <p:cTn id="100" dur="1000" fill="hold"/>
                                        <p:tgtEl>
                                          <p:spTgt spid="11"/>
                                        </p:tgtEl>
                                        <p:attrNameLst>
                                          <p:attrName>ppt_x</p:attrName>
                                        </p:attrNameLst>
                                      </p:cBhvr>
                                      <p:tavLst>
                                        <p:tav tm="0">
                                          <p:val>
                                            <p:strVal val="#ppt_x"/>
                                          </p:val>
                                        </p:tav>
                                        <p:tav tm="100000">
                                          <p:val>
                                            <p:strVal val="#ppt_x"/>
                                          </p:val>
                                        </p:tav>
                                      </p:tavLst>
                                    </p:anim>
                                    <p:anim calcmode="lin" valueType="num">
                                      <p:cBhvr>
                                        <p:cTn id="101" dur="1000" fill="hold"/>
                                        <p:tgtEl>
                                          <p:spTgt spid="1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1000"/>
                                        <p:tgtEl>
                                          <p:spTgt spid="14"/>
                                        </p:tgtEl>
                                      </p:cBhvr>
                                    </p:animEffect>
                                    <p:anim calcmode="lin" valueType="num">
                                      <p:cBhvr>
                                        <p:cTn id="105" dur="1000" fill="hold"/>
                                        <p:tgtEl>
                                          <p:spTgt spid="14"/>
                                        </p:tgtEl>
                                        <p:attrNameLst>
                                          <p:attrName>ppt_x</p:attrName>
                                        </p:attrNameLst>
                                      </p:cBhvr>
                                      <p:tavLst>
                                        <p:tav tm="0">
                                          <p:val>
                                            <p:strVal val="#ppt_x"/>
                                          </p:val>
                                        </p:tav>
                                        <p:tav tm="100000">
                                          <p:val>
                                            <p:strVal val="#ppt_x"/>
                                          </p:val>
                                        </p:tav>
                                      </p:tavLst>
                                    </p:anim>
                                    <p:anim calcmode="lin" valueType="num">
                                      <p:cBhvr>
                                        <p:cTn id="106" dur="1000" fill="hold"/>
                                        <p:tgtEl>
                                          <p:spTgt spid="14"/>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1000"/>
                                        <p:tgtEl>
                                          <p:spTgt spid="9"/>
                                        </p:tgtEl>
                                      </p:cBhvr>
                                    </p:animEffect>
                                    <p:anim calcmode="lin" valueType="num">
                                      <p:cBhvr>
                                        <p:cTn id="110" dur="1000" fill="hold"/>
                                        <p:tgtEl>
                                          <p:spTgt spid="9"/>
                                        </p:tgtEl>
                                        <p:attrNameLst>
                                          <p:attrName>ppt_x</p:attrName>
                                        </p:attrNameLst>
                                      </p:cBhvr>
                                      <p:tavLst>
                                        <p:tav tm="0">
                                          <p:val>
                                            <p:strVal val="#ppt_x"/>
                                          </p:val>
                                        </p:tav>
                                        <p:tav tm="100000">
                                          <p:val>
                                            <p:strVal val="#ppt_x"/>
                                          </p:val>
                                        </p:tav>
                                      </p:tavLst>
                                    </p:anim>
                                    <p:anim calcmode="lin" valueType="num">
                                      <p:cBhvr>
                                        <p:cTn id="11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4" grpId="0" animBg="1"/>
      <p:bldP spid="15" grpId="0" animBg="1" autoUpdateAnimBg="0"/>
      <p:bldP spid="16" grpId="0" animBg="1" autoUpdateAnimBg="0"/>
      <p:bldP spid="19" grpId="0" autoUpdateAnimBg="0"/>
      <p:bldP spid="21" grpId="0" autoUpdateAnimBg="0"/>
      <p:bldP spid="22" grpId="0" autoUpdateAnimBg="0"/>
      <p:bldP spid="23" grpId="0" autoUpdateAnimBg="0"/>
      <p:bldP spid="25" grpId="0" animBg="1" autoUpdateAnimBg="0"/>
      <p:bldP spid="26" grpId="0" animBg="1" autoUpdateAnimBg="0"/>
      <p:bldP spid="27" grpId="0" autoUpdateAnimBg="0"/>
      <p:bldP spid="29" grpId="0" autoUpdateAnimBg="0"/>
      <p:bldP spid="30" grpId="0" autoUpdateAnimBg="0"/>
      <p:bldP spid="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235841" cy="718654"/>
              <a:chOff x="465853" y="302881"/>
              <a:chExt cx="4235841" cy="718654"/>
            </a:xfrm>
          </p:grpSpPr>
          <p:sp>
            <p:nvSpPr>
              <p:cNvPr id="55" name="TextBox 20"/>
              <p:cNvSpPr txBox="1"/>
              <p:nvPr/>
            </p:nvSpPr>
            <p:spPr>
              <a:xfrm>
                <a:off x="465853" y="302881"/>
                <a:ext cx="4235841"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2"/>
          <p:cNvGrpSpPr>
            <a:grpSpLocks/>
          </p:cNvGrpSpPr>
          <p:nvPr/>
        </p:nvGrpSpPr>
        <p:grpSpPr bwMode="auto">
          <a:xfrm>
            <a:off x="5076078" y="2759237"/>
            <a:ext cx="2021692" cy="2021692"/>
            <a:chOff x="5143500" y="2616200"/>
            <a:chExt cx="1905000" cy="1905000"/>
          </a:xfrm>
          <a:solidFill>
            <a:srgbClr val="00B0F0"/>
          </a:solidFill>
        </p:grpSpPr>
        <p:sp>
          <p:nvSpPr>
            <p:cNvPr id="9" name="椭圆 8"/>
            <p:cNvSpPr/>
            <p:nvPr/>
          </p:nvSpPr>
          <p:spPr>
            <a:xfrm>
              <a:off x="5143500" y="2616200"/>
              <a:ext cx="1905000" cy="1905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sp>
          <p:nvSpPr>
            <p:cNvPr id="10" name="KSO_Shape"/>
            <p:cNvSpPr>
              <a:spLocks/>
            </p:cNvSpPr>
            <p:nvPr/>
          </p:nvSpPr>
          <p:spPr bwMode="auto">
            <a:xfrm>
              <a:off x="5159375" y="2628900"/>
              <a:ext cx="1873250" cy="1879600"/>
            </a:xfrm>
            <a:custGeom>
              <a:avLst/>
              <a:gdLst>
                <a:gd name="T0" fmla="*/ 2541400 w 6831013"/>
                <a:gd name="T1" fmla="*/ 6741431 h 6853237"/>
                <a:gd name="T2" fmla="*/ 4424286 w 6831013"/>
                <a:gd name="T3" fmla="*/ 6681552 h 6853237"/>
                <a:gd name="T4" fmla="*/ 1181534 w 6831013"/>
                <a:gd name="T5" fmla="*/ 5896428 h 6853237"/>
                <a:gd name="T6" fmla="*/ 4258049 w 6831013"/>
                <a:gd name="T7" fmla="*/ 5424183 h 6853237"/>
                <a:gd name="T8" fmla="*/ 5002354 w 6831013"/>
                <a:gd name="T9" fmla="*/ 4704214 h 6853237"/>
                <a:gd name="T10" fmla="*/ 385763 w 6831013"/>
                <a:gd name="T11" fmla="*/ 4606687 h 6853237"/>
                <a:gd name="T12" fmla="*/ 4062940 w 6831013"/>
                <a:gd name="T13" fmla="*/ 4260615 h 6853237"/>
                <a:gd name="T14" fmla="*/ 4515094 w 6831013"/>
                <a:gd name="T15" fmla="*/ 4641213 h 6853237"/>
                <a:gd name="T16" fmla="*/ 188565 w 6831013"/>
                <a:gd name="T17" fmla="*/ 4285935 h 6853237"/>
                <a:gd name="T18" fmla="*/ 1331239 w 6831013"/>
                <a:gd name="T19" fmla="*/ 3718605 h 6853237"/>
                <a:gd name="T20" fmla="*/ 6783388 w 6831013"/>
                <a:gd name="T21" fmla="*/ 3605647 h 6853237"/>
                <a:gd name="T22" fmla="*/ 1344916 w 6831013"/>
                <a:gd name="T23" fmla="*/ 3407637 h 6853237"/>
                <a:gd name="T24" fmla="*/ 1225233 w 6831013"/>
                <a:gd name="T25" fmla="*/ 3619046 h 6853237"/>
                <a:gd name="T26" fmla="*/ 4263721 w 6831013"/>
                <a:gd name="T27" fmla="*/ 3128156 h 6853237"/>
                <a:gd name="T28" fmla="*/ 2046990 w 6831013"/>
                <a:gd name="T29" fmla="*/ 3349190 h 6853237"/>
                <a:gd name="T30" fmla="*/ 1407858 w 6831013"/>
                <a:gd name="T31" fmla="*/ 2951620 h 6853237"/>
                <a:gd name="T32" fmla="*/ 2561492 w 6831013"/>
                <a:gd name="T33" fmla="*/ 2732274 h 6853237"/>
                <a:gd name="T34" fmla="*/ 6563146 w 6831013"/>
                <a:gd name="T35" fmla="*/ 2654052 h 6853237"/>
                <a:gd name="T36" fmla="*/ 4015524 w 6831013"/>
                <a:gd name="T37" fmla="*/ 2983220 h 6853237"/>
                <a:gd name="T38" fmla="*/ 1957184 w 6831013"/>
                <a:gd name="T39" fmla="*/ 2318378 h 6853237"/>
                <a:gd name="T40" fmla="*/ 1967815 w 6831013"/>
                <a:gd name="T41" fmla="*/ 3178203 h 6853237"/>
                <a:gd name="T42" fmla="*/ 6421385 w 6831013"/>
                <a:gd name="T43" fmla="*/ 2116818 h 6853237"/>
                <a:gd name="T44" fmla="*/ 3819110 w 6831013"/>
                <a:gd name="T45" fmla="*/ 2357191 h 6853237"/>
                <a:gd name="T46" fmla="*/ 2203299 w 6831013"/>
                <a:gd name="T47" fmla="*/ 2058791 h 6853237"/>
                <a:gd name="T48" fmla="*/ 3325329 w 6831013"/>
                <a:gd name="T49" fmla="*/ 1859624 h 6853237"/>
                <a:gd name="T50" fmla="*/ 4201127 w 6831013"/>
                <a:gd name="T51" fmla="*/ 1734302 h 6853237"/>
                <a:gd name="T52" fmla="*/ 5270047 w 6831013"/>
                <a:gd name="T53" fmla="*/ 2702777 h 6853237"/>
                <a:gd name="T54" fmla="*/ 1766910 w 6831013"/>
                <a:gd name="T55" fmla="*/ 2127993 h 6853237"/>
                <a:gd name="T56" fmla="*/ 5507062 w 6831013"/>
                <a:gd name="T57" fmla="*/ 1606363 h 6853237"/>
                <a:gd name="T58" fmla="*/ 4064001 w 6831013"/>
                <a:gd name="T59" fmla="*/ 1567406 h 6853237"/>
                <a:gd name="T60" fmla="*/ 6334846 w 6831013"/>
                <a:gd name="T61" fmla="*/ 2341676 h 6853237"/>
                <a:gd name="T62" fmla="*/ 6644237 w 6831013"/>
                <a:gd name="T63" fmla="*/ 2554275 h 6853237"/>
                <a:gd name="T64" fmla="*/ 724354 w 6831013"/>
                <a:gd name="T65" fmla="*/ 1482111 h 6853237"/>
                <a:gd name="T66" fmla="*/ 5364826 w 6831013"/>
                <a:gd name="T67" fmla="*/ 1386102 h 6853237"/>
                <a:gd name="T68" fmla="*/ 2353670 w 6831013"/>
                <a:gd name="T69" fmla="*/ 1305024 h 6853237"/>
                <a:gd name="T70" fmla="*/ 2382183 w 6831013"/>
                <a:gd name="T71" fmla="*/ 1282815 h 6853237"/>
                <a:gd name="T72" fmla="*/ 4328205 w 6831013"/>
                <a:gd name="T73" fmla="*/ 1327342 h 6853237"/>
                <a:gd name="T74" fmla="*/ 5304711 w 6831013"/>
                <a:gd name="T75" fmla="*/ 1173320 h 6853237"/>
                <a:gd name="T76" fmla="*/ 2631653 w 6831013"/>
                <a:gd name="T77" fmla="*/ 1086005 h 6853237"/>
                <a:gd name="T78" fmla="*/ 2534974 w 6831013"/>
                <a:gd name="T79" fmla="*/ 1108162 h 6853237"/>
                <a:gd name="T80" fmla="*/ 3169184 w 6831013"/>
                <a:gd name="T81" fmla="*/ 1846385 h 6853237"/>
                <a:gd name="T82" fmla="*/ 2588985 w 6831013"/>
                <a:gd name="T83" fmla="*/ 1720852 h 6853237"/>
                <a:gd name="T84" fmla="*/ 2684241 w 6831013"/>
                <a:gd name="T85" fmla="*/ 1149992 h 6853237"/>
                <a:gd name="T86" fmla="*/ 2249304 w 6831013"/>
                <a:gd name="T87" fmla="*/ 939870 h 6853237"/>
                <a:gd name="T88" fmla="*/ 4510508 w 6831013"/>
                <a:gd name="T89" fmla="*/ 834087 h 6853237"/>
                <a:gd name="T90" fmla="*/ 2637064 w 6831013"/>
                <a:gd name="T91" fmla="*/ 842716 h 6853237"/>
                <a:gd name="T92" fmla="*/ 1309688 w 6831013"/>
                <a:gd name="T93" fmla="*/ 733476 h 6853237"/>
                <a:gd name="T94" fmla="*/ 5355979 w 6831013"/>
                <a:gd name="T95" fmla="*/ 666852 h 6853237"/>
                <a:gd name="T96" fmla="*/ 1444331 w 6831013"/>
                <a:gd name="T97" fmla="*/ 675332 h 6853237"/>
                <a:gd name="T98" fmla="*/ 2727325 w 6831013"/>
                <a:gd name="T99" fmla="*/ 612091 h 6853237"/>
                <a:gd name="T100" fmla="*/ 1532217 w 6831013"/>
                <a:gd name="T101" fmla="*/ 553953 h 6853237"/>
                <a:gd name="T102" fmla="*/ 1269328 w 6831013"/>
                <a:gd name="T103" fmla="*/ 988332 h 6853237"/>
                <a:gd name="T104" fmla="*/ 3276216 w 6831013"/>
                <a:gd name="T105" fmla="*/ 553096 h 6853237"/>
                <a:gd name="T106" fmla="*/ 2791278 w 6831013"/>
                <a:gd name="T107" fmla="*/ 800742 h 6853237"/>
                <a:gd name="T108" fmla="*/ 2586264 w 6831013"/>
                <a:gd name="T109" fmla="*/ 780369 h 6853237"/>
                <a:gd name="T110" fmla="*/ 2014005 w 6831013"/>
                <a:gd name="T111" fmla="*/ 645794 h 6853237"/>
                <a:gd name="T112" fmla="*/ 1754030 w 6831013"/>
                <a:gd name="T113" fmla="*/ 451675 h 6853237"/>
                <a:gd name="T114" fmla="*/ 1848303 w 6831013"/>
                <a:gd name="T115" fmla="*/ 413179 h 6853237"/>
                <a:gd name="T116" fmla="*/ 2743330 w 6831013"/>
                <a:gd name="T117" fmla="*/ 408014 h 6853237"/>
                <a:gd name="T118" fmla="*/ 3539136 w 6831013"/>
                <a:gd name="T119" fmla="*/ 321617 h 6853237"/>
                <a:gd name="T120" fmla="*/ 3726287 w 6831013"/>
                <a:gd name="T121" fmla="*/ 474011 h 6853237"/>
                <a:gd name="T122" fmla="*/ 2102237 w 6831013"/>
                <a:gd name="T123" fmla="*/ 255055 h 6853237"/>
                <a:gd name="T124" fmla="*/ 3833813 w 6831013"/>
                <a:gd name="T125" fmla="*/ 203151 h 685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grpSp>
      <p:sp>
        <p:nvSpPr>
          <p:cNvPr id="11" name="等腰三角形 10"/>
          <p:cNvSpPr/>
          <p:nvPr/>
        </p:nvSpPr>
        <p:spPr>
          <a:xfrm rot="18670540">
            <a:off x="5137902" y="2687015"/>
            <a:ext cx="347058" cy="261136"/>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sp>
        <p:nvSpPr>
          <p:cNvPr id="14" name="等腰三角形 13"/>
          <p:cNvSpPr/>
          <p:nvPr/>
        </p:nvSpPr>
        <p:spPr>
          <a:xfrm rot="15591026">
            <a:off x="4711707" y="3821285"/>
            <a:ext cx="345372" cy="261134"/>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sp>
        <p:nvSpPr>
          <p:cNvPr id="15" name="等腰三角形 14"/>
          <p:cNvSpPr/>
          <p:nvPr/>
        </p:nvSpPr>
        <p:spPr>
          <a:xfrm rot="12358297">
            <a:off x="5300621" y="4722985"/>
            <a:ext cx="347056" cy="261134"/>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grpSp>
        <p:nvGrpSpPr>
          <p:cNvPr id="16" name="组合 15"/>
          <p:cNvGrpSpPr/>
          <p:nvPr/>
        </p:nvGrpSpPr>
        <p:grpSpPr>
          <a:xfrm flipH="1">
            <a:off x="6584624" y="2580907"/>
            <a:ext cx="928524" cy="2464722"/>
            <a:chOff x="6117417" y="2516359"/>
            <a:chExt cx="874930" cy="2322461"/>
          </a:xfrm>
          <a:solidFill>
            <a:srgbClr val="A8CF38"/>
          </a:solidFill>
        </p:grpSpPr>
        <p:sp>
          <p:nvSpPr>
            <p:cNvPr id="17" name="等腰三角形 16"/>
            <p:cNvSpPr/>
            <p:nvPr/>
          </p:nvSpPr>
          <p:spPr>
            <a:xfrm rot="18670540">
              <a:off x="6504607" y="2556360"/>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sp>
          <p:nvSpPr>
            <p:cNvPr id="18" name="等腰三角形 17"/>
            <p:cNvSpPr/>
            <p:nvPr/>
          </p:nvSpPr>
          <p:spPr>
            <a:xfrm rot="15591026">
              <a:off x="6077416" y="3690965"/>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sp>
          <p:nvSpPr>
            <p:cNvPr id="19" name="等腰三角形 18"/>
            <p:cNvSpPr/>
            <p:nvPr/>
          </p:nvSpPr>
          <p:spPr>
            <a:xfrm rot="12358297">
              <a:off x="6666379" y="4592854"/>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cs typeface="+mn-ea"/>
                <a:sym typeface="+mn-lt"/>
              </a:endParaRPr>
            </a:p>
          </p:txBody>
        </p:sp>
      </p:grpSp>
      <p:sp>
        <p:nvSpPr>
          <p:cNvPr id="20" name="矩形 13"/>
          <p:cNvSpPr>
            <a:spLocks noChangeArrowheads="1"/>
          </p:cNvSpPr>
          <p:nvPr/>
        </p:nvSpPr>
        <p:spPr bwMode="auto">
          <a:xfrm>
            <a:off x="7017724" y="5106234"/>
            <a:ext cx="180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tx1">
                    <a:lumMod val="50000"/>
                    <a:lumOff val="50000"/>
                  </a:schemeClr>
                </a:solidFill>
                <a:cs typeface="+mn-ea"/>
                <a:sym typeface="+mn-lt"/>
              </a:rPr>
              <a:t>Join the title</a:t>
            </a:r>
          </a:p>
        </p:txBody>
      </p:sp>
      <p:sp>
        <p:nvSpPr>
          <p:cNvPr id="21" name="矩形 14"/>
          <p:cNvSpPr>
            <a:spLocks noChangeArrowheads="1"/>
          </p:cNvSpPr>
          <p:nvPr/>
        </p:nvSpPr>
        <p:spPr bwMode="auto">
          <a:xfrm>
            <a:off x="6970248" y="5337473"/>
            <a:ext cx="3960586" cy="116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cs typeface="+mn-ea"/>
                <a:sym typeface="+mn-lt"/>
              </a:rPr>
              <a:t>Add a detailed text description here, suggesting that it is relevant to the title and conforms to the overall language style, and the language description is as concise and vivid as possible.</a:t>
            </a:r>
          </a:p>
        </p:txBody>
      </p:sp>
      <p:sp>
        <p:nvSpPr>
          <p:cNvPr id="22" name="矩形 15"/>
          <p:cNvSpPr>
            <a:spLocks noChangeArrowheads="1"/>
          </p:cNvSpPr>
          <p:nvPr/>
        </p:nvSpPr>
        <p:spPr bwMode="auto">
          <a:xfrm>
            <a:off x="7848594" y="3671889"/>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tx1">
                    <a:lumMod val="50000"/>
                    <a:lumOff val="50000"/>
                  </a:schemeClr>
                </a:solidFill>
                <a:cs typeface="+mn-ea"/>
                <a:sym typeface="+mn-lt"/>
              </a:rPr>
              <a:t>Join the title</a:t>
            </a:r>
          </a:p>
        </p:txBody>
      </p:sp>
      <p:sp>
        <p:nvSpPr>
          <p:cNvPr id="23" name="矩形 16"/>
          <p:cNvSpPr>
            <a:spLocks noChangeArrowheads="1"/>
          </p:cNvSpPr>
          <p:nvPr/>
        </p:nvSpPr>
        <p:spPr bwMode="auto">
          <a:xfrm>
            <a:off x="7868088" y="3915911"/>
            <a:ext cx="3960586" cy="116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cs typeface="+mn-ea"/>
                <a:sym typeface="+mn-lt"/>
              </a:rPr>
              <a:t>Add a detailed text description here, suggesting that it is relevant to the title and conforms to the overall language style, and the language description is as concise and vivid as possible.</a:t>
            </a:r>
          </a:p>
        </p:txBody>
      </p:sp>
      <p:sp>
        <p:nvSpPr>
          <p:cNvPr id="24" name="矩形 17"/>
          <p:cNvSpPr>
            <a:spLocks noChangeArrowheads="1"/>
          </p:cNvSpPr>
          <p:nvPr/>
        </p:nvSpPr>
        <p:spPr bwMode="auto">
          <a:xfrm>
            <a:off x="7297732" y="2233614"/>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chemeClr val="tx1">
                    <a:lumMod val="50000"/>
                    <a:lumOff val="50000"/>
                  </a:schemeClr>
                </a:solidFill>
                <a:cs typeface="+mn-ea"/>
                <a:sym typeface="+mn-lt"/>
              </a:rPr>
              <a:t>Join the title</a:t>
            </a:r>
          </a:p>
        </p:txBody>
      </p:sp>
      <p:sp>
        <p:nvSpPr>
          <p:cNvPr id="25" name="矩形 18"/>
          <p:cNvSpPr>
            <a:spLocks noChangeArrowheads="1"/>
          </p:cNvSpPr>
          <p:nvPr/>
        </p:nvSpPr>
        <p:spPr bwMode="auto">
          <a:xfrm>
            <a:off x="7331740" y="2506664"/>
            <a:ext cx="3960586" cy="116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cs typeface="+mn-ea"/>
                <a:sym typeface="+mn-lt"/>
              </a:rPr>
              <a:t>Add a detailed text description here, suggesting that it is relevant to the title and conforms to the overall language style, and the language description is as concise and vivid as possible.</a:t>
            </a:r>
          </a:p>
        </p:txBody>
      </p:sp>
      <p:sp>
        <p:nvSpPr>
          <p:cNvPr id="26" name="矩形 19"/>
          <p:cNvSpPr>
            <a:spLocks noChangeArrowheads="1"/>
          </p:cNvSpPr>
          <p:nvPr/>
        </p:nvSpPr>
        <p:spPr bwMode="auto">
          <a:xfrm>
            <a:off x="3092675" y="2073503"/>
            <a:ext cx="181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dirty="0">
                <a:solidFill>
                  <a:schemeClr val="tx1">
                    <a:lumMod val="50000"/>
                    <a:lumOff val="50000"/>
                  </a:schemeClr>
                </a:solidFill>
                <a:cs typeface="+mn-ea"/>
                <a:sym typeface="+mn-lt"/>
              </a:rPr>
              <a:t>Join the title</a:t>
            </a:r>
          </a:p>
        </p:txBody>
      </p:sp>
      <p:sp>
        <p:nvSpPr>
          <p:cNvPr id="27" name="矩形 20"/>
          <p:cNvSpPr>
            <a:spLocks noChangeArrowheads="1"/>
          </p:cNvSpPr>
          <p:nvPr/>
        </p:nvSpPr>
        <p:spPr bwMode="auto">
          <a:xfrm>
            <a:off x="597159" y="2356078"/>
            <a:ext cx="4545885"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bg1">
                    <a:lumMod val="50000"/>
                  </a:schemeClr>
                </a:solidFill>
                <a:cs typeface="+mn-ea"/>
                <a:sym typeface="+mn-lt"/>
              </a:rPr>
              <a:t>Add a detailed text description here, suggesting that it is relevant to the title and conforms to the overall language style, and the language description is as concise and vivid as possible.</a:t>
            </a:r>
          </a:p>
        </p:txBody>
      </p:sp>
      <p:sp>
        <p:nvSpPr>
          <p:cNvPr id="28" name="矩形 21"/>
          <p:cNvSpPr>
            <a:spLocks noChangeArrowheads="1"/>
          </p:cNvSpPr>
          <p:nvPr/>
        </p:nvSpPr>
        <p:spPr bwMode="auto">
          <a:xfrm>
            <a:off x="2750849" y="3666497"/>
            <a:ext cx="181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chemeClr val="tx1">
                    <a:lumMod val="50000"/>
                    <a:lumOff val="50000"/>
                  </a:schemeClr>
                </a:solidFill>
                <a:cs typeface="+mn-ea"/>
                <a:sym typeface="+mn-lt"/>
              </a:rPr>
              <a:t>Join the title</a:t>
            </a:r>
          </a:p>
        </p:txBody>
      </p:sp>
      <p:sp>
        <p:nvSpPr>
          <p:cNvPr id="29" name="矩形 22"/>
          <p:cNvSpPr>
            <a:spLocks noChangeArrowheads="1"/>
          </p:cNvSpPr>
          <p:nvPr/>
        </p:nvSpPr>
        <p:spPr bwMode="auto">
          <a:xfrm>
            <a:off x="429208" y="3875315"/>
            <a:ext cx="4166149" cy="116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bg1">
                    <a:lumMod val="50000"/>
                  </a:schemeClr>
                </a:solidFill>
                <a:cs typeface="+mn-ea"/>
                <a:sym typeface="+mn-lt"/>
              </a:rPr>
              <a:t>Add a detailed text description here, suggesting that it is relevant to the title and conforms to the overall language style, and the language description is as concise and vivid as possible.</a:t>
            </a:r>
          </a:p>
        </p:txBody>
      </p:sp>
      <p:sp>
        <p:nvSpPr>
          <p:cNvPr id="30" name="矩形 23"/>
          <p:cNvSpPr>
            <a:spLocks noChangeArrowheads="1"/>
          </p:cNvSpPr>
          <p:nvPr/>
        </p:nvSpPr>
        <p:spPr bwMode="auto">
          <a:xfrm>
            <a:off x="3331707" y="5179186"/>
            <a:ext cx="181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chemeClr val="tx1">
                    <a:lumMod val="50000"/>
                    <a:lumOff val="50000"/>
                  </a:schemeClr>
                </a:solidFill>
                <a:cs typeface="+mn-ea"/>
                <a:sym typeface="+mn-lt"/>
              </a:rPr>
              <a:t>Join the title</a:t>
            </a:r>
          </a:p>
        </p:txBody>
      </p:sp>
      <p:sp>
        <p:nvSpPr>
          <p:cNvPr id="31" name="矩形 24"/>
          <p:cNvSpPr>
            <a:spLocks noChangeArrowheads="1"/>
          </p:cNvSpPr>
          <p:nvPr/>
        </p:nvSpPr>
        <p:spPr bwMode="auto">
          <a:xfrm>
            <a:off x="597159" y="5382185"/>
            <a:ext cx="467606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bg1">
                    <a:lumMod val="50000"/>
                  </a:schemeClr>
                </a:solidFill>
                <a:cs typeface="+mn-ea"/>
                <a:sym typeface="+mn-lt"/>
              </a:rPr>
              <a:t>Add a detailed text description here, suggesting that it is relevant to the title and conforms to the overall language style, and the language description is as concise and vivid as possible.</a:t>
            </a:r>
          </a:p>
        </p:txBody>
      </p:sp>
    </p:spTree>
    <p:extLst>
      <p:ext uri="{BB962C8B-B14F-4D97-AF65-F5344CB8AC3E}">
        <p14:creationId xmlns:p14="http://schemas.microsoft.com/office/powerpoint/2010/main" val="3311202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831577" cy="718654"/>
              <a:chOff x="465853" y="302881"/>
              <a:chExt cx="4831577" cy="718654"/>
            </a:xfrm>
          </p:grpSpPr>
          <p:sp>
            <p:nvSpPr>
              <p:cNvPr id="55" name="TextBox 20"/>
              <p:cNvSpPr txBox="1"/>
              <p:nvPr/>
            </p:nvSpPr>
            <p:spPr>
              <a:xfrm>
                <a:off x="465853" y="302881"/>
                <a:ext cx="4831577"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10"/>
          <p:cNvSpPr>
            <a:spLocks noChangeArrowheads="1"/>
          </p:cNvSpPr>
          <p:nvPr/>
        </p:nvSpPr>
        <p:spPr bwMode="auto">
          <a:xfrm>
            <a:off x="1358781" y="2007308"/>
            <a:ext cx="5239174" cy="342786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anchor="ctr"/>
          <a:lstStyle/>
          <a:p>
            <a:pPr algn="ctr" eaLnBrk="1" hangingPunct="1">
              <a:buFont typeface="Arial" charset="0"/>
              <a:buNone/>
            </a:pPr>
            <a:endParaRPr lang="zh-CN" altLang="en-US">
              <a:solidFill>
                <a:srgbClr val="FFFFFF"/>
              </a:solidFill>
              <a:cs typeface="+mn-ea"/>
              <a:sym typeface="+mn-lt"/>
            </a:endParaRPr>
          </a:p>
        </p:txBody>
      </p:sp>
      <p:sp>
        <p:nvSpPr>
          <p:cNvPr id="9" name="矩形 11"/>
          <p:cNvSpPr>
            <a:spLocks noChangeArrowheads="1"/>
          </p:cNvSpPr>
          <p:nvPr/>
        </p:nvSpPr>
        <p:spPr bwMode="auto">
          <a:xfrm>
            <a:off x="7561090" y="2747841"/>
            <a:ext cx="3059170" cy="174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600" dirty="0">
                <a:solidFill>
                  <a:schemeClr val="bg1">
                    <a:lumMod val="50000"/>
                  </a:schemeClr>
                </a:solidFill>
                <a:latin typeface="+mn-lt"/>
                <a:ea typeface="+mn-ea"/>
                <a:cs typeface="+mn-ea"/>
                <a:sym typeface="+mn-lt"/>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600" dirty="0">
              <a:solidFill>
                <a:schemeClr val="bg1">
                  <a:lumMod val="50000"/>
                </a:schemeClr>
              </a:solidFill>
              <a:latin typeface="+mn-lt"/>
              <a:ea typeface="+mn-ea"/>
              <a:cs typeface="+mn-ea"/>
              <a:sym typeface="+mn-lt"/>
            </a:endParaRPr>
          </a:p>
        </p:txBody>
      </p:sp>
      <p:sp>
        <p:nvSpPr>
          <p:cNvPr id="10" name="TextBox 13"/>
          <p:cNvSpPr txBox="1">
            <a:spLocks noChangeArrowheads="1"/>
          </p:cNvSpPr>
          <p:nvPr/>
        </p:nvSpPr>
        <p:spPr bwMode="auto">
          <a:xfrm>
            <a:off x="7594141" y="2191238"/>
            <a:ext cx="3237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400" b="1" dirty="0">
                <a:solidFill>
                  <a:schemeClr val="bg1">
                    <a:lumMod val="50000"/>
                  </a:schemeClr>
                </a:solidFill>
                <a:latin typeface="+mn-lt"/>
                <a:ea typeface="+mn-ea"/>
                <a:cs typeface="+mn-ea"/>
                <a:sym typeface="+mn-lt"/>
              </a:rPr>
              <a:t>Click to edit the title</a:t>
            </a:r>
            <a:endParaRPr lang="en-US" altLang="zh-CN" sz="2400" b="1" dirty="0">
              <a:solidFill>
                <a:schemeClr val="bg1">
                  <a:lumMod val="50000"/>
                </a:schemeClr>
              </a:solidFill>
              <a:latin typeface="+mn-lt"/>
              <a:ea typeface="+mn-ea"/>
              <a:cs typeface="+mn-ea"/>
              <a:sym typeface="+mn-lt"/>
            </a:endParaRPr>
          </a:p>
        </p:txBody>
      </p:sp>
      <p:sp>
        <p:nvSpPr>
          <p:cNvPr id="11" name="矩形 10"/>
          <p:cNvSpPr/>
          <p:nvPr/>
        </p:nvSpPr>
        <p:spPr>
          <a:xfrm>
            <a:off x="1358781" y="5435172"/>
            <a:ext cx="5239174" cy="607906"/>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zh-CN" altLang="en-US" sz="2000" dirty="0">
                <a:solidFill>
                  <a:schemeClr val="bg1"/>
                </a:solidFill>
                <a:cs typeface="+mn-ea"/>
                <a:sym typeface="+mn-lt"/>
              </a:rPr>
              <a:t>Please replace the text</a:t>
            </a:r>
            <a:endParaRPr lang="en-US" altLang="zh-CN" sz="2000" b="1" dirty="0">
              <a:solidFill>
                <a:schemeClr val="bg1"/>
              </a:solidFill>
              <a:cs typeface="+mn-ea"/>
              <a:sym typeface="+mn-lt"/>
            </a:endParaRPr>
          </a:p>
        </p:txBody>
      </p:sp>
    </p:spTree>
    <p:extLst>
      <p:ext uri="{BB962C8B-B14F-4D97-AF65-F5344CB8AC3E}">
        <p14:creationId xmlns:p14="http://schemas.microsoft.com/office/powerpoint/2010/main" val="24184533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037378" y="348185"/>
              <a:ext cx="4146829" cy="718654"/>
              <a:chOff x="465853" y="302881"/>
              <a:chExt cx="4146829" cy="718654"/>
            </a:xfrm>
          </p:grpSpPr>
          <p:sp>
            <p:nvSpPr>
              <p:cNvPr id="55" name="TextBox 20"/>
              <p:cNvSpPr txBox="1"/>
              <p:nvPr/>
            </p:nvSpPr>
            <p:spPr>
              <a:xfrm>
                <a:off x="465853" y="302881"/>
                <a:ext cx="4146829" cy="430887"/>
              </a:xfrm>
              <a:prstGeom prst="rect">
                <a:avLst/>
              </a:prstGeom>
              <a:noFill/>
            </p:spPr>
            <p:txBody>
              <a:bodyPr wrap="square" rtlCol="0">
                <a:spAutoFit/>
              </a:bodyPr>
              <a:lstStyle/>
              <a:p>
                <a:r>
                  <a:rPr lang="zh-CN" altLang="en-US" sz="2200" dirty="0">
                    <a:solidFill>
                      <a:schemeClr val="bg1">
                        <a:lumMod val="50000"/>
                      </a:schemeClr>
                    </a:solidFill>
                    <a:cs typeface="+mn-ea"/>
                    <a:sym typeface="+mn-lt"/>
                  </a:rPr>
                  <a:t>Enter your title description</a:t>
                </a:r>
              </a:p>
            </p:txBody>
          </p:sp>
          <p:sp>
            <p:nvSpPr>
              <p:cNvPr id="56" name="TextBox 37"/>
              <p:cNvSpPr txBox="1"/>
              <p:nvPr/>
            </p:nvSpPr>
            <p:spPr>
              <a:xfrm>
                <a:off x="477594" y="652203"/>
                <a:ext cx="2439777" cy="369332"/>
              </a:xfrm>
              <a:prstGeom prst="rect">
                <a:avLst/>
              </a:prstGeom>
              <a:noFill/>
            </p:spPr>
            <p:txBody>
              <a:bodyPr wrap="square" rtlCol="0">
                <a:spAutoFit/>
              </a:bodyPr>
              <a:lstStyle/>
              <a:p>
                <a:r>
                  <a:rPr lang="en-US" altLang="zh-CN" dirty="0">
                    <a:solidFill>
                      <a:schemeClr val="bg1">
                        <a:lumMod val="50000"/>
                      </a:schemeClr>
                    </a:solidFill>
                    <a:cs typeface="+mn-ea"/>
                    <a:sym typeface="+mn-lt"/>
                  </a:rPr>
                  <a:t>Add your title</a:t>
                </a:r>
                <a:endParaRPr lang="zh-CN" altLang="en-US" dirty="0">
                  <a:solidFill>
                    <a:schemeClr val="bg1">
                      <a:lumMod val="50000"/>
                    </a:schemeClr>
                  </a:solidFill>
                  <a:cs typeface="+mn-ea"/>
                  <a:sym typeface="+mn-lt"/>
                </a:endParaRP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369935" y="1903082"/>
            <a:ext cx="11559174" cy="4305696"/>
            <a:chOff x="650283" y="2314814"/>
            <a:chExt cx="8021122" cy="2987802"/>
          </a:xfrm>
        </p:grpSpPr>
        <p:pic>
          <p:nvPicPr>
            <p:cNvPr id="9" name="图片 1" descr="woman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8699" y="2314814"/>
              <a:ext cx="1350513" cy="1350512"/>
            </a:xfrm>
            <a:prstGeom prst="rect">
              <a:avLst/>
            </a:prstGeom>
          </p:spPr>
        </p:pic>
        <p:pic>
          <p:nvPicPr>
            <p:cNvPr id="10" name="图片 2" descr="man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0994" y="2314814"/>
              <a:ext cx="1350516" cy="1350512"/>
            </a:xfrm>
            <a:prstGeom prst="rect">
              <a:avLst/>
            </a:prstGeom>
          </p:spPr>
        </p:pic>
        <p:pic>
          <p:nvPicPr>
            <p:cNvPr id="11" name="图片 3" descr="man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83292" y="2314814"/>
              <a:ext cx="1350513" cy="1350512"/>
            </a:xfrm>
            <a:prstGeom prst="rect">
              <a:avLst/>
            </a:prstGeom>
          </p:spPr>
        </p:pic>
        <p:sp>
          <p:nvSpPr>
            <p:cNvPr id="14" name="文本框 12"/>
            <p:cNvSpPr txBox="1"/>
            <p:nvPr/>
          </p:nvSpPr>
          <p:spPr>
            <a:xfrm>
              <a:off x="894950" y="3721149"/>
              <a:ext cx="1758010" cy="277644"/>
            </a:xfrm>
            <a:prstGeom prst="rect">
              <a:avLst/>
            </a:prstGeom>
            <a:noFill/>
          </p:spPr>
          <p:txBody>
            <a:bodyPr wrap="square" rtlCol="0">
              <a:spAutoFit/>
            </a:bodyPr>
            <a:lstStyle/>
            <a:p>
              <a:pPr algn="ctr"/>
              <a:r>
                <a:rPr lang="zh-CN" altLang="en-US" sz="2000" dirty="0">
                  <a:solidFill>
                    <a:schemeClr val="bg1">
                      <a:lumMod val="50000"/>
                    </a:schemeClr>
                  </a:solidFill>
                  <a:cs typeface="+mn-ea"/>
                  <a:sym typeface="+mn-lt"/>
                </a:rPr>
                <a:t>Click on the input text description</a:t>
              </a:r>
              <a:endParaRPr lang="en-US" altLang="zh-CN" sz="2000" dirty="0">
                <a:solidFill>
                  <a:schemeClr val="bg1">
                    <a:lumMod val="50000"/>
                  </a:schemeClr>
                </a:solidFill>
                <a:cs typeface="+mn-ea"/>
                <a:sym typeface="+mn-lt"/>
              </a:endParaRPr>
            </a:p>
          </p:txBody>
        </p:sp>
        <p:sp>
          <p:nvSpPr>
            <p:cNvPr id="33" name="圆角矩形 19"/>
            <p:cNvSpPr/>
            <p:nvPr/>
          </p:nvSpPr>
          <p:spPr>
            <a:xfrm>
              <a:off x="650283" y="4252922"/>
              <a:ext cx="2203603" cy="1049694"/>
            </a:xfrm>
            <a:prstGeom prst="roundRect">
              <a:avLst>
                <a:gd name="adj" fmla="val 5669"/>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cs typeface="+mn-ea"/>
                <a:sym typeface="+mn-lt"/>
              </a:endParaRPr>
            </a:p>
          </p:txBody>
        </p:sp>
        <p:sp>
          <p:nvSpPr>
            <p:cNvPr id="31" name="圆角矩形 27"/>
            <p:cNvSpPr/>
            <p:nvPr/>
          </p:nvSpPr>
          <p:spPr>
            <a:xfrm>
              <a:off x="3574522" y="4252922"/>
              <a:ext cx="2203603" cy="1049694"/>
            </a:xfrm>
            <a:prstGeom prst="roundRect">
              <a:avLst>
                <a:gd name="adj" fmla="val 5669"/>
              </a:avLst>
            </a:prstGeom>
            <a:solidFill>
              <a:srgbClr val="49C1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cs typeface="+mn-ea"/>
                <a:sym typeface="+mn-lt"/>
              </a:endParaRPr>
            </a:p>
          </p:txBody>
        </p:sp>
        <p:sp>
          <p:nvSpPr>
            <p:cNvPr id="29" name="圆角矩形 32"/>
            <p:cNvSpPr/>
            <p:nvPr/>
          </p:nvSpPr>
          <p:spPr>
            <a:xfrm>
              <a:off x="6467802" y="4252922"/>
              <a:ext cx="2203603" cy="1049694"/>
            </a:xfrm>
            <a:prstGeom prst="roundRect">
              <a:avLst>
                <a:gd name="adj" fmla="val 5669"/>
              </a:avLst>
            </a:prstGeom>
            <a:solidFill>
              <a:srgbClr val="A8CF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cs typeface="+mn-ea"/>
                <a:sym typeface="+mn-lt"/>
              </a:endParaRPr>
            </a:p>
          </p:txBody>
        </p:sp>
        <p:grpSp>
          <p:nvGrpSpPr>
            <p:cNvPr id="18" name="组合 2"/>
            <p:cNvGrpSpPr/>
            <p:nvPr/>
          </p:nvGrpSpPr>
          <p:grpSpPr>
            <a:xfrm>
              <a:off x="711312" y="4252922"/>
              <a:ext cx="2142574" cy="876114"/>
              <a:chOff x="447130" y="6482569"/>
              <a:chExt cx="2142574" cy="876114"/>
            </a:xfrm>
          </p:grpSpPr>
          <p:sp>
            <p:nvSpPr>
              <p:cNvPr id="27" name="TextBox 21"/>
              <p:cNvSpPr txBox="1"/>
              <p:nvPr/>
            </p:nvSpPr>
            <p:spPr>
              <a:xfrm>
                <a:off x="476450" y="6482569"/>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2400" dirty="0">
                    <a:solidFill>
                      <a:schemeClr val="bg1"/>
                    </a:solidFill>
                    <a:latin typeface="+mn-lt"/>
                    <a:ea typeface="+mn-ea"/>
                    <a:cs typeface="+mn-ea"/>
                    <a:sym typeface="+mn-lt"/>
                  </a:rPr>
                  <a:t>Click to add a title</a:t>
                </a:r>
                <a:endParaRPr lang="en-US" altLang="zh-CN" sz="2400" dirty="0">
                  <a:solidFill>
                    <a:schemeClr val="bg1"/>
                  </a:solidFill>
                  <a:latin typeface="+mn-lt"/>
                  <a:ea typeface="+mn-ea"/>
                  <a:cs typeface="+mn-ea"/>
                  <a:sym typeface="+mn-lt"/>
                </a:endParaRPr>
              </a:p>
            </p:txBody>
          </p:sp>
          <p:sp>
            <p:nvSpPr>
              <p:cNvPr id="28" name="矩形 95"/>
              <p:cNvSpPr/>
              <p:nvPr/>
            </p:nvSpPr>
            <p:spPr>
              <a:xfrm>
                <a:off x="447130" y="6783374"/>
                <a:ext cx="2142574" cy="575309"/>
              </a:xfrm>
              <a:prstGeom prst="rect">
                <a:avLst/>
              </a:prstGeom>
            </p:spPr>
            <p:txBody>
              <a:bodyPr wrap="square">
                <a:spAutoFit/>
              </a:bodyPr>
              <a:lstStyle/>
              <a:p>
                <a:pPr algn="just">
                  <a:lnSpc>
                    <a:spcPct val="114000"/>
                  </a:lnSpc>
                </a:pPr>
                <a:r>
                  <a:rPr lang="zh-CN" altLang="en-US" sz="1400" dirty="0">
                    <a:solidFill>
                      <a:schemeClr val="bg1"/>
                    </a:solidFill>
                    <a:cs typeface="+mn-ea"/>
                    <a:sym typeface="+mn-lt"/>
                  </a:rPr>
                  <a:t>Tap to enter text here.</a:t>
                </a:r>
                <a:r>
                  <a:rPr lang="en-US" altLang="zh-CN" sz="1400" dirty="0">
                    <a:solidFill>
                      <a:schemeClr val="bg1"/>
                    </a:solidFill>
                    <a:cs typeface="+mn-ea"/>
                    <a:sym typeface="+mn-lt"/>
                  </a:rPr>
                  <a:t>Ppt</a:t>
                </a:r>
                <a:r>
                  <a:rPr lang="zh-CN" altLang="en-US" sz="1400" dirty="0">
                    <a:solidFill>
                      <a:schemeClr val="bg1"/>
                    </a:solidFill>
                    <a:cs typeface="+mn-ea"/>
                    <a:sym typeface="+mn-lt"/>
                  </a:rPr>
                  <a:t>Template All text pictures can be edited, data charts can modify color size shapes</a:t>
                </a:r>
              </a:p>
            </p:txBody>
          </p:sp>
        </p:grpSp>
        <p:grpSp>
          <p:nvGrpSpPr>
            <p:cNvPr id="19" name="组合 2"/>
            <p:cNvGrpSpPr/>
            <p:nvPr/>
          </p:nvGrpSpPr>
          <p:grpSpPr>
            <a:xfrm>
              <a:off x="3635551" y="4253382"/>
              <a:ext cx="2142574" cy="876112"/>
              <a:chOff x="447130" y="6482570"/>
              <a:chExt cx="2142574" cy="876112"/>
            </a:xfrm>
          </p:grpSpPr>
          <p:sp>
            <p:nvSpPr>
              <p:cNvPr id="25" name="TextBox 24"/>
              <p:cNvSpPr txBox="1"/>
              <p:nvPr/>
            </p:nvSpPr>
            <p:spPr>
              <a:xfrm>
                <a:off x="476450" y="6482570"/>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2400" dirty="0">
                    <a:solidFill>
                      <a:schemeClr val="bg1"/>
                    </a:solidFill>
                    <a:latin typeface="+mn-lt"/>
                    <a:ea typeface="+mn-ea"/>
                    <a:cs typeface="+mn-ea"/>
                    <a:sym typeface="+mn-lt"/>
                  </a:rPr>
                  <a:t>Click to add a title</a:t>
                </a:r>
                <a:endParaRPr lang="en-US" altLang="zh-CN" sz="2400" dirty="0">
                  <a:solidFill>
                    <a:schemeClr val="bg1"/>
                  </a:solidFill>
                  <a:latin typeface="+mn-lt"/>
                  <a:ea typeface="+mn-ea"/>
                  <a:cs typeface="+mn-ea"/>
                  <a:sym typeface="+mn-lt"/>
                </a:endParaRPr>
              </a:p>
            </p:txBody>
          </p:sp>
          <p:sp>
            <p:nvSpPr>
              <p:cNvPr id="26" name="矩形 95"/>
              <p:cNvSpPr/>
              <p:nvPr/>
            </p:nvSpPr>
            <p:spPr>
              <a:xfrm>
                <a:off x="447130" y="6783373"/>
                <a:ext cx="2142574" cy="575309"/>
              </a:xfrm>
              <a:prstGeom prst="rect">
                <a:avLst/>
              </a:prstGeom>
            </p:spPr>
            <p:txBody>
              <a:bodyPr wrap="square">
                <a:spAutoFit/>
              </a:bodyPr>
              <a:lstStyle/>
              <a:p>
                <a:pPr algn="just">
                  <a:lnSpc>
                    <a:spcPct val="114000"/>
                  </a:lnSpc>
                </a:pPr>
                <a:r>
                  <a:rPr lang="zh-CN" altLang="en-US" sz="1400" dirty="0">
                    <a:solidFill>
                      <a:schemeClr val="bg1"/>
                    </a:solidFill>
                    <a:cs typeface="+mn-ea"/>
                    <a:sym typeface="+mn-lt"/>
                  </a:rPr>
                  <a:t>Tap to enter text here.</a:t>
                </a:r>
                <a:r>
                  <a:rPr lang="en-US" altLang="zh-CN" sz="1400" dirty="0">
                    <a:solidFill>
                      <a:schemeClr val="bg1"/>
                    </a:solidFill>
                    <a:cs typeface="+mn-ea"/>
                    <a:sym typeface="+mn-lt"/>
                  </a:rPr>
                  <a:t>Ppt</a:t>
                </a:r>
                <a:r>
                  <a:rPr lang="zh-CN" altLang="en-US" sz="1400" dirty="0">
                    <a:solidFill>
                      <a:schemeClr val="bg1"/>
                    </a:solidFill>
                    <a:cs typeface="+mn-ea"/>
                    <a:sym typeface="+mn-lt"/>
                  </a:rPr>
                  <a:t>Template All text pictures can be edited, data charts can modify color size shapes</a:t>
                </a:r>
              </a:p>
            </p:txBody>
          </p:sp>
        </p:grpSp>
        <p:grpSp>
          <p:nvGrpSpPr>
            <p:cNvPr id="20" name="组合 2"/>
            <p:cNvGrpSpPr/>
            <p:nvPr/>
          </p:nvGrpSpPr>
          <p:grpSpPr>
            <a:xfrm>
              <a:off x="6528831" y="4253382"/>
              <a:ext cx="2142574" cy="876112"/>
              <a:chOff x="447130" y="6482570"/>
              <a:chExt cx="2142574" cy="876112"/>
            </a:xfrm>
          </p:grpSpPr>
          <p:sp>
            <p:nvSpPr>
              <p:cNvPr id="23" name="TextBox 27"/>
              <p:cNvSpPr txBox="1"/>
              <p:nvPr/>
            </p:nvSpPr>
            <p:spPr>
              <a:xfrm>
                <a:off x="476450" y="6482570"/>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2400" dirty="0">
                    <a:solidFill>
                      <a:schemeClr val="bg1"/>
                    </a:solidFill>
                    <a:latin typeface="+mn-lt"/>
                    <a:ea typeface="+mn-ea"/>
                    <a:cs typeface="+mn-ea"/>
                    <a:sym typeface="+mn-lt"/>
                  </a:rPr>
                  <a:t>Click to add a title</a:t>
                </a:r>
                <a:endParaRPr lang="en-US" altLang="zh-CN" sz="2400" dirty="0">
                  <a:solidFill>
                    <a:schemeClr val="bg1"/>
                  </a:solidFill>
                  <a:latin typeface="+mn-lt"/>
                  <a:ea typeface="+mn-ea"/>
                  <a:cs typeface="+mn-ea"/>
                  <a:sym typeface="+mn-lt"/>
                </a:endParaRPr>
              </a:p>
            </p:txBody>
          </p:sp>
          <p:sp>
            <p:nvSpPr>
              <p:cNvPr id="24" name="矩形 95"/>
              <p:cNvSpPr/>
              <p:nvPr/>
            </p:nvSpPr>
            <p:spPr>
              <a:xfrm>
                <a:off x="447130" y="6783373"/>
                <a:ext cx="2142574" cy="575309"/>
              </a:xfrm>
              <a:prstGeom prst="rect">
                <a:avLst/>
              </a:prstGeom>
            </p:spPr>
            <p:txBody>
              <a:bodyPr wrap="square">
                <a:spAutoFit/>
              </a:bodyPr>
              <a:lstStyle/>
              <a:p>
                <a:pPr algn="just">
                  <a:lnSpc>
                    <a:spcPct val="114000"/>
                  </a:lnSpc>
                </a:pPr>
                <a:r>
                  <a:rPr lang="zh-CN" altLang="en-US" sz="1400" dirty="0">
                    <a:solidFill>
                      <a:schemeClr val="bg1"/>
                    </a:solidFill>
                    <a:cs typeface="+mn-ea"/>
                    <a:sym typeface="+mn-lt"/>
                  </a:rPr>
                  <a:t>Tap to enter text here.</a:t>
                </a:r>
                <a:r>
                  <a:rPr lang="en-US" altLang="zh-CN" sz="1400" dirty="0">
                    <a:solidFill>
                      <a:schemeClr val="bg1"/>
                    </a:solidFill>
                    <a:cs typeface="+mn-ea"/>
                    <a:sym typeface="+mn-lt"/>
                  </a:rPr>
                  <a:t>Ppt</a:t>
                </a:r>
                <a:r>
                  <a:rPr lang="zh-CN" altLang="en-US" sz="1400" dirty="0">
                    <a:solidFill>
                      <a:schemeClr val="bg1"/>
                    </a:solidFill>
                    <a:cs typeface="+mn-ea"/>
                    <a:sym typeface="+mn-lt"/>
                  </a:rPr>
                  <a:t>Template All text pictures can be edited, data charts can modify color size shapes</a:t>
                </a:r>
              </a:p>
            </p:txBody>
          </p:sp>
        </p:grpSp>
        <p:sp>
          <p:nvSpPr>
            <p:cNvPr id="21" name="文本框 12"/>
            <p:cNvSpPr txBox="1"/>
            <p:nvPr/>
          </p:nvSpPr>
          <p:spPr>
            <a:xfrm>
              <a:off x="3827833" y="3724258"/>
              <a:ext cx="1758010" cy="277644"/>
            </a:xfrm>
            <a:prstGeom prst="rect">
              <a:avLst/>
            </a:prstGeom>
            <a:noFill/>
          </p:spPr>
          <p:txBody>
            <a:bodyPr wrap="square" rtlCol="0">
              <a:spAutoFit/>
            </a:bodyPr>
            <a:lstStyle/>
            <a:p>
              <a:pPr algn="ctr"/>
              <a:r>
                <a:rPr lang="zh-CN" altLang="en-US" sz="2000" dirty="0">
                  <a:solidFill>
                    <a:schemeClr val="bg1">
                      <a:lumMod val="50000"/>
                    </a:schemeClr>
                  </a:solidFill>
                  <a:cs typeface="+mn-ea"/>
                  <a:sym typeface="+mn-lt"/>
                </a:rPr>
                <a:t>Click on the input text description</a:t>
              </a:r>
              <a:endParaRPr lang="en-US" altLang="zh-CN" sz="2000" dirty="0">
                <a:solidFill>
                  <a:schemeClr val="bg1">
                    <a:lumMod val="50000"/>
                  </a:schemeClr>
                </a:solidFill>
                <a:cs typeface="+mn-ea"/>
                <a:sym typeface="+mn-lt"/>
              </a:endParaRPr>
            </a:p>
          </p:txBody>
        </p:sp>
        <p:sp>
          <p:nvSpPr>
            <p:cNvPr id="22" name="文本框 12"/>
            <p:cNvSpPr txBox="1"/>
            <p:nvPr/>
          </p:nvSpPr>
          <p:spPr>
            <a:xfrm>
              <a:off x="6690599" y="3721149"/>
              <a:ext cx="1758010" cy="277644"/>
            </a:xfrm>
            <a:prstGeom prst="rect">
              <a:avLst/>
            </a:prstGeom>
            <a:noFill/>
          </p:spPr>
          <p:txBody>
            <a:bodyPr wrap="square" rtlCol="0">
              <a:spAutoFit/>
            </a:bodyPr>
            <a:lstStyle/>
            <a:p>
              <a:pPr algn="ctr"/>
              <a:r>
                <a:rPr lang="zh-CN" altLang="en-US" sz="2000" dirty="0">
                  <a:solidFill>
                    <a:schemeClr val="bg1">
                      <a:lumMod val="50000"/>
                    </a:schemeClr>
                  </a:solidFill>
                  <a:cs typeface="+mn-ea"/>
                  <a:sym typeface="+mn-lt"/>
                </a:rPr>
                <a:t>Click on the input text description</a:t>
              </a:r>
              <a:endParaRPr lang="en-US" altLang="zh-CN" sz="2000" dirty="0">
                <a:solidFill>
                  <a:schemeClr val="bg1">
                    <a:lumMod val="50000"/>
                  </a:schemeClr>
                </a:solidFill>
                <a:cs typeface="+mn-ea"/>
                <a:sym typeface="+mn-lt"/>
              </a:endParaRPr>
            </a:p>
          </p:txBody>
        </p:sp>
      </p:grpSp>
    </p:spTree>
    <p:extLst>
      <p:ext uri="{BB962C8B-B14F-4D97-AF65-F5344CB8AC3E}">
        <p14:creationId xmlns:p14="http://schemas.microsoft.com/office/powerpoint/2010/main" val="27265910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c2g41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https://www.freeppt7.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rc2g41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4547</TotalTime>
  <Words>2595</Words>
  <Application>Microsoft Office PowerPoint</Application>
  <PresentationFormat>自定义</PresentationFormat>
  <Paragraphs>255</Paragraphs>
  <Slides>27</Slides>
  <Notes>26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27</vt:i4>
      </vt:variant>
    </vt:vector>
  </HeadingPairs>
  <TitlesOfParts>
    <vt:vector size="34" baseType="lpstr">
      <vt:lpstr>ITC Avant Garde Std Bk</vt:lpstr>
      <vt:lpstr>等线</vt:lpstr>
      <vt:lpstr>Agency FB</vt:lpstr>
      <vt:lpstr>Arial</vt:lpstr>
      <vt:lpstr>Calibri</vt:lpstr>
      <vt:lpstr>https://www.freeppt7.com</vt:lpstr>
      <vt:lpstr>1-https://www.freeppt7.com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2929</cp:revision>
  <dcterms:created xsi:type="dcterms:W3CDTF">2015-12-01T09:06:39Z</dcterms:created>
  <dcterms:modified xsi:type="dcterms:W3CDTF">2020-05-08T06:07:00Z</dcterms:modified>
</cp:coreProperties>
</file>