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8719" r:id="rId2"/>
    <p:sldId id="8922" r:id="rId3"/>
    <p:sldId id="2007577309" r:id="rId4"/>
    <p:sldId id="2007577432" r:id="rId5"/>
    <p:sldId id="258" r:id="rId6"/>
    <p:sldId id="1249" r:id="rId7"/>
    <p:sldId id="1251" r:id="rId8"/>
    <p:sldId id="2007577310" r:id="rId9"/>
    <p:sldId id="264" r:id="rId10"/>
    <p:sldId id="7173" r:id="rId11"/>
    <p:sldId id="976" r:id="rId12"/>
    <p:sldId id="2007577042" r:id="rId13"/>
    <p:sldId id="2007577311" r:id="rId14"/>
    <p:sldId id="11444" r:id="rId15"/>
    <p:sldId id="400" r:id="rId16"/>
    <p:sldId id="851" r:id="rId17"/>
    <p:sldId id="854" r:id="rId18"/>
    <p:sldId id="308" r:id="rId19"/>
    <p:sldId id="2007577312" r:id="rId20"/>
    <p:sldId id="862" r:id="rId21"/>
    <p:sldId id="7198" r:id="rId22"/>
    <p:sldId id="7199" r:id="rId23"/>
    <p:sldId id="2007577091" r:id="rId24"/>
    <p:sldId id="2007577313" r:id="rId25"/>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0F1B"/>
    <a:srgbClr val="0C3273"/>
    <a:srgbClr val="F6E1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280" autoAdjust="0"/>
  </p:normalViewPr>
  <p:slideViewPr>
    <p:cSldViewPr snapToGrid="0" showGuides="1">
      <p:cViewPr varScale="1">
        <p:scale>
          <a:sx n="81" d="100"/>
          <a:sy n="81" d="100"/>
        </p:scale>
        <p:origin x="706" y="58"/>
      </p:cViewPr>
      <p:guideLst>
        <p:guide orient="horz" pos="2160"/>
        <p:guide pos="381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AB3913-C932-4079-999E-C1EC6324BAF9}" type="datetimeFigureOut">
              <a:rPr lang="zh-CN" altLang="en-US" smtClean="0"/>
              <a:t>2020/5/8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3933AA-3281-47CC-9297-FD3860BDBF8C}" type="slidenum">
              <a:rPr lang="zh-CN" altLang="en-US" smtClean="0"/>
              <a:t>‹#›</a:t>
            </a:fld>
            <a:endParaRPr lang="zh-CN" altLang="en-US"/>
          </a:p>
        </p:txBody>
      </p:sp>
    </p:spTree>
    <p:extLst>
      <p:ext uri="{BB962C8B-B14F-4D97-AF65-F5344CB8AC3E}">
        <p14:creationId xmlns:p14="http://schemas.microsoft.com/office/powerpoint/2010/main" val="1720314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2A6779-9D05-48A1-9922-D938643F23A7}"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4263634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D914D7-F920-4CFC-9A44-0A24832BAFAD}" type="slidenum">
              <a:rPr lang="zh-CN" altLang="en-US" smtClean="0"/>
              <a:pPr/>
              <a:t>10</a:t>
            </a:fld>
            <a:endParaRPr lang="zh-CN" altLang="en-US"/>
          </a:p>
        </p:txBody>
      </p:sp>
    </p:spTree>
    <p:extLst>
      <p:ext uri="{BB962C8B-B14F-4D97-AF65-F5344CB8AC3E}">
        <p14:creationId xmlns:p14="http://schemas.microsoft.com/office/powerpoint/2010/main" val="2083880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238E41-6C6D-4B56-860F-2B48E1273617}"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759749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5701FA-A99B-4EA7-BD9A-49A04217BC0C}"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645907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C4D2D1-E10F-4074-B2FB-F8B80FADFC0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098478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C5934F-EAF2-4BA1-98D1-AB7BE00B8F72}"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012642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幻灯片图像占位符 1"/>
          <p:cNvSpPr>
            <a:spLocks noGrp="1" noRot="1" noChangeAspect="1" noChangeArrowheads="1" noTextEdit="1"/>
          </p:cNvSpPr>
          <p:nvPr>
            <p:ph type="sldImg" idx="4294967295"/>
          </p:nvPr>
        </p:nvSpPr>
        <p:spPr>
          <a:ln>
            <a:miter lim="800000"/>
          </a:ln>
        </p:spPr>
      </p:sp>
      <p:sp>
        <p:nvSpPr>
          <p:cNvPr id="35842" name="备注占位符 2"/>
          <p:cNvSpPr>
            <a:spLocks noGrp="1" noChangeArrowheads="1"/>
          </p:cNvSpPr>
          <p:nvPr>
            <p:ph type="body" idx="4294967295"/>
          </p:nvPr>
        </p:nvSpPr>
        <p:spPr/>
        <p:txBody>
          <a:bodyPr/>
          <a:lstStyle/>
          <a:p>
            <a:endParaRPr lang="zh-CN" altLang="en-US">
              <a:latin typeface="Calibri" panose="020F0502020204030204" pitchFamily="34" charset="0"/>
              <a:ea typeface="宋体" panose="02010600030101010101" pitchFamily="2" charset="-122"/>
            </a:endParaRPr>
          </a:p>
        </p:txBody>
      </p:sp>
      <p:sp>
        <p:nvSpPr>
          <p:cNvPr id="35843" name="灯片编号占位符 3"/>
          <p:cNvSpPr>
            <a:spLocks noGrp="1" noChangeArrowheads="1"/>
          </p:cNvSpPr>
          <p:nvPr>
            <p:ph type="sldNum" sz="quarter" idx="5"/>
          </p:nvPr>
        </p:nvSpPr>
        <p:spPr bwMode="auto">
          <a:noFill/>
        </p:spPr>
        <p:txBody>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0158B79-8AF3-C145-90E1-2FD1FCEF0C19}" type="slidenum">
              <a:rPr kumimoji="0" altLang="zh-CN" sz="1200" b="0" i="0" u="none" strike="noStrike" kern="1200" cap="none" spc="0" normalizeH="0" baseline="0" noProof="1">
                <a:ln>
                  <a:noFill/>
                </a:ln>
                <a:solidFill>
                  <a:prstClr val="black"/>
                </a:solidFill>
                <a:effectLst/>
                <a:uLnTx/>
                <a:uFillTx/>
                <a:latin typeface="Calibri" panose="020F0502020204030204" pitchFamily="34" charset="0"/>
                <a:ea typeface="宋体" panose="02010600030101010101" pitchFamily="2" charset="-122"/>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altLang="zh-CN" sz="1200" b="0" i="0" u="none" strike="noStrike" kern="1200" cap="none" spc="0" normalizeH="0" baseline="0" noProof="1">
              <a:ln>
                <a:noFill/>
              </a:ln>
              <a:solidFill>
                <a:prstClr val="black"/>
              </a:solidFill>
              <a:effectLst/>
              <a:uLnTx/>
              <a:uFillTx/>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594127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16</a:t>
            </a:fld>
            <a:endParaRPr lang="zh-CN" altLang="en-US"/>
          </a:p>
        </p:txBody>
      </p:sp>
    </p:spTree>
    <p:extLst>
      <p:ext uri="{BB962C8B-B14F-4D97-AF65-F5344CB8AC3E}">
        <p14:creationId xmlns:p14="http://schemas.microsoft.com/office/powerpoint/2010/main" val="603230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17</a:t>
            </a:fld>
            <a:endParaRPr lang="zh-CN" altLang="en-US"/>
          </a:p>
        </p:txBody>
      </p:sp>
    </p:spTree>
    <p:extLst>
      <p:ext uri="{BB962C8B-B14F-4D97-AF65-F5344CB8AC3E}">
        <p14:creationId xmlns:p14="http://schemas.microsoft.com/office/powerpoint/2010/main" val="1980894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5939E68-48CC-45C1-A51A-2ED1BA43CFBA}" type="slidenum">
              <a:rPr lang="zh-CN" altLang="en-US" smtClean="0"/>
              <a:t>18</a:t>
            </a:fld>
            <a:endParaRPr lang="zh-CN" altLang="en-US"/>
          </a:p>
        </p:txBody>
      </p:sp>
    </p:spTree>
    <p:extLst>
      <p:ext uri="{BB962C8B-B14F-4D97-AF65-F5344CB8AC3E}">
        <p14:creationId xmlns:p14="http://schemas.microsoft.com/office/powerpoint/2010/main" val="2508591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C4D2D1-E10F-4074-B2FB-F8B80FADFC0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2315971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D2E6DB-2CBB-498F-90F3-674CD879F23E}"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42000600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20</a:t>
            </a:fld>
            <a:endParaRPr lang="zh-CN" altLang="en-US"/>
          </a:p>
        </p:txBody>
      </p:sp>
    </p:spTree>
    <p:extLst>
      <p:ext uri="{BB962C8B-B14F-4D97-AF65-F5344CB8AC3E}">
        <p14:creationId xmlns:p14="http://schemas.microsoft.com/office/powerpoint/2010/main" val="1525459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E8C9FA-B345-4379-926A-541A3D68B68C}" type="slidenum">
              <a:rPr lang="zh-CN" altLang="en-US" smtClean="0"/>
              <a:t>21</a:t>
            </a:fld>
            <a:endParaRPr lang="zh-CN" altLang="en-US"/>
          </a:p>
        </p:txBody>
      </p:sp>
    </p:spTree>
    <p:extLst>
      <p:ext uri="{BB962C8B-B14F-4D97-AF65-F5344CB8AC3E}">
        <p14:creationId xmlns:p14="http://schemas.microsoft.com/office/powerpoint/2010/main" val="34823239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E8C9FA-B345-4379-926A-541A3D68B68C}" type="slidenum">
              <a:rPr lang="zh-CN" altLang="en-US" smtClean="0"/>
              <a:t>22</a:t>
            </a:fld>
            <a:endParaRPr lang="zh-CN" altLang="en-US"/>
          </a:p>
        </p:txBody>
      </p:sp>
    </p:spTree>
    <p:extLst>
      <p:ext uri="{BB962C8B-B14F-4D97-AF65-F5344CB8AC3E}">
        <p14:creationId xmlns:p14="http://schemas.microsoft.com/office/powerpoint/2010/main" val="14436471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5701FA-A99B-4EA7-BD9A-49A04217BC0C}"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1931850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2A6779-9D05-48A1-9922-D938643F23A7}"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396236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C4D2D1-E10F-4074-B2FB-F8B80FADFC0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18487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88FFCF-9BB8-4641-9517-3B3B423002AC}"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2201440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D914D7-F920-4CFC-9A44-0A24832BAFAD}" type="slidenum">
              <a:rPr lang="zh-CN" altLang="en-US" smtClean="0"/>
              <a:pPr/>
              <a:t>5</a:t>
            </a:fld>
            <a:endParaRPr lang="zh-CN" altLang="en-US"/>
          </a:p>
        </p:txBody>
      </p:sp>
    </p:spTree>
    <p:extLst>
      <p:ext uri="{BB962C8B-B14F-4D97-AF65-F5344CB8AC3E}">
        <p14:creationId xmlns:p14="http://schemas.microsoft.com/office/powerpoint/2010/main" val="270851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641F6EF-17A8-4D8D-8596-CC20AFAE4E50}" type="slidenum">
              <a:rPr lang="zh-CN" altLang="en-US" smtClean="0"/>
              <a:t>6</a:t>
            </a:fld>
            <a:endParaRPr lang="zh-CN" altLang="en-US"/>
          </a:p>
        </p:txBody>
      </p:sp>
    </p:spTree>
    <p:extLst>
      <p:ext uri="{BB962C8B-B14F-4D97-AF65-F5344CB8AC3E}">
        <p14:creationId xmlns:p14="http://schemas.microsoft.com/office/powerpoint/2010/main" val="1491502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6B96F7-238A-436E-8798-5DD8D861D65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465460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C4D2D1-E10F-4074-B2FB-F8B80FADFC0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719385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D914D7-F920-4CFC-9A44-0A24832BAFAD}" type="slidenum">
              <a:rPr lang="zh-CN" altLang="en-US" smtClean="0"/>
              <a:pPr/>
              <a:t>9</a:t>
            </a:fld>
            <a:endParaRPr lang="zh-CN" altLang="en-US"/>
          </a:p>
        </p:txBody>
      </p:sp>
    </p:spTree>
    <p:extLst>
      <p:ext uri="{BB962C8B-B14F-4D97-AF65-F5344CB8AC3E}">
        <p14:creationId xmlns:p14="http://schemas.microsoft.com/office/powerpoint/2010/main" val="1355262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53FDEB-A7C6-4DC1-B676-07FF89C74E3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C42A6CF-363C-4554-8996-863F485AF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04CD703E-1357-4B10-8B08-F0C1B21BE0C4}"/>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5" name="页脚占位符 4">
            <a:extLst>
              <a:ext uri="{FF2B5EF4-FFF2-40B4-BE49-F238E27FC236}">
                <a16:creationId xmlns:a16="http://schemas.microsoft.com/office/drawing/2014/main" id="{D84F556C-637C-404E-A32A-A7EA59EC643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A8B9CE-71A9-4533-929C-C07066D44553}"/>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4107294303"/>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71CE3E-1FDB-4800-8D5B-EF550B33BF0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D470C5B-3BF6-4974-BADA-285A25F8AE73}"/>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2410A38-FAD3-4902-8370-2BCA55ACDBE4}"/>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5" name="页脚占位符 4">
            <a:extLst>
              <a:ext uri="{FF2B5EF4-FFF2-40B4-BE49-F238E27FC236}">
                <a16:creationId xmlns:a16="http://schemas.microsoft.com/office/drawing/2014/main" id="{838EAB83-8268-4829-B19D-33A03F87E16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BA52713-0BA0-4A24-989E-6EF4D35630F5}"/>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3093307417"/>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14D7020-9D81-498B-8B19-27516A4B859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0AD1807-1AB6-46CA-8550-A6E3CEE312E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A4C751D-EE52-434E-ABBD-083956517C4E}"/>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5" name="页脚占位符 4">
            <a:extLst>
              <a:ext uri="{FF2B5EF4-FFF2-40B4-BE49-F238E27FC236}">
                <a16:creationId xmlns:a16="http://schemas.microsoft.com/office/drawing/2014/main" id="{66C8AE57-7374-4BE4-A190-2AE351B268D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8C6A001-12DC-45ED-8D0A-C71579F90FB7}"/>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3633739629"/>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节标题">
    <p:bg>
      <p:bgPr>
        <a:solidFill>
          <a:srgbClr val="F6E1C2"/>
        </a:solidFill>
        <a:effectLst/>
      </p:bgPr>
    </p:bg>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05FF9035-E116-42E4-92D0-EBF96620DBC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16200000">
            <a:off x="5977130" y="643127"/>
            <a:ext cx="237743" cy="12192000"/>
          </a:xfrm>
          <a:prstGeom prst="rect">
            <a:avLst/>
          </a:prstGeom>
        </p:spPr>
      </p:pic>
    </p:spTree>
    <p:extLst>
      <p:ext uri="{BB962C8B-B14F-4D97-AF65-F5344CB8AC3E}">
        <p14:creationId xmlns:p14="http://schemas.microsoft.com/office/powerpoint/2010/main" val="1525043063"/>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2298497"/>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7" name="文本框 6"/>
          <p:cNvSpPr txBox="1"/>
          <p:nvPr userDrawn="1"/>
        </p:nvSpPr>
        <p:spPr>
          <a:xfrm>
            <a:off x="4318000" y="2971801"/>
            <a:ext cx="3556000" cy="230832"/>
          </a:xfrm>
          <a:prstGeom prst="rect">
            <a:avLst/>
          </a:prstGeom>
          <a:noFill/>
        </p:spPr>
        <p:txBody>
          <a:bodyPr wrap="square" rtlCol="0">
            <a:spAutoFit/>
          </a:bodyPr>
          <a:lstStyle/>
          <a:p>
            <a:r>
              <a:rPr lang="zh-CN" altLang="en-US" sz="300" dirty="0">
                <a:solidFill>
                  <a:schemeClr val="bg1"/>
                </a:solidFill>
                <a:latin typeface="微软雅黑" panose="020B0503020204020204" charset="-122"/>
                <a:ea typeface="微软雅黑" panose="020B0503020204020204" charset="-122"/>
                <a:sym typeface="+mn-ea"/>
              </a:rPr>
              <a:t>感谢您下载包图网平台上提供的</a:t>
            </a:r>
            <a:r>
              <a:rPr lang="en-US" altLang="zh-CN" sz="300" dirty="0">
                <a:solidFill>
                  <a:schemeClr val="bg1"/>
                </a:solidFill>
                <a:latin typeface="微软雅黑" panose="020B0503020204020204" charset="-122"/>
                <a:ea typeface="微软雅黑" panose="020B0503020204020204" charset="-122"/>
                <a:sym typeface="+mn-ea"/>
              </a:rPr>
              <a:t>PPT</a:t>
            </a:r>
            <a:r>
              <a:rPr lang="zh-CN" altLang="en-US" sz="300" dirty="0">
                <a:solidFill>
                  <a:schemeClr val="bg1"/>
                </a:solidFill>
                <a:latin typeface="微软雅黑" panose="020B0503020204020204" charset="-122"/>
                <a:ea typeface="微软雅黑" panose="020B0503020204020204" charset="-122"/>
                <a:sym typeface="+mn-ea"/>
              </a:rPr>
              <a:t>作品，为了您和包图网以及原创作者的利益，请勿复制、传播、销售，否则将承担法律责任！包图网将对作品进行维权，按照传播下载次数进行十倍的索取赔偿！</a:t>
            </a:r>
          </a:p>
          <a:p>
            <a:r>
              <a:rPr lang="en-US" altLang="zh-CN" sz="600" dirty="0">
                <a:solidFill>
                  <a:schemeClr val="bg1"/>
                </a:solidFill>
                <a:latin typeface="微软雅黑" panose="020B0503020204020204" charset="-122"/>
                <a:ea typeface="微软雅黑" panose="020B0503020204020204" charset="-122"/>
                <a:sym typeface="+mn-ea"/>
              </a:rPr>
              <a:t>ibaotu.com</a:t>
            </a:r>
          </a:p>
        </p:txBody>
      </p:sp>
    </p:spTree>
    <p:extLst>
      <p:ext uri="{BB962C8B-B14F-4D97-AF65-F5344CB8AC3E}">
        <p14:creationId xmlns:p14="http://schemas.microsoft.com/office/powerpoint/2010/main" val="490387312"/>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5002946"/>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1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939731"/>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内容页">
    <p:spTree>
      <p:nvGrpSpPr>
        <p:cNvPr id="1" name=""/>
        <p:cNvGrpSpPr/>
        <p:nvPr/>
      </p:nvGrpSpPr>
      <p:grpSpPr>
        <a:xfrm>
          <a:off x="0" y="0"/>
          <a:ext cx="0" cy="0"/>
          <a:chOff x="0" y="0"/>
          <a:chExt cx="0" cy="0"/>
        </a:xfrm>
      </p:grpSpPr>
      <p:sp>
        <p:nvSpPr>
          <p:cNvPr id="31" name="郑少PPT" hidden="1">
            <a:extLst>
              <a:ext uri="{FF2B5EF4-FFF2-40B4-BE49-F238E27FC236}">
                <a16:creationId xmlns:a16="http://schemas.microsoft.com/office/drawing/2014/main" id="{752417E2-C8EC-4315-8CAD-DAF6ECC3B0AC}"/>
              </a:ext>
            </a:extLst>
          </p:cNvPr>
          <p:cNvSpPr txBox="1"/>
          <p:nvPr userDrawn="1"/>
        </p:nvSpPr>
        <p:spPr>
          <a:xfrm>
            <a:off x="5586086" y="3244333"/>
            <a:ext cx="1019831" cy="369332"/>
          </a:xfrm>
          <a:prstGeom prst="rect">
            <a:avLst/>
          </a:prstGeom>
          <a:noFill/>
        </p:spPr>
        <p:txBody>
          <a:bodyPr wrap="none" rtlCol="0">
            <a:spAutoFit/>
          </a:bodyPr>
          <a:lstStyle/>
          <a:p>
            <a:pPr algn="ctr"/>
            <a:r>
              <a:rPr lang="zh-CN" altLang="en-US" sz="1800" dirty="0">
                <a:solidFill>
                  <a:srgbClr val="FFFFFF"/>
                </a:solidFill>
              </a:rPr>
              <a:t>郑少</a:t>
            </a:r>
            <a:r>
              <a:rPr lang="en-US" altLang="zh-CN" sz="1800" dirty="0">
                <a:solidFill>
                  <a:srgbClr val="FFFFFF"/>
                </a:solidFill>
              </a:rPr>
              <a:t>PPT</a:t>
            </a:r>
            <a:endParaRPr lang="en-US" sz="1800" dirty="0">
              <a:solidFill>
                <a:srgbClr val="FFFFFF"/>
              </a:solidFill>
            </a:endParaRPr>
          </a:p>
        </p:txBody>
      </p:sp>
    </p:spTree>
    <p:extLst>
      <p:ext uri="{BB962C8B-B14F-4D97-AF65-F5344CB8AC3E}">
        <p14:creationId xmlns:p14="http://schemas.microsoft.com/office/powerpoint/2010/main" val="2918565355"/>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20C277-CB22-4D36-A486-A1933B6872E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13F6908-2C3E-4443-B2B0-4D61082D1CB3}"/>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97DFD02-76CF-453D-88BB-5DF649904BF2}"/>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5" name="页脚占位符 4">
            <a:extLst>
              <a:ext uri="{FF2B5EF4-FFF2-40B4-BE49-F238E27FC236}">
                <a16:creationId xmlns:a16="http://schemas.microsoft.com/office/drawing/2014/main" id="{72C9E3D7-518F-4687-BCD6-873227CC538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F16223C-7784-42C6-8E61-00B0908D03C1}"/>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4106499504"/>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808926-13C4-46B7-9CE4-5A160B7E28F2}"/>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F9121DE-CD1F-4D1A-B9AB-1C024E7D22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D7482B35-DC5B-437E-953D-627A10BEFEB5}"/>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5" name="页脚占位符 4">
            <a:extLst>
              <a:ext uri="{FF2B5EF4-FFF2-40B4-BE49-F238E27FC236}">
                <a16:creationId xmlns:a16="http://schemas.microsoft.com/office/drawing/2014/main" id="{EF487053-596F-4126-84EB-E47B469B279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A36CDC8-929E-4363-B456-3C5B43486FFB}"/>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4161879071"/>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40D81B-D94D-4736-81F3-9E3A7D2F179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6FE520C-6A67-4ED2-9A63-C5EFD6A2CB9C}"/>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034526B1-3DAB-4693-8778-1F9394ED99A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6CA9B122-8121-4A8C-A1D3-5F0AA2FFEA22}"/>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6" name="页脚占位符 5">
            <a:extLst>
              <a:ext uri="{FF2B5EF4-FFF2-40B4-BE49-F238E27FC236}">
                <a16:creationId xmlns:a16="http://schemas.microsoft.com/office/drawing/2014/main" id="{6F783453-7CDD-41E2-B83C-F227D30FFB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10C9B5B-8B44-4781-B20E-C84B4386B1DF}"/>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394279140"/>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3DC85D-8A94-4EB5-8AEB-C56886D10E0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B57E49B-CBC5-4B44-AE26-4F8FACF3C2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C0F845F5-CA07-410C-9FE1-37045E4D54E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4AE6434-EF32-4221-81D2-2F6F9B1B5B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0CB45CEA-D338-4D5F-8FBA-435A3F15F47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DFAAC69F-51F5-4FF5-BA2F-6C83DE8CE8A7}"/>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8" name="页脚占位符 7">
            <a:extLst>
              <a:ext uri="{FF2B5EF4-FFF2-40B4-BE49-F238E27FC236}">
                <a16:creationId xmlns:a16="http://schemas.microsoft.com/office/drawing/2014/main" id="{65368D5C-FC76-423F-9C60-B6B37094382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A5AD2708-B3F3-4B82-B868-FB4AB402DBCD}"/>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610260251"/>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DCF565-76C8-4659-BDE6-D55C752DB29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98539A92-C366-4F7D-A8A6-75BADC2DF372}"/>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4" name="页脚占位符 3">
            <a:extLst>
              <a:ext uri="{FF2B5EF4-FFF2-40B4-BE49-F238E27FC236}">
                <a16:creationId xmlns:a16="http://schemas.microsoft.com/office/drawing/2014/main" id="{29DE8DA6-68B9-4010-A5D6-A6BEB0022C0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9834B522-1F0A-4020-A9EC-D5FE32572967}"/>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1690480521"/>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27227AA-DFAF-478F-86FB-EEAC1A594FEB}"/>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3" name="页脚占位符 2">
            <a:extLst>
              <a:ext uri="{FF2B5EF4-FFF2-40B4-BE49-F238E27FC236}">
                <a16:creationId xmlns:a16="http://schemas.microsoft.com/office/drawing/2014/main" id="{2228DF2D-8EE4-46DC-BD63-F995E90D86FA}"/>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8C94C70-11AD-474B-AC8E-088D27E292A8}"/>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1803328010"/>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F2CA93-0D7F-406A-AAB6-6F75039D62D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B6A6F29-C195-4378-B0B1-6EED9BF775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77529B6B-933E-4044-B5E9-5730BF01CA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A41AFE3-7E54-4F75-9F9E-F393181698F3}"/>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6" name="页脚占位符 5">
            <a:extLst>
              <a:ext uri="{FF2B5EF4-FFF2-40B4-BE49-F238E27FC236}">
                <a16:creationId xmlns:a16="http://schemas.microsoft.com/office/drawing/2014/main" id="{B904467A-52DB-4DD0-83E8-4DD443036D8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C646369-8055-4E7E-BA1F-7A5D71F8E7FA}"/>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1402534975"/>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19CE46-1C67-42AF-B70D-709310A4A72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DD1667B-677B-418B-8328-C2FF864549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8809484-226D-4CCA-B774-4BFA81FF9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B8AB36E-704A-4BD6-9EEF-5D0BE6BD6096}"/>
              </a:ext>
            </a:extLst>
          </p:cNvPr>
          <p:cNvSpPr>
            <a:spLocks noGrp="1"/>
          </p:cNvSpPr>
          <p:nvPr>
            <p:ph type="dt" sz="half" idx="10"/>
          </p:nvPr>
        </p:nvSpPr>
        <p:spPr/>
        <p:txBody>
          <a:bodyPr/>
          <a:lstStyle/>
          <a:p>
            <a:fld id="{C1FB8A37-FBA6-41CB-96AA-E2A81E77E47E}" type="datetimeFigureOut">
              <a:rPr lang="zh-CN" altLang="en-US" smtClean="0"/>
              <a:t>2020/5/8</a:t>
            </a:fld>
            <a:endParaRPr lang="zh-CN" altLang="en-US"/>
          </a:p>
        </p:txBody>
      </p:sp>
      <p:sp>
        <p:nvSpPr>
          <p:cNvPr id="6" name="页脚占位符 5">
            <a:extLst>
              <a:ext uri="{FF2B5EF4-FFF2-40B4-BE49-F238E27FC236}">
                <a16:creationId xmlns:a16="http://schemas.microsoft.com/office/drawing/2014/main" id="{5BE176E0-8A65-4236-935F-98F00586E6C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14E2F20-8E5F-4C4F-94E0-606D87237D11}"/>
              </a:ext>
            </a:extLst>
          </p:cNvPr>
          <p:cNvSpPr>
            <a:spLocks noGrp="1"/>
          </p:cNvSpPr>
          <p:nvPr>
            <p:ph type="sldNum" sz="quarter" idx="12"/>
          </p:nvPr>
        </p:nvSpPr>
        <p:spPr/>
        <p:txBody>
          <a:body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1469468103"/>
      </p:ext>
    </p:extLst>
  </p:cSld>
  <p:clrMapOvr>
    <a:masterClrMapping/>
  </p:clrMapOvr>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28B1FA2-CAB7-4518-8AF4-FB46A16220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842A42E-8890-44FC-AD91-456684F7D6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D72DD2B-1756-4522-84B8-D5CF43C4FD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B8A37-FBA6-41CB-96AA-E2A81E77E47E}" type="datetimeFigureOut">
              <a:rPr lang="zh-CN" altLang="en-US" smtClean="0"/>
              <a:t>2020/5/8</a:t>
            </a:fld>
            <a:endParaRPr lang="zh-CN" altLang="en-US"/>
          </a:p>
        </p:txBody>
      </p:sp>
      <p:sp>
        <p:nvSpPr>
          <p:cNvPr id="5" name="页脚占位符 4">
            <a:extLst>
              <a:ext uri="{FF2B5EF4-FFF2-40B4-BE49-F238E27FC236}">
                <a16:creationId xmlns:a16="http://schemas.microsoft.com/office/drawing/2014/main" id="{9A25620F-9877-4693-9D38-133E919F08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D67CA6E-4C0B-4BA4-B7AC-79B9F9661F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C4B27-11DA-4D70-8612-9CB2284C55B4}" type="slidenum">
              <a:rPr lang="zh-CN" altLang="en-US" smtClean="0"/>
              <a:t>‹#›</a:t>
            </a:fld>
            <a:endParaRPr lang="zh-CN" altLang="en-US"/>
          </a:p>
        </p:txBody>
      </p:sp>
    </p:spTree>
    <p:extLst>
      <p:ext uri="{BB962C8B-B14F-4D97-AF65-F5344CB8AC3E}">
        <p14:creationId xmlns:p14="http://schemas.microsoft.com/office/powerpoint/2010/main" val="800973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xmlns:p14="http://schemas.microsoft.com/office/powerpoint/2010/main">
    <mc:Choice Requires="p14">
      <p:transition spd="slow" p14:dur="1250" advClick="0" advTm="0">
        <p:split orient="vert"/>
      </p:transition>
    </mc:Choice>
    <mc:Fallback xmlns="">
      <p:transition spd="slow" advClick="0" advTm="0">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23.xml"/><Relationship Id="rId5" Type="http://schemas.openxmlformats.org/officeDocument/2006/relationships/slideLayout" Target="../slideLayouts/slideLayout12.xml"/><Relationship Id="rId4" Type="http://schemas.openxmlformats.org/officeDocument/2006/relationships/tags" Target="../tags/tag5.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21A83510-157E-4422-B8DB-8E49970F0BE5}"/>
              </a:ext>
            </a:extLst>
          </p:cNvPr>
          <p:cNvGrpSpPr/>
          <p:nvPr/>
        </p:nvGrpSpPr>
        <p:grpSpPr>
          <a:xfrm>
            <a:off x="0" y="-2356"/>
            <a:ext cx="12192002" cy="6860355"/>
            <a:chOff x="0" y="-2356"/>
            <a:chExt cx="12192002" cy="6860355"/>
          </a:xfrm>
        </p:grpSpPr>
        <p:pic>
          <p:nvPicPr>
            <p:cNvPr id="3" name="图片 2">
              <a:extLst>
                <a:ext uri="{FF2B5EF4-FFF2-40B4-BE49-F238E27FC236}">
                  <a16:creationId xmlns:a16="http://schemas.microsoft.com/office/drawing/2014/main" id="{6B8A4ACD-FBCD-43B3-9F0B-A8BE564C2A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4381502" y="-952501"/>
              <a:ext cx="3429000" cy="12192000"/>
            </a:xfrm>
            <a:prstGeom prst="rect">
              <a:avLst/>
            </a:prstGeom>
          </p:spPr>
        </p:pic>
        <p:pic>
          <p:nvPicPr>
            <p:cNvPr id="16" name="图片 15">
              <a:extLst>
                <a:ext uri="{FF2B5EF4-FFF2-40B4-BE49-F238E27FC236}">
                  <a16:creationId xmlns:a16="http://schemas.microsoft.com/office/drawing/2014/main" id="{8F928348-D70C-4C62-9CC7-A4584D8938E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flipV="1">
              <a:off x="4381500" y="-4383856"/>
              <a:ext cx="3429000" cy="12192000"/>
            </a:xfrm>
            <a:prstGeom prst="rect">
              <a:avLst/>
            </a:prstGeom>
          </p:spPr>
        </p:pic>
      </p:grpSp>
      <p:grpSp>
        <p:nvGrpSpPr>
          <p:cNvPr id="7" name="组合 6">
            <a:extLst>
              <a:ext uri="{FF2B5EF4-FFF2-40B4-BE49-F238E27FC236}">
                <a16:creationId xmlns:a16="http://schemas.microsoft.com/office/drawing/2014/main" id="{C4969AD3-9773-4562-B8F4-862DB169E488}"/>
              </a:ext>
            </a:extLst>
          </p:cNvPr>
          <p:cNvGrpSpPr/>
          <p:nvPr/>
        </p:nvGrpSpPr>
        <p:grpSpPr>
          <a:xfrm>
            <a:off x="1718033" y="1103044"/>
            <a:ext cx="8755937" cy="4594039"/>
            <a:chOff x="1718033" y="1103044"/>
            <a:chExt cx="8755937" cy="4594039"/>
          </a:xfrm>
        </p:grpSpPr>
        <p:sp>
          <p:nvSpPr>
            <p:cNvPr id="30" name="文本框 29">
              <a:extLst>
                <a:ext uri="{FF2B5EF4-FFF2-40B4-BE49-F238E27FC236}">
                  <a16:creationId xmlns:a16="http://schemas.microsoft.com/office/drawing/2014/main" id="{FBA17BD9-F841-43D1-BF70-C52A8AD0D4D7}"/>
                </a:ext>
              </a:extLst>
            </p:cNvPr>
            <p:cNvSpPr txBox="1"/>
            <p:nvPr/>
          </p:nvSpPr>
          <p:spPr>
            <a:xfrm>
              <a:off x="3413157" y="5296973"/>
              <a:ext cx="5909952"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Reporter:</a:t>
              </a:r>
              <a:r>
                <a:rPr lang="en-US" altLang="zh-CN" sz="2000" dirty="0">
                  <a:solidFill>
                    <a:srgbClr val="0C3273"/>
                  </a:solidFill>
                  <a:latin typeface="微软雅黑" panose="020B0503020204020204" pitchFamily="34" charset="-122"/>
                  <a:ea typeface="微软雅黑" panose="020B0503020204020204" pitchFamily="34" charset="-122"/>
                  <a:sym typeface="Source Han Serif SC" panose="02020400000000000000" pitchFamily="18" charset="-122"/>
                </a:rPr>
                <a:t>freeppt7.com   </a:t>
              </a:r>
              <a:r>
                <a:rPr kumimoji="0" lang="zh-CN" altLang="en-US"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Time:</a:t>
              </a:r>
              <a:r>
                <a:rPr kumimoji="0" lang="en-US" altLang="zh-CN"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20XX</a:t>
              </a:r>
              <a:r>
                <a:rPr lang="en-US" altLang="zh-CN" sz="2000" dirty="0">
                  <a:solidFill>
                    <a:srgbClr val="0C3273"/>
                  </a:solidFill>
                  <a:latin typeface="微软雅黑" panose="020B0503020204020204" pitchFamily="34" charset="-122"/>
                  <a:ea typeface="微软雅黑" panose="020B0503020204020204" pitchFamily="34" charset="-122"/>
                  <a:sym typeface="Source Han Serif SC" panose="02020400000000000000" pitchFamily="18" charset="-122"/>
                </a:rPr>
                <a:t>.</a:t>
              </a:r>
              <a:r>
                <a:rPr kumimoji="0" lang="en-US" altLang="zh-CN"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XX. XX</a:t>
              </a:r>
              <a:endParaRPr kumimoji="0" lang="zh-CN" altLang="en-US"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6" name="组合 5">
              <a:extLst>
                <a:ext uri="{FF2B5EF4-FFF2-40B4-BE49-F238E27FC236}">
                  <a16:creationId xmlns:a16="http://schemas.microsoft.com/office/drawing/2014/main" id="{9A14DE78-2E41-4100-95A6-C6ACAB94D80C}"/>
                </a:ext>
              </a:extLst>
            </p:cNvPr>
            <p:cNvGrpSpPr/>
            <p:nvPr/>
          </p:nvGrpSpPr>
          <p:grpSpPr>
            <a:xfrm>
              <a:off x="1718033" y="1103044"/>
              <a:ext cx="8755937" cy="3892798"/>
              <a:chOff x="1994795" y="1103044"/>
              <a:chExt cx="8755937" cy="3892798"/>
            </a:xfrm>
          </p:grpSpPr>
          <p:sp>
            <p:nvSpPr>
              <p:cNvPr id="28" name="任意多边形: 形状 14">
                <a:extLst>
                  <a:ext uri="{FF2B5EF4-FFF2-40B4-BE49-F238E27FC236}">
                    <a16:creationId xmlns:a16="http://schemas.microsoft.com/office/drawing/2014/main" id="{5B2ABA11-3DED-4127-A6A1-4C0C5E9AFBA9}"/>
                  </a:ext>
                </a:extLst>
              </p:cNvPr>
              <p:cNvSpPr/>
              <p:nvPr/>
            </p:nvSpPr>
            <p:spPr>
              <a:xfrm>
                <a:off x="2037806" y="1712144"/>
                <a:ext cx="8712926" cy="3283698"/>
              </a:xfrm>
              <a:custGeom>
                <a:avLst/>
                <a:gdLst>
                  <a:gd name="connsiteX0" fmla="*/ 0 w 6324600"/>
                  <a:gd name="connsiteY0" fmla="*/ 0 h 1714500"/>
                  <a:gd name="connsiteX1" fmla="*/ 2228850 w 6324600"/>
                  <a:gd name="connsiteY1" fmla="*/ 0 h 1714500"/>
                  <a:gd name="connsiteX2" fmla="*/ 2228850 w 6324600"/>
                  <a:gd name="connsiteY2" fmla="*/ 46463 h 1714500"/>
                  <a:gd name="connsiteX3" fmla="*/ 46463 w 6324600"/>
                  <a:gd name="connsiteY3" fmla="*/ 46463 h 1714500"/>
                  <a:gd name="connsiteX4" fmla="*/ 46463 w 6324600"/>
                  <a:gd name="connsiteY4" fmla="*/ 1668037 h 1714500"/>
                  <a:gd name="connsiteX5" fmla="*/ 6278137 w 6324600"/>
                  <a:gd name="connsiteY5" fmla="*/ 1668037 h 1714500"/>
                  <a:gd name="connsiteX6" fmla="*/ 6278137 w 6324600"/>
                  <a:gd name="connsiteY6" fmla="*/ 46463 h 1714500"/>
                  <a:gd name="connsiteX7" fmla="*/ 4095750 w 6324600"/>
                  <a:gd name="connsiteY7" fmla="*/ 46463 h 1714500"/>
                  <a:gd name="connsiteX8" fmla="*/ 4095750 w 6324600"/>
                  <a:gd name="connsiteY8" fmla="*/ 0 h 1714500"/>
                  <a:gd name="connsiteX9" fmla="*/ 6324600 w 6324600"/>
                  <a:gd name="connsiteY9" fmla="*/ 0 h 1714500"/>
                  <a:gd name="connsiteX10" fmla="*/ 6324600 w 6324600"/>
                  <a:gd name="connsiteY10" fmla="*/ 1714500 h 1714500"/>
                  <a:gd name="connsiteX11" fmla="*/ 0 w 6324600"/>
                  <a:gd name="connsiteY11" fmla="*/ 1714500 h 1714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24600" h="1714500">
                    <a:moveTo>
                      <a:pt x="0" y="0"/>
                    </a:moveTo>
                    <a:lnTo>
                      <a:pt x="2228850" y="0"/>
                    </a:lnTo>
                    <a:lnTo>
                      <a:pt x="2228850" y="46463"/>
                    </a:lnTo>
                    <a:lnTo>
                      <a:pt x="46463" y="46463"/>
                    </a:lnTo>
                    <a:lnTo>
                      <a:pt x="46463" y="1668037"/>
                    </a:lnTo>
                    <a:lnTo>
                      <a:pt x="6278137" y="1668037"/>
                    </a:lnTo>
                    <a:lnTo>
                      <a:pt x="6278137" y="46463"/>
                    </a:lnTo>
                    <a:lnTo>
                      <a:pt x="4095750" y="46463"/>
                    </a:lnTo>
                    <a:lnTo>
                      <a:pt x="4095750" y="0"/>
                    </a:lnTo>
                    <a:lnTo>
                      <a:pt x="6324600" y="0"/>
                    </a:lnTo>
                    <a:lnTo>
                      <a:pt x="6324600" y="1714500"/>
                    </a:lnTo>
                    <a:lnTo>
                      <a:pt x="0" y="1714500"/>
                    </a:lnTo>
                    <a:close/>
                  </a:path>
                </a:pathLst>
              </a:custGeom>
              <a:solidFill>
                <a:srgbClr val="0C3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9" name="文本框 28">
                <a:extLst>
                  <a:ext uri="{FF2B5EF4-FFF2-40B4-BE49-F238E27FC236}">
                    <a16:creationId xmlns:a16="http://schemas.microsoft.com/office/drawing/2014/main" id="{E9D903D1-6E63-4D33-BC3F-47D3B39D5B12}"/>
                  </a:ext>
                </a:extLst>
              </p:cNvPr>
              <p:cNvSpPr txBox="1"/>
              <p:nvPr/>
            </p:nvSpPr>
            <p:spPr>
              <a:xfrm>
                <a:off x="5109594" y="1103044"/>
                <a:ext cx="2526336" cy="110799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600" b="1"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cs typeface="Aharoni" panose="02010803020104030203" pitchFamily="2" charset="-79"/>
                    <a:sym typeface="Source Han Serif SC" panose="02020400000000000000" pitchFamily="18" charset="-122"/>
                  </a:rPr>
                  <a:t>2020</a:t>
                </a:r>
                <a:endParaRPr kumimoji="0" lang="zh-CN" altLang="en-US" sz="6600" b="1"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cs typeface="Aharoni" panose="02010803020104030203" pitchFamily="2" charset="-79"/>
                  <a:sym typeface="Source Han Serif SC" panose="02020400000000000000" pitchFamily="18" charset="-122"/>
                </a:endParaRPr>
              </a:p>
            </p:txBody>
          </p:sp>
          <p:sp>
            <p:nvSpPr>
              <p:cNvPr id="31" name="Rectangle 7">
                <a:extLst>
                  <a:ext uri="{FF2B5EF4-FFF2-40B4-BE49-F238E27FC236}">
                    <a16:creationId xmlns:a16="http://schemas.microsoft.com/office/drawing/2014/main" id="{3F2752C7-DBC4-4C44-9FA7-8E1C941CF025}"/>
                  </a:ext>
                </a:extLst>
              </p:cNvPr>
              <p:cNvSpPr txBox="1">
                <a:spLocks noChangeArrowheads="1"/>
              </p:cNvSpPr>
              <p:nvPr/>
            </p:nvSpPr>
            <p:spPr>
              <a:xfrm>
                <a:off x="1994795" y="2980607"/>
                <a:ext cx="8712926" cy="97815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40000"/>
                  </a:lnSpc>
                  <a:defRPr/>
                </a:pPr>
                <a:r>
                  <a:rPr lang="zh-CN" altLang="en-US" sz="3200" b="1" dirty="0">
                    <a:solidFill>
                      <a:srgbClr val="0C3273"/>
                    </a:solidFill>
                    <a:latin typeface="微软雅黑" panose="020B0503020204020204" pitchFamily="34" charset="-122"/>
                    <a:ea typeface="微软雅黑" panose="020B0503020204020204" pitchFamily="34" charset="-122"/>
                    <a:cs typeface="+mn-ea"/>
                    <a:sym typeface="Source Han Serif SC" panose="02020400000000000000" pitchFamily="18" charset="-122"/>
                  </a:rPr>
                  <a:t>VINTAGE ENGLISH WIND </a:t>
                </a:r>
                <a:r>
                  <a:rPr lang="en-US" altLang="zh-CN" sz="3200" b="1" dirty="0">
                    <a:solidFill>
                      <a:srgbClr val="0C3273"/>
                    </a:solidFill>
                    <a:latin typeface="微软雅黑" panose="020B0503020204020204" pitchFamily="34" charset="-122"/>
                    <a:ea typeface="微软雅黑" panose="020B0503020204020204" pitchFamily="34" charset="-122"/>
                    <a:cs typeface="+mn-ea"/>
                    <a:sym typeface="Source Han Serif SC" panose="02020400000000000000" pitchFamily="18" charset="-122"/>
                  </a:rPr>
                  <a:t>PPT </a:t>
                </a:r>
                <a:r>
                  <a:rPr lang="zh-CN" altLang="en-US" sz="3200" b="1" dirty="0">
                    <a:solidFill>
                      <a:srgbClr val="0C3273"/>
                    </a:solidFill>
                    <a:latin typeface="微软雅黑" panose="020B0503020204020204" pitchFamily="34" charset="-122"/>
                    <a:ea typeface="微软雅黑" panose="020B0503020204020204" pitchFamily="34" charset="-122"/>
                    <a:cs typeface="+mn-ea"/>
                    <a:sym typeface="Source Han Serif SC" panose="02020400000000000000" pitchFamily="18" charset="-122"/>
                  </a:rPr>
                  <a:t>TEMPLATE</a:t>
                </a:r>
                <a:endParaRPr lang="zh-CN" altLang="zh-CN" sz="3200" b="1" dirty="0">
                  <a:solidFill>
                    <a:srgbClr val="0C3273"/>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32" name="矩形 31">
                <a:extLst>
                  <a:ext uri="{FF2B5EF4-FFF2-40B4-BE49-F238E27FC236}">
                    <a16:creationId xmlns:a16="http://schemas.microsoft.com/office/drawing/2014/main" id="{7127A1CF-9463-4842-BBB1-363184DF18F8}"/>
                  </a:ext>
                </a:extLst>
              </p:cNvPr>
              <p:cNvSpPr/>
              <p:nvPr/>
            </p:nvSpPr>
            <p:spPr>
              <a:xfrm>
                <a:off x="3016642" y="4170678"/>
                <a:ext cx="6738272" cy="502125"/>
              </a:xfrm>
              <a:prstGeom prst="rect">
                <a:avLst/>
              </a:prstGeom>
            </p:spPr>
            <p:txBody>
              <a:bodyPr wrap="square">
                <a:spAutoFit/>
              </a:bodyPr>
              <a:lstStyle/>
              <a:p>
                <a:pPr lvl="0" algn="ctr">
                  <a:lnSpc>
                    <a:spcPct val="140000"/>
                  </a:lnSpc>
                  <a:defRPr/>
                </a:pPr>
                <a:r>
                  <a:rPr lang="en-US" altLang="zh-CN" sz="2133" b="1" dirty="0">
                    <a:solidFill>
                      <a:srgbClr val="D30F1B"/>
                    </a:solidFill>
                    <a:latin typeface="微软雅黑" panose="020B0503020204020204" pitchFamily="34" charset="-122"/>
                    <a:ea typeface="微软雅黑" panose="020B0503020204020204" pitchFamily="34" charset="-122"/>
                    <a:sym typeface="Source Han Serif SC" panose="02020400000000000000" pitchFamily="18" charset="-122"/>
                  </a:rPr>
                  <a:t>Insert the Subtitle of Your Presentation</a:t>
                </a:r>
              </a:p>
            </p:txBody>
          </p:sp>
          <p:sp>
            <p:nvSpPr>
              <p:cNvPr id="33" name="文本框 32">
                <a:extLst>
                  <a:ext uri="{FF2B5EF4-FFF2-40B4-BE49-F238E27FC236}">
                    <a16:creationId xmlns:a16="http://schemas.microsoft.com/office/drawing/2014/main" id="{4180882F-A369-4393-91D0-1519EE996184}"/>
                  </a:ext>
                </a:extLst>
              </p:cNvPr>
              <p:cNvSpPr txBox="1"/>
              <p:nvPr/>
            </p:nvSpPr>
            <p:spPr>
              <a:xfrm>
                <a:off x="4245553" y="2183467"/>
                <a:ext cx="4211409" cy="860748"/>
              </a:xfrm>
              <a:prstGeom prst="rect">
                <a:avLst/>
              </a:prstGeom>
              <a:noFill/>
            </p:spPr>
            <p:txBody>
              <a:bodyPr wrap="none" rtlCol="0">
                <a:spAutoFit/>
              </a:bodyPr>
              <a:lstStyle/>
              <a:p>
                <a:pPr marL="0" marR="0" lvl="0" indent="0" algn="ctr" defTabSz="914400" rtl="0" eaLnBrk="1" fontAlgn="auto" latinLnBrk="0" hangingPunct="1">
                  <a:lnSpc>
                    <a:spcPct val="140000"/>
                  </a:lnSpc>
                  <a:spcBef>
                    <a:spcPts val="0"/>
                  </a:spcBef>
                  <a:spcAft>
                    <a:spcPts val="0"/>
                  </a:spcAft>
                  <a:buClrTx/>
                  <a:buSzTx/>
                  <a:buFontTx/>
                  <a:buNone/>
                  <a:tabLst/>
                  <a:defRPr/>
                </a:pPr>
                <a:r>
                  <a:rPr kumimoji="0" lang="en-US" altLang="zh-CN" sz="4000" b="1" i="0" u="none" strike="noStrike" kern="1200" cap="none" spc="30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Powerpoint</a:t>
                </a:r>
                <a:endParaRPr kumimoji="0" lang="zh-CN" altLang="en-US" sz="4000" b="1" i="0" u="none" strike="noStrike" kern="1200" cap="none" spc="30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sp>
        <p:nvSpPr>
          <p:cNvPr id="13" name="Rounded Rectangle 7">
            <a:extLst>
              <a:ext uri="{FF2B5EF4-FFF2-40B4-BE49-F238E27FC236}">
                <a16:creationId xmlns:a16="http://schemas.microsoft.com/office/drawing/2014/main" id="{6E56DA4F-77FC-4171-9687-47772DD4A75F}"/>
              </a:ext>
            </a:extLst>
          </p:cNvPr>
          <p:cNvSpPr/>
          <p:nvPr/>
        </p:nvSpPr>
        <p:spPr>
          <a:xfrm>
            <a:off x="10205197" y="365113"/>
            <a:ext cx="1321344" cy="413563"/>
          </a:xfrm>
          <a:prstGeom prst="roundRect">
            <a:avLst>
              <a:gd name="adj" fmla="val 50000"/>
            </a:avLst>
          </a:prstGeom>
          <a:solidFill>
            <a:schemeClr val="bg1">
              <a:alpha val="0"/>
            </a:scheme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sp>
        <p:nvSpPr>
          <p:cNvPr id="14" name="TextBox 28">
            <a:hlinkClick r:id="rId4"/>
            <a:extLst>
              <a:ext uri="{FF2B5EF4-FFF2-40B4-BE49-F238E27FC236}">
                <a16:creationId xmlns:a16="http://schemas.microsoft.com/office/drawing/2014/main" id="{CD9F3129-C7D8-4F88-AB51-D2CF453FA32E}"/>
              </a:ext>
            </a:extLst>
          </p:cNvPr>
          <p:cNvSpPr txBox="1"/>
          <p:nvPr/>
        </p:nvSpPr>
        <p:spPr>
          <a:xfrm>
            <a:off x="298156" y="6264305"/>
            <a:ext cx="5194499" cy="246221"/>
          </a:xfrm>
          <a:prstGeom prst="rect">
            <a:avLst/>
          </a:prstGeom>
          <a:noFill/>
        </p:spPr>
        <p:txBody>
          <a:bodyPr wrap="square" rtlCol="0">
            <a:spAutoFit/>
          </a:bodyPr>
          <a:lstStyle/>
          <a:p>
            <a:r>
              <a:rPr lang="en-US" altLang="zh-CN" sz="1000" dirty="0">
                <a:solidFill>
                  <a:srgbClr val="002060"/>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rgbClr val="002060"/>
              </a:solidFill>
              <a:cs typeface="Arial" pitchFamily="34" charset="0"/>
            </a:endParaRPr>
          </a:p>
        </p:txBody>
      </p:sp>
    </p:spTree>
    <p:extLst>
      <p:ext uri="{BB962C8B-B14F-4D97-AF65-F5344CB8AC3E}">
        <p14:creationId xmlns:p14="http://schemas.microsoft.com/office/powerpoint/2010/main" val="4051100110"/>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hyp="http://schemas.microsoft.com/office/drawing/2018/hyperlinkcolor" xmlns:a14="http://schemas.microsoft.com/office/drawing/2010/main"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4373719" y="2308611"/>
            <a:ext cx="1395111" cy="217455"/>
            <a:chOff x="5986618" y="2314692"/>
            <a:chExt cx="1395111" cy="217454"/>
          </a:xfrm>
        </p:grpSpPr>
        <p:sp>
          <p:nvSpPr>
            <p:cNvPr id="5" name="Freeform 5"/>
            <p:cNvSpPr>
              <a:spLocks noEditPoints="1"/>
            </p:cNvSpPr>
            <p:nvPr/>
          </p:nvSpPr>
          <p:spPr bwMode="auto">
            <a:xfrm>
              <a:off x="5986618" y="2409010"/>
              <a:ext cx="1189447" cy="27510"/>
            </a:xfrm>
            <a:prstGeom prst="rect">
              <a:avLst/>
            </a:pr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 name="Freeform 6"/>
            <p:cNvSpPr/>
            <p:nvPr/>
          </p:nvSpPr>
          <p:spPr bwMode="auto">
            <a:xfrm>
              <a:off x="7176064" y="2314692"/>
              <a:ext cx="205665" cy="217454"/>
            </a:xfrm>
            <a:custGeom>
              <a:avLst/>
              <a:gdLst>
                <a:gd name="T0" fmla="*/ 7 w 15"/>
                <a:gd name="T1" fmla="*/ 0 h 16"/>
                <a:gd name="T2" fmla="*/ 0 w 15"/>
                <a:gd name="T3" fmla="*/ 7 h 16"/>
                <a:gd name="T4" fmla="*/ 0 w 15"/>
                <a:gd name="T5" fmla="*/ 8 h 16"/>
                <a:gd name="T6" fmla="*/ 0 w 15"/>
                <a:gd name="T7" fmla="*/ 9 h 16"/>
                <a:gd name="T8" fmla="*/ 7 w 15"/>
                <a:gd name="T9" fmla="*/ 16 h 16"/>
                <a:gd name="T10" fmla="*/ 15 w 15"/>
                <a:gd name="T11" fmla="*/ 8 h 16"/>
                <a:gd name="T12" fmla="*/ 7 w 15"/>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5" h="16">
                  <a:moveTo>
                    <a:pt x="7" y="0"/>
                  </a:moveTo>
                  <a:cubicBezTo>
                    <a:pt x="3" y="0"/>
                    <a:pt x="0" y="3"/>
                    <a:pt x="0" y="7"/>
                  </a:cubicBezTo>
                  <a:cubicBezTo>
                    <a:pt x="0" y="7"/>
                    <a:pt x="0" y="8"/>
                    <a:pt x="0" y="8"/>
                  </a:cubicBezTo>
                  <a:cubicBezTo>
                    <a:pt x="0" y="8"/>
                    <a:pt x="0" y="9"/>
                    <a:pt x="0" y="9"/>
                  </a:cubicBezTo>
                  <a:cubicBezTo>
                    <a:pt x="0" y="13"/>
                    <a:pt x="3" y="16"/>
                    <a:pt x="7" y="16"/>
                  </a:cubicBezTo>
                  <a:cubicBezTo>
                    <a:pt x="11" y="16"/>
                    <a:pt x="15" y="12"/>
                    <a:pt x="15" y="8"/>
                  </a:cubicBezTo>
                  <a:cubicBezTo>
                    <a:pt x="15" y="4"/>
                    <a:pt x="11" y="0"/>
                    <a:pt x="7" y="0"/>
                  </a:cubicBezTo>
                </a:path>
              </a:pathLst>
            </a:cu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2" name="Group 21"/>
          <p:cNvGrpSpPr/>
          <p:nvPr/>
        </p:nvGrpSpPr>
        <p:grpSpPr>
          <a:xfrm>
            <a:off x="4373719" y="3436489"/>
            <a:ext cx="1395111" cy="204355"/>
            <a:chOff x="5986618" y="3442571"/>
            <a:chExt cx="1395111" cy="204354"/>
          </a:xfrm>
        </p:grpSpPr>
        <p:sp>
          <p:nvSpPr>
            <p:cNvPr id="7" name="Freeform 7"/>
            <p:cNvSpPr>
              <a:spLocks noEditPoints="1"/>
            </p:cNvSpPr>
            <p:nvPr/>
          </p:nvSpPr>
          <p:spPr bwMode="auto">
            <a:xfrm>
              <a:off x="5986618" y="3523789"/>
              <a:ext cx="1189447" cy="27510"/>
            </a:xfrm>
            <a:prstGeom prst="rect">
              <a:avLst/>
            </a:pr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8" name="Freeform 8"/>
            <p:cNvSpPr/>
            <p:nvPr/>
          </p:nvSpPr>
          <p:spPr bwMode="auto">
            <a:xfrm>
              <a:off x="7176064" y="3442571"/>
              <a:ext cx="205665" cy="204354"/>
            </a:xfrm>
            <a:custGeom>
              <a:avLst/>
              <a:gdLst>
                <a:gd name="T0" fmla="*/ 7 w 15"/>
                <a:gd name="T1" fmla="*/ 0 h 15"/>
                <a:gd name="T2" fmla="*/ 0 w 15"/>
                <a:gd name="T3" fmla="*/ 6 h 15"/>
                <a:gd name="T4" fmla="*/ 0 w 15"/>
                <a:gd name="T5" fmla="*/ 7 h 15"/>
                <a:gd name="T6" fmla="*/ 0 w 15"/>
                <a:gd name="T7" fmla="*/ 8 h 15"/>
                <a:gd name="T8" fmla="*/ 7 w 15"/>
                <a:gd name="T9" fmla="*/ 15 h 15"/>
                <a:gd name="T10" fmla="*/ 15 w 15"/>
                <a:gd name="T11" fmla="*/ 7 h 15"/>
                <a:gd name="T12" fmla="*/ 7 w 15"/>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5" h="15">
                  <a:moveTo>
                    <a:pt x="7" y="0"/>
                  </a:moveTo>
                  <a:cubicBezTo>
                    <a:pt x="3" y="0"/>
                    <a:pt x="0" y="2"/>
                    <a:pt x="0" y="6"/>
                  </a:cubicBezTo>
                  <a:cubicBezTo>
                    <a:pt x="0" y="7"/>
                    <a:pt x="0" y="7"/>
                    <a:pt x="0" y="7"/>
                  </a:cubicBezTo>
                  <a:cubicBezTo>
                    <a:pt x="0" y="8"/>
                    <a:pt x="0" y="8"/>
                    <a:pt x="0" y="8"/>
                  </a:cubicBezTo>
                  <a:cubicBezTo>
                    <a:pt x="0" y="12"/>
                    <a:pt x="3" y="15"/>
                    <a:pt x="7" y="15"/>
                  </a:cubicBezTo>
                  <a:cubicBezTo>
                    <a:pt x="11" y="15"/>
                    <a:pt x="15" y="11"/>
                    <a:pt x="15" y="7"/>
                  </a:cubicBezTo>
                  <a:cubicBezTo>
                    <a:pt x="15" y="3"/>
                    <a:pt x="11" y="0"/>
                    <a:pt x="7" y="0"/>
                  </a:cubicBezTo>
                </a:path>
              </a:pathLst>
            </a:cu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3" name="Group 22"/>
          <p:cNvGrpSpPr/>
          <p:nvPr/>
        </p:nvGrpSpPr>
        <p:grpSpPr>
          <a:xfrm>
            <a:off x="4373719" y="4551269"/>
            <a:ext cx="1395111" cy="204355"/>
            <a:chOff x="5986618" y="4557350"/>
            <a:chExt cx="1395111" cy="204354"/>
          </a:xfrm>
        </p:grpSpPr>
        <p:sp>
          <p:nvSpPr>
            <p:cNvPr id="9" name="Freeform 9"/>
            <p:cNvSpPr>
              <a:spLocks noEditPoints="1"/>
            </p:cNvSpPr>
            <p:nvPr/>
          </p:nvSpPr>
          <p:spPr bwMode="auto">
            <a:xfrm>
              <a:off x="5986618" y="4638568"/>
              <a:ext cx="1189447" cy="27510"/>
            </a:xfrm>
            <a:prstGeom prst="rect">
              <a:avLst/>
            </a:pr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0" name="Freeform 10"/>
            <p:cNvSpPr/>
            <p:nvPr/>
          </p:nvSpPr>
          <p:spPr bwMode="auto">
            <a:xfrm>
              <a:off x="7176064" y="4557350"/>
              <a:ext cx="205665" cy="204354"/>
            </a:xfrm>
            <a:custGeom>
              <a:avLst/>
              <a:gdLst>
                <a:gd name="T0" fmla="*/ 7 w 15"/>
                <a:gd name="T1" fmla="*/ 0 h 15"/>
                <a:gd name="T2" fmla="*/ 0 w 15"/>
                <a:gd name="T3" fmla="*/ 6 h 15"/>
                <a:gd name="T4" fmla="*/ 0 w 15"/>
                <a:gd name="T5" fmla="*/ 7 h 15"/>
                <a:gd name="T6" fmla="*/ 0 w 15"/>
                <a:gd name="T7" fmla="*/ 8 h 15"/>
                <a:gd name="T8" fmla="*/ 7 w 15"/>
                <a:gd name="T9" fmla="*/ 15 h 15"/>
                <a:gd name="T10" fmla="*/ 15 w 15"/>
                <a:gd name="T11" fmla="*/ 7 h 15"/>
                <a:gd name="T12" fmla="*/ 7 w 15"/>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15" h="15">
                  <a:moveTo>
                    <a:pt x="7" y="0"/>
                  </a:moveTo>
                  <a:cubicBezTo>
                    <a:pt x="3" y="0"/>
                    <a:pt x="0" y="2"/>
                    <a:pt x="0" y="6"/>
                  </a:cubicBezTo>
                  <a:cubicBezTo>
                    <a:pt x="0" y="7"/>
                    <a:pt x="0" y="7"/>
                    <a:pt x="0" y="7"/>
                  </a:cubicBezTo>
                  <a:cubicBezTo>
                    <a:pt x="0" y="8"/>
                    <a:pt x="0" y="8"/>
                    <a:pt x="0" y="8"/>
                  </a:cubicBezTo>
                  <a:cubicBezTo>
                    <a:pt x="0" y="12"/>
                    <a:pt x="3" y="15"/>
                    <a:pt x="7" y="15"/>
                  </a:cubicBezTo>
                  <a:cubicBezTo>
                    <a:pt x="11" y="15"/>
                    <a:pt x="15" y="11"/>
                    <a:pt x="15" y="7"/>
                  </a:cubicBezTo>
                  <a:cubicBezTo>
                    <a:pt x="15" y="3"/>
                    <a:pt x="11" y="0"/>
                    <a:pt x="7" y="0"/>
                  </a:cubicBezTo>
                </a:path>
              </a:pathLst>
            </a:cu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4" name="Group 23"/>
          <p:cNvGrpSpPr/>
          <p:nvPr/>
        </p:nvGrpSpPr>
        <p:grpSpPr>
          <a:xfrm>
            <a:off x="4373719" y="5706658"/>
            <a:ext cx="1395112" cy="217455"/>
            <a:chOff x="5986618" y="5712739"/>
            <a:chExt cx="1395112" cy="217454"/>
          </a:xfrm>
        </p:grpSpPr>
        <p:sp>
          <p:nvSpPr>
            <p:cNvPr id="11" name="Freeform 11"/>
            <p:cNvSpPr>
              <a:spLocks noEditPoints="1"/>
            </p:cNvSpPr>
            <p:nvPr/>
          </p:nvSpPr>
          <p:spPr bwMode="auto">
            <a:xfrm>
              <a:off x="5986618" y="5808365"/>
              <a:ext cx="1189447" cy="26199"/>
            </a:xfrm>
            <a:prstGeom prst="rect">
              <a:avLst/>
            </a:pr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 name="Freeform 12"/>
            <p:cNvSpPr/>
            <p:nvPr/>
          </p:nvSpPr>
          <p:spPr bwMode="auto">
            <a:xfrm>
              <a:off x="7176065" y="5712739"/>
              <a:ext cx="205665" cy="217454"/>
            </a:xfrm>
            <a:custGeom>
              <a:avLst/>
              <a:gdLst>
                <a:gd name="T0" fmla="*/ 7 w 15"/>
                <a:gd name="T1" fmla="*/ 0 h 16"/>
                <a:gd name="T2" fmla="*/ 0 w 15"/>
                <a:gd name="T3" fmla="*/ 7 h 16"/>
                <a:gd name="T4" fmla="*/ 0 w 15"/>
                <a:gd name="T5" fmla="*/ 8 h 16"/>
                <a:gd name="T6" fmla="*/ 0 w 15"/>
                <a:gd name="T7" fmla="*/ 9 h 16"/>
                <a:gd name="T8" fmla="*/ 7 w 15"/>
                <a:gd name="T9" fmla="*/ 16 h 16"/>
                <a:gd name="T10" fmla="*/ 15 w 15"/>
                <a:gd name="T11" fmla="*/ 8 h 16"/>
                <a:gd name="T12" fmla="*/ 7 w 15"/>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5" h="16">
                  <a:moveTo>
                    <a:pt x="7" y="0"/>
                  </a:moveTo>
                  <a:cubicBezTo>
                    <a:pt x="3" y="0"/>
                    <a:pt x="0" y="3"/>
                    <a:pt x="0" y="7"/>
                  </a:cubicBezTo>
                  <a:cubicBezTo>
                    <a:pt x="0" y="7"/>
                    <a:pt x="0" y="8"/>
                    <a:pt x="0" y="8"/>
                  </a:cubicBezTo>
                  <a:cubicBezTo>
                    <a:pt x="0" y="8"/>
                    <a:pt x="0" y="9"/>
                    <a:pt x="0" y="9"/>
                  </a:cubicBezTo>
                  <a:cubicBezTo>
                    <a:pt x="0" y="13"/>
                    <a:pt x="3" y="16"/>
                    <a:pt x="7" y="16"/>
                  </a:cubicBezTo>
                  <a:cubicBezTo>
                    <a:pt x="11" y="16"/>
                    <a:pt x="15" y="12"/>
                    <a:pt x="15" y="8"/>
                  </a:cubicBezTo>
                  <a:cubicBezTo>
                    <a:pt x="15" y="4"/>
                    <a:pt x="11" y="0"/>
                    <a:pt x="7" y="0"/>
                  </a:cubicBezTo>
                </a:path>
              </a:pathLst>
            </a:custGeom>
            <a:solidFill>
              <a:schemeClr val="bg1">
                <a:lumMod val="95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13" name="Freeform 13"/>
          <p:cNvSpPr/>
          <p:nvPr/>
        </p:nvSpPr>
        <p:spPr bwMode="auto">
          <a:xfrm>
            <a:off x="3197371" y="3980126"/>
            <a:ext cx="643192" cy="1277215"/>
          </a:xfrm>
          <a:custGeom>
            <a:avLst/>
            <a:gdLst>
              <a:gd name="T0" fmla="*/ 47 w 47"/>
              <a:gd name="T1" fmla="*/ 84 h 94"/>
              <a:gd name="T2" fmla="*/ 10 w 47"/>
              <a:gd name="T3" fmla="*/ 47 h 94"/>
              <a:gd name="T4" fmla="*/ 47 w 47"/>
              <a:gd name="T5" fmla="*/ 11 h 94"/>
              <a:gd name="T6" fmla="*/ 47 w 47"/>
              <a:gd name="T7" fmla="*/ 0 h 94"/>
              <a:gd name="T8" fmla="*/ 0 w 47"/>
              <a:gd name="T9" fmla="*/ 47 h 94"/>
              <a:gd name="T10" fmla="*/ 47 w 47"/>
              <a:gd name="T11" fmla="*/ 94 h 94"/>
              <a:gd name="T12" fmla="*/ 47 w 47"/>
              <a:gd name="T13" fmla="*/ 84 h 94"/>
            </a:gdLst>
            <a:ahLst/>
            <a:cxnLst>
              <a:cxn ang="0">
                <a:pos x="T0" y="T1"/>
              </a:cxn>
              <a:cxn ang="0">
                <a:pos x="T2" y="T3"/>
              </a:cxn>
              <a:cxn ang="0">
                <a:pos x="T4" y="T5"/>
              </a:cxn>
              <a:cxn ang="0">
                <a:pos x="T6" y="T7"/>
              </a:cxn>
              <a:cxn ang="0">
                <a:pos x="T8" y="T9"/>
              </a:cxn>
              <a:cxn ang="0">
                <a:pos x="T10" y="T11"/>
              </a:cxn>
              <a:cxn ang="0">
                <a:pos x="T12" y="T13"/>
              </a:cxn>
            </a:cxnLst>
            <a:rect l="0" t="0" r="r" b="b"/>
            <a:pathLst>
              <a:path w="47" h="94">
                <a:moveTo>
                  <a:pt x="47" y="84"/>
                </a:moveTo>
                <a:cubicBezTo>
                  <a:pt x="27" y="84"/>
                  <a:pt x="10" y="67"/>
                  <a:pt x="10" y="47"/>
                </a:cubicBezTo>
                <a:cubicBezTo>
                  <a:pt x="10" y="27"/>
                  <a:pt x="27" y="11"/>
                  <a:pt x="47" y="11"/>
                </a:cubicBezTo>
                <a:cubicBezTo>
                  <a:pt x="47" y="0"/>
                  <a:pt x="47" y="0"/>
                  <a:pt x="47" y="0"/>
                </a:cubicBezTo>
                <a:cubicBezTo>
                  <a:pt x="21" y="1"/>
                  <a:pt x="0" y="22"/>
                  <a:pt x="0" y="47"/>
                </a:cubicBezTo>
                <a:cubicBezTo>
                  <a:pt x="0" y="73"/>
                  <a:pt x="21" y="94"/>
                  <a:pt x="47" y="94"/>
                </a:cubicBezTo>
                <a:lnTo>
                  <a:pt x="47" y="84"/>
                </a:lnTo>
                <a:close/>
              </a:path>
            </a:pathLst>
          </a:custGeom>
          <a:solidFill>
            <a:schemeClr val="tx1">
              <a:lumMod val="10000"/>
              <a:lumOff val="90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 name="Freeform 14"/>
          <p:cNvSpPr/>
          <p:nvPr/>
        </p:nvSpPr>
        <p:spPr bwMode="auto">
          <a:xfrm>
            <a:off x="3197371" y="1709959"/>
            <a:ext cx="643192" cy="1278524"/>
          </a:xfrm>
          <a:custGeom>
            <a:avLst/>
            <a:gdLst>
              <a:gd name="T0" fmla="*/ 47 w 47"/>
              <a:gd name="T1" fmla="*/ 84 h 94"/>
              <a:gd name="T2" fmla="*/ 10 w 47"/>
              <a:gd name="T3" fmla="*/ 47 h 94"/>
              <a:gd name="T4" fmla="*/ 47 w 47"/>
              <a:gd name="T5" fmla="*/ 11 h 94"/>
              <a:gd name="T6" fmla="*/ 47 w 47"/>
              <a:gd name="T7" fmla="*/ 0 h 94"/>
              <a:gd name="T8" fmla="*/ 0 w 47"/>
              <a:gd name="T9" fmla="*/ 47 h 94"/>
              <a:gd name="T10" fmla="*/ 47 w 47"/>
              <a:gd name="T11" fmla="*/ 94 h 94"/>
              <a:gd name="T12" fmla="*/ 47 w 47"/>
              <a:gd name="T13" fmla="*/ 84 h 94"/>
            </a:gdLst>
            <a:ahLst/>
            <a:cxnLst>
              <a:cxn ang="0">
                <a:pos x="T0" y="T1"/>
              </a:cxn>
              <a:cxn ang="0">
                <a:pos x="T2" y="T3"/>
              </a:cxn>
              <a:cxn ang="0">
                <a:pos x="T4" y="T5"/>
              </a:cxn>
              <a:cxn ang="0">
                <a:pos x="T6" y="T7"/>
              </a:cxn>
              <a:cxn ang="0">
                <a:pos x="T8" y="T9"/>
              </a:cxn>
              <a:cxn ang="0">
                <a:pos x="T10" y="T11"/>
              </a:cxn>
              <a:cxn ang="0">
                <a:pos x="T12" y="T13"/>
              </a:cxn>
            </a:cxnLst>
            <a:rect l="0" t="0" r="r" b="b"/>
            <a:pathLst>
              <a:path w="47" h="94">
                <a:moveTo>
                  <a:pt x="47" y="84"/>
                </a:moveTo>
                <a:cubicBezTo>
                  <a:pt x="27" y="84"/>
                  <a:pt x="10" y="67"/>
                  <a:pt x="10" y="47"/>
                </a:cubicBezTo>
                <a:cubicBezTo>
                  <a:pt x="10" y="27"/>
                  <a:pt x="27" y="11"/>
                  <a:pt x="47" y="11"/>
                </a:cubicBezTo>
                <a:cubicBezTo>
                  <a:pt x="47" y="0"/>
                  <a:pt x="47" y="0"/>
                  <a:pt x="47" y="0"/>
                </a:cubicBezTo>
                <a:cubicBezTo>
                  <a:pt x="21" y="1"/>
                  <a:pt x="0" y="22"/>
                  <a:pt x="0" y="47"/>
                </a:cubicBezTo>
                <a:cubicBezTo>
                  <a:pt x="0" y="73"/>
                  <a:pt x="21" y="94"/>
                  <a:pt x="47" y="94"/>
                </a:cubicBezTo>
                <a:lnTo>
                  <a:pt x="47" y="84"/>
                </a:lnTo>
                <a:close/>
              </a:path>
            </a:pathLst>
          </a:custGeom>
          <a:solidFill>
            <a:schemeClr val="tx1">
              <a:lumMod val="10000"/>
              <a:lumOff val="90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Freeform 15"/>
          <p:cNvSpPr/>
          <p:nvPr/>
        </p:nvSpPr>
        <p:spPr bwMode="auto">
          <a:xfrm>
            <a:off x="3840563" y="2852249"/>
            <a:ext cx="628783" cy="1277215"/>
          </a:xfrm>
          <a:custGeom>
            <a:avLst/>
            <a:gdLst>
              <a:gd name="T0" fmla="*/ 0 w 46"/>
              <a:gd name="T1" fmla="*/ 10 h 94"/>
              <a:gd name="T2" fmla="*/ 36 w 46"/>
              <a:gd name="T3" fmla="*/ 47 h 94"/>
              <a:gd name="T4" fmla="*/ 0 w 46"/>
              <a:gd name="T5" fmla="*/ 83 h 94"/>
              <a:gd name="T6" fmla="*/ 0 w 46"/>
              <a:gd name="T7" fmla="*/ 94 h 94"/>
              <a:gd name="T8" fmla="*/ 46 w 46"/>
              <a:gd name="T9" fmla="*/ 47 h 94"/>
              <a:gd name="T10" fmla="*/ 0 w 46"/>
              <a:gd name="T11" fmla="*/ 0 h 94"/>
              <a:gd name="T12" fmla="*/ 0 w 46"/>
              <a:gd name="T13" fmla="*/ 10 h 94"/>
            </a:gdLst>
            <a:ahLst/>
            <a:cxnLst>
              <a:cxn ang="0">
                <a:pos x="T0" y="T1"/>
              </a:cxn>
              <a:cxn ang="0">
                <a:pos x="T2" y="T3"/>
              </a:cxn>
              <a:cxn ang="0">
                <a:pos x="T4" y="T5"/>
              </a:cxn>
              <a:cxn ang="0">
                <a:pos x="T6" y="T7"/>
              </a:cxn>
              <a:cxn ang="0">
                <a:pos x="T8" y="T9"/>
              </a:cxn>
              <a:cxn ang="0">
                <a:pos x="T10" y="T11"/>
              </a:cxn>
              <a:cxn ang="0">
                <a:pos x="T12" y="T13"/>
              </a:cxn>
            </a:cxnLst>
            <a:rect l="0" t="0" r="r" b="b"/>
            <a:pathLst>
              <a:path w="46" h="94">
                <a:moveTo>
                  <a:pt x="0" y="10"/>
                </a:moveTo>
                <a:cubicBezTo>
                  <a:pt x="20" y="11"/>
                  <a:pt x="36" y="27"/>
                  <a:pt x="36" y="47"/>
                </a:cubicBezTo>
                <a:cubicBezTo>
                  <a:pt x="36" y="67"/>
                  <a:pt x="20" y="83"/>
                  <a:pt x="0" y="83"/>
                </a:cubicBezTo>
                <a:cubicBezTo>
                  <a:pt x="0" y="94"/>
                  <a:pt x="0" y="94"/>
                  <a:pt x="0" y="94"/>
                </a:cubicBezTo>
                <a:cubicBezTo>
                  <a:pt x="25" y="94"/>
                  <a:pt x="46" y="73"/>
                  <a:pt x="46" y="47"/>
                </a:cubicBezTo>
                <a:cubicBezTo>
                  <a:pt x="46" y="21"/>
                  <a:pt x="25" y="0"/>
                  <a:pt x="0" y="0"/>
                </a:cubicBezTo>
                <a:lnTo>
                  <a:pt x="0" y="10"/>
                </a:lnTo>
                <a:close/>
              </a:path>
            </a:pathLst>
          </a:custGeom>
          <a:solidFill>
            <a:schemeClr val="tx1">
              <a:lumMod val="10000"/>
              <a:lumOff val="90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6" name="Freeform 16"/>
          <p:cNvSpPr/>
          <p:nvPr/>
        </p:nvSpPr>
        <p:spPr bwMode="auto">
          <a:xfrm>
            <a:off x="3197371" y="2852247"/>
            <a:ext cx="643192" cy="1277215"/>
          </a:xfrm>
          <a:custGeom>
            <a:avLst/>
            <a:gdLst>
              <a:gd name="T0" fmla="*/ 47 w 47"/>
              <a:gd name="T1" fmla="*/ 83 h 94"/>
              <a:gd name="T2" fmla="*/ 10 w 47"/>
              <a:gd name="T3" fmla="*/ 47 h 94"/>
              <a:gd name="T4" fmla="*/ 47 w 47"/>
              <a:gd name="T5" fmla="*/ 10 h 94"/>
              <a:gd name="T6" fmla="*/ 47 w 47"/>
              <a:gd name="T7" fmla="*/ 0 h 94"/>
              <a:gd name="T8" fmla="*/ 0 w 47"/>
              <a:gd name="T9" fmla="*/ 47 h 94"/>
              <a:gd name="T10" fmla="*/ 47 w 47"/>
              <a:gd name="T11" fmla="*/ 94 h 94"/>
              <a:gd name="T12" fmla="*/ 47 w 47"/>
              <a:gd name="T13" fmla="*/ 83 h 94"/>
            </a:gdLst>
            <a:ahLst/>
            <a:cxnLst>
              <a:cxn ang="0">
                <a:pos x="T0" y="T1"/>
              </a:cxn>
              <a:cxn ang="0">
                <a:pos x="T2" y="T3"/>
              </a:cxn>
              <a:cxn ang="0">
                <a:pos x="T4" y="T5"/>
              </a:cxn>
              <a:cxn ang="0">
                <a:pos x="T6" y="T7"/>
              </a:cxn>
              <a:cxn ang="0">
                <a:pos x="T8" y="T9"/>
              </a:cxn>
              <a:cxn ang="0">
                <a:pos x="T10" y="T11"/>
              </a:cxn>
              <a:cxn ang="0">
                <a:pos x="T12" y="T13"/>
              </a:cxn>
            </a:cxnLst>
            <a:rect l="0" t="0" r="r" b="b"/>
            <a:pathLst>
              <a:path w="47" h="94">
                <a:moveTo>
                  <a:pt x="47" y="83"/>
                </a:moveTo>
                <a:cubicBezTo>
                  <a:pt x="27" y="83"/>
                  <a:pt x="10" y="67"/>
                  <a:pt x="10" y="47"/>
                </a:cubicBezTo>
                <a:cubicBezTo>
                  <a:pt x="10" y="27"/>
                  <a:pt x="27" y="11"/>
                  <a:pt x="47" y="10"/>
                </a:cubicBezTo>
                <a:cubicBezTo>
                  <a:pt x="47" y="0"/>
                  <a:pt x="47" y="0"/>
                  <a:pt x="47" y="0"/>
                </a:cubicBezTo>
                <a:cubicBezTo>
                  <a:pt x="21" y="0"/>
                  <a:pt x="0" y="21"/>
                  <a:pt x="0" y="47"/>
                </a:cubicBezTo>
                <a:cubicBezTo>
                  <a:pt x="0" y="73"/>
                  <a:pt x="21" y="94"/>
                  <a:pt x="47" y="94"/>
                </a:cubicBezTo>
                <a:lnTo>
                  <a:pt x="47" y="83"/>
                </a:lnTo>
                <a:close/>
              </a:path>
            </a:pathLst>
          </a:custGeom>
          <a:solidFill>
            <a:schemeClr val="accent2"/>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7" name="Freeform 17"/>
          <p:cNvSpPr/>
          <p:nvPr/>
        </p:nvSpPr>
        <p:spPr bwMode="auto">
          <a:xfrm>
            <a:off x="3840562" y="1709959"/>
            <a:ext cx="628783" cy="1278524"/>
          </a:xfrm>
          <a:custGeom>
            <a:avLst/>
            <a:gdLst>
              <a:gd name="T0" fmla="*/ 0 w 46"/>
              <a:gd name="T1" fmla="*/ 11 h 94"/>
              <a:gd name="T2" fmla="*/ 36 w 46"/>
              <a:gd name="T3" fmla="*/ 47 h 94"/>
              <a:gd name="T4" fmla="*/ 0 w 46"/>
              <a:gd name="T5" fmla="*/ 84 h 94"/>
              <a:gd name="T6" fmla="*/ 0 w 46"/>
              <a:gd name="T7" fmla="*/ 94 h 94"/>
              <a:gd name="T8" fmla="*/ 46 w 46"/>
              <a:gd name="T9" fmla="*/ 47 h 94"/>
              <a:gd name="T10" fmla="*/ 0 w 46"/>
              <a:gd name="T11" fmla="*/ 0 h 94"/>
              <a:gd name="T12" fmla="*/ 0 w 46"/>
              <a:gd name="T13" fmla="*/ 11 h 94"/>
            </a:gdLst>
            <a:ahLst/>
            <a:cxnLst>
              <a:cxn ang="0">
                <a:pos x="T0" y="T1"/>
              </a:cxn>
              <a:cxn ang="0">
                <a:pos x="T2" y="T3"/>
              </a:cxn>
              <a:cxn ang="0">
                <a:pos x="T4" y="T5"/>
              </a:cxn>
              <a:cxn ang="0">
                <a:pos x="T6" y="T7"/>
              </a:cxn>
              <a:cxn ang="0">
                <a:pos x="T8" y="T9"/>
              </a:cxn>
              <a:cxn ang="0">
                <a:pos x="T10" y="T11"/>
              </a:cxn>
              <a:cxn ang="0">
                <a:pos x="T12" y="T13"/>
              </a:cxn>
            </a:cxnLst>
            <a:rect l="0" t="0" r="r" b="b"/>
            <a:pathLst>
              <a:path w="46" h="94">
                <a:moveTo>
                  <a:pt x="0" y="11"/>
                </a:moveTo>
                <a:cubicBezTo>
                  <a:pt x="20" y="11"/>
                  <a:pt x="36" y="27"/>
                  <a:pt x="36" y="47"/>
                </a:cubicBezTo>
                <a:cubicBezTo>
                  <a:pt x="36" y="67"/>
                  <a:pt x="20" y="84"/>
                  <a:pt x="0" y="84"/>
                </a:cubicBezTo>
                <a:cubicBezTo>
                  <a:pt x="0" y="94"/>
                  <a:pt x="0" y="94"/>
                  <a:pt x="0" y="94"/>
                </a:cubicBezTo>
                <a:cubicBezTo>
                  <a:pt x="25" y="94"/>
                  <a:pt x="46" y="73"/>
                  <a:pt x="46" y="47"/>
                </a:cubicBezTo>
                <a:cubicBezTo>
                  <a:pt x="46" y="22"/>
                  <a:pt x="25" y="1"/>
                  <a:pt x="0" y="0"/>
                </a:cubicBezTo>
                <a:lnTo>
                  <a:pt x="0" y="11"/>
                </a:lnTo>
                <a:close/>
              </a:path>
            </a:pathLst>
          </a:custGeom>
          <a:solidFill>
            <a:schemeClr val="accent1"/>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8" name="Freeform 18"/>
          <p:cNvSpPr/>
          <p:nvPr/>
        </p:nvSpPr>
        <p:spPr bwMode="auto">
          <a:xfrm>
            <a:off x="3840563" y="5122415"/>
            <a:ext cx="628783" cy="1277215"/>
          </a:xfrm>
          <a:custGeom>
            <a:avLst/>
            <a:gdLst>
              <a:gd name="T0" fmla="*/ 0 w 46"/>
              <a:gd name="T1" fmla="*/ 11 h 94"/>
              <a:gd name="T2" fmla="*/ 36 w 46"/>
              <a:gd name="T3" fmla="*/ 47 h 94"/>
              <a:gd name="T4" fmla="*/ 0 w 46"/>
              <a:gd name="T5" fmla="*/ 84 h 94"/>
              <a:gd name="T6" fmla="*/ 0 w 46"/>
              <a:gd name="T7" fmla="*/ 94 h 94"/>
              <a:gd name="T8" fmla="*/ 46 w 46"/>
              <a:gd name="T9" fmla="*/ 47 h 94"/>
              <a:gd name="T10" fmla="*/ 0 w 46"/>
              <a:gd name="T11" fmla="*/ 0 h 94"/>
              <a:gd name="T12" fmla="*/ 0 w 46"/>
              <a:gd name="T13" fmla="*/ 11 h 94"/>
            </a:gdLst>
            <a:ahLst/>
            <a:cxnLst>
              <a:cxn ang="0">
                <a:pos x="T0" y="T1"/>
              </a:cxn>
              <a:cxn ang="0">
                <a:pos x="T2" y="T3"/>
              </a:cxn>
              <a:cxn ang="0">
                <a:pos x="T4" y="T5"/>
              </a:cxn>
              <a:cxn ang="0">
                <a:pos x="T6" y="T7"/>
              </a:cxn>
              <a:cxn ang="0">
                <a:pos x="T8" y="T9"/>
              </a:cxn>
              <a:cxn ang="0">
                <a:pos x="T10" y="T11"/>
              </a:cxn>
              <a:cxn ang="0">
                <a:pos x="T12" y="T13"/>
              </a:cxn>
            </a:cxnLst>
            <a:rect l="0" t="0" r="r" b="b"/>
            <a:pathLst>
              <a:path w="46" h="94">
                <a:moveTo>
                  <a:pt x="0" y="11"/>
                </a:moveTo>
                <a:cubicBezTo>
                  <a:pt x="20" y="11"/>
                  <a:pt x="36" y="27"/>
                  <a:pt x="36" y="47"/>
                </a:cubicBezTo>
                <a:cubicBezTo>
                  <a:pt x="36" y="67"/>
                  <a:pt x="20" y="83"/>
                  <a:pt x="0" y="84"/>
                </a:cubicBezTo>
                <a:cubicBezTo>
                  <a:pt x="0" y="94"/>
                  <a:pt x="0" y="94"/>
                  <a:pt x="0" y="94"/>
                </a:cubicBezTo>
                <a:cubicBezTo>
                  <a:pt x="25" y="94"/>
                  <a:pt x="46" y="73"/>
                  <a:pt x="46" y="47"/>
                </a:cubicBezTo>
                <a:cubicBezTo>
                  <a:pt x="46" y="21"/>
                  <a:pt x="25" y="0"/>
                  <a:pt x="0" y="0"/>
                </a:cubicBezTo>
                <a:lnTo>
                  <a:pt x="0" y="11"/>
                </a:lnTo>
                <a:close/>
              </a:path>
            </a:pathLst>
          </a:custGeom>
          <a:solidFill>
            <a:schemeClr val="tx1">
              <a:lumMod val="10000"/>
              <a:lumOff val="90000"/>
            </a:schemeClr>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Freeform 19"/>
          <p:cNvSpPr/>
          <p:nvPr/>
        </p:nvSpPr>
        <p:spPr bwMode="auto">
          <a:xfrm>
            <a:off x="3197371" y="5122414"/>
            <a:ext cx="643192" cy="1277215"/>
          </a:xfrm>
          <a:custGeom>
            <a:avLst/>
            <a:gdLst>
              <a:gd name="T0" fmla="*/ 47 w 47"/>
              <a:gd name="T1" fmla="*/ 84 h 94"/>
              <a:gd name="T2" fmla="*/ 10 w 47"/>
              <a:gd name="T3" fmla="*/ 47 h 94"/>
              <a:gd name="T4" fmla="*/ 47 w 47"/>
              <a:gd name="T5" fmla="*/ 11 h 94"/>
              <a:gd name="T6" fmla="*/ 47 w 47"/>
              <a:gd name="T7" fmla="*/ 0 h 94"/>
              <a:gd name="T8" fmla="*/ 0 w 47"/>
              <a:gd name="T9" fmla="*/ 47 h 94"/>
              <a:gd name="T10" fmla="*/ 47 w 47"/>
              <a:gd name="T11" fmla="*/ 94 h 94"/>
              <a:gd name="T12" fmla="*/ 47 w 47"/>
              <a:gd name="T13" fmla="*/ 84 h 94"/>
            </a:gdLst>
            <a:ahLst/>
            <a:cxnLst>
              <a:cxn ang="0">
                <a:pos x="T0" y="T1"/>
              </a:cxn>
              <a:cxn ang="0">
                <a:pos x="T2" y="T3"/>
              </a:cxn>
              <a:cxn ang="0">
                <a:pos x="T4" y="T5"/>
              </a:cxn>
              <a:cxn ang="0">
                <a:pos x="T6" y="T7"/>
              </a:cxn>
              <a:cxn ang="0">
                <a:pos x="T8" y="T9"/>
              </a:cxn>
              <a:cxn ang="0">
                <a:pos x="T10" y="T11"/>
              </a:cxn>
              <a:cxn ang="0">
                <a:pos x="T12" y="T13"/>
              </a:cxn>
            </a:cxnLst>
            <a:rect l="0" t="0" r="r" b="b"/>
            <a:pathLst>
              <a:path w="47" h="94">
                <a:moveTo>
                  <a:pt x="47" y="84"/>
                </a:moveTo>
                <a:cubicBezTo>
                  <a:pt x="27" y="83"/>
                  <a:pt x="10" y="67"/>
                  <a:pt x="10" y="47"/>
                </a:cubicBezTo>
                <a:cubicBezTo>
                  <a:pt x="10" y="27"/>
                  <a:pt x="27" y="11"/>
                  <a:pt x="47" y="11"/>
                </a:cubicBezTo>
                <a:cubicBezTo>
                  <a:pt x="47" y="0"/>
                  <a:pt x="47" y="0"/>
                  <a:pt x="47" y="0"/>
                </a:cubicBezTo>
                <a:cubicBezTo>
                  <a:pt x="21" y="0"/>
                  <a:pt x="0" y="21"/>
                  <a:pt x="0" y="47"/>
                </a:cubicBezTo>
                <a:cubicBezTo>
                  <a:pt x="0" y="73"/>
                  <a:pt x="21" y="94"/>
                  <a:pt x="47" y="94"/>
                </a:cubicBezTo>
                <a:lnTo>
                  <a:pt x="47" y="84"/>
                </a:lnTo>
                <a:close/>
              </a:path>
            </a:pathLst>
          </a:custGeom>
          <a:solidFill>
            <a:schemeClr val="accent4"/>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 name="Freeform 20"/>
          <p:cNvSpPr/>
          <p:nvPr/>
        </p:nvSpPr>
        <p:spPr bwMode="auto">
          <a:xfrm>
            <a:off x="3840563" y="3980127"/>
            <a:ext cx="628783" cy="1277215"/>
          </a:xfrm>
          <a:custGeom>
            <a:avLst/>
            <a:gdLst>
              <a:gd name="T0" fmla="*/ 0 w 46"/>
              <a:gd name="T1" fmla="*/ 11 h 94"/>
              <a:gd name="T2" fmla="*/ 36 w 46"/>
              <a:gd name="T3" fmla="*/ 47 h 94"/>
              <a:gd name="T4" fmla="*/ 0 w 46"/>
              <a:gd name="T5" fmla="*/ 84 h 94"/>
              <a:gd name="T6" fmla="*/ 0 w 46"/>
              <a:gd name="T7" fmla="*/ 94 h 94"/>
              <a:gd name="T8" fmla="*/ 46 w 46"/>
              <a:gd name="T9" fmla="*/ 47 h 94"/>
              <a:gd name="T10" fmla="*/ 0 w 46"/>
              <a:gd name="T11" fmla="*/ 0 h 94"/>
              <a:gd name="T12" fmla="*/ 0 w 46"/>
              <a:gd name="T13" fmla="*/ 11 h 94"/>
            </a:gdLst>
            <a:ahLst/>
            <a:cxnLst>
              <a:cxn ang="0">
                <a:pos x="T0" y="T1"/>
              </a:cxn>
              <a:cxn ang="0">
                <a:pos x="T2" y="T3"/>
              </a:cxn>
              <a:cxn ang="0">
                <a:pos x="T4" y="T5"/>
              </a:cxn>
              <a:cxn ang="0">
                <a:pos x="T6" y="T7"/>
              </a:cxn>
              <a:cxn ang="0">
                <a:pos x="T8" y="T9"/>
              </a:cxn>
              <a:cxn ang="0">
                <a:pos x="T10" y="T11"/>
              </a:cxn>
              <a:cxn ang="0">
                <a:pos x="T12" y="T13"/>
              </a:cxn>
            </a:cxnLst>
            <a:rect l="0" t="0" r="r" b="b"/>
            <a:pathLst>
              <a:path w="46" h="94">
                <a:moveTo>
                  <a:pt x="0" y="11"/>
                </a:moveTo>
                <a:cubicBezTo>
                  <a:pt x="20" y="11"/>
                  <a:pt x="36" y="27"/>
                  <a:pt x="36" y="47"/>
                </a:cubicBezTo>
                <a:cubicBezTo>
                  <a:pt x="36" y="67"/>
                  <a:pt x="20" y="84"/>
                  <a:pt x="0" y="84"/>
                </a:cubicBezTo>
                <a:cubicBezTo>
                  <a:pt x="0" y="94"/>
                  <a:pt x="0" y="94"/>
                  <a:pt x="0" y="94"/>
                </a:cubicBezTo>
                <a:cubicBezTo>
                  <a:pt x="25" y="94"/>
                  <a:pt x="46" y="73"/>
                  <a:pt x="46" y="47"/>
                </a:cubicBezTo>
                <a:cubicBezTo>
                  <a:pt x="46" y="22"/>
                  <a:pt x="25" y="1"/>
                  <a:pt x="0" y="0"/>
                </a:cubicBezTo>
                <a:lnTo>
                  <a:pt x="0" y="11"/>
                </a:lnTo>
                <a:close/>
              </a:path>
            </a:pathLst>
          </a:custGeom>
          <a:solidFill>
            <a:schemeClr val="accent3"/>
          </a:solidFill>
          <a:ln>
            <a:noFill/>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74" name="Group 73"/>
          <p:cNvGrpSpPr/>
          <p:nvPr/>
        </p:nvGrpSpPr>
        <p:grpSpPr>
          <a:xfrm rot="5400000">
            <a:off x="3787987" y="1860219"/>
            <a:ext cx="1345687" cy="1144911"/>
            <a:chOff x="3298145" y="2806700"/>
            <a:chExt cx="1578547" cy="1343029"/>
          </a:xfrm>
        </p:grpSpPr>
        <p:sp>
          <p:nvSpPr>
            <p:cNvPr id="70" name="Arc 69"/>
            <p:cNvSpPr/>
            <p:nvPr/>
          </p:nvSpPr>
          <p:spPr>
            <a:xfrm>
              <a:off x="3408020" y="2806700"/>
              <a:ext cx="1343029" cy="1343029"/>
            </a:xfrm>
            <a:prstGeom prst="arc">
              <a:avLst>
                <a:gd name="adj1" fmla="val 10827129"/>
                <a:gd name="adj2" fmla="val 0"/>
              </a:avLst>
            </a:prstGeom>
            <a:ln w="1905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73" name="Group 72"/>
            <p:cNvGrpSpPr/>
            <p:nvPr/>
          </p:nvGrpSpPr>
          <p:grpSpPr>
            <a:xfrm>
              <a:off x="3298145" y="3417492"/>
              <a:ext cx="1578547" cy="123032"/>
              <a:chOff x="3298145" y="3417492"/>
              <a:chExt cx="1578547" cy="123032"/>
            </a:xfrm>
          </p:grpSpPr>
          <p:sp>
            <p:nvSpPr>
              <p:cNvPr id="71" name="Isosceles Triangle 70"/>
              <p:cNvSpPr/>
              <p:nvPr/>
            </p:nvSpPr>
            <p:spPr>
              <a:xfrm rot="10800000">
                <a:off x="3298145"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2" name="Isosceles Triangle 71"/>
              <p:cNvSpPr/>
              <p:nvPr/>
            </p:nvSpPr>
            <p:spPr>
              <a:xfrm rot="10800000">
                <a:off x="4616568"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75" name="Group 74"/>
          <p:cNvGrpSpPr/>
          <p:nvPr/>
        </p:nvGrpSpPr>
        <p:grpSpPr>
          <a:xfrm rot="5400000">
            <a:off x="3787987" y="2991933"/>
            <a:ext cx="1345687" cy="1144911"/>
            <a:chOff x="3298145" y="2806700"/>
            <a:chExt cx="1578547" cy="1343029"/>
          </a:xfrm>
        </p:grpSpPr>
        <p:sp>
          <p:nvSpPr>
            <p:cNvPr id="76" name="Arc 75"/>
            <p:cNvSpPr/>
            <p:nvPr/>
          </p:nvSpPr>
          <p:spPr>
            <a:xfrm>
              <a:off x="3408020" y="2806700"/>
              <a:ext cx="1343029" cy="1343029"/>
            </a:xfrm>
            <a:prstGeom prst="arc">
              <a:avLst>
                <a:gd name="adj1" fmla="val 10827129"/>
                <a:gd name="adj2" fmla="val 0"/>
              </a:avLst>
            </a:prstGeom>
            <a:ln w="1905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77" name="Group 76"/>
            <p:cNvGrpSpPr/>
            <p:nvPr/>
          </p:nvGrpSpPr>
          <p:grpSpPr>
            <a:xfrm>
              <a:off x="3298145" y="3417492"/>
              <a:ext cx="1578547" cy="123032"/>
              <a:chOff x="3298145" y="3417492"/>
              <a:chExt cx="1578547" cy="123032"/>
            </a:xfrm>
          </p:grpSpPr>
          <p:sp>
            <p:nvSpPr>
              <p:cNvPr id="78" name="Isosceles Triangle 77"/>
              <p:cNvSpPr/>
              <p:nvPr/>
            </p:nvSpPr>
            <p:spPr>
              <a:xfrm rot="10800000">
                <a:off x="3298145"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9" name="Isosceles Triangle 78"/>
              <p:cNvSpPr/>
              <p:nvPr/>
            </p:nvSpPr>
            <p:spPr>
              <a:xfrm rot="10800000">
                <a:off x="4616568"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80" name="Group 79"/>
          <p:cNvGrpSpPr/>
          <p:nvPr/>
        </p:nvGrpSpPr>
        <p:grpSpPr>
          <a:xfrm rot="5400000">
            <a:off x="3787987" y="4123646"/>
            <a:ext cx="1345687" cy="1144911"/>
            <a:chOff x="3298145" y="2806700"/>
            <a:chExt cx="1578547" cy="1343029"/>
          </a:xfrm>
        </p:grpSpPr>
        <p:sp>
          <p:nvSpPr>
            <p:cNvPr id="81" name="Arc 80"/>
            <p:cNvSpPr/>
            <p:nvPr/>
          </p:nvSpPr>
          <p:spPr>
            <a:xfrm>
              <a:off x="3408020" y="2806700"/>
              <a:ext cx="1343029" cy="1343029"/>
            </a:xfrm>
            <a:prstGeom prst="arc">
              <a:avLst>
                <a:gd name="adj1" fmla="val 10827129"/>
                <a:gd name="adj2" fmla="val 0"/>
              </a:avLst>
            </a:prstGeom>
            <a:ln w="1905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82" name="Group 81"/>
            <p:cNvGrpSpPr/>
            <p:nvPr/>
          </p:nvGrpSpPr>
          <p:grpSpPr>
            <a:xfrm>
              <a:off x="3298145" y="3417492"/>
              <a:ext cx="1578547" cy="123032"/>
              <a:chOff x="3298145" y="3417492"/>
              <a:chExt cx="1578547" cy="123032"/>
            </a:xfrm>
          </p:grpSpPr>
          <p:sp>
            <p:nvSpPr>
              <p:cNvPr id="83" name="Isosceles Triangle 82"/>
              <p:cNvSpPr/>
              <p:nvPr/>
            </p:nvSpPr>
            <p:spPr>
              <a:xfrm rot="10800000">
                <a:off x="3298145"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84" name="Isosceles Triangle 83"/>
              <p:cNvSpPr/>
              <p:nvPr/>
            </p:nvSpPr>
            <p:spPr>
              <a:xfrm rot="10800000">
                <a:off x="4616568"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85" name="Group 84"/>
          <p:cNvGrpSpPr/>
          <p:nvPr/>
        </p:nvGrpSpPr>
        <p:grpSpPr>
          <a:xfrm rot="5400000">
            <a:off x="3787987" y="5261439"/>
            <a:ext cx="1345687" cy="1144911"/>
            <a:chOff x="3298145" y="2806700"/>
            <a:chExt cx="1578547" cy="1343029"/>
          </a:xfrm>
        </p:grpSpPr>
        <p:sp>
          <p:nvSpPr>
            <p:cNvPr id="86" name="Arc 85"/>
            <p:cNvSpPr/>
            <p:nvPr/>
          </p:nvSpPr>
          <p:spPr>
            <a:xfrm>
              <a:off x="3408020" y="2806700"/>
              <a:ext cx="1343029" cy="1343029"/>
            </a:xfrm>
            <a:prstGeom prst="arc">
              <a:avLst>
                <a:gd name="adj1" fmla="val 10827129"/>
                <a:gd name="adj2" fmla="val 0"/>
              </a:avLst>
            </a:prstGeom>
            <a:ln w="1905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87" name="Group 86"/>
            <p:cNvGrpSpPr/>
            <p:nvPr/>
          </p:nvGrpSpPr>
          <p:grpSpPr>
            <a:xfrm>
              <a:off x="3298145" y="3417492"/>
              <a:ext cx="1578547" cy="123032"/>
              <a:chOff x="3298145" y="3417492"/>
              <a:chExt cx="1578547" cy="123032"/>
            </a:xfrm>
          </p:grpSpPr>
          <p:sp>
            <p:nvSpPr>
              <p:cNvPr id="88" name="Isosceles Triangle 87"/>
              <p:cNvSpPr/>
              <p:nvPr/>
            </p:nvSpPr>
            <p:spPr>
              <a:xfrm rot="10800000">
                <a:off x="3298145"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89" name="Isosceles Triangle 88"/>
              <p:cNvSpPr/>
              <p:nvPr/>
            </p:nvSpPr>
            <p:spPr>
              <a:xfrm rot="10800000">
                <a:off x="4616568" y="3417492"/>
                <a:ext cx="260124" cy="123032"/>
              </a:xfrm>
              <a:prstGeom prst="triangle">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45" name="Group 44"/>
          <p:cNvGrpSpPr/>
          <p:nvPr/>
        </p:nvGrpSpPr>
        <p:grpSpPr>
          <a:xfrm>
            <a:off x="3593545" y="5487997"/>
            <a:ext cx="502839" cy="584203"/>
            <a:chOff x="2593975" y="4225925"/>
            <a:chExt cx="490538" cy="569912"/>
          </a:xfrm>
          <a:solidFill>
            <a:schemeClr val="accent4"/>
          </a:solidFill>
        </p:grpSpPr>
        <p:sp>
          <p:nvSpPr>
            <p:cNvPr id="46" name="Freeform 18"/>
            <p:cNvSpPr/>
            <p:nvPr/>
          </p:nvSpPr>
          <p:spPr bwMode="auto">
            <a:xfrm>
              <a:off x="2773363" y="4384675"/>
              <a:ext cx="131763" cy="252412"/>
            </a:xfrm>
            <a:custGeom>
              <a:avLst/>
              <a:gdLst>
                <a:gd name="T0" fmla="*/ 445 w 827"/>
                <a:gd name="T1" fmla="*/ 0 h 1593"/>
                <a:gd name="T2" fmla="*/ 498 w 827"/>
                <a:gd name="T3" fmla="*/ 8 h 1593"/>
                <a:gd name="T4" fmla="*/ 515 w 827"/>
                <a:gd name="T5" fmla="*/ 47 h 1593"/>
                <a:gd name="T6" fmla="*/ 516 w 827"/>
                <a:gd name="T7" fmla="*/ 123 h 1593"/>
                <a:gd name="T8" fmla="*/ 525 w 827"/>
                <a:gd name="T9" fmla="*/ 163 h 1593"/>
                <a:gd name="T10" fmla="*/ 563 w 827"/>
                <a:gd name="T11" fmla="*/ 178 h 1593"/>
                <a:gd name="T12" fmla="*/ 691 w 827"/>
                <a:gd name="T13" fmla="*/ 207 h 1593"/>
                <a:gd name="T14" fmla="*/ 767 w 827"/>
                <a:gd name="T15" fmla="*/ 246 h 1593"/>
                <a:gd name="T16" fmla="*/ 771 w 827"/>
                <a:gd name="T17" fmla="*/ 287 h 1593"/>
                <a:gd name="T18" fmla="*/ 726 w 827"/>
                <a:gd name="T19" fmla="*/ 434 h 1593"/>
                <a:gd name="T20" fmla="*/ 700 w 827"/>
                <a:gd name="T21" fmla="*/ 455 h 1593"/>
                <a:gd name="T22" fmla="*/ 621 w 827"/>
                <a:gd name="T23" fmla="*/ 425 h 1593"/>
                <a:gd name="T24" fmla="*/ 473 w 827"/>
                <a:gd name="T25" fmla="*/ 396 h 1593"/>
                <a:gd name="T26" fmla="*/ 377 w 827"/>
                <a:gd name="T27" fmla="*/ 402 h 1593"/>
                <a:gd name="T28" fmla="*/ 315 w 827"/>
                <a:gd name="T29" fmla="*/ 437 h 1593"/>
                <a:gd name="T30" fmla="*/ 291 w 827"/>
                <a:gd name="T31" fmla="*/ 496 h 1593"/>
                <a:gd name="T32" fmla="*/ 314 w 827"/>
                <a:gd name="T33" fmla="*/ 557 h 1593"/>
                <a:gd name="T34" fmla="*/ 402 w 827"/>
                <a:gd name="T35" fmla="*/ 618 h 1593"/>
                <a:gd name="T36" fmla="*/ 572 w 827"/>
                <a:gd name="T37" fmla="*/ 691 h 1593"/>
                <a:gd name="T38" fmla="*/ 712 w 827"/>
                <a:gd name="T39" fmla="*/ 778 h 1593"/>
                <a:gd name="T40" fmla="*/ 791 w 827"/>
                <a:gd name="T41" fmla="*/ 886 h 1593"/>
                <a:gd name="T42" fmla="*/ 826 w 827"/>
                <a:gd name="T43" fmla="*/ 1009 h 1593"/>
                <a:gd name="T44" fmla="*/ 812 w 827"/>
                <a:gd name="T45" fmla="*/ 1137 h 1593"/>
                <a:gd name="T46" fmla="*/ 747 w 827"/>
                <a:gd name="T47" fmla="*/ 1256 h 1593"/>
                <a:gd name="T48" fmla="*/ 640 w 827"/>
                <a:gd name="T49" fmla="*/ 1345 h 1593"/>
                <a:gd name="T50" fmla="*/ 535 w 827"/>
                <a:gd name="T51" fmla="*/ 1387 h 1593"/>
                <a:gd name="T52" fmla="*/ 506 w 827"/>
                <a:gd name="T53" fmla="*/ 1423 h 1593"/>
                <a:gd name="T54" fmla="*/ 505 w 827"/>
                <a:gd name="T55" fmla="*/ 1545 h 1593"/>
                <a:gd name="T56" fmla="*/ 489 w 827"/>
                <a:gd name="T57" fmla="*/ 1585 h 1593"/>
                <a:gd name="T58" fmla="*/ 404 w 827"/>
                <a:gd name="T59" fmla="*/ 1593 h 1593"/>
                <a:gd name="T60" fmla="*/ 318 w 827"/>
                <a:gd name="T61" fmla="*/ 1584 h 1593"/>
                <a:gd name="T62" fmla="*/ 300 w 827"/>
                <a:gd name="T63" fmla="*/ 1542 h 1593"/>
                <a:gd name="T64" fmla="*/ 299 w 827"/>
                <a:gd name="T65" fmla="*/ 1446 h 1593"/>
                <a:gd name="T66" fmla="*/ 288 w 827"/>
                <a:gd name="T67" fmla="*/ 1413 h 1593"/>
                <a:gd name="T68" fmla="*/ 244 w 827"/>
                <a:gd name="T69" fmla="*/ 1401 h 1593"/>
                <a:gd name="T70" fmla="*/ 94 w 827"/>
                <a:gd name="T71" fmla="*/ 1365 h 1593"/>
                <a:gd name="T72" fmla="*/ 14 w 827"/>
                <a:gd name="T73" fmla="*/ 1325 h 1593"/>
                <a:gd name="T74" fmla="*/ 0 w 827"/>
                <a:gd name="T75" fmla="*/ 1293 h 1593"/>
                <a:gd name="T76" fmla="*/ 23 w 827"/>
                <a:gd name="T77" fmla="*/ 1198 h 1593"/>
                <a:gd name="T78" fmla="*/ 51 w 827"/>
                <a:gd name="T79" fmla="*/ 1113 h 1593"/>
                <a:gd name="T80" fmla="*/ 78 w 827"/>
                <a:gd name="T81" fmla="*/ 1102 h 1593"/>
                <a:gd name="T82" fmla="*/ 159 w 827"/>
                <a:gd name="T83" fmla="*/ 1137 h 1593"/>
                <a:gd name="T84" fmla="*/ 325 w 827"/>
                <a:gd name="T85" fmla="*/ 1180 h 1593"/>
                <a:gd name="T86" fmla="*/ 435 w 827"/>
                <a:gd name="T87" fmla="*/ 1173 h 1593"/>
                <a:gd name="T88" fmla="*/ 512 w 827"/>
                <a:gd name="T89" fmla="*/ 1132 h 1593"/>
                <a:gd name="T90" fmla="*/ 542 w 827"/>
                <a:gd name="T91" fmla="*/ 1070 h 1593"/>
                <a:gd name="T92" fmla="*/ 529 w 827"/>
                <a:gd name="T93" fmla="*/ 1004 h 1593"/>
                <a:gd name="T94" fmla="*/ 471 w 827"/>
                <a:gd name="T95" fmla="*/ 946 h 1593"/>
                <a:gd name="T96" fmla="*/ 369 w 827"/>
                <a:gd name="T97" fmla="*/ 898 h 1593"/>
                <a:gd name="T98" fmla="*/ 233 w 827"/>
                <a:gd name="T99" fmla="*/ 840 h 1593"/>
                <a:gd name="T100" fmla="*/ 126 w 827"/>
                <a:gd name="T101" fmla="*/ 772 h 1593"/>
                <a:gd name="T102" fmla="*/ 54 w 827"/>
                <a:gd name="T103" fmla="*/ 691 h 1593"/>
                <a:gd name="T104" fmla="*/ 15 w 827"/>
                <a:gd name="T105" fmla="*/ 591 h 1593"/>
                <a:gd name="T106" fmla="*/ 15 w 827"/>
                <a:gd name="T107" fmla="*/ 467 h 1593"/>
                <a:gd name="T108" fmla="*/ 58 w 827"/>
                <a:gd name="T109" fmla="*/ 351 h 1593"/>
                <a:gd name="T110" fmla="*/ 139 w 827"/>
                <a:gd name="T111" fmla="*/ 263 h 1593"/>
                <a:gd name="T112" fmla="*/ 254 w 827"/>
                <a:gd name="T113" fmla="*/ 203 h 1593"/>
                <a:gd name="T114" fmla="*/ 300 w 827"/>
                <a:gd name="T115" fmla="*/ 183 h 1593"/>
                <a:gd name="T116" fmla="*/ 314 w 827"/>
                <a:gd name="T117" fmla="*/ 156 h 1593"/>
                <a:gd name="T118" fmla="*/ 315 w 827"/>
                <a:gd name="T119" fmla="*/ 87 h 1593"/>
                <a:gd name="T120" fmla="*/ 320 w 827"/>
                <a:gd name="T121" fmla="*/ 21 h 1593"/>
                <a:gd name="T122" fmla="*/ 352 w 827"/>
                <a:gd name="T123" fmla="*/ 1 h 1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27" h="1593">
                  <a:moveTo>
                    <a:pt x="371" y="0"/>
                  </a:moveTo>
                  <a:lnTo>
                    <a:pt x="415" y="0"/>
                  </a:lnTo>
                  <a:lnTo>
                    <a:pt x="445" y="0"/>
                  </a:lnTo>
                  <a:lnTo>
                    <a:pt x="468" y="1"/>
                  </a:lnTo>
                  <a:lnTo>
                    <a:pt x="485" y="3"/>
                  </a:lnTo>
                  <a:lnTo>
                    <a:pt x="498" y="8"/>
                  </a:lnTo>
                  <a:lnTo>
                    <a:pt x="506" y="17"/>
                  </a:lnTo>
                  <a:lnTo>
                    <a:pt x="512" y="29"/>
                  </a:lnTo>
                  <a:lnTo>
                    <a:pt x="515" y="47"/>
                  </a:lnTo>
                  <a:lnTo>
                    <a:pt x="516" y="70"/>
                  </a:lnTo>
                  <a:lnTo>
                    <a:pt x="516" y="99"/>
                  </a:lnTo>
                  <a:lnTo>
                    <a:pt x="516" y="123"/>
                  </a:lnTo>
                  <a:lnTo>
                    <a:pt x="517" y="141"/>
                  </a:lnTo>
                  <a:lnTo>
                    <a:pt x="519" y="154"/>
                  </a:lnTo>
                  <a:lnTo>
                    <a:pt x="525" y="163"/>
                  </a:lnTo>
                  <a:lnTo>
                    <a:pt x="533" y="169"/>
                  </a:lnTo>
                  <a:lnTo>
                    <a:pt x="545" y="173"/>
                  </a:lnTo>
                  <a:lnTo>
                    <a:pt x="563" y="178"/>
                  </a:lnTo>
                  <a:lnTo>
                    <a:pt x="586" y="181"/>
                  </a:lnTo>
                  <a:lnTo>
                    <a:pt x="640" y="192"/>
                  </a:lnTo>
                  <a:lnTo>
                    <a:pt x="691" y="207"/>
                  </a:lnTo>
                  <a:lnTo>
                    <a:pt x="742" y="228"/>
                  </a:lnTo>
                  <a:lnTo>
                    <a:pt x="756" y="236"/>
                  </a:lnTo>
                  <a:lnTo>
                    <a:pt x="767" y="246"/>
                  </a:lnTo>
                  <a:lnTo>
                    <a:pt x="772" y="258"/>
                  </a:lnTo>
                  <a:lnTo>
                    <a:pt x="775" y="271"/>
                  </a:lnTo>
                  <a:lnTo>
                    <a:pt x="771" y="287"/>
                  </a:lnTo>
                  <a:lnTo>
                    <a:pt x="753" y="352"/>
                  </a:lnTo>
                  <a:lnTo>
                    <a:pt x="733" y="416"/>
                  </a:lnTo>
                  <a:lnTo>
                    <a:pt x="726" y="434"/>
                  </a:lnTo>
                  <a:lnTo>
                    <a:pt x="720" y="446"/>
                  </a:lnTo>
                  <a:lnTo>
                    <a:pt x="711" y="452"/>
                  </a:lnTo>
                  <a:lnTo>
                    <a:pt x="700" y="455"/>
                  </a:lnTo>
                  <a:lnTo>
                    <a:pt x="686" y="451"/>
                  </a:lnTo>
                  <a:lnTo>
                    <a:pt x="668" y="445"/>
                  </a:lnTo>
                  <a:lnTo>
                    <a:pt x="621" y="425"/>
                  </a:lnTo>
                  <a:lnTo>
                    <a:pt x="573" y="410"/>
                  </a:lnTo>
                  <a:lnTo>
                    <a:pt x="524" y="400"/>
                  </a:lnTo>
                  <a:lnTo>
                    <a:pt x="473" y="396"/>
                  </a:lnTo>
                  <a:lnTo>
                    <a:pt x="422" y="396"/>
                  </a:lnTo>
                  <a:lnTo>
                    <a:pt x="399" y="398"/>
                  </a:lnTo>
                  <a:lnTo>
                    <a:pt x="377" y="402"/>
                  </a:lnTo>
                  <a:lnTo>
                    <a:pt x="356" y="409"/>
                  </a:lnTo>
                  <a:lnTo>
                    <a:pt x="333" y="422"/>
                  </a:lnTo>
                  <a:lnTo>
                    <a:pt x="315" y="437"/>
                  </a:lnTo>
                  <a:lnTo>
                    <a:pt x="302" y="456"/>
                  </a:lnTo>
                  <a:lnTo>
                    <a:pt x="295" y="475"/>
                  </a:lnTo>
                  <a:lnTo>
                    <a:pt x="291" y="496"/>
                  </a:lnTo>
                  <a:lnTo>
                    <a:pt x="293" y="517"/>
                  </a:lnTo>
                  <a:lnTo>
                    <a:pt x="301" y="538"/>
                  </a:lnTo>
                  <a:lnTo>
                    <a:pt x="314" y="557"/>
                  </a:lnTo>
                  <a:lnTo>
                    <a:pt x="333" y="575"/>
                  </a:lnTo>
                  <a:lnTo>
                    <a:pt x="366" y="598"/>
                  </a:lnTo>
                  <a:lnTo>
                    <a:pt x="402" y="618"/>
                  </a:lnTo>
                  <a:lnTo>
                    <a:pt x="440" y="635"/>
                  </a:lnTo>
                  <a:lnTo>
                    <a:pt x="506" y="662"/>
                  </a:lnTo>
                  <a:lnTo>
                    <a:pt x="572" y="691"/>
                  </a:lnTo>
                  <a:lnTo>
                    <a:pt x="635" y="724"/>
                  </a:lnTo>
                  <a:lnTo>
                    <a:pt x="676" y="749"/>
                  </a:lnTo>
                  <a:lnTo>
                    <a:pt x="712" y="778"/>
                  </a:lnTo>
                  <a:lnTo>
                    <a:pt x="743" y="811"/>
                  </a:lnTo>
                  <a:lnTo>
                    <a:pt x="770" y="847"/>
                  </a:lnTo>
                  <a:lnTo>
                    <a:pt x="791" y="886"/>
                  </a:lnTo>
                  <a:lnTo>
                    <a:pt x="808" y="925"/>
                  </a:lnTo>
                  <a:lnTo>
                    <a:pt x="819" y="967"/>
                  </a:lnTo>
                  <a:lnTo>
                    <a:pt x="826" y="1009"/>
                  </a:lnTo>
                  <a:lnTo>
                    <a:pt x="827" y="1052"/>
                  </a:lnTo>
                  <a:lnTo>
                    <a:pt x="822" y="1095"/>
                  </a:lnTo>
                  <a:lnTo>
                    <a:pt x="812" y="1137"/>
                  </a:lnTo>
                  <a:lnTo>
                    <a:pt x="796" y="1179"/>
                  </a:lnTo>
                  <a:lnTo>
                    <a:pt x="775" y="1218"/>
                  </a:lnTo>
                  <a:lnTo>
                    <a:pt x="747" y="1256"/>
                  </a:lnTo>
                  <a:lnTo>
                    <a:pt x="715" y="1290"/>
                  </a:lnTo>
                  <a:lnTo>
                    <a:pt x="679" y="1320"/>
                  </a:lnTo>
                  <a:lnTo>
                    <a:pt x="640" y="1345"/>
                  </a:lnTo>
                  <a:lnTo>
                    <a:pt x="598" y="1366"/>
                  </a:lnTo>
                  <a:lnTo>
                    <a:pt x="553" y="1380"/>
                  </a:lnTo>
                  <a:lnTo>
                    <a:pt x="535" y="1387"/>
                  </a:lnTo>
                  <a:lnTo>
                    <a:pt x="521" y="1396"/>
                  </a:lnTo>
                  <a:lnTo>
                    <a:pt x="512" y="1407"/>
                  </a:lnTo>
                  <a:lnTo>
                    <a:pt x="506" y="1423"/>
                  </a:lnTo>
                  <a:lnTo>
                    <a:pt x="505" y="1442"/>
                  </a:lnTo>
                  <a:lnTo>
                    <a:pt x="506" y="1493"/>
                  </a:lnTo>
                  <a:lnTo>
                    <a:pt x="505" y="1545"/>
                  </a:lnTo>
                  <a:lnTo>
                    <a:pt x="504" y="1562"/>
                  </a:lnTo>
                  <a:lnTo>
                    <a:pt x="497" y="1575"/>
                  </a:lnTo>
                  <a:lnTo>
                    <a:pt x="489" y="1585"/>
                  </a:lnTo>
                  <a:lnTo>
                    <a:pt x="475" y="1590"/>
                  </a:lnTo>
                  <a:lnTo>
                    <a:pt x="459" y="1593"/>
                  </a:lnTo>
                  <a:lnTo>
                    <a:pt x="404" y="1593"/>
                  </a:lnTo>
                  <a:lnTo>
                    <a:pt x="348" y="1593"/>
                  </a:lnTo>
                  <a:lnTo>
                    <a:pt x="331" y="1590"/>
                  </a:lnTo>
                  <a:lnTo>
                    <a:pt x="318" y="1584"/>
                  </a:lnTo>
                  <a:lnTo>
                    <a:pt x="308" y="1574"/>
                  </a:lnTo>
                  <a:lnTo>
                    <a:pt x="302" y="1559"/>
                  </a:lnTo>
                  <a:lnTo>
                    <a:pt x="300" y="1542"/>
                  </a:lnTo>
                  <a:lnTo>
                    <a:pt x="300" y="1505"/>
                  </a:lnTo>
                  <a:lnTo>
                    <a:pt x="299" y="1466"/>
                  </a:lnTo>
                  <a:lnTo>
                    <a:pt x="299" y="1446"/>
                  </a:lnTo>
                  <a:lnTo>
                    <a:pt x="298" y="1431"/>
                  </a:lnTo>
                  <a:lnTo>
                    <a:pt x="293" y="1421"/>
                  </a:lnTo>
                  <a:lnTo>
                    <a:pt x="288" y="1413"/>
                  </a:lnTo>
                  <a:lnTo>
                    <a:pt x="278" y="1407"/>
                  </a:lnTo>
                  <a:lnTo>
                    <a:pt x="264" y="1404"/>
                  </a:lnTo>
                  <a:lnTo>
                    <a:pt x="244" y="1401"/>
                  </a:lnTo>
                  <a:lnTo>
                    <a:pt x="193" y="1392"/>
                  </a:lnTo>
                  <a:lnTo>
                    <a:pt x="142" y="1380"/>
                  </a:lnTo>
                  <a:lnTo>
                    <a:pt x="94" y="1365"/>
                  </a:lnTo>
                  <a:lnTo>
                    <a:pt x="46" y="1345"/>
                  </a:lnTo>
                  <a:lnTo>
                    <a:pt x="28" y="1335"/>
                  </a:lnTo>
                  <a:lnTo>
                    <a:pt x="14" y="1325"/>
                  </a:lnTo>
                  <a:lnTo>
                    <a:pt x="5" y="1317"/>
                  </a:lnTo>
                  <a:lnTo>
                    <a:pt x="1" y="1306"/>
                  </a:lnTo>
                  <a:lnTo>
                    <a:pt x="0" y="1293"/>
                  </a:lnTo>
                  <a:lnTo>
                    <a:pt x="2" y="1277"/>
                  </a:lnTo>
                  <a:lnTo>
                    <a:pt x="6" y="1256"/>
                  </a:lnTo>
                  <a:lnTo>
                    <a:pt x="23" y="1198"/>
                  </a:lnTo>
                  <a:lnTo>
                    <a:pt x="39" y="1142"/>
                  </a:lnTo>
                  <a:lnTo>
                    <a:pt x="45" y="1125"/>
                  </a:lnTo>
                  <a:lnTo>
                    <a:pt x="51" y="1113"/>
                  </a:lnTo>
                  <a:lnTo>
                    <a:pt x="58" y="1105"/>
                  </a:lnTo>
                  <a:lnTo>
                    <a:pt x="67" y="1102"/>
                  </a:lnTo>
                  <a:lnTo>
                    <a:pt x="78" y="1102"/>
                  </a:lnTo>
                  <a:lnTo>
                    <a:pt x="90" y="1107"/>
                  </a:lnTo>
                  <a:lnTo>
                    <a:pt x="106" y="1113"/>
                  </a:lnTo>
                  <a:lnTo>
                    <a:pt x="159" y="1137"/>
                  </a:lnTo>
                  <a:lnTo>
                    <a:pt x="212" y="1157"/>
                  </a:lnTo>
                  <a:lnTo>
                    <a:pt x="268" y="1170"/>
                  </a:lnTo>
                  <a:lnTo>
                    <a:pt x="325" y="1180"/>
                  </a:lnTo>
                  <a:lnTo>
                    <a:pt x="363" y="1182"/>
                  </a:lnTo>
                  <a:lnTo>
                    <a:pt x="399" y="1180"/>
                  </a:lnTo>
                  <a:lnTo>
                    <a:pt x="435" y="1173"/>
                  </a:lnTo>
                  <a:lnTo>
                    <a:pt x="469" y="1161"/>
                  </a:lnTo>
                  <a:lnTo>
                    <a:pt x="493" y="1148"/>
                  </a:lnTo>
                  <a:lnTo>
                    <a:pt x="512" y="1132"/>
                  </a:lnTo>
                  <a:lnTo>
                    <a:pt x="527" y="1113"/>
                  </a:lnTo>
                  <a:lnTo>
                    <a:pt x="537" y="1092"/>
                  </a:lnTo>
                  <a:lnTo>
                    <a:pt x="542" y="1070"/>
                  </a:lnTo>
                  <a:lnTo>
                    <a:pt x="542" y="1049"/>
                  </a:lnTo>
                  <a:lnTo>
                    <a:pt x="539" y="1026"/>
                  </a:lnTo>
                  <a:lnTo>
                    <a:pt x="529" y="1004"/>
                  </a:lnTo>
                  <a:lnTo>
                    <a:pt x="516" y="983"/>
                  </a:lnTo>
                  <a:lnTo>
                    <a:pt x="496" y="964"/>
                  </a:lnTo>
                  <a:lnTo>
                    <a:pt x="471" y="946"/>
                  </a:lnTo>
                  <a:lnTo>
                    <a:pt x="444" y="929"/>
                  </a:lnTo>
                  <a:lnTo>
                    <a:pt x="414" y="916"/>
                  </a:lnTo>
                  <a:lnTo>
                    <a:pt x="369" y="898"/>
                  </a:lnTo>
                  <a:lnTo>
                    <a:pt x="323" y="879"/>
                  </a:lnTo>
                  <a:lnTo>
                    <a:pt x="278" y="860"/>
                  </a:lnTo>
                  <a:lnTo>
                    <a:pt x="233" y="840"/>
                  </a:lnTo>
                  <a:lnTo>
                    <a:pt x="189" y="816"/>
                  </a:lnTo>
                  <a:lnTo>
                    <a:pt x="157" y="795"/>
                  </a:lnTo>
                  <a:lnTo>
                    <a:pt x="126" y="772"/>
                  </a:lnTo>
                  <a:lnTo>
                    <a:pt x="98" y="747"/>
                  </a:lnTo>
                  <a:lnTo>
                    <a:pt x="74" y="720"/>
                  </a:lnTo>
                  <a:lnTo>
                    <a:pt x="54" y="691"/>
                  </a:lnTo>
                  <a:lnTo>
                    <a:pt x="37" y="660"/>
                  </a:lnTo>
                  <a:lnTo>
                    <a:pt x="24" y="627"/>
                  </a:lnTo>
                  <a:lnTo>
                    <a:pt x="15" y="591"/>
                  </a:lnTo>
                  <a:lnTo>
                    <a:pt x="10" y="553"/>
                  </a:lnTo>
                  <a:lnTo>
                    <a:pt x="10" y="513"/>
                  </a:lnTo>
                  <a:lnTo>
                    <a:pt x="15" y="467"/>
                  </a:lnTo>
                  <a:lnTo>
                    <a:pt x="25" y="425"/>
                  </a:lnTo>
                  <a:lnTo>
                    <a:pt x="39" y="386"/>
                  </a:lnTo>
                  <a:lnTo>
                    <a:pt x="58" y="351"/>
                  </a:lnTo>
                  <a:lnTo>
                    <a:pt x="81" y="318"/>
                  </a:lnTo>
                  <a:lnTo>
                    <a:pt x="108" y="289"/>
                  </a:lnTo>
                  <a:lnTo>
                    <a:pt x="139" y="263"/>
                  </a:lnTo>
                  <a:lnTo>
                    <a:pt x="174" y="240"/>
                  </a:lnTo>
                  <a:lnTo>
                    <a:pt x="212" y="220"/>
                  </a:lnTo>
                  <a:lnTo>
                    <a:pt x="254" y="203"/>
                  </a:lnTo>
                  <a:lnTo>
                    <a:pt x="274" y="195"/>
                  </a:lnTo>
                  <a:lnTo>
                    <a:pt x="289" y="190"/>
                  </a:lnTo>
                  <a:lnTo>
                    <a:pt x="300" y="183"/>
                  </a:lnTo>
                  <a:lnTo>
                    <a:pt x="308" y="177"/>
                  </a:lnTo>
                  <a:lnTo>
                    <a:pt x="312" y="168"/>
                  </a:lnTo>
                  <a:lnTo>
                    <a:pt x="314" y="156"/>
                  </a:lnTo>
                  <a:lnTo>
                    <a:pt x="315" y="141"/>
                  </a:lnTo>
                  <a:lnTo>
                    <a:pt x="315" y="120"/>
                  </a:lnTo>
                  <a:lnTo>
                    <a:pt x="315" y="87"/>
                  </a:lnTo>
                  <a:lnTo>
                    <a:pt x="315" y="56"/>
                  </a:lnTo>
                  <a:lnTo>
                    <a:pt x="316" y="36"/>
                  </a:lnTo>
                  <a:lnTo>
                    <a:pt x="320" y="21"/>
                  </a:lnTo>
                  <a:lnTo>
                    <a:pt x="326" y="10"/>
                  </a:lnTo>
                  <a:lnTo>
                    <a:pt x="336" y="5"/>
                  </a:lnTo>
                  <a:lnTo>
                    <a:pt x="352" y="1"/>
                  </a:lnTo>
                  <a:lnTo>
                    <a:pt x="371" y="0"/>
                  </a:lnTo>
                  <a:close/>
                </a:path>
              </a:pathLst>
            </a:custGeom>
            <a:grpFill/>
            <a:ln w="0">
              <a:noFill/>
              <a:prstDash val="solid"/>
              <a:round/>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7" name="Freeform 19"/>
            <p:cNvSpPr>
              <a:spLocks noEditPoints="1"/>
            </p:cNvSpPr>
            <p:nvPr/>
          </p:nvSpPr>
          <p:spPr bwMode="auto">
            <a:xfrm>
              <a:off x="2593975" y="4225925"/>
              <a:ext cx="490538" cy="569912"/>
            </a:xfrm>
            <a:custGeom>
              <a:avLst/>
              <a:gdLst>
                <a:gd name="T0" fmla="*/ 1277 w 3088"/>
                <a:gd name="T1" fmla="*/ 663 h 3592"/>
                <a:gd name="T2" fmla="*/ 955 w 3088"/>
                <a:gd name="T3" fmla="*/ 791 h 3592"/>
                <a:gd name="T4" fmla="*/ 689 w 3088"/>
                <a:gd name="T5" fmla="*/ 1004 h 3592"/>
                <a:gd name="T6" fmla="*/ 496 w 3088"/>
                <a:gd name="T7" fmla="*/ 1284 h 3592"/>
                <a:gd name="T8" fmla="*/ 391 w 3088"/>
                <a:gd name="T9" fmla="*/ 1617 h 3592"/>
                <a:gd name="T10" fmla="*/ 391 w 3088"/>
                <a:gd name="T11" fmla="*/ 1976 h 3592"/>
                <a:gd name="T12" fmla="*/ 496 w 3088"/>
                <a:gd name="T13" fmla="*/ 2308 h 3592"/>
                <a:gd name="T14" fmla="*/ 689 w 3088"/>
                <a:gd name="T15" fmla="*/ 2589 h 3592"/>
                <a:gd name="T16" fmla="*/ 955 w 3088"/>
                <a:gd name="T17" fmla="*/ 2801 h 3592"/>
                <a:gd name="T18" fmla="*/ 1277 w 3088"/>
                <a:gd name="T19" fmla="*/ 2929 h 3592"/>
                <a:gd name="T20" fmla="*/ 1630 w 3088"/>
                <a:gd name="T21" fmla="*/ 2958 h 3592"/>
                <a:gd name="T22" fmla="*/ 1959 w 3088"/>
                <a:gd name="T23" fmla="*/ 2884 h 3592"/>
                <a:gd name="T24" fmla="*/ 2246 w 3088"/>
                <a:gd name="T25" fmla="*/ 2726 h 3592"/>
                <a:gd name="T26" fmla="*/ 2475 w 3088"/>
                <a:gd name="T27" fmla="*/ 2497 h 3592"/>
                <a:gd name="T28" fmla="*/ 2634 w 3088"/>
                <a:gd name="T29" fmla="*/ 2211 h 3592"/>
                <a:gd name="T30" fmla="*/ 2706 w 3088"/>
                <a:gd name="T31" fmla="*/ 1883 h 3592"/>
                <a:gd name="T32" fmla="*/ 2679 w 3088"/>
                <a:gd name="T33" fmla="*/ 1529 h 3592"/>
                <a:gd name="T34" fmla="*/ 2551 w 3088"/>
                <a:gd name="T35" fmla="*/ 1208 h 3592"/>
                <a:gd name="T36" fmla="*/ 2337 w 3088"/>
                <a:gd name="T37" fmla="*/ 944 h 3592"/>
                <a:gd name="T38" fmla="*/ 2057 w 3088"/>
                <a:gd name="T39" fmla="*/ 750 h 3592"/>
                <a:gd name="T40" fmla="*/ 1725 w 3088"/>
                <a:gd name="T41" fmla="*/ 646 h 3592"/>
                <a:gd name="T42" fmla="*/ 1557 w 3088"/>
                <a:gd name="T43" fmla="*/ 1 h 3592"/>
                <a:gd name="T44" fmla="*/ 1621 w 3088"/>
                <a:gd name="T45" fmla="*/ 39 h 3592"/>
                <a:gd name="T46" fmla="*/ 2010 w 3088"/>
                <a:gd name="T47" fmla="*/ 278 h 3592"/>
                <a:gd name="T48" fmla="*/ 2427 w 3088"/>
                <a:gd name="T49" fmla="*/ 456 h 3592"/>
                <a:gd name="T50" fmla="*/ 2828 w 3088"/>
                <a:gd name="T51" fmla="*/ 546 h 3592"/>
                <a:gd name="T52" fmla="*/ 3051 w 3088"/>
                <a:gd name="T53" fmla="*/ 577 h 3592"/>
                <a:gd name="T54" fmla="*/ 3087 w 3088"/>
                <a:gd name="T55" fmla="*/ 630 h 3592"/>
                <a:gd name="T56" fmla="*/ 3086 w 3088"/>
                <a:gd name="T57" fmla="*/ 1810 h 3592"/>
                <a:gd name="T58" fmla="*/ 3046 w 3088"/>
                <a:gd name="T59" fmla="*/ 2262 h 3592"/>
                <a:gd name="T60" fmla="*/ 2938 w 3088"/>
                <a:gd name="T61" fmla="*/ 2537 h 3592"/>
                <a:gd name="T62" fmla="*/ 2757 w 3088"/>
                <a:gd name="T63" fmla="*/ 2805 h 3592"/>
                <a:gd name="T64" fmla="*/ 2484 w 3088"/>
                <a:gd name="T65" fmla="*/ 3078 h 3592"/>
                <a:gd name="T66" fmla="*/ 2171 w 3088"/>
                <a:gd name="T67" fmla="*/ 3300 h 3592"/>
                <a:gd name="T68" fmla="*/ 1796 w 3088"/>
                <a:gd name="T69" fmla="*/ 3494 h 3592"/>
                <a:gd name="T70" fmla="*/ 1549 w 3088"/>
                <a:gd name="T71" fmla="*/ 3592 h 3592"/>
                <a:gd name="T72" fmla="*/ 1296 w 3088"/>
                <a:gd name="T73" fmla="*/ 3499 h 3592"/>
                <a:gd name="T74" fmla="*/ 891 w 3088"/>
                <a:gd name="T75" fmla="*/ 3284 h 3592"/>
                <a:gd name="T76" fmla="*/ 525 w 3088"/>
                <a:gd name="T77" fmla="*/ 3005 h 3592"/>
                <a:gd name="T78" fmla="*/ 282 w 3088"/>
                <a:gd name="T79" fmla="*/ 2741 h 3592"/>
                <a:gd name="T80" fmla="*/ 118 w 3088"/>
                <a:gd name="T81" fmla="*/ 2469 h 3592"/>
                <a:gd name="T82" fmla="*/ 25 w 3088"/>
                <a:gd name="T83" fmla="*/ 2161 h 3592"/>
                <a:gd name="T84" fmla="*/ 0 w 3088"/>
                <a:gd name="T85" fmla="*/ 1506 h 3592"/>
                <a:gd name="T86" fmla="*/ 3 w 3088"/>
                <a:gd name="T87" fmla="*/ 621 h 3592"/>
                <a:gd name="T88" fmla="*/ 44 w 3088"/>
                <a:gd name="T89" fmla="*/ 575 h 3592"/>
                <a:gd name="T90" fmla="*/ 324 w 3088"/>
                <a:gd name="T91" fmla="*/ 541 h 3592"/>
                <a:gd name="T92" fmla="*/ 764 w 3088"/>
                <a:gd name="T93" fmla="*/ 420 h 3592"/>
                <a:gd name="T94" fmla="*/ 1176 w 3088"/>
                <a:gd name="T95" fmla="*/ 224 h 3592"/>
                <a:gd name="T96" fmla="*/ 1489 w 3088"/>
                <a:gd name="T97" fmla="*/ 24 h 3592"/>
                <a:gd name="T98" fmla="*/ 1545 w 3088"/>
                <a:gd name="T99" fmla="*/ 0 h 3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088" h="3592">
                  <a:moveTo>
                    <a:pt x="1544" y="632"/>
                  </a:moveTo>
                  <a:lnTo>
                    <a:pt x="1453" y="635"/>
                  </a:lnTo>
                  <a:lnTo>
                    <a:pt x="1363" y="646"/>
                  </a:lnTo>
                  <a:lnTo>
                    <a:pt x="1277" y="663"/>
                  </a:lnTo>
                  <a:lnTo>
                    <a:pt x="1192" y="686"/>
                  </a:lnTo>
                  <a:lnTo>
                    <a:pt x="1110" y="715"/>
                  </a:lnTo>
                  <a:lnTo>
                    <a:pt x="1031" y="750"/>
                  </a:lnTo>
                  <a:lnTo>
                    <a:pt x="955" y="791"/>
                  </a:lnTo>
                  <a:lnTo>
                    <a:pt x="883" y="837"/>
                  </a:lnTo>
                  <a:lnTo>
                    <a:pt x="814" y="888"/>
                  </a:lnTo>
                  <a:lnTo>
                    <a:pt x="749" y="944"/>
                  </a:lnTo>
                  <a:lnTo>
                    <a:pt x="689" y="1004"/>
                  </a:lnTo>
                  <a:lnTo>
                    <a:pt x="634" y="1068"/>
                  </a:lnTo>
                  <a:lnTo>
                    <a:pt x="583" y="1136"/>
                  </a:lnTo>
                  <a:lnTo>
                    <a:pt x="537" y="1208"/>
                  </a:lnTo>
                  <a:lnTo>
                    <a:pt x="496" y="1284"/>
                  </a:lnTo>
                  <a:lnTo>
                    <a:pt x="461" y="1363"/>
                  </a:lnTo>
                  <a:lnTo>
                    <a:pt x="432" y="1445"/>
                  </a:lnTo>
                  <a:lnTo>
                    <a:pt x="409" y="1529"/>
                  </a:lnTo>
                  <a:lnTo>
                    <a:pt x="391" y="1617"/>
                  </a:lnTo>
                  <a:lnTo>
                    <a:pt x="381" y="1705"/>
                  </a:lnTo>
                  <a:lnTo>
                    <a:pt x="378" y="1796"/>
                  </a:lnTo>
                  <a:lnTo>
                    <a:pt x="381" y="1887"/>
                  </a:lnTo>
                  <a:lnTo>
                    <a:pt x="391" y="1976"/>
                  </a:lnTo>
                  <a:lnTo>
                    <a:pt x="409" y="2063"/>
                  </a:lnTo>
                  <a:lnTo>
                    <a:pt x="432" y="2148"/>
                  </a:lnTo>
                  <a:lnTo>
                    <a:pt x="461" y="2229"/>
                  </a:lnTo>
                  <a:lnTo>
                    <a:pt x="496" y="2308"/>
                  </a:lnTo>
                  <a:lnTo>
                    <a:pt x="537" y="2383"/>
                  </a:lnTo>
                  <a:lnTo>
                    <a:pt x="583" y="2456"/>
                  </a:lnTo>
                  <a:lnTo>
                    <a:pt x="634" y="2524"/>
                  </a:lnTo>
                  <a:lnTo>
                    <a:pt x="689" y="2589"/>
                  </a:lnTo>
                  <a:lnTo>
                    <a:pt x="749" y="2649"/>
                  </a:lnTo>
                  <a:lnTo>
                    <a:pt x="814" y="2705"/>
                  </a:lnTo>
                  <a:lnTo>
                    <a:pt x="883" y="2755"/>
                  </a:lnTo>
                  <a:lnTo>
                    <a:pt x="955" y="2801"/>
                  </a:lnTo>
                  <a:lnTo>
                    <a:pt x="1031" y="2842"/>
                  </a:lnTo>
                  <a:lnTo>
                    <a:pt x="1110" y="2877"/>
                  </a:lnTo>
                  <a:lnTo>
                    <a:pt x="1192" y="2906"/>
                  </a:lnTo>
                  <a:lnTo>
                    <a:pt x="1277" y="2929"/>
                  </a:lnTo>
                  <a:lnTo>
                    <a:pt x="1363" y="2947"/>
                  </a:lnTo>
                  <a:lnTo>
                    <a:pt x="1453" y="2957"/>
                  </a:lnTo>
                  <a:lnTo>
                    <a:pt x="1544" y="2961"/>
                  </a:lnTo>
                  <a:lnTo>
                    <a:pt x="1630" y="2958"/>
                  </a:lnTo>
                  <a:lnTo>
                    <a:pt x="1716" y="2948"/>
                  </a:lnTo>
                  <a:lnTo>
                    <a:pt x="1799" y="2933"/>
                  </a:lnTo>
                  <a:lnTo>
                    <a:pt x="1881" y="2911"/>
                  </a:lnTo>
                  <a:lnTo>
                    <a:pt x="1959" y="2884"/>
                  </a:lnTo>
                  <a:lnTo>
                    <a:pt x="2036" y="2853"/>
                  </a:lnTo>
                  <a:lnTo>
                    <a:pt x="2109" y="2815"/>
                  </a:lnTo>
                  <a:lnTo>
                    <a:pt x="2179" y="2773"/>
                  </a:lnTo>
                  <a:lnTo>
                    <a:pt x="2246" y="2726"/>
                  </a:lnTo>
                  <a:lnTo>
                    <a:pt x="2309" y="2674"/>
                  </a:lnTo>
                  <a:lnTo>
                    <a:pt x="2369" y="2620"/>
                  </a:lnTo>
                  <a:lnTo>
                    <a:pt x="2424" y="2559"/>
                  </a:lnTo>
                  <a:lnTo>
                    <a:pt x="2475" y="2497"/>
                  </a:lnTo>
                  <a:lnTo>
                    <a:pt x="2522" y="2430"/>
                  </a:lnTo>
                  <a:lnTo>
                    <a:pt x="2564" y="2360"/>
                  </a:lnTo>
                  <a:lnTo>
                    <a:pt x="2601" y="2287"/>
                  </a:lnTo>
                  <a:lnTo>
                    <a:pt x="2634" y="2211"/>
                  </a:lnTo>
                  <a:lnTo>
                    <a:pt x="2660" y="2133"/>
                  </a:lnTo>
                  <a:lnTo>
                    <a:pt x="2682" y="2052"/>
                  </a:lnTo>
                  <a:lnTo>
                    <a:pt x="2698" y="1969"/>
                  </a:lnTo>
                  <a:lnTo>
                    <a:pt x="2706" y="1883"/>
                  </a:lnTo>
                  <a:lnTo>
                    <a:pt x="2710" y="1796"/>
                  </a:lnTo>
                  <a:lnTo>
                    <a:pt x="2706" y="1705"/>
                  </a:lnTo>
                  <a:lnTo>
                    <a:pt x="2697" y="1617"/>
                  </a:lnTo>
                  <a:lnTo>
                    <a:pt x="2679" y="1529"/>
                  </a:lnTo>
                  <a:lnTo>
                    <a:pt x="2656" y="1445"/>
                  </a:lnTo>
                  <a:lnTo>
                    <a:pt x="2627" y="1363"/>
                  </a:lnTo>
                  <a:lnTo>
                    <a:pt x="2591" y="1284"/>
                  </a:lnTo>
                  <a:lnTo>
                    <a:pt x="2551" y="1208"/>
                  </a:lnTo>
                  <a:lnTo>
                    <a:pt x="2505" y="1136"/>
                  </a:lnTo>
                  <a:lnTo>
                    <a:pt x="2453" y="1068"/>
                  </a:lnTo>
                  <a:lnTo>
                    <a:pt x="2397" y="1004"/>
                  </a:lnTo>
                  <a:lnTo>
                    <a:pt x="2337" y="944"/>
                  </a:lnTo>
                  <a:lnTo>
                    <a:pt x="2274" y="888"/>
                  </a:lnTo>
                  <a:lnTo>
                    <a:pt x="2205" y="837"/>
                  </a:lnTo>
                  <a:lnTo>
                    <a:pt x="2132" y="791"/>
                  </a:lnTo>
                  <a:lnTo>
                    <a:pt x="2057" y="750"/>
                  </a:lnTo>
                  <a:lnTo>
                    <a:pt x="1978" y="715"/>
                  </a:lnTo>
                  <a:lnTo>
                    <a:pt x="1896" y="686"/>
                  </a:lnTo>
                  <a:lnTo>
                    <a:pt x="1811" y="663"/>
                  </a:lnTo>
                  <a:lnTo>
                    <a:pt x="1725" y="646"/>
                  </a:lnTo>
                  <a:lnTo>
                    <a:pt x="1635" y="635"/>
                  </a:lnTo>
                  <a:lnTo>
                    <a:pt x="1544" y="632"/>
                  </a:lnTo>
                  <a:close/>
                  <a:moveTo>
                    <a:pt x="1545" y="0"/>
                  </a:moveTo>
                  <a:lnTo>
                    <a:pt x="1557" y="1"/>
                  </a:lnTo>
                  <a:lnTo>
                    <a:pt x="1569" y="6"/>
                  </a:lnTo>
                  <a:lnTo>
                    <a:pt x="1583" y="14"/>
                  </a:lnTo>
                  <a:lnTo>
                    <a:pt x="1600" y="25"/>
                  </a:lnTo>
                  <a:lnTo>
                    <a:pt x="1621" y="39"/>
                  </a:lnTo>
                  <a:lnTo>
                    <a:pt x="1716" y="104"/>
                  </a:lnTo>
                  <a:lnTo>
                    <a:pt x="1812" y="165"/>
                  </a:lnTo>
                  <a:lnTo>
                    <a:pt x="1910" y="223"/>
                  </a:lnTo>
                  <a:lnTo>
                    <a:pt x="2010" y="278"/>
                  </a:lnTo>
                  <a:lnTo>
                    <a:pt x="2112" y="329"/>
                  </a:lnTo>
                  <a:lnTo>
                    <a:pt x="2215" y="375"/>
                  </a:lnTo>
                  <a:lnTo>
                    <a:pt x="2320" y="418"/>
                  </a:lnTo>
                  <a:lnTo>
                    <a:pt x="2427" y="456"/>
                  </a:lnTo>
                  <a:lnTo>
                    <a:pt x="2537" y="489"/>
                  </a:lnTo>
                  <a:lnTo>
                    <a:pt x="2648" y="516"/>
                  </a:lnTo>
                  <a:lnTo>
                    <a:pt x="2738" y="532"/>
                  </a:lnTo>
                  <a:lnTo>
                    <a:pt x="2828" y="546"/>
                  </a:lnTo>
                  <a:lnTo>
                    <a:pt x="2919" y="556"/>
                  </a:lnTo>
                  <a:lnTo>
                    <a:pt x="3010" y="567"/>
                  </a:lnTo>
                  <a:lnTo>
                    <a:pt x="3032" y="572"/>
                  </a:lnTo>
                  <a:lnTo>
                    <a:pt x="3051" y="577"/>
                  </a:lnTo>
                  <a:lnTo>
                    <a:pt x="3065" y="586"/>
                  </a:lnTo>
                  <a:lnTo>
                    <a:pt x="3075" y="597"/>
                  </a:lnTo>
                  <a:lnTo>
                    <a:pt x="3082" y="611"/>
                  </a:lnTo>
                  <a:lnTo>
                    <a:pt x="3087" y="630"/>
                  </a:lnTo>
                  <a:lnTo>
                    <a:pt x="3088" y="653"/>
                  </a:lnTo>
                  <a:lnTo>
                    <a:pt x="3088" y="1352"/>
                  </a:lnTo>
                  <a:lnTo>
                    <a:pt x="3088" y="1580"/>
                  </a:lnTo>
                  <a:lnTo>
                    <a:pt x="3086" y="1810"/>
                  </a:lnTo>
                  <a:lnTo>
                    <a:pt x="3080" y="2039"/>
                  </a:lnTo>
                  <a:lnTo>
                    <a:pt x="3074" y="2115"/>
                  </a:lnTo>
                  <a:lnTo>
                    <a:pt x="3063" y="2190"/>
                  </a:lnTo>
                  <a:lnTo>
                    <a:pt x="3046" y="2262"/>
                  </a:lnTo>
                  <a:lnTo>
                    <a:pt x="3025" y="2333"/>
                  </a:lnTo>
                  <a:lnTo>
                    <a:pt x="3000" y="2402"/>
                  </a:lnTo>
                  <a:lnTo>
                    <a:pt x="2972" y="2470"/>
                  </a:lnTo>
                  <a:lnTo>
                    <a:pt x="2938" y="2537"/>
                  </a:lnTo>
                  <a:lnTo>
                    <a:pt x="2900" y="2601"/>
                  </a:lnTo>
                  <a:lnTo>
                    <a:pt x="2860" y="2664"/>
                  </a:lnTo>
                  <a:lnTo>
                    <a:pt x="2817" y="2727"/>
                  </a:lnTo>
                  <a:lnTo>
                    <a:pt x="2757" y="2805"/>
                  </a:lnTo>
                  <a:lnTo>
                    <a:pt x="2693" y="2878"/>
                  </a:lnTo>
                  <a:lnTo>
                    <a:pt x="2627" y="2948"/>
                  </a:lnTo>
                  <a:lnTo>
                    <a:pt x="2556" y="3015"/>
                  </a:lnTo>
                  <a:lnTo>
                    <a:pt x="2484" y="3078"/>
                  </a:lnTo>
                  <a:lnTo>
                    <a:pt x="2410" y="3138"/>
                  </a:lnTo>
                  <a:lnTo>
                    <a:pt x="2332" y="3195"/>
                  </a:lnTo>
                  <a:lnTo>
                    <a:pt x="2252" y="3249"/>
                  </a:lnTo>
                  <a:lnTo>
                    <a:pt x="2171" y="3300"/>
                  </a:lnTo>
                  <a:lnTo>
                    <a:pt x="2086" y="3349"/>
                  </a:lnTo>
                  <a:lnTo>
                    <a:pt x="2001" y="3396"/>
                  </a:lnTo>
                  <a:lnTo>
                    <a:pt x="1900" y="3447"/>
                  </a:lnTo>
                  <a:lnTo>
                    <a:pt x="1796" y="3494"/>
                  </a:lnTo>
                  <a:lnTo>
                    <a:pt x="1692" y="3540"/>
                  </a:lnTo>
                  <a:lnTo>
                    <a:pt x="1588" y="3583"/>
                  </a:lnTo>
                  <a:lnTo>
                    <a:pt x="1570" y="3590"/>
                  </a:lnTo>
                  <a:lnTo>
                    <a:pt x="1549" y="3592"/>
                  </a:lnTo>
                  <a:lnTo>
                    <a:pt x="1530" y="3592"/>
                  </a:lnTo>
                  <a:lnTo>
                    <a:pt x="1511" y="3588"/>
                  </a:lnTo>
                  <a:lnTo>
                    <a:pt x="1404" y="3545"/>
                  </a:lnTo>
                  <a:lnTo>
                    <a:pt x="1296" y="3499"/>
                  </a:lnTo>
                  <a:lnTo>
                    <a:pt x="1192" y="3451"/>
                  </a:lnTo>
                  <a:lnTo>
                    <a:pt x="1089" y="3399"/>
                  </a:lnTo>
                  <a:lnTo>
                    <a:pt x="989" y="3343"/>
                  </a:lnTo>
                  <a:lnTo>
                    <a:pt x="891" y="3284"/>
                  </a:lnTo>
                  <a:lnTo>
                    <a:pt x="796" y="3220"/>
                  </a:lnTo>
                  <a:lnTo>
                    <a:pt x="702" y="3152"/>
                  </a:lnTo>
                  <a:lnTo>
                    <a:pt x="613" y="3081"/>
                  </a:lnTo>
                  <a:lnTo>
                    <a:pt x="525" y="3005"/>
                  </a:lnTo>
                  <a:lnTo>
                    <a:pt x="440" y="2924"/>
                  </a:lnTo>
                  <a:lnTo>
                    <a:pt x="385" y="2865"/>
                  </a:lnTo>
                  <a:lnTo>
                    <a:pt x="331" y="2803"/>
                  </a:lnTo>
                  <a:lnTo>
                    <a:pt x="282" y="2741"/>
                  </a:lnTo>
                  <a:lnTo>
                    <a:pt x="234" y="2677"/>
                  </a:lnTo>
                  <a:lnTo>
                    <a:pt x="192" y="2610"/>
                  </a:lnTo>
                  <a:lnTo>
                    <a:pt x="153" y="2540"/>
                  </a:lnTo>
                  <a:lnTo>
                    <a:pt x="118" y="2469"/>
                  </a:lnTo>
                  <a:lnTo>
                    <a:pt x="88" y="2394"/>
                  </a:lnTo>
                  <a:lnTo>
                    <a:pt x="62" y="2318"/>
                  </a:lnTo>
                  <a:lnTo>
                    <a:pt x="42" y="2239"/>
                  </a:lnTo>
                  <a:lnTo>
                    <a:pt x="25" y="2161"/>
                  </a:lnTo>
                  <a:lnTo>
                    <a:pt x="13" y="2084"/>
                  </a:lnTo>
                  <a:lnTo>
                    <a:pt x="5" y="2004"/>
                  </a:lnTo>
                  <a:lnTo>
                    <a:pt x="3" y="1925"/>
                  </a:lnTo>
                  <a:lnTo>
                    <a:pt x="0" y="1506"/>
                  </a:lnTo>
                  <a:lnTo>
                    <a:pt x="0" y="1087"/>
                  </a:lnTo>
                  <a:lnTo>
                    <a:pt x="1" y="668"/>
                  </a:lnTo>
                  <a:lnTo>
                    <a:pt x="1" y="642"/>
                  </a:lnTo>
                  <a:lnTo>
                    <a:pt x="3" y="621"/>
                  </a:lnTo>
                  <a:lnTo>
                    <a:pt x="9" y="604"/>
                  </a:lnTo>
                  <a:lnTo>
                    <a:pt x="16" y="591"/>
                  </a:lnTo>
                  <a:lnTo>
                    <a:pt x="28" y="582"/>
                  </a:lnTo>
                  <a:lnTo>
                    <a:pt x="44" y="575"/>
                  </a:lnTo>
                  <a:lnTo>
                    <a:pt x="65" y="571"/>
                  </a:lnTo>
                  <a:lnTo>
                    <a:pt x="91" y="569"/>
                  </a:lnTo>
                  <a:lnTo>
                    <a:pt x="209" y="558"/>
                  </a:lnTo>
                  <a:lnTo>
                    <a:pt x="324" y="541"/>
                  </a:lnTo>
                  <a:lnTo>
                    <a:pt x="437" y="518"/>
                  </a:lnTo>
                  <a:lnTo>
                    <a:pt x="548" y="491"/>
                  </a:lnTo>
                  <a:lnTo>
                    <a:pt x="657" y="458"/>
                  </a:lnTo>
                  <a:lnTo>
                    <a:pt x="764" y="420"/>
                  </a:lnTo>
                  <a:lnTo>
                    <a:pt x="869" y="377"/>
                  </a:lnTo>
                  <a:lnTo>
                    <a:pt x="973" y="330"/>
                  </a:lnTo>
                  <a:lnTo>
                    <a:pt x="1075" y="279"/>
                  </a:lnTo>
                  <a:lnTo>
                    <a:pt x="1176" y="224"/>
                  </a:lnTo>
                  <a:lnTo>
                    <a:pt x="1274" y="165"/>
                  </a:lnTo>
                  <a:lnTo>
                    <a:pt x="1372" y="102"/>
                  </a:lnTo>
                  <a:lnTo>
                    <a:pt x="1468" y="38"/>
                  </a:lnTo>
                  <a:lnTo>
                    <a:pt x="1489" y="24"/>
                  </a:lnTo>
                  <a:lnTo>
                    <a:pt x="1507" y="13"/>
                  </a:lnTo>
                  <a:lnTo>
                    <a:pt x="1521" y="5"/>
                  </a:lnTo>
                  <a:lnTo>
                    <a:pt x="1534" y="1"/>
                  </a:lnTo>
                  <a:lnTo>
                    <a:pt x="1545" y="0"/>
                  </a:lnTo>
                  <a:close/>
                </a:path>
              </a:pathLst>
            </a:custGeom>
            <a:grpFill/>
            <a:ln w="0">
              <a:noFill/>
              <a:prstDash val="solid"/>
              <a:round/>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48" name="Freeform 47"/>
          <p:cNvSpPr/>
          <p:nvPr/>
        </p:nvSpPr>
        <p:spPr bwMode="auto">
          <a:xfrm>
            <a:off x="3515570" y="4353161"/>
            <a:ext cx="593967" cy="554911"/>
          </a:xfrm>
          <a:custGeom>
            <a:avLst/>
            <a:gdLst>
              <a:gd name="connsiteX0" fmla="*/ 104775 w 579438"/>
              <a:gd name="connsiteY0" fmla="*/ 158750 h 541337"/>
              <a:gd name="connsiteX1" fmla="*/ 99193 w 579438"/>
              <a:gd name="connsiteY1" fmla="*/ 170591 h 541337"/>
              <a:gd name="connsiteX2" fmla="*/ 94569 w 579438"/>
              <a:gd name="connsiteY2" fmla="*/ 183072 h 541337"/>
              <a:gd name="connsiteX3" fmla="*/ 90741 w 579438"/>
              <a:gd name="connsiteY3" fmla="*/ 195872 h 541337"/>
              <a:gd name="connsiteX4" fmla="*/ 87552 w 579438"/>
              <a:gd name="connsiteY4" fmla="*/ 208833 h 541337"/>
              <a:gd name="connsiteX5" fmla="*/ 85478 w 579438"/>
              <a:gd name="connsiteY5" fmla="*/ 222434 h 541337"/>
              <a:gd name="connsiteX6" fmla="*/ 84043 w 579438"/>
              <a:gd name="connsiteY6" fmla="*/ 235875 h 541337"/>
              <a:gd name="connsiteX7" fmla="*/ 83724 w 579438"/>
              <a:gd name="connsiteY7" fmla="*/ 249955 h 541337"/>
              <a:gd name="connsiteX8" fmla="*/ 83724 w 579438"/>
              <a:gd name="connsiteY8" fmla="*/ 252196 h 541337"/>
              <a:gd name="connsiteX9" fmla="*/ 42420 w 579438"/>
              <a:gd name="connsiteY9" fmla="*/ 293638 h 541337"/>
              <a:gd name="connsiteX10" fmla="*/ 39071 w 579438"/>
              <a:gd name="connsiteY10" fmla="*/ 296518 h 541337"/>
              <a:gd name="connsiteX11" fmla="*/ 35244 w 579438"/>
              <a:gd name="connsiteY11" fmla="*/ 298438 h 541337"/>
              <a:gd name="connsiteX12" fmla="*/ 31257 w 579438"/>
              <a:gd name="connsiteY12" fmla="*/ 299718 h 541337"/>
              <a:gd name="connsiteX13" fmla="*/ 27111 w 579438"/>
              <a:gd name="connsiteY13" fmla="*/ 300038 h 541337"/>
              <a:gd name="connsiteX14" fmla="*/ 22964 w 579438"/>
              <a:gd name="connsiteY14" fmla="*/ 299718 h 541337"/>
              <a:gd name="connsiteX15" fmla="*/ 18977 w 579438"/>
              <a:gd name="connsiteY15" fmla="*/ 298438 h 541337"/>
              <a:gd name="connsiteX16" fmla="*/ 15150 w 579438"/>
              <a:gd name="connsiteY16" fmla="*/ 296518 h 541337"/>
              <a:gd name="connsiteX17" fmla="*/ 11642 w 579438"/>
              <a:gd name="connsiteY17" fmla="*/ 293638 h 541337"/>
              <a:gd name="connsiteX18" fmla="*/ 6379 w 579438"/>
              <a:gd name="connsiteY18" fmla="*/ 288358 h 541337"/>
              <a:gd name="connsiteX19" fmla="*/ 3508 w 579438"/>
              <a:gd name="connsiteY19" fmla="*/ 284837 h 541337"/>
              <a:gd name="connsiteX20" fmla="*/ 1595 w 579438"/>
              <a:gd name="connsiteY20" fmla="*/ 280997 h 541337"/>
              <a:gd name="connsiteX21" fmla="*/ 319 w 579438"/>
              <a:gd name="connsiteY21" fmla="*/ 276997 h 541337"/>
              <a:gd name="connsiteX22" fmla="*/ 0 w 579438"/>
              <a:gd name="connsiteY22" fmla="*/ 272837 h 541337"/>
              <a:gd name="connsiteX23" fmla="*/ 319 w 579438"/>
              <a:gd name="connsiteY23" fmla="*/ 268836 h 541337"/>
              <a:gd name="connsiteX24" fmla="*/ 1595 w 579438"/>
              <a:gd name="connsiteY24" fmla="*/ 264676 h 541337"/>
              <a:gd name="connsiteX25" fmla="*/ 3508 w 579438"/>
              <a:gd name="connsiteY25" fmla="*/ 260996 h 541337"/>
              <a:gd name="connsiteX26" fmla="*/ 6379 w 579438"/>
              <a:gd name="connsiteY26" fmla="*/ 257316 h 541337"/>
              <a:gd name="connsiteX27" fmla="*/ 288526 w 579438"/>
              <a:gd name="connsiteY27" fmla="*/ 71437 h 541337"/>
              <a:gd name="connsiteX28" fmla="*/ 301526 w 579438"/>
              <a:gd name="connsiteY28" fmla="*/ 71755 h 541337"/>
              <a:gd name="connsiteX29" fmla="*/ 314367 w 579438"/>
              <a:gd name="connsiteY29" fmla="*/ 73185 h 541337"/>
              <a:gd name="connsiteX30" fmla="*/ 326733 w 579438"/>
              <a:gd name="connsiteY30" fmla="*/ 75568 h 541337"/>
              <a:gd name="connsiteX31" fmla="*/ 338940 w 579438"/>
              <a:gd name="connsiteY31" fmla="*/ 78745 h 541337"/>
              <a:gd name="connsiteX32" fmla="*/ 350672 w 579438"/>
              <a:gd name="connsiteY32" fmla="*/ 82716 h 541337"/>
              <a:gd name="connsiteX33" fmla="*/ 362086 w 579438"/>
              <a:gd name="connsiteY33" fmla="*/ 87482 h 541337"/>
              <a:gd name="connsiteX34" fmla="*/ 373184 w 579438"/>
              <a:gd name="connsiteY34" fmla="*/ 93201 h 541337"/>
              <a:gd name="connsiteX35" fmla="*/ 383806 w 579438"/>
              <a:gd name="connsiteY35" fmla="*/ 99396 h 541337"/>
              <a:gd name="connsiteX36" fmla="*/ 393793 w 579438"/>
              <a:gd name="connsiteY36" fmla="*/ 106227 h 541337"/>
              <a:gd name="connsiteX37" fmla="*/ 355745 w 579438"/>
              <a:gd name="connsiteY37" fmla="*/ 144353 h 541337"/>
              <a:gd name="connsiteX38" fmla="*/ 347343 w 579438"/>
              <a:gd name="connsiteY38" fmla="*/ 139428 h 541337"/>
              <a:gd name="connsiteX39" fmla="*/ 338465 w 579438"/>
              <a:gd name="connsiteY39" fmla="*/ 134980 h 541337"/>
              <a:gd name="connsiteX40" fmla="*/ 329111 w 579438"/>
              <a:gd name="connsiteY40" fmla="*/ 131326 h 541337"/>
              <a:gd name="connsiteX41" fmla="*/ 319282 w 579438"/>
              <a:gd name="connsiteY41" fmla="*/ 128308 h 541337"/>
              <a:gd name="connsiteX42" fmla="*/ 309294 w 579438"/>
              <a:gd name="connsiteY42" fmla="*/ 126243 h 541337"/>
              <a:gd name="connsiteX43" fmla="*/ 298989 w 579438"/>
              <a:gd name="connsiteY43" fmla="*/ 124972 h 541337"/>
              <a:gd name="connsiteX44" fmla="*/ 288526 w 579438"/>
              <a:gd name="connsiteY44" fmla="*/ 124337 h 541337"/>
              <a:gd name="connsiteX45" fmla="*/ 277111 w 579438"/>
              <a:gd name="connsiteY45" fmla="*/ 124972 h 541337"/>
              <a:gd name="connsiteX46" fmla="*/ 266014 w 579438"/>
              <a:gd name="connsiteY46" fmla="*/ 126561 h 541337"/>
              <a:gd name="connsiteX47" fmla="*/ 255392 w 579438"/>
              <a:gd name="connsiteY47" fmla="*/ 128944 h 541337"/>
              <a:gd name="connsiteX48" fmla="*/ 245087 w 579438"/>
              <a:gd name="connsiteY48" fmla="*/ 132280 h 541337"/>
              <a:gd name="connsiteX49" fmla="*/ 235100 w 579438"/>
              <a:gd name="connsiteY49" fmla="*/ 136410 h 541337"/>
              <a:gd name="connsiteX50" fmla="*/ 225587 w 579438"/>
              <a:gd name="connsiteY50" fmla="*/ 141493 h 541337"/>
              <a:gd name="connsiteX51" fmla="*/ 216551 w 579438"/>
              <a:gd name="connsiteY51" fmla="*/ 147371 h 541337"/>
              <a:gd name="connsiteX52" fmla="*/ 208307 w 579438"/>
              <a:gd name="connsiteY52" fmla="*/ 153884 h 541337"/>
              <a:gd name="connsiteX53" fmla="*/ 200380 w 579438"/>
              <a:gd name="connsiteY53" fmla="*/ 161033 h 541337"/>
              <a:gd name="connsiteX54" fmla="*/ 193246 w 579438"/>
              <a:gd name="connsiteY54" fmla="*/ 168817 h 541337"/>
              <a:gd name="connsiteX55" fmla="*/ 186746 w 579438"/>
              <a:gd name="connsiteY55" fmla="*/ 177395 h 541337"/>
              <a:gd name="connsiteX56" fmla="*/ 180881 w 579438"/>
              <a:gd name="connsiteY56" fmla="*/ 186291 h 541337"/>
              <a:gd name="connsiteX57" fmla="*/ 175966 w 579438"/>
              <a:gd name="connsiteY57" fmla="*/ 195823 h 541337"/>
              <a:gd name="connsiteX58" fmla="*/ 171686 w 579438"/>
              <a:gd name="connsiteY58" fmla="*/ 205672 h 541337"/>
              <a:gd name="connsiteX59" fmla="*/ 168356 w 579438"/>
              <a:gd name="connsiteY59" fmla="*/ 216156 h 541337"/>
              <a:gd name="connsiteX60" fmla="*/ 165978 w 579438"/>
              <a:gd name="connsiteY60" fmla="*/ 226959 h 541337"/>
              <a:gd name="connsiteX61" fmla="*/ 164393 w 579438"/>
              <a:gd name="connsiteY61" fmla="*/ 238079 h 541337"/>
              <a:gd name="connsiteX62" fmla="*/ 163917 w 579438"/>
              <a:gd name="connsiteY62" fmla="*/ 249357 h 541337"/>
              <a:gd name="connsiteX63" fmla="*/ 164393 w 579438"/>
              <a:gd name="connsiteY63" fmla="*/ 260795 h 541337"/>
              <a:gd name="connsiteX64" fmla="*/ 165978 w 579438"/>
              <a:gd name="connsiteY64" fmla="*/ 271915 h 541337"/>
              <a:gd name="connsiteX65" fmla="*/ 168356 w 579438"/>
              <a:gd name="connsiteY65" fmla="*/ 282559 h 541337"/>
              <a:gd name="connsiteX66" fmla="*/ 171686 w 579438"/>
              <a:gd name="connsiteY66" fmla="*/ 292884 h 541337"/>
              <a:gd name="connsiteX67" fmla="*/ 175966 w 579438"/>
              <a:gd name="connsiteY67" fmla="*/ 302892 h 541337"/>
              <a:gd name="connsiteX68" fmla="*/ 180881 w 579438"/>
              <a:gd name="connsiteY68" fmla="*/ 312424 h 541337"/>
              <a:gd name="connsiteX69" fmla="*/ 186746 w 579438"/>
              <a:gd name="connsiteY69" fmla="*/ 321479 h 541337"/>
              <a:gd name="connsiteX70" fmla="*/ 193246 w 579438"/>
              <a:gd name="connsiteY70" fmla="*/ 329739 h 541337"/>
              <a:gd name="connsiteX71" fmla="*/ 200380 w 579438"/>
              <a:gd name="connsiteY71" fmla="*/ 337682 h 541337"/>
              <a:gd name="connsiteX72" fmla="*/ 208149 w 579438"/>
              <a:gd name="connsiteY72" fmla="*/ 344990 h 541337"/>
              <a:gd name="connsiteX73" fmla="*/ 216551 w 579438"/>
              <a:gd name="connsiteY73" fmla="*/ 351503 h 541337"/>
              <a:gd name="connsiteX74" fmla="*/ 225587 w 579438"/>
              <a:gd name="connsiteY74" fmla="*/ 357380 h 541337"/>
              <a:gd name="connsiteX75" fmla="*/ 235100 w 579438"/>
              <a:gd name="connsiteY75" fmla="*/ 362305 h 541337"/>
              <a:gd name="connsiteX76" fmla="*/ 244929 w 579438"/>
              <a:gd name="connsiteY76" fmla="*/ 366435 h 541337"/>
              <a:gd name="connsiteX77" fmla="*/ 255234 w 579438"/>
              <a:gd name="connsiteY77" fmla="*/ 369771 h 541337"/>
              <a:gd name="connsiteX78" fmla="*/ 266014 w 579438"/>
              <a:gd name="connsiteY78" fmla="*/ 372313 h 541337"/>
              <a:gd name="connsiteX79" fmla="*/ 277111 w 579438"/>
              <a:gd name="connsiteY79" fmla="*/ 373902 h 541337"/>
              <a:gd name="connsiteX80" fmla="*/ 288526 w 579438"/>
              <a:gd name="connsiteY80" fmla="*/ 374219 h 541337"/>
              <a:gd name="connsiteX81" fmla="*/ 299782 w 579438"/>
              <a:gd name="connsiteY81" fmla="*/ 373902 h 541337"/>
              <a:gd name="connsiteX82" fmla="*/ 310879 w 579438"/>
              <a:gd name="connsiteY82" fmla="*/ 372313 h 541337"/>
              <a:gd name="connsiteX83" fmla="*/ 321501 w 579438"/>
              <a:gd name="connsiteY83" fmla="*/ 369771 h 541337"/>
              <a:gd name="connsiteX84" fmla="*/ 331965 w 579438"/>
              <a:gd name="connsiteY84" fmla="*/ 366435 h 541337"/>
              <a:gd name="connsiteX85" fmla="*/ 341794 w 579438"/>
              <a:gd name="connsiteY85" fmla="*/ 362305 h 541337"/>
              <a:gd name="connsiteX86" fmla="*/ 351306 w 579438"/>
              <a:gd name="connsiteY86" fmla="*/ 357380 h 541337"/>
              <a:gd name="connsiteX87" fmla="*/ 360184 w 579438"/>
              <a:gd name="connsiteY87" fmla="*/ 351503 h 541337"/>
              <a:gd name="connsiteX88" fmla="*/ 368586 w 579438"/>
              <a:gd name="connsiteY88" fmla="*/ 344990 h 541337"/>
              <a:gd name="connsiteX89" fmla="*/ 376354 w 579438"/>
              <a:gd name="connsiteY89" fmla="*/ 337682 h 541337"/>
              <a:gd name="connsiteX90" fmla="*/ 383647 w 579438"/>
              <a:gd name="connsiteY90" fmla="*/ 329898 h 541337"/>
              <a:gd name="connsiteX91" fmla="*/ 390147 w 579438"/>
              <a:gd name="connsiteY91" fmla="*/ 321479 h 541337"/>
              <a:gd name="connsiteX92" fmla="*/ 395854 w 579438"/>
              <a:gd name="connsiteY92" fmla="*/ 312424 h 541337"/>
              <a:gd name="connsiteX93" fmla="*/ 400769 w 579438"/>
              <a:gd name="connsiteY93" fmla="*/ 302892 h 541337"/>
              <a:gd name="connsiteX94" fmla="*/ 405049 w 579438"/>
              <a:gd name="connsiteY94" fmla="*/ 293043 h 541337"/>
              <a:gd name="connsiteX95" fmla="*/ 408379 w 579438"/>
              <a:gd name="connsiteY95" fmla="*/ 282717 h 541337"/>
              <a:gd name="connsiteX96" fmla="*/ 410915 w 579438"/>
              <a:gd name="connsiteY96" fmla="*/ 271915 h 541337"/>
              <a:gd name="connsiteX97" fmla="*/ 412501 w 579438"/>
              <a:gd name="connsiteY97" fmla="*/ 260795 h 541337"/>
              <a:gd name="connsiteX98" fmla="*/ 412976 w 579438"/>
              <a:gd name="connsiteY98" fmla="*/ 249357 h 541337"/>
              <a:gd name="connsiteX99" fmla="*/ 412818 w 579438"/>
              <a:gd name="connsiteY99" fmla="*/ 243321 h 541337"/>
              <a:gd name="connsiteX100" fmla="*/ 412183 w 579438"/>
              <a:gd name="connsiteY100" fmla="*/ 237443 h 541337"/>
              <a:gd name="connsiteX101" fmla="*/ 456573 w 579438"/>
              <a:gd name="connsiteY101" fmla="*/ 192963 h 541337"/>
              <a:gd name="connsiteX102" fmla="*/ 459744 w 579438"/>
              <a:gd name="connsiteY102" fmla="*/ 203765 h 541337"/>
              <a:gd name="connsiteX103" fmla="*/ 462439 w 579438"/>
              <a:gd name="connsiteY103" fmla="*/ 214727 h 541337"/>
              <a:gd name="connsiteX104" fmla="*/ 464183 w 579438"/>
              <a:gd name="connsiteY104" fmla="*/ 226164 h 541337"/>
              <a:gd name="connsiteX105" fmla="*/ 465134 w 579438"/>
              <a:gd name="connsiteY105" fmla="*/ 237761 h 541337"/>
              <a:gd name="connsiteX106" fmla="*/ 465768 w 579438"/>
              <a:gd name="connsiteY106" fmla="*/ 249357 h 541337"/>
              <a:gd name="connsiteX107" fmla="*/ 465134 w 579438"/>
              <a:gd name="connsiteY107" fmla="*/ 262543 h 541337"/>
              <a:gd name="connsiteX108" fmla="*/ 463707 w 579438"/>
              <a:gd name="connsiteY108" fmla="*/ 275251 h 541337"/>
              <a:gd name="connsiteX109" fmla="*/ 461488 w 579438"/>
              <a:gd name="connsiteY109" fmla="*/ 287801 h 541337"/>
              <a:gd name="connsiteX110" fmla="*/ 458317 w 579438"/>
              <a:gd name="connsiteY110" fmla="*/ 300192 h 541337"/>
              <a:gd name="connsiteX111" fmla="*/ 454354 w 579438"/>
              <a:gd name="connsiteY111" fmla="*/ 311947 h 541337"/>
              <a:gd name="connsiteX112" fmla="*/ 449598 w 579438"/>
              <a:gd name="connsiteY112" fmla="*/ 323385 h 541337"/>
              <a:gd name="connsiteX113" fmla="*/ 444049 w 579438"/>
              <a:gd name="connsiteY113" fmla="*/ 334505 h 541337"/>
              <a:gd name="connsiteX114" fmla="*/ 437708 w 579438"/>
              <a:gd name="connsiteY114" fmla="*/ 345148 h 541337"/>
              <a:gd name="connsiteX115" fmla="*/ 430891 w 579438"/>
              <a:gd name="connsiteY115" fmla="*/ 355156 h 541337"/>
              <a:gd name="connsiteX116" fmla="*/ 440086 w 579438"/>
              <a:gd name="connsiteY116" fmla="*/ 364370 h 541337"/>
              <a:gd name="connsiteX117" fmla="*/ 446744 w 579438"/>
              <a:gd name="connsiteY117" fmla="*/ 357698 h 541337"/>
              <a:gd name="connsiteX118" fmla="*/ 569133 w 579438"/>
              <a:gd name="connsiteY118" fmla="*/ 480495 h 541337"/>
              <a:gd name="connsiteX119" fmla="*/ 572780 w 579438"/>
              <a:gd name="connsiteY119" fmla="*/ 484943 h 541337"/>
              <a:gd name="connsiteX120" fmla="*/ 575792 w 579438"/>
              <a:gd name="connsiteY120" fmla="*/ 489709 h 541337"/>
              <a:gd name="connsiteX121" fmla="*/ 577694 w 579438"/>
              <a:gd name="connsiteY121" fmla="*/ 494951 h 541337"/>
              <a:gd name="connsiteX122" fmla="*/ 578963 w 579438"/>
              <a:gd name="connsiteY122" fmla="*/ 500193 h 541337"/>
              <a:gd name="connsiteX123" fmla="*/ 579438 w 579438"/>
              <a:gd name="connsiteY123" fmla="*/ 505753 h 541337"/>
              <a:gd name="connsiteX124" fmla="*/ 579121 w 579438"/>
              <a:gd name="connsiteY124" fmla="*/ 511154 h 541337"/>
              <a:gd name="connsiteX125" fmla="*/ 577853 w 579438"/>
              <a:gd name="connsiteY125" fmla="*/ 516397 h 541337"/>
              <a:gd name="connsiteX126" fmla="*/ 575792 w 579438"/>
              <a:gd name="connsiteY126" fmla="*/ 521639 h 541337"/>
              <a:gd name="connsiteX127" fmla="*/ 572938 w 579438"/>
              <a:gd name="connsiteY127" fmla="*/ 526564 h 541337"/>
              <a:gd name="connsiteX128" fmla="*/ 569292 w 579438"/>
              <a:gd name="connsiteY128" fmla="*/ 531012 h 541337"/>
              <a:gd name="connsiteX129" fmla="*/ 564853 w 579438"/>
              <a:gd name="connsiteY129" fmla="*/ 534665 h 541337"/>
              <a:gd name="connsiteX130" fmla="*/ 559938 w 579438"/>
              <a:gd name="connsiteY130" fmla="*/ 537684 h 541337"/>
              <a:gd name="connsiteX131" fmla="*/ 554865 w 579438"/>
              <a:gd name="connsiteY131" fmla="*/ 539590 h 541337"/>
              <a:gd name="connsiteX132" fmla="*/ 549634 w 579438"/>
              <a:gd name="connsiteY132" fmla="*/ 540861 h 541337"/>
              <a:gd name="connsiteX133" fmla="*/ 544085 w 579438"/>
              <a:gd name="connsiteY133" fmla="*/ 541337 h 541337"/>
              <a:gd name="connsiteX134" fmla="*/ 538695 w 579438"/>
              <a:gd name="connsiteY134" fmla="*/ 540861 h 541337"/>
              <a:gd name="connsiteX135" fmla="*/ 533463 w 579438"/>
              <a:gd name="connsiteY135" fmla="*/ 539590 h 541337"/>
              <a:gd name="connsiteX136" fmla="*/ 528231 w 579438"/>
              <a:gd name="connsiteY136" fmla="*/ 537684 h 541337"/>
              <a:gd name="connsiteX137" fmla="*/ 523317 w 579438"/>
              <a:gd name="connsiteY137" fmla="*/ 534665 h 541337"/>
              <a:gd name="connsiteX138" fmla="*/ 519195 w 579438"/>
              <a:gd name="connsiteY138" fmla="*/ 531012 h 541337"/>
              <a:gd name="connsiteX139" fmla="*/ 396806 w 579438"/>
              <a:gd name="connsiteY139" fmla="*/ 408056 h 541337"/>
              <a:gd name="connsiteX140" fmla="*/ 403464 w 579438"/>
              <a:gd name="connsiteY140" fmla="*/ 401384 h 541337"/>
              <a:gd name="connsiteX141" fmla="*/ 394110 w 579438"/>
              <a:gd name="connsiteY141" fmla="*/ 392329 h 541337"/>
              <a:gd name="connsiteX142" fmla="*/ 384123 w 579438"/>
              <a:gd name="connsiteY142" fmla="*/ 399319 h 541337"/>
              <a:gd name="connsiteX143" fmla="*/ 373501 w 579438"/>
              <a:gd name="connsiteY143" fmla="*/ 405673 h 541337"/>
              <a:gd name="connsiteX144" fmla="*/ 362562 w 579438"/>
              <a:gd name="connsiteY144" fmla="*/ 411074 h 541337"/>
              <a:gd name="connsiteX145" fmla="*/ 351147 w 579438"/>
              <a:gd name="connsiteY145" fmla="*/ 415840 h 541337"/>
              <a:gd name="connsiteX146" fmla="*/ 339099 w 579438"/>
              <a:gd name="connsiteY146" fmla="*/ 419970 h 541337"/>
              <a:gd name="connsiteX147" fmla="*/ 327050 w 579438"/>
              <a:gd name="connsiteY147" fmla="*/ 423147 h 541337"/>
              <a:gd name="connsiteX148" fmla="*/ 314367 w 579438"/>
              <a:gd name="connsiteY148" fmla="*/ 425371 h 541337"/>
              <a:gd name="connsiteX149" fmla="*/ 301526 w 579438"/>
              <a:gd name="connsiteY149" fmla="*/ 426801 h 541337"/>
              <a:gd name="connsiteX150" fmla="*/ 288526 w 579438"/>
              <a:gd name="connsiteY150" fmla="*/ 427437 h 541337"/>
              <a:gd name="connsiteX151" fmla="*/ 274575 w 579438"/>
              <a:gd name="connsiteY151" fmla="*/ 426801 h 541337"/>
              <a:gd name="connsiteX152" fmla="*/ 261099 w 579438"/>
              <a:gd name="connsiteY152" fmla="*/ 425213 h 541337"/>
              <a:gd name="connsiteX153" fmla="*/ 247624 w 579438"/>
              <a:gd name="connsiteY153" fmla="*/ 422671 h 541337"/>
              <a:gd name="connsiteX154" fmla="*/ 234783 w 579438"/>
              <a:gd name="connsiteY154" fmla="*/ 419017 h 541337"/>
              <a:gd name="connsiteX155" fmla="*/ 222417 w 579438"/>
              <a:gd name="connsiteY155" fmla="*/ 414728 h 541337"/>
              <a:gd name="connsiteX156" fmla="*/ 210368 w 579438"/>
              <a:gd name="connsiteY156" fmla="*/ 409168 h 541337"/>
              <a:gd name="connsiteX157" fmla="*/ 198954 w 579438"/>
              <a:gd name="connsiteY157" fmla="*/ 402972 h 541337"/>
              <a:gd name="connsiteX158" fmla="*/ 187856 w 579438"/>
              <a:gd name="connsiteY158" fmla="*/ 396142 h 541337"/>
              <a:gd name="connsiteX159" fmla="*/ 177551 w 579438"/>
              <a:gd name="connsiteY159" fmla="*/ 388199 h 541337"/>
              <a:gd name="connsiteX160" fmla="*/ 167722 w 579438"/>
              <a:gd name="connsiteY160" fmla="*/ 379779 h 541337"/>
              <a:gd name="connsiteX161" fmla="*/ 158527 w 579438"/>
              <a:gd name="connsiteY161" fmla="*/ 370566 h 541337"/>
              <a:gd name="connsiteX162" fmla="*/ 150125 w 579438"/>
              <a:gd name="connsiteY162" fmla="*/ 360716 h 541337"/>
              <a:gd name="connsiteX163" fmla="*/ 142198 w 579438"/>
              <a:gd name="connsiteY163" fmla="*/ 350232 h 541337"/>
              <a:gd name="connsiteX164" fmla="*/ 135381 w 579438"/>
              <a:gd name="connsiteY164" fmla="*/ 339112 h 541337"/>
              <a:gd name="connsiteX165" fmla="*/ 129198 w 579438"/>
              <a:gd name="connsiteY165" fmla="*/ 327674 h 541337"/>
              <a:gd name="connsiteX166" fmla="*/ 123649 w 579438"/>
              <a:gd name="connsiteY166" fmla="*/ 315601 h 541337"/>
              <a:gd name="connsiteX167" fmla="*/ 119369 w 579438"/>
              <a:gd name="connsiteY167" fmla="*/ 303210 h 541337"/>
              <a:gd name="connsiteX168" fmla="*/ 115881 w 579438"/>
              <a:gd name="connsiteY168" fmla="*/ 290343 h 541337"/>
              <a:gd name="connsiteX169" fmla="*/ 113186 w 579438"/>
              <a:gd name="connsiteY169" fmla="*/ 276840 h 541337"/>
              <a:gd name="connsiteX170" fmla="*/ 111601 w 579438"/>
              <a:gd name="connsiteY170" fmla="*/ 263337 h 541337"/>
              <a:gd name="connsiteX171" fmla="*/ 111125 w 579438"/>
              <a:gd name="connsiteY171" fmla="*/ 249357 h 541337"/>
              <a:gd name="connsiteX172" fmla="*/ 111601 w 579438"/>
              <a:gd name="connsiteY172" fmla="*/ 235537 h 541337"/>
              <a:gd name="connsiteX173" fmla="*/ 113186 w 579438"/>
              <a:gd name="connsiteY173" fmla="*/ 221875 h 541337"/>
              <a:gd name="connsiteX174" fmla="*/ 115881 w 579438"/>
              <a:gd name="connsiteY174" fmla="*/ 208531 h 541337"/>
              <a:gd name="connsiteX175" fmla="*/ 119369 w 579438"/>
              <a:gd name="connsiteY175" fmla="*/ 195664 h 541337"/>
              <a:gd name="connsiteX176" fmla="*/ 123649 w 579438"/>
              <a:gd name="connsiteY176" fmla="*/ 183114 h 541337"/>
              <a:gd name="connsiteX177" fmla="*/ 129198 w 579438"/>
              <a:gd name="connsiteY177" fmla="*/ 171200 h 541337"/>
              <a:gd name="connsiteX178" fmla="*/ 135381 w 579438"/>
              <a:gd name="connsiteY178" fmla="*/ 159444 h 541337"/>
              <a:gd name="connsiteX179" fmla="*/ 142198 w 579438"/>
              <a:gd name="connsiteY179" fmla="*/ 148642 h 541337"/>
              <a:gd name="connsiteX180" fmla="*/ 150125 w 579438"/>
              <a:gd name="connsiteY180" fmla="*/ 138157 h 541337"/>
              <a:gd name="connsiteX181" fmla="*/ 158527 w 579438"/>
              <a:gd name="connsiteY181" fmla="*/ 128308 h 541337"/>
              <a:gd name="connsiteX182" fmla="*/ 167722 w 579438"/>
              <a:gd name="connsiteY182" fmla="*/ 119094 h 541337"/>
              <a:gd name="connsiteX183" fmla="*/ 177551 w 579438"/>
              <a:gd name="connsiteY183" fmla="*/ 110516 h 541337"/>
              <a:gd name="connsiteX184" fmla="*/ 187856 w 579438"/>
              <a:gd name="connsiteY184" fmla="*/ 102732 h 541337"/>
              <a:gd name="connsiteX185" fmla="*/ 198954 w 579438"/>
              <a:gd name="connsiteY185" fmla="*/ 95584 h 541337"/>
              <a:gd name="connsiteX186" fmla="*/ 210368 w 579438"/>
              <a:gd name="connsiteY186" fmla="*/ 89388 h 541337"/>
              <a:gd name="connsiteX187" fmla="*/ 222417 w 579438"/>
              <a:gd name="connsiteY187" fmla="*/ 84146 h 541337"/>
              <a:gd name="connsiteX188" fmla="*/ 234783 w 579438"/>
              <a:gd name="connsiteY188" fmla="*/ 79698 h 541337"/>
              <a:gd name="connsiteX189" fmla="*/ 247624 w 579438"/>
              <a:gd name="connsiteY189" fmla="*/ 76044 h 541337"/>
              <a:gd name="connsiteX190" fmla="*/ 261099 w 579438"/>
              <a:gd name="connsiteY190" fmla="*/ 73661 h 541337"/>
              <a:gd name="connsiteX191" fmla="*/ 274575 w 579438"/>
              <a:gd name="connsiteY191" fmla="*/ 72073 h 541337"/>
              <a:gd name="connsiteX192" fmla="*/ 561981 w 579438"/>
              <a:gd name="connsiteY192" fmla="*/ 0 h 541337"/>
              <a:gd name="connsiteX193" fmla="*/ 563410 w 579438"/>
              <a:gd name="connsiteY193" fmla="*/ 0 h 541337"/>
              <a:gd name="connsiteX194" fmla="*/ 567059 w 579438"/>
              <a:gd name="connsiteY194" fmla="*/ 158 h 541337"/>
              <a:gd name="connsiteX195" fmla="*/ 570074 w 579438"/>
              <a:gd name="connsiteY195" fmla="*/ 1108 h 541337"/>
              <a:gd name="connsiteX196" fmla="*/ 572613 w 579438"/>
              <a:gd name="connsiteY196" fmla="*/ 2375 h 541337"/>
              <a:gd name="connsiteX197" fmla="*/ 574359 w 579438"/>
              <a:gd name="connsiteY197" fmla="*/ 4434 h 541337"/>
              <a:gd name="connsiteX198" fmla="*/ 575628 w 579438"/>
              <a:gd name="connsiteY198" fmla="*/ 6968 h 541337"/>
              <a:gd name="connsiteX199" fmla="*/ 576263 w 579438"/>
              <a:gd name="connsiteY199" fmla="*/ 10135 h 541337"/>
              <a:gd name="connsiteX200" fmla="*/ 576263 w 579438"/>
              <a:gd name="connsiteY200" fmla="*/ 14094 h 541337"/>
              <a:gd name="connsiteX201" fmla="*/ 571820 w 579438"/>
              <a:gd name="connsiteY201" fmla="*/ 109587 h 541337"/>
              <a:gd name="connsiteX202" fmla="*/ 571661 w 579438"/>
              <a:gd name="connsiteY202" fmla="*/ 112437 h 541337"/>
              <a:gd name="connsiteX203" fmla="*/ 571185 w 579438"/>
              <a:gd name="connsiteY203" fmla="*/ 114971 h 541337"/>
              <a:gd name="connsiteX204" fmla="*/ 570233 w 579438"/>
              <a:gd name="connsiteY204" fmla="*/ 117663 h 541337"/>
              <a:gd name="connsiteX205" fmla="*/ 568964 w 579438"/>
              <a:gd name="connsiteY205" fmla="*/ 119880 h 541337"/>
              <a:gd name="connsiteX206" fmla="*/ 567059 w 579438"/>
              <a:gd name="connsiteY206" fmla="*/ 121939 h 541337"/>
              <a:gd name="connsiteX207" fmla="*/ 564520 w 579438"/>
              <a:gd name="connsiteY207" fmla="*/ 123681 h 541337"/>
              <a:gd name="connsiteX208" fmla="*/ 561823 w 579438"/>
              <a:gd name="connsiteY208" fmla="*/ 124948 h 541337"/>
              <a:gd name="connsiteX209" fmla="*/ 559601 w 579438"/>
              <a:gd name="connsiteY209" fmla="*/ 125106 h 541337"/>
              <a:gd name="connsiteX210" fmla="*/ 557380 w 579438"/>
              <a:gd name="connsiteY210" fmla="*/ 124631 h 541337"/>
              <a:gd name="connsiteX211" fmla="*/ 555475 w 579438"/>
              <a:gd name="connsiteY211" fmla="*/ 123839 h 541337"/>
              <a:gd name="connsiteX212" fmla="*/ 553571 w 579438"/>
              <a:gd name="connsiteY212" fmla="*/ 122572 h 541337"/>
              <a:gd name="connsiteX213" fmla="*/ 551984 w 579438"/>
              <a:gd name="connsiteY213" fmla="*/ 120989 h 541337"/>
              <a:gd name="connsiteX214" fmla="*/ 550239 w 579438"/>
              <a:gd name="connsiteY214" fmla="*/ 119405 h 541337"/>
              <a:gd name="connsiteX215" fmla="*/ 520723 w 579438"/>
              <a:gd name="connsiteY215" fmla="*/ 90108 h 541337"/>
              <a:gd name="connsiteX216" fmla="*/ 509774 w 579438"/>
              <a:gd name="connsiteY216" fmla="*/ 101193 h 541337"/>
              <a:gd name="connsiteX217" fmla="*/ 419324 w 579438"/>
              <a:gd name="connsiteY217" fmla="*/ 191301 h 541337"/>
              <a:gd name="connsiteX218" fmla="*/ 391713 w 579438"/>
              <a:gd name="connsiteY218" fmla="*/ 219173 h 541337"/>
              <a:gd name="connsiteX219" fmla="*/ 298564 w 579438"/>
              <a:gd name="connsiteY219" fmla="*/ 312131 h 541337"/>
              <a:gd name="connsiteX220" fmla="*/ 293169 w 579438"/>
              <a:gd name="connsiteY220" fmla="*/ 317516 h 541337"/>
              <a:gd name="connsiteX221" fmla="*/ 290313 w 579438"/>
              <a:gd name="connsiteY221" fmla="*/ 319733 h 541337"/>
              <a:gd name="connsiteX222" fmla="*/ 287298 w 579438"/>
              <a:gd name="connsiteY222" fmla="*/ 321633 h 541337"/>
              <a:gd name="connsiteX223" fmla="*/ 284124 w 579438"/>
              <a:gd name="connsiteY223" fmla="*/ 322900 h 541337"/>
              <a:gd name="connsiteX224" fmla="*/ 280633 w 579438"/>
              <a:gd name="connsiteY224" fmla="*/ 323692 h 541337"/>
              <a:gd name="connsiteX225" fmla="*/ 279681 w 579438"/>
              <a:gd name="connsiteY225" fmla="*/ 323692 h 541337"/>
              <a:gd name="connsiteX226" fmla="*/ 278888 w 579438"/>
              <a:gd name="connsiteY226" fmla="*/ 323850 h 541337"/>
              <a:gd name="connsiteX227" fmla="*/ 277935 w 579438"/>
              <a:gd name="connsiteY227" fmla="*/ 323850 h 541337"/>
              <a:gd name="connsiteX228" fmla="*/ 273810 w 579438"/>
              <a:gd name="connsiteY228" fmla="*/ 323534 h 541337"/>
              <a:gd name="connsiteX229" fmla="*/ 269843 w 579438"/>
              <a:gd name="connsiteY229" fmla="*/ 322267 h 541337"/>
              <a:gd name="connsiteX230" fmla="*/ 266034 w 579438"/>
              <a:gd name="connsiteY230" fmla="*/ 320366 h 541337"/>
              <a:gd name="connsiteX231" fmla="*/ 262702 w 579438"/>
              <a:gd name="connsiteY231" fmla="*/ 317516 h 541337"/>
              <a:gd name="connsiteX232" fmla="*/ 257306 w 579438"/>
              <a:gd name="connsiteY232" fmla="*/ 312131 h 541337"/>
              <a:gd name="connsiteX233" fmla="*/ 237471 w 579438"/>
              <a:gd name="connsiteY233" fmla="*/ 292336 h 541337"/>
              <a:gd name="connsiteX234" fmla="*/ 190500 w 579438"/>
              <a:gd name="connsiteY234" fmla="*/ 245303 h 541337"/>
              <a:gd name="connsiteX235" fmla="*/ 191452 w 579438"/>
              <a:gd name="connsiteY235" fmla="*/ 235643 h 541337"/>
              <a:gd name="connsiteX236" fmla="*/ 193198 w 579438"/>
              <a:gd name="connsiteY236" fmla="*/ 226141 h 541337"/>
              <a:gd name="connsiteX237" fmla="*/ 195737 w 579438"/>
              <a:gd name="connsiteY237" fmla="*/ 217114 h 541337"/>
              <a:gd name="connsiteX238" fmla="*/ 199228 w 579438"/>
              <a:gd name="connsiteY238" fmla="*/ 208246 h 541337"/>
              <a:gd name="connsiteX239" fmla="*/ 203671 w 579438"/>
              <a:gd name="connsiteY239" fmla="*/ 200011 h 541337"/>
              <a:gd name="connsiteX240" fmla="*/ 208749 w 579438"/>
              <a:gd name="connsiteY240" fmla="*/ 192093 h 541337"/>
              <a:gd name="connsiteX241" fmla="*/ 277935 w 579438"/>
              <a:gd name="connsiteY241" fmla="*/ 261139 h 541337"/>
              <a:gd name="connsiteX242" fmla="*/ 280633 w 579438"/>
              <a:gd name="connsiteY242" fmla="*/ 258447 h 541337"/>
              <a:gd name="connsiteX243" fmla="*/ 485019 w 579438"/>
              <a:gd name="connsiteY243" fmla="*/ 54318 h 541337"/>
              <a:gd name="connsiteX244" fmla="*/ 469786 w 579438"/>
              <a:gd name="connsiteY244" fmla="*/ 39273 h 541337"/>
              <a:gd name="connsiteX245" fmla="*/ 455028 w 579438"/>
              <a:gd name="connsiteY245" fmla="*/ 24071 h 541337"/>
              <a:gd name="connsiteX246" fmla="*/ 453441 w 579438"/>
              <a:gd name="connsiteY246" fmla="*/ 22645 h 541337"/>
              <a:gd name="connsiteX247" fmla="*/ 452171 w 579438"/>
              <a:gd name="connsiteY247" fmla="*/ 21062 h 541337"/>
              <a:gd name="connsiteX248" fmla="*/ 451219 w 579438"/>
              <a:gd name="connsiteY248" fmla="*/ 19478 h 541337"/>
              <a:gd name="connsiteX249" fmla="*/ 450426 w 579438"/>
              <a:gd name="connsiteY249" fmla="*/ 17736 h 541337"/>
              <a:gd name="connsiteX250" fmla="*/ 450109 w 579438"/>
              <a:gd name="connsiteY250" fmla="*/ 15836 h 541337"/>
              <a:gd name="connsiteX251" fmla="*/ 450267 w 579438"/>
              <a:gd name="connsiteY251" fmla="*/ 13461 h 541337"/>
              <a:gd name="connsiteX252" fmla="*/ 451219 w 579438"/>
              <a:gd name="connsiteY252" fmla="*/ 11243 h 541337"/>
              <a:gd name="connsiteX253" fmla="*/ 452806 w 579438"/>
              <a:gd name="connsiteY253" fmla="*/ 8551 h 541337"/>
              <a:gd name="connsiteX254" fmla="*/ 454552 w 579438"/>
              <a:gd name="connsiteY254" fmla="*/ 6809 h 541337"/>
              <a:gd name="connsiteX255" fmla="*/ 456615 w 579438"/>
              <a:gd name="connsiteY255" fmla="*/ 5542 h 541337"/>
              <a:gd name="connsiteX256" fmla="*/ 459154 w 579438"/>
              <a:gd name="connsiteY256" fmla="*/ 5067 h 541337"/>
              <a:gd name="connsiteX257" fmla="*/ 461534 w 579438"/>
              <a:gd name="connsiteY257" fmla="*/ 4751 h 541337"/>
              <a:gd name="connsiteX258" fmla="*/ 464073 w 579438"/>
              <a:gd name="connsiteY258" fmla="*/ 4592 h 541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579438" h="541337">
                <a:moveTo>
                  <a:pt x="104775" y="158750"/>
                </a:moveTo>
                <a:lnTo>
                  <a:pt x="99193" y="170591"/>
                </a:lnTo>
                <a:lnTo>
                  <a:pt x="94569" y="183072"/>
                </a:lnTo>
                <a:lnTo>
                  <a:pt x="90741" y="195872"/>
                </a:lnTo>
                <a:lnTo>
                  <a:pt x="87552" y="208833"/>
                </a:lnTo>
                <a:lnTo>
                  <a:pt x="85478" y="222434"/>
                </a:lnTo>
                <a:lnTo>
                  <a:pt x="84043" y="235875"/>
                </a:lnTo>
                <a:lnTo>
                  <a:pt x="83724" y="249955"/>
                </a:lnTo>
                <a:lnTo>
                  <a:pt x="83724" y="252196"/>
                </a:lnTo>
                <a:lnTo>
                  <a:pt x="42420" y="293638"/>
                </a:lnTo>
                <a:lnTo>
                  <a:pt x="39071" y="296518"/>
                </a:lnTo>
                <a:lnTo>
                  <a:pt x="35244" y="298438"/>
                </a:lnTo>
                <a:lnTo>
                  <a:pt x="31257" y="299718"/>
                </a:lnTo>
                <a:lnTo>
                  <a:pt x="27111" y="300038"/>
                </a:lnTo>
                <a:lnTo>
                  <a:pt x="22964" y="299718"/>
                </a:lnTo>
                <a:lnTo>
                  <a:pt x="18977" y="298438"/>
                </a:lnTo>
                <a:lnTo>
                  <a:pt x="15150" y="296518"/>
                </a:lnTo>
                <a:lnTo>
                  <a:pt x="11642" y="293638"/>
                </a:lnTo>
                <a:lnTo>
                  <a:pt x="6379" y="288358"/>
                </a:lnTo>
                <a:lnTo>
                  <a:pt x="3508" y="284837"/>
                </a:lnTo>
                <a:lnTo>
                  <a:pt x="1595" y="280997"/>
                </a:lnTo>
                <a:lnTo>
                  <a:pt x="319" y="276997"/>
                </a:lnTo>
                <a:lnTo>
                  <a:pt x="0" y="272837"/>
                </a:lnTo>
                <a:lnTo>
                  <a:pt x="319" y="268836"/>
                </a:lnTo>
                <a:lnTo>
                  <a:pt x="1595" y="264676"/>
                </a:lnTo>
                <a:lnTo>
                  <a:pt x="3508" y="260996"/>
                </a:lnTo>
                <a:lnTo>
                  <a:pt x="6379" y="257316"/>
                </a:lnTo>
                <a:close/>
                <a:moveTo>
                  <a:pt x="288526" y="71437"/>
                </a:moveTo>
                <a:lnTo>
                  <a:pt x="301526" y="71755"/>
                </a:lnTo>
                <a:lnTo>
                  <a:pt x="314367" y="73185"/>
                </a:lnTo>
                <a:lnTo>
                  <a:pt x="326733" y="75568"/>
                </a:lnTo>
                <a:lnTo>
                  <a:pt x="338940" y="78745"/>
                </a:lnTo>
                <a:lnTo>
                  <a:pt x="350672" y="82716"/>
                </a:lnTo>
                <a:lnTo>
                  <a:pt x="362086" y="87482"/>
                </a:lnTo>
                <a:lnTo>
                  <a:pt x="373184" y="93201"/>
                </a:lnTo>
                <a:lnTo>
                  <a:pt x="383806" y="99396"/>
                </a:lnTo>
                <a:lnTo>
                  <a:pt x="393793" y="106227"/>
                </a:lnTo>
                <a:lnTo>
                  <a:pt x="355745" y="144353"/>
                </a:lnTo>
                <a:lnTo>
                  <a:pt x="347343" y="139428"/>
                </a:lnTo>
                <a:lnTo>
                  <a:pt x="338465" y="134980"/>
                </a:lnTo>
                <a:lnTo>
                  <a:pt x="329111" y="131326"/>
                </a:lnTo>
                <a:lnTo>
                  <a:pt x="319282" y="128308"/>
                </a:lnTo>
                <a:lnTo>
                  <a:pt x="309294" y="126243"/>
                </a:lnTo>
                <a:lnTo>
                  <a:pt x="298989" y="124972"/>
                </a:lnTo>
                <a:lnTo>
                  <a:pt x="288526" y="124337"/>
                </a:lnTo>
                <a:lnTo>
                  <a:pt x="277111" y="124972"/>
                </a:lnTo>
                <a:lnTo>
                  <a:pt x="266014" y="126561"/>
                </a:lnTo>
                <a:lnTo>
                  <a:pt x="255392" y="128944"/>
                </a:lnTo>
                <a:lnTo>
                  <a:pt x="245087" y="132280"/>
                </a:lnTo>
                <a:lnTo>
                  <a:pt x="235100" y="136410"/>
                </a:lnTo>
                <a:lnTo>
                  <a:pt x="225587" y="141493"/>
                </a:lnTo>
                <a:lnTo>
                  <a:pt x="216551" y="147371"/>
                </a:lnTo>
                <a:lnTo>
                  <a:pt x="208307" y="153884"/>
                </a:lnTo>
                <a:lnTo>
                  <a:pt x="200380" y="161033"/>
                </a:lnTo>
                <a:lnTo>
                  <a:pt x="193246" y="168817"/>
                </a:lnTo>
                <a:lnTo>
                  <a:pt x="186746" y="177395"/>
                </a:lnTo>
                <a:lnTo>
                  <a:pt x="180881" y="186291"/>
                </a:lnTo>
                <a:lnTo>
                  <a:pt x="175966" y="195823"/>
                </a:lnTo>
                <a:lnTo>
                  <a:pt x="171686" y="205672"/>
                </a:lnTo>
                <a:lnTo>
                  <a:pt x="168356" y="216156"/>
                </a:lnTo>
                <a:lnTo>
                  <a:pt x="165978" y="226959"/>
                </a:lnTo>
                <a:lnTo>
                  <a:pt x="164393" y="238079"/>
                </a:lnTo>
                <a:lnTo>
                  <a:pt x="163917" y="249357"/>
                </a:lnTo>
                <a:lnTo>
                  <a:pt x="164393" y="260795"/>
                </a:lnTo>
                <a:lnTo>
                  <a:pt x="165978" y="271915"/>
                </a:lnTo>
                <a:lnTo>
                  <a:pt x="168356" y="282559"/>
                </a:lnTo>
                <a:lnTo>
                  <a:pt x="171686" y="292884"/>
                </a:lnTo>
                <a:lnTo>
                  <a:pt x="175966" y="302892"/>
                </a:lnTo>
                <a:lnTo>
                  <a:pt x="180881" y="312424"/>
                </a:lnTo>
                <a:lnTo>
                  <a:pt x="186746" y="321479"/>
                </a:lnTo>
                <a:lnTo>
                  <a:pt x="193246" y="329739"/>
                </a:lnTo>
                <a:lnTo>
                  <a:pt x="200380" y="337682"/>
                </a:lnTo>
                <a:lnTo>
                  <a:pt x="208149" y="344990"/>
                </a:lnTo>
                <a:lnTo>
                  <a:pt x="216551" y="351503"/>
                </a:lnTo>
                <a:lnTo>
                  <a:pt x="225587" y="357380"/>
                </a:lnTo>
                <a:lnTo>
                  <a:pt x="235100" y="362305"/>
                </a:lnTo>
                <a:lnTo>
                  <a:pt x="244929" y="366435"/>
                </a:lnTo>
                <a:lnTo>
                  <a:pt x="255234" y="369771"/>
                </a:lnTo>
                <a:lnTo>
                  <a:pt x="266014" y="372313"/>
                </a:lnTo>
                <a:lnTo>
                  <a:pt x="277111" y="373902"/>
                </a:lnTo>
                <a:lnTo>
                  <a:pt x="288526" y="374219"/>
                </a:lnTo>
                <a:lnTo>
                  <a:pt x="299782" y="373902"/>
                </a:lnTo>
                <a:lnTo>
                  <a:pt x="310879" y="372313"/>
                </a:lnTo>
                <a:lnTo>
                  <a:pt x="321501" y="369771"/>
                </a:lnTo>
                <a:lnTo>
                  <a:pt x="331965" y="366435"/>
                </a:lnTo>
                <a:lnTo>
                  <a:pt x="341794" y="362305"/>
                </a:lnTo>
                <a:lnTo>
                  <a:pt x="351306" y="357380"/>
                </a:lnTo>
                <a:lnTo>
                  <a:pt x="360184" y="351503"/>
                </a:lnTo>
                <a:lnTo>
                  <a:pt x="368586" y="344990"/>
                </a:lnTo>
                <a:lnTo>
                  <a:pt x="376354" y="337682"/>
                </a:lnTo>
                <a:lnTo>
                  <a:pt x="383647" y="329898"/>
                </a:lnTo>
                <a:lnTo>
                  <a:pt x="390147" y="321479"/>
                </a:lnTo>
                <a:lnTo>
                  <a:pt x="395854" y="312424"/>
                </a:lnTo>
                <a:lnTo>
                  <a:pt x="400769" y="302892"/>
                </a:lnTo>
                <a:lnTo>
                  <a:pt x="405049" y="293043"/>
                </a:lnTo>
                <a:lnTo>
                  <a:pt x="408379" y="282717"/>
                </a:lnTo>
                <a:lnTo>
                  <a:pt x="410915" y="271915"/>
                </a:lnTo>
                <a:lnTo>
                  <a:pt x="412501" y="260795"/>
                </a:lnTo>
                <a:lnTo>
                  <a:pt x="412976" y="249357"/>
                </a:lnTo>
                <a:lnTo>
                  <a:pt x="412818" y="243321"/>
                </a:lnTo>
                <a:lnTo>
                  <a:pt x="412183" y="237443"/>
                </a:lnTo>
                <a:lnTo>
                  <a:pt x="456573" y="192963"/>
                </a:lnTo>
                <a:lnTo>
                  <a:pt x="459744" y="203765"/>
                </a:lnTo>
                <a:lnTo>
                  <a:pt x="462439" y="214727"/>
                </a:lnTo>
                <a:lnTo>
                  <a:pt x="464183" y="226164"/>
                </a:lnTo>
                <a:lnTo>
                  <a:pt x="465134" y="237761"/>
                </a:lnTo>
                <a:lnTo>
                  <a:pt x="465768" y="249357"/>
                </a:lnTo>
                <a:lnTo>
                  <a:pt x="465134" y="262543"/>
                </a:lnTo>
                <a:lnTo>
                  <a:pt x="463707" y="275251"/>
                </a:lnTo>
                <a:lnTo>
                  <a:pt x="461488" y="287801"/>
                </a:lnTo>
                <a:lnTo>
                  <a:pt x="458317" y="300192"/>
                </a:lnTo>
                <a:lnTo>
                  <a:pt x="454354" y="311947"/>
                </a:lnTo>
                <a:lnTo>
                  <a:pt x="449598" y="323385"/>
                </a:lnTo>
                <a:lnTo>
                  <a:pt x="444049" y="334505"/>
                </a:lnTo>
                <a:lnTo>
                  <a:pt x="437708" y="345148"/>
                </a:lnTo>
                <a:lnTo>
                  <a:pt x="430891" y="355156"/>
                </a:lnTo>
                <a:lnTo>
                  <a:pt x="440086" y="364370"/>
                </a:lnTo>
                <a:lnTo>
                  <a:pt x="446744" y="357698"/>
                </a:lnTo>
                <a:lnTo>
                  <a:pt x="569133" y="480495"/>
                </a:lnTo>
                <a:lnTo>
                  <a:pt x="572780" y="484943"/>
                </a:lnTo>
                <a:lnTo>
                  <a:pt x="575792" y="489709"/>
                </a:lnTo>
                <a:lnTo>
                  <a:pt x="577694" y="494951"/>
                </a:lnTo>
                <a:lnTo>
                  <a:pt x="578963" y="500193"/>
                </a:lnTo>
                <a:lnTo>
                  <a:pt x="579438" y="505753"/>
                </a:lnTo>
                <a:lnTo>
                  <a:pt x="579121" y="511154"/>
                </a:lnTo>
                <a:lnTo>
                  <a:pt x="577853" y="516397"/>
                </a:lnTo>
                <a:lnTo>
                  <a:pt x="575792" y="521639"/>
                </a:lnTo>
                <a:lnTo>
                  <a:pt x="572938" y="526564"/>
                </a:lnTo>
                <a:lnTo>
                  <a:pt x="569292" y="531012"/>
                </a:lnTo>
                <a:lnTo>
                  <a:pt x="564853" y="534665"/>
                </a:lnTo>
                <a:lnTo>
                  <a:pt x="559938" y="537684"/>
                </a:lnTo>
                <a:lnTo>
                  <a:pt x="554865" y="539590"/>
                </a:lnTo>
                <a:lnTo>
                  <a:pt x="549634" y="540861"/>
                </a:lnTo>
                <a:lnTo>
                  <a:pt x="544085" y="541337"/>
                </a:lnTo>
                <a:lnTo>
                  <a:pt x="538695" y="540861"/>
                </a:lnTo>
                <a:lnTo>
                  <a:pt x="533463" y="539590"/>
                </a:lnTo>
                <a:lnTo>
                  <a:pt x="528231" y="537684"/>
                </a:lnTo>
                <a:lnTo>
                  <a:pt x="523317" y="534665"/>
                </a:lnTo>
                <a:lnTo>
                  <a:pt x="519195" y="531012"/>
                </a:lnTo>
                <a:lnTo>
                  <a:pt x="396806" y="408056"/>
                </a:lnTo>
                <a:lnTo>
                  <a:pt x="403464" y="401384"/>
                </a:lnTo>
                <a:lnTo>
                  <a:pt x="394110" y="392329"/>
                </a:lnTo>
                <a:lnTo>
                  <a:pt x="384123" y="399319"/>
                </a:lnTo>
                <a:lnTo>
                  <a:pt x="373501" y="405673"/>
                </a:lnTo>
                <a:lnTo>
                  <a:pt x="362562" y="411074"/>
                </a:lnTo>
                <a:lnTo>
                  <a:pt x="351147" y="415840"/>
                </a:lnTo>
                <a:lnTo>
                  <a:pt x="339099" y="419970"/>
                </a:lnTo>
                <a:lnTo>
                  <a:pt x="327050" y="423147"/>
                </a:lnTo>
                <a:lnTo>
                  <a:pt x="314367" y="425371"/>
                </a:lnTo>
                <a:lnTo>
                  <a:pt x="301526" y="426801"/>
                </a:lnTo>
                <a:lnTo>
                  <a:pt x="288526" y="427437"/>
                </a:lnTo>
                <a:lnTo>
                  <a:pt x="274575" y="426801"/>
                </a:lnTo>
                <a:lnTo>
                  <a:pt x="261099" y="425213"/>
                </a:lnTo>
                <a:lnTo>
                  <a:pt x="247624" y="422671"/>
                </a:lnTo>
                <a:lnTo>
                  <a:pt x="234783" y="419017"/>
                </a:lnTo>
                <a:lnTo>
                  <a:pt x="222417" y="414728"/>
                </a:lnTo>
                <a:lnTo>
                  <a:pt x="210368" y="409168"/>
                </a:lnTo>
                <a:lnTo>
                  <a:pt x="198954" y="402972"/>
                </a:lnTo>
                <a:lnTo>
                  <a:pt x="187856" y="396142"/>
                </a:lnTo>
                <a:lnTo>
                  <a:pt x="177551" y="388199"/>
                </a:lnTo>
                <a:lnTo>
                  <a:pt x="167722" y="379779"/>
                </a:lnTo>
                <a:lnTo>
                  <a:pt x="158527" y="370566"/>
                </a:lnTo>
                <a:lnTo>
                  <a:pt x="150125" y="360716"/>
                </a:lnTo>
                <a:lnTo>
                  <a:pt x="142198" y="350232"/>
                </a:lnTo>
                <a:lnTo>
                  <a:pt x="135381" y="339112"/>
                </a:lnTo>
                <a:lnTo>
                  <a:pt x="129198" y="327674"/>
                </a:lnTo>
                <a:lnTo>
                  <a:pt x="123649" y="315601"/>
                </a:lnTo>
                <a:lnTo>
                  <a:pt x="119369" y="303210"/>
                </a:lnTo>
                <a:lnTo>
                  <a:pt x="115881" y="290343"/>
                </a:lnTo>
                <a:lnTo>
                  <a:pt x="113186" y="276840"/>
                </a:lnTo>
                <a:lnTo>
                  <a:pt x="111601" y="263337"/>
                </a:lnTo>
                <a:lnTo>
                  <a:pt x="111125" y="249357"/>
                </a:lnTo>
                <a:lnTo>
                  <a:pt x="111601" y="235537"/>
                </a:lnTo>
                <a:lnTo>
                  <a:pt x="113186" y="221875"/>
                </a:lnTo>
                <a:lnTo>
                  <a:pt x="115881" y="208531"/>
                </a:lnTo>
                <a:lnTo>
                  <a:pt x="119369" y="195664"/>
                </a:lnTo>
                <a:lnTo>
                  <a:pt x="123649" y="183114"/>
                </a:lnTo>
                <a:lnTo>
                  <a:pt x="129198" y="171200"/>
                </a:lnTo>
                <a:lnTo>
                  <a:pt x="135381" y="159444"/>
                </a:lnTo>
                <a:lnTo>
                  <a:pt x="142198" y="148642"/>
                </a:lnTo>
                <a:lnTo>
                  <a:pt x="150125" y="138157"/>
                </a:lnTo>
                <a:lnTo>
                  <a:pt x="158527" y="128308"/>
                </a:lnTo>
                <a:lnTo>
                  <a:pt x="167722" y="119094"/>
                </a:lnTo>
                <a:lnTo>
                  <a:pt x="177551" y="110516"/>
                </a:lnTo>
                <a:lnTo>
                  <a:pt x="187856" y="102732"/>
                </a:lnTo>
                <a:lnTo>
                  <a:pt x="198954" y="95584"/>
                </a:lnTo>
                <a:lnTo>
                  <a:pt x="210368" y="89388"/>
                </a:lnTo>
                <a:lnTo>
                  <a:pt x="222417" y="84146"/>
                </a:lnTo>
                <a:lnTo>
                  <a:pt x="234783" y="79698"/>
                </a:lnTo>
                <a:lnTo>
                  <a:pt x="247624" y="76044"/>
                </a:lnTo>
                <a:lnTo>
                  <a:pt x="261099" y="73661"/>
                </a:lnTo>
                <a:lnTo>
                  <a:pt x="274575" y="72073"/>
                </a:lnTo>
                <a:close/>
                <a:moveTo>
                  <a:pt x="561981" y="0"/>
                </a:moveTo>
                <a:lnTo>
                  <a:pt x="563410" y="0"/>
                </a:lnTo>
                <a:lnTo>
                  <a:pt x="567059" y="158"/>
                </a:lnTo>
                <a:lnTo>
                  <a:pt x="570074" y="1108"/>
                </a:lnTo>
                <a:lnTo>
                  <a:pt x="572613" y="2375"/>
                </a:lnTo>
                <a:lnTo>
                  <a:pt x="574359" y="4434"/>
                </a:lnTo>
                <a:lnTo>
                  <a:pt x="575628" y="6968"/>
                </a:lnTo>
                <a:lnTo>
                  <a:pt x="576263" y="10135"/>
                </a:lnTo>
                <a:lnTo>
                  <a:pt x="576263" y="14094"/>
                </a:lnTo>
                <a:lnTo>
                  <a:pt x="571820" y="109587"/>
                </a:lnTo>
                <a:lnTo>
                  <a:pt x="571661" y="112437"/>
                </a:lnTo>
                <a:lnTo>
                  <a:pt x="571185" y="114971"/>
                </a:lnTo>
                <a:lnTo>
                  <a:pt x="570233" y="117663"/>
                </a:lnTo>
                <a:lnTo>
                  <a:pt x="568964" y="119880"/>
                </a:lnTo>
                <a:lnTo>
                  <a:pt x="567059" y="121939"/>
                </a:lnTo>
                <a:lnTo>
                  <a:pt x="564520" y="123681"/>
                </a:lnTo>
                <a:lnTo>
                  <a:pt x="561823" y="124948"/>
                </a:lnTo>
                <a:lnTo>
                  <a:pt x="559601" y="125106"/>
                </a:lnTo>
                <a:lnTo>
                  <a:pt x="557380" y="124631"/>
                </a:lnTo>
                <a:lnTo>
                  <a:pt x="555475" y="123839"/>
                </a:lnTo>
                <a:lnTo>
                  <a:pt x="553571" y="122572"/>
                </a:lnTo>
                <a:lnTo>
                  <a:pt x="551984" y="120989"/>
                </a:lnTo>
                <a:lnTo>
                  <a:pt x="550239" y="119405"/>
                </a:lnTo>
                <a:lnTo>
                  <a:pt x="520723" y="90108"/>
                </a:lnTo>
                <a:lnTo>
                  <a:pt x="509774" y="101193"/>
                </a:lnTo>
                <a:lnTo>
                  <a:pt x="419324" y="191301"/>
                </a:lnTo>
                <a:lnTo>
                  <a:pt x="391713" y="219173"/>
                </a:lnTo>
                <a:lnTo>
                  <a:pt x="298564" y="312131"/>
                </a:lnTo>
                <a:lnTo>
                  <a:pt x="293169" y="317516"/>
                </a:lnTo>
                <a:lnTo>
                  <a:pt x="290313" y="319733"/>
                </a:lnTo>
                <a:lnTo>
                  <a:pt x="287298" y="321633"/>
                </a:lnTo>
                <a:lnTo>
                  <a:pt x="284124" y="322900"/>
                </a:lnTo>
                <a:lnTo>
                  <a:pt x="280633" y="323692"/>
                </a:lnTo>
                <a:lnTo>
                  <a:pt x="279681" y="323692"/>
                </a:lnTo>
                <a:lnTo>
                  <a:pt x="278888" y="323850"/>
                </a:lnTo>
                <a:lnTo>
                  <a:pt x="277935" y="323850"/>
                </a:lnTo>
                <a:lnTo>
                  <a:pt x="273810" y="323534"/>
                </a:lnTo>
                <a:lnTo>
                  <a:pt x="269843" y="322267"/>
                </a:lnTo>
                <a:lnTo>
                  <a:pt x="266034" y="320366"/>
                </a:lnTo>
                <a:lnTo>
                  <a:pt x="262702" y="317516"/>
                </a:lnTo>
                <a:lnTo>
                  <a:pt x="257306" y="312131"/>
                </a:lnTo>
                <a:lnTo>
                  <a:pt x="237471" y="292336"/>
                </a:lnTo>
                <a:lnTo>
                  <a:pt x="190500" y="245303"/>
                </a:lnTo>
                <a:lnTo>
                  <a:pt x="191452" y="235643"/>
                </a:lnTo>
                <a:lnTo>
                  <a:pt x="193198" y="226141"/>
                </a:lnTo>
                <a:lnTo>
                  <a:pt x="195737" y="217114"/>
                </a:lnTo>
                <a:lnTo>
                  <a:pt x="199228" y="208246"/>
                </a:lnTo>
                <a:lnTo>
                  <a:pt x="203671" y="200011"/>
                </a:lnTo>
                <a:lnTo>
                  <a:pt x="208749" y="192093"/>
                </a:lnTo>
                <a:lnTo>
                  <a:pt x="277935" y="261139"/>
                </a:lnTo>
                <a:lnTo>
                  <a:pt x="280633" y="258447"/>
                </a:lnTo>
                <a:lnTo>
                  <a:pt x="485019" y="54318"/>
                </a:lnTo>
                <a:lnTo>
                  <a:pt x="469786" y="39273"/>
                </a:lnTo>
                <a:lnTo>
                  <a:pt x="455028" y="24071"/>
                </a:lnTo>
                <a:lnTo>
                  <a:pt x="453441" y="22645"/>
                </a:lnTo>
                <a:lnTo>
                  <a:pt x="452171" y="21062"/>
                </a:lnTo>
                <a:lnTo>
                  <a:pt x="451219" y="19478"/>
                </a:lnTo>
                <a:lnTo>
                  <a:pt x="450426" y="17736"/>
                </a:lnTo>
                <a:lnTo>
                  <a:pt x="450109" y="15836"/>
                </a:lnTo>
                <a:lnTo>
                  <a:pt x="450267" y="13461"/>
                </a:lnTo>
                <a:lnTo>
                  <a:pt x="451219" y="11243"/>
                </a:lnTo>
                <a:lnTo>
                  <a:pt x="452806" y="8551"/>
                </a:lnTo>
                <a:lnTo>
                  <a:pt x="454552" y="6809"/>
                </a:lnTo>
                <a:lnTo>
                  <a:pt x="456615" y="5542"/>
                </a:lnTo>
                <a:lnTo>
                  <a:pt x="459154" y="5067"/>
                </a:lnTo>
                <a:lnTo>
                  <a:pt x="461534" y="4751"/>
                </a:lnTo>
                <a:lnTo>
                  <a:pt x="464073" y="4592"/>
                </a:lnTo>
                <a:close/>
              </a:path>
            </a:pathLst>
          </a:custGeom>
          <a:solidFill>
            <a:schemeClr val="accent3"/>
          </a:solidFill>
          <a:ln w="0">
            <a:noFill/>
            <a:prstDash val="solid"/>
            <a:round/>
          </a:ln>
        </p:spPr>
        <p:txBody>
          <a:bodyPr vert="horz" wrap="square" lIns="91440" tIns="45720" rIns="91440" bIns="45720" numCol="1" anchor="t" anchorCtr="0" compatLnSpc="1">
            <a:noAutofit/>
          </a:bodyPr>
          <a:lstStyle/>
          <a:p>
            <a:endParaRPr lang="en-US" dirty="0">
              <a:solidFill>
                <a:schemeClr val="accent3"/>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49" name="Group 48"/>
          <p:cNvGrpSpPr/>
          <p:nvPr/>
        </p:nvGrpSpPr>
        <p:grpSpPr>
          <a:xfrm>
            <a:off x="3550385" y="3274995"/>
            <a:ext cx="595595" cy="437747"/>
            <a:chOff x="685800" y="2752725"/>
            <a:chExt cx="581025" cy="427038"/>
          </a:xfrm>
          <a:solidFill>
            <a:schemeClr val="accent2"/>
          </a:solidFill>
        </p:grpSpPr>
        <p:sp>
          <p:nvSpPr>
            <p:cNvPr id="50" name="Freeform 274"/>
            <p:cNvSpPr>
              <a:spLocks noEditPoints="1"/>
            </p:cNvSpPr>
            <p:nvPr/>
          </p:nvSpPr>
          <p:spPr bwMode="auto">
            <a:xfrm>
              <a:off x="685800" y="2752725"/>
              <a:ext cx="503238" cy="365125"/>
            </a:xfrm>
            <a:custGeom>
              <a:avLst/>
              <a:gdLst>
                <a:gd name="T0" fmla="*/ 378 w 3169"/>
                <a:gd name="T1" fmla="*/ 260 h 2308"/>
                <a:gd name="T2" fmla="*/ 325 w 3169"/>
                <a:gd name="T3" fmla="*/ 283 h 2308"/>
                <a:gd name="T4" fmla="*/ 284 w 3169"/>
                <a:gd name="T5" fmla="*/ 323 h 2308"/>
                <a:gd name="T6" fmla="*/ 262 w 3169"/>
                <a:gd name="T7" fmla="*/ 376 h 2308"/>
                <a:gd name="T8" fmla="*/ 258 w 3169"/>
                <a:gd name="T9" fmla="*/ 464 h 2308"/>
                <a:gd name="T10" fmla="*/ 2947 w 3169"/>
                <a:gd name="T11" fmla="*/ 406 h 2308"/>
                <a:gd name="T12" fmla="*/ 2935 w 3169"/>
                <a:gd name="T13" fmla="*/ 349 h 2308"/>
                <a:gd name="T14" fmla="*/ 2902 w 3169"/>
                <a:gd name="T15" fmla="*/ 301 h 2308"/>
                <a:gd name="T16" fmla="*/ 2856 w 3169"/>
                <a:gd name="T17" fmla="*/ 269 h 2308"/>
                <a:gd name="T18" fmla="*/ 2797 w 3169"/>
                <a:gd name="T19" fmla="*/ 258 h 2308"/>
                <a:gd name="T20" fmla="*/ 413 w 3169"/>
                <a:gd name="T21" fmla="*/ 0 h 2308"/>
                <a:gd name="T22" fmla="*/ 2807 w 3169"/>
                <a:gd name="T23" fmla="*/ 3 h 2308"/>
                <a:gd name="T24" fmla="*/ 2905 w 3169"/>
                <a:gd name="T25" fmla="*/ 27 h 2308"/>
                <a:gd name="T26" fmla="*/ 2991 w 3169"/>
                <a:gd name="T27" fmla="*/ 74 h 2308"/>
                <a:gd name="T28" fmla="*/ 3064 w 3169"/>
                <a:gd name="T29" fmla="*/ 138 h 2308"/>
                <a:gd name="T30" fmla="*/ 3120 w 3169"/>
                <a:gd name="T31" fmla="*/ 218 h 2308"/>
                <a:gd name="T32" fmla="*/ 3156 w 3169"/>
                <a:gd name="T33" fmla="*/ 311 h 2308"/>
                <a:gd name="T34" fmla="*/ 3169 w 3169"/>
                <a:gd name="T35" fmla="*/ 412 h 2308"/>
                <a:gd name="T36" fmla="*/ 3122 w 3169"/>
                <a:gd name="T37" fmla="*/ 962 h 2308"/>
                <a:gd name="T38" fmla="*/ 2961 w 3169"/>
                <a:gd name="T39" fmla="*/ 962 h 2308"/>
                <a:gd name="T40" fmla="*/ 2947 w 3169"/>
                <a:gd name="T41" fmla="*/ 856 h 2308"/>
                <a:gd name="T42" fmla="*/ 258 w 3169"/>
                <a:gd name="T43" fmla="*/ 1900 h 2308"/>
                <a:gd name="T44" fmla="*/ 270 w 3169"/>
                <a:gd name="T45" fmla="*/ 1958 h 2308"/>
                <a:gd name="T46" fmla="*/ 302 w 3169"/>
                <a:gd name="T47" fmla="*/ 2006 h 2308"/>
                <a:gd name="T48" fmla="*/ 349 w 3169"/>
                <a:gd name="T49" fmla="*/ 2038 h 2308"/>
                <a:gd name="T50" fmla="*/ 408 w 3169"/>
                <a:gd name="T51" fmla="*/ 2049 h 2308"/>
                <a:gd name="T52" fmla="*/ 2246 w 3169"/>
                <a:gd name="T53" fmla="*/ 2308 h 2308"/>
                <a:gd name="T54" fmla="*/ 362 w 3169"/>
                <a:gd name="T55" fmla="*/ 2305 h 2308"/>
                <a:gd name="T56" fmla="*/ 264 w 3169"/>
                <a:gd name="T57" fmla="*/ 2279 h 2308"/>
                <a:gd name="T58" fmla="*/ 177 w 3169"/>
                <a:gd name="T59" fmla="*/ 2234 h 2308"/>
                <a:gd name="T60" fmla="*/ 104 w 3169"/>
                <a:gd name="T61" fmla="*/ 2169 h 2308"/>
                <a:gd name="T62" fmla="*/ 49 w 3169"/>
                <a:gd name="T63" fmla="*/ 2089 h 2308"/>
                <a:gd name="T64" fmla="*/ 12 w 3169"/>
                <a:gd name="T65" fmla="*/ 1997 h 2308"/>
                <a:gd name="T66" fmla="*/ 0 w 3169"/>
                <a:gd name="T67" fmla="*/ 1895 h 2308"/>
                <a:gd name="T68" fmla="*/ 3 w 3169"/>
                <a:gd name="T69" fmla="*/ 361 h 2308"/>
                <a:gd name="T70" fmla="*/ 28 w 3169"/>
                <a:gd name="T71" fmla="*/ 263 h 2308"/>
                <a:gd name="T72" fmla="*/ 74 w 3169"/>
                <a:gd name="T73" fmla="*/ 177 h 2308"/>
                <a:gd name="T74" fmla="*/ 139 w 3169"/>
                <a:gd name="T75" fmla="*/ 104 h 2308"/>
                <a:gd name="T76" fmla="*/ 220 w 3169"/>
                <a:gd name="T77" fmla="*/ 48 h 2308"/>
                <a:gd name="T78" fmla="*/ 312 w 3169"/>
                <a:gd name="T79" fmla="*/ 12 h 2308"/>
                <a:gd name="T80" fmla="*/ 413 w 3169"/>
                <a:gd name="T81" fmla="*/ 0 h 2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69" h="2308">
                  <a:moveTo>
                    <a:pt x="408" y="258"/>
                  </a:moveTo>
                  <a:lnTo>
                    <a:pt x="378" y="260"/>
                  </a:lnTo>
                  <a:lnTo>
                    <a:pt x="349" y="269"/>
                  </a:lnTo>
                  <a:lnTo>
                    <a:pt x="325" y="283"/>
                  </a:lnTo>
                  <a:lnTo>
                    <a:pt x="303" y="301"/>
                  </a:lnTo>
                  <a:lnTo>
                    <a:pt x="284" y="323"/>
                  </a:lnTo>
                  <a:lnTo>
                    <a:pt x="271" y="349"/>
                  </a:lnTo>
                  <a:lnTo>
                    <a:pt x="262" y="376"/>
                  </a:lnTo>
                  <a:lnTo>
                    <a:pt x="258" y="406"/>
                  </a:lnTo>
                  <a:lnTo>
                    <a:pt x="258" y="464"/>
                  </a:lnTo>
                  <a:lnTo>
                    <a:pt x="2947" y="464"/>
                  </a:lnTo>
                  <a:lnTo>
                    <a:pt x="2947" y="406"/>
                  </a:lnTo>
                  <a:lnTo>
                    <a:pt x="2944" y="376"/>
                  </a:lnTo>
                  <a:lnTo>
                    <a:pt x="2935" y="349"/>
                  </a:lnTo>
                  <a:lnTo>
                    <a:pt x="2921" y="323"/>
                  </a:lnTo>
                  <a:lnTo>
                    <a:pt x="2902" y="301"/>
                  </a:lnTo>
                  <a:lnTo>
                    <a:pt x="2881" y="283"/>
                  </a:lnTo>
                  <a:lnTo>
                    <a:pt x="2856" y="269"/>
                  </a:lnTo>
                  <a:lnTo>
                    <a:pt x="2827" y="260"/>
                  </a:lnTo>
                  <a:lnTo>
                    <a:pt x="2797" y="258"/>
                  </a:lnTo>
                  <a:lnTo>
                    <a:pt x="408" y="258"/>
                  </a:lnTo>
                  <a:close/>
                  <a:moveTo>
                    <a:pt x="413" y="0"/>
                  </a:moveTo>
                  <a:lnTo>
                    <a:pt x="2756" y="0"/>
                  </a:lnTo>
                  <a:lnTo>
                    <a:pt x="2807" y="3"/>
                  </a:lnTo>
                  <a:lnTo>
                    <a:pt x="2857" y="12"/>
                  </a:lnTo>
                  <a:lnTo>
                    <a:pt x="2905" y="27"/>
                  </a:lnTo>
                  <a:lnTo>
                    <a:pt x="2949" y="47"/>
                  </a:lnTo>
                  <a:lnTo>
                    <a:pt x="2991" y="74"/>
                  </a:lnTo>
                  <a:lnTo>
                    <a:pt x="3030" y="104"/>
                  </a:lnTo>
                  <a:lnTo>
                    <a:pt x="3064" y="138"/>
                  </a:lnTo>
                  <a:lnTo>
                    <a:pt x="3094" y="177"/>
                  </a:lnTo>
                  <a:lnTo>
                    <a:pt x="3120" y="218"/>
                  </a:lnTo>
                  <a:lnTo>
                    <a:pt x="3141" y="263"/>
                  </a:lnTo>
                  <a:lnTo>
                    <a:pt x="3156" y="311"/>
                  </a:lnTo>
                  <a:lnTo>
                    <a:pt x="3165" y="360"/>
                  </a:lnTo>
                  <a:lnTo>
                    <a:pt x="3169" y="412"/>
                  </a:lnTo>
                  <a:lnTo>
                    <a:pt x="3169" y="964"/>
                  </a:lnTo>
                  <a:lnTo>
                    <a:pt x="3122" y="962"/>
                  </a:lnTo>
                  <a:lnTo>
                    <a:pt x="2976" y="962"/>
                  </a:lnTo>
                  <a:lnTo>
                    <a:pt x="2961" y="962"/>
                  </a:lnTo>
                  <a:lnTo>
                    <a:pt x="2947" y="962"/>
                  </a:lnTo>
                  <a:lnTo>
                    <a:pt x="2947" y="856"/>
                  </a:lnTo>
                  <a:lnTo>
                    <a:pt x="258" y="856"/>
                  </a:lnTo>
                  <a:lnTo>
                    <a:pt x="258" y="1900"/>
                  </a:lnTo>
                  <a:lnTo>
                    <a:pt x="262" y="1930"/>
                  </a:lnTo>
                  <a:lnTo>
                    <a:pt x="270" y="1958"/>
                  </a:lnTo>
                  <a:lnTo>
                    <a:pt x="284" y="1984"/>
                  </a:lnTo>
                  <a:lnTo>
                    <a:pt x="302" y="2006"/>
                  </a:lnTo>
                  <a:lnTo>
                    <a:pt x="324" y="2023"/>
                  </a:lnTo>
                  <a:lnTo>
                    <a:pt x="349" y="2038"/>
                  </a:lnTo>
                  <a:lnTo>
                    <a:pt x="377" y="2047"/>
                  </a:lnTo>
                  <a:lnTo>
                    <a:pt x="408" y="2049"/>
                  </a:lnTo>
                  <a:lnTo>
                    <a:pt x="2246" y="2049"/>
                  </a:lnTo>
                  <a:lnTo>
                    <a:pt x="2246" y="2308"/>
                  </a:lnTo>
                  <a:lnTo>
                    <a:pt x="413" y="2308"/>
                  </a:lnTo>
                  <a:lnTo>
                    <a:pt x="362" y="2305"/>
                  </a:lnTo>
                  <a:lnTo>
                    <a:pt x="312" y="2295"/>
                  </a:lnTo>
                  <a:lnTo>
                    <a:pt x="264" y="2279"/>
                  </a:lnTo>
                  <a:lnTo>
                    <a:pt x="220" y="2260"/>
                  </a:lnTo>
                  <a:lnTo>
                    <a:pt x="177" y="2234"/>
                  </a:lnTo>
                  <a:lnTo>
                    <a:pt x="140" y="2203"/>
                  </a:lnTo>
                  <a:lnTo>
                    <a:pt x="104" y="2169"/>
                  </a:lnTo>
                  <a:lnTo>
                    <a:pt x="74" y="2131"/>
                  </a:lnTo>
                  <a:lnTo>
                    <a:pt x="49" y="2089"/>
                  </a:lnTo>
                  <a:lnTo>
                    <a:pt x="28" y="2045"/>
                  </a:lnTo>
                  <a:lnTo>
                    <a:pt x="12" y="1997"/>
                  </a:lnTo>
                  <a:lnTo>
                    <a:pt x="3" y="1947"/>
                  </a:lnTo>
                  <a:lnTo>
                    <a:pt x="0" y="1895"/>
                  </a:lnTo>
                  <a:lnTo>
                    <a:pt x="0" y="412"/>
                  </a:lnTo>
                  <a:lnTo>
                    <a:pt x="3" y="361"/>
                  </a:lnTo>
                  <a:lnTo>
                    <a:pt x="12" y="311"/>
                  </a:lnTo>
                  <a:lnTo>
                    <a:pt x="28" y="263"/>
                  </a:lnTo>
                  <a:lnTo>
                    <a:pt x="49" y="219"/>
                  </a:lnTo>
                  <a:lnTo>
                    <a:pt x="74" y="177"/>
                  </a:lnTo>
                  <a:lnTo>
                    <a:pt x="104" y="138"/>
                  </a:lnTo>
                  <a:lnTo>
                    <a:pt x="139" y="104"/>
                  </a:lnTo>
                  <a:lnTo>
                    <a:pt x="177" y="74"/>
                  </a:lnTo>
                  <a:lnTo>
                    <a:pt x="220" y="48"/>
                  </a:lnTo>
                  <a:lnTo>
                    <a:pt x="264" y="27"/>
                  </a:lnTo>
                  <a:lnTo>
                    <a:pt x="312" y="12"/>
                  </a:lnTo>
                  <a:lnTo>
                    <a:pt x="362" y="3"/>
                  </a:lnTo>
                  <a:lnTo>
                    <a:pt x="413" y="0"/>
                  </a:lnTo>
                  <a:close/>
                </a:path>
              </a:pathLst>
            </a:custGeom>
            <a:grpFill/>
            <a:ln w="0">
              <a:noFill/>
              <a:prstDash val="solid"/>
              <a:round/>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1" name="Freeform 275"/>
            <p:cNvSpPr>
              <a:spLocks noEditPoints="1"/>
            </p:cNvSpPr>
            <p:nvPr/>
          </p:nvSpPr>
          <p:spPr bwMode="auto">
            <a:xfrm>
              <a:off x="1073150" y="2935288"/>
              <a:ext cx="193675" cy="244475"/>
            </a:xfrm>
            <a:custGeom>
              <a:avLst/>
              <a:gdLst>
                <a:gd name="T0" fmla="*/ 561 w 1218"/>
                <a:gd name="T1" fmla="*/ 966 h 1541"/>
                <a:gd name="T2" fmla="*/ 516 w 1218"/>
                <a:gd name="T3" fmla="*/ 1013 h 1541"/>
                <a:gd name="T4" fmla="*/ 510 w 1218"/>
                <a:gd name="T5" fmla="*/ 1080 h 1541"/>
                <a:gd name="T6" fmla="*/ 548 w 1218"/>
                <a:gd name="T7" fmla="*/ 1135 h 1541"/>
                <a:gd name="T8" fmla="*/ 558 w 1218"/>
                <a:gd name="T9" fmla="*/ 1155 h 1541"/>
                <a:gd name="T10" fmla="*/ 568 w 1218"/>
                <a:gd name="T11" fmla="*/ 1316 h 1541"/>
                <a:gd name="T12" fmla="*/ 609 w 1218"/>
                <a:gd name="T13" fmla="*/ 1336 h 1541"/>
                <a:gd name="T14" fmla="*/ 649 w 1218"/>
                <a:gd name="T15" fmla="*/ 1316 h 1541"/>
                <a:gd name="T16" fmla="*/ 659 w 1218"/>
                <a:gd name="T17" fmla="*/ 1156 h 1541"/>
                <a:gd name="T18" fmla="*/ 669 w 1218"/>
                <a:gd name="T19" fmla="*/ 1134 h 1541"/>
                <a:gd name="T20" fmla="*/ 707 w 1218"/>
                <a:gd name="T21" fmla="*/ 1078 h 1541"/>
                <a:gd name="T22" fmla="*/ 699 w 1218"/>
                <a:gd name="T23" fmla="*/ 1009 h 1541"/>
                <a:gd name="T24" fmla="*/ 649 w 1218"/>
                <a:gd name="T25" fmla="*/ 962 h 1541"/>
                <a:gd name="T26" fmla="*/ 536 w 1218"/>
                <a:gd name="T27" fmla="*/ 201 h 1541"/>
                <a:gd name="T28" fmla="*/ 438 w 1218"/>
                <a:gd name="T29" fmla="*/ 228 h 1541"/>
                <a:gd name="T30" fmla="*/ 368 w 1218"/>
                <a:gd name="T31" fmla="*/ 297 h 1541"/>
                <a:gd name="T32" fmla="*/ 341 w 1218"/>
                <a:gd name="T33" fmla="*/ 395 h 1541"/>
                <a:gd name="T34" fmla="*/ 347 w 1218"/>
                <a:gd name="T35" fmla="*/ 692 h 1541"/>
                <a:gd name="T36" fmla="*/ 877 w 1218"/>
                <a:gd name="T37" fmla="*/ 649 h 1541"/>
                <a:gd name="T38" fmla="*/ 873 w 1218"/>
                <a:gd name="T39" fmla="*/ 361 h 1541"/>
                <a:gd name="T40" fmla="*/ 831 w 1218"/>
                <a:gd name="T41" fmla="*/ 271 h 1541"/>
                <a:gd name="T42" fmla="*/ 750 w 1218"/>
                <a:gd name="T43" fmla="*/ 213 h 1541"/>
                <a:gd name="T44" fmla="*/ 536 w 1218"/>
                <a:gd name="T45" fmla="*/ 201 h 1541"/>
                <a:gd name="T46" fmla="*/ 733 w 1218"/>
                <a:gd name="T47" fmla="*/ 4 h 1541"/>
                <a:gd name="T48" fmla="*/ 868 w 1218"/>
                <a:gd name="T49" fmla="*/ 47 h 1541"/>
                <a:gd name="T50" fmla="*/ 978 w 1218"/>
                <a:gd name="T51" fmla="*/ 132 h 1541"/>
                <a:gd name="T52" fmla="*/ 1051 w 1218"/>
                <a:gd name="T53" fmla="*/ 252 h 1541"/>
                <a:gd name="T54" fmla="*/ 1078 w 1218"/>
                <a:gd name="T55" fmla="*/ 394 h 1541"/>
                <a:gd name="T56" fmla="*/ 1075 w 1218"/>
                <a:gd name="T57" fmla="*/ 695 h 1541"/>
                <a:gd name="T58" fmla="*/ 1156 w 1218"/>
                <a:gd name="T59" fmla="*/ 737 h 1541"/>
                <a:gd name="T60" fmla="*/ 1207 w 1218"/>
                <a:gd name="T61" fmla="*/ 813 h 1541"/>
                <a:gd name="T62" fmla="*/ 1218 w 1218"/>
                <a:gd name="T63" fmla="*/ 1358 h 1541"/>
                <a:gd name="T64" fmla="*/ 1192 w 1218"/>
                <a:gd name="T65" fmla="*/ 1450 h 1541"/>
                <a:gd name="T66" fmla="*/ 1127 w 1218"/>
                <a:gd name="T67" fmla="*/ 1517 h 1541"/>
                <a:gd name="T68" fmla="*/ 1034 w 1218"/>
                <a:gd name="T69" fmla="*/ 1541 h 1541"/>
                <a:gd name="T70" fmla="*/ 119 w 1218"/>
                <a:gd name="T71" fmla="*/ 1530 h 1541"/>
                <a:gd name="T72" fmla="*/ 43 w 1218"/>
                <a:gd name="T73" fmla="*/ 1476 h 1541"/>
                <a:gd name="T74" fmla="*/ 2 w 1218"/>
                <a:gd name="T75" fmla="*/ 1391 h 1541"/>
                <a:gd name="T76" fmla="*/ 2 w 1218"/>
                <a:gd name="T77" fmla="*/ 842 h 1541"/>
                <a:gd name="T78" fmla="*/ 41 w 1218"/>
                <a:gd name="T79" fmla="*/ 759 h 1541"/>
                <a:gd name="T80" fmla="*/ 115 w 1218"/>
                <a:gd name="T81" fmla="*/ 704 h 1541"/>
                <a:gd name="T82" fmla="*/ 142 w 1218"/>
                <a:gd name="T83" fmla="*/ 648 h 1541"/>
                <a:gd name="T84" fmla="*/ 154 w 1218"/>
                <a:gd name="T85" fmla="*/ 297 h 1541"/>
                <a:gd name="T86" fmla="*/ 213 w 1218"/>
                <a:gd name="T87" fmla="*/ 169 h 1541"/>
                <a:gd name="T88" fmla="*/ 312 w 1218"/>
                <a:gd name="T89" fmla="*/ 70 h 1541"/>
                <a:gd name="T90" fmla="*/ 439 w 1218"/>
                <a:gd name="T91" fmla="*/ 13 h 1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18" h="1541">
                  <a:moveTo>
                    <a:pt x="603" y="954"/>
                  </a:moveTo>
                  <a:lnTo>
                    <a:pt x="582" y="958"/>
                  </a:lnTo>
                  <a:lnTo>
                    <a:pt x="561" y="966"/>
                  </a:lnTo>
                  <a:lnTo>
                    <a:pt x="543" y="978"/>
                  </a:lnTo>
                  <a:lnTo>
                    <a:pt x="528" y="995"/>
                  </a:lnTo>
                  <a:lnTo>
                    <a:pt x="516" y="1013"/>
                  </a:lnTo>
                  <a:lnTo>
                    <a:pt x="509" y="1036"/>
                  </a:lnTo>
                  <a:lnTo>
                    <a:pt x="507" y="1058"/>
                  </a:lnTo>
                  <a:lnTo>
                    <a:pt x="510" y="1080"/>
                  </a:lnTo>
                  <a:lnTo>
                    <a:pt x="518" y="1101"/>
                  </a:lnTo>
                  <a:lnTo>
                    <a:pt x="531" y="1119"/>
                  </a:lnTo>
                  <a:lnTo>
                    <a:pt x="548" y="1135"/>
                  </a:lnTo>
                  <a:lnTo>
                    <a:pt x="554" y="1141"/>
                  </a:lnTo>
                  <a:lnTo>
                    <a:pt x="558" y="1148"/>
                  </a:lnTo>
                  <a:lnTo>
                    <a:pt x="558" y="1155"/>
                  </a:lnTo>
                  <a:lnTo>
                    <a:pt x="558" y="1286"/>
                  </a:lnTo>
                  <a:lnTo>
                    <a:pt x="561" y="1302"/>
                  </a:lnTo>
                  <a:lnTo>
                    <a:pt x="568" y="1316"/>
                  </a:lnTo>
                  <a:lnTo>
                    <a:pt x="579" y="1327"/>
                  </a:lnTo>
                  <a:lnTo>
                    <a:pt x="592" y="1334"/>
                  </a:lnTo>
                  <a:lnTo>
                    <a:pt x="609" y="1336"/>
                  </a:lnTo>
                  <a:lnTo>
                    <a:pt x="624" y="1334"/>
                  </a:lnTo>
                  <a:lnTo>
                    <a:pt x="638" y="1327"/>
                  </a:lnTo>
                  <a:lnTo>
                    <a:pt x="649" y="1316"/>
                  </a:lnTo>
                  <a:lnTo>
                    <a:pt x="656" y="1302"/>
                  </a:lnTo>
                  <a:lnTo>
                    <a:pt x="659" y="1286"/>
                  </a:lnTo>
                  <a:lnTo>
                    <a:pt x="659" y="1156"/>
                  </a:lnTo>
                  <a:lnTo>
                    <a:pt x="660" y="1148"/>
                  </a:lnTo>
                  <a:lnTo>
                    <a:pt x="663" y="1141"/>
                  </a:lnTo>
                  <a:lnTo>
                    <a:pt x="669" y="1134"/>
                  </a:lnTo>
                  <a:lnTo>
                    <a:pt x="688" y="1118"/>
                  </a:lnTo>
                  <a:lnTo>
                    <a:pt x="700" y="1099"/>
                  </a:lnTo>
                  <a:lnTo>
                    <a:pt x="707" y="1078"/>
                  </a:lnTo>
                  <a:lnTo>
                    <a:pt x="709" y="1053"/>
                  </a:lnTo>
                  <a:lnTo>
                    <a:pt x="706" y="1030"/>
                  </a:lnTo>
                  <a:lnTo>
                    <a:pt x="699" y="1009"/>
                  </a:lnTo>
                  <a:lnTo>
                    <a:pt x="685" y="990"/>
                  </a:lnTo>
                  <a:lnTo>
                    <a:pt x="669" y="975"/>
                  </a:lnTo>
                  <a:lnTo>
                    <a:pt x="649" y="962"/>
                  </a:lnTo>
                  <a:lnTo>
                    <a:pt x="625" y="956"/>
                  </a:lnTo>
                  <a:lnTo>
                    <a:pt x="603" y="954"/>
                  </a:lnTo>
                  <a:close/>
                  <a:moveTo>
                    <a:pt x="536" y="201"/>
                  </a:moveTo>
                  <a:lnTo>
                    <a:pt x="501" y="204"/>
                  </a:lnTo>
                  <a:lnTo>
                    <a:pt x="468" y="213"/>
                  </a:lnTo>
                  <a:lnTo>
                    <a:pt x="438" y="228"/>
                  </a:lnTo>
                  <a:lnTo>
                    <a:pt x="411" y="246"/>
                  </a:lnTo>
                  <a:lnTo>
                    <a:pt x="388" y="271"/>
                  </a:lnTo>
                  <a:lnTo>
                    <a:pt x="368" y="297"/>
                  </a:lnTo>
                  <a:lnTo>
                    <a:pt x="354" y="327"/>
                  </a:lnTo>
                  <a:lnTo>
                    <a:pt x="345" y="361"/>
                  </a:lnTo>
                  <a:lnTo>
                    <a:pt x="341" y="395"/>
                  </a:lnTo>
                  <a:lnTo>
                    <a:pt x="341" y="649"/>
                  </a:lnTo>
                  <a:lnTo>
                    <a:pt x="344" y="671"/>
                  </a:lnTo>
                  <a:lnTo>
                    <a:pt x="347" y="692"/>
                  </a:lnTo>
                  <a:lnTo>
                    <a:pt x="872" y="692"/>
                  </a:lnTo>
                  <a:lnTo>
                    <a:pt x="876" y="671"/>
                  </a:lnTo>
                  <a:lnTo>
                    <a:pt x="877" y="649"/>
                  </a:lnTo>
                  <a:lnTo>
                    <a:pt x="876" y="649"/>
                  </a:lnTo>
                  <a:lnTo>
                    <a:pt x="876" y="395"/>
                  </a:lnTo>
                  <a:lnTo>
                    <a:pt x="873" y="361"/>
                  </a:lnTo>
                  <a:lnTo>
                    <a:pt x="864" y="327"/>
                  </a:lnTo>
                  <a:lnTo>
                    <a:pt x="849" y="297"/>
                  </a:lnTo>
                  <a:lnTo>
                    <a:pt x="831" y="271"/>
                  </a:lnTo>
                  <a:lnTo>
                    <a:pt x="807" y="246"/>
                  </a:lnTo>
                  <a:lnTo>
                    <a:pt x="781" y="228"/>
                  </a:lnTo>
                  <a:lnTo>
                    <a:pt x="750" y="213"/>
                  </a:lnTo>
                  <a:lnTo>
                    <a:pt x="717" y="204"/>
                  </a:lnTo>
                  <a:lnTo>
                    <a:pt x="683" y="201"/>
                  </a:lnTo>
                  <a:lnTo>
                    <a:pt x="536" y="201"/>
                  </a:lnTo>
                  <a:close/>
                  <a:moveTo>
                    <a:pt x="537" y="0"/>
                  </a:moveTo>
                  <a:lnTo>
                    <a:pt x="683" y="0"/>
                  </a:lnTo>
                  <a:lnTo>
                    <a:pt x="733" y="4"/>
                  </a:lnTo>
                  <a:lnTo>
                    <a:pt x="781" y="13"/>
                  </a:lnTo>
                  <a:lnTo>
                    <a:pt x="826" y="27"/>
                  </a:lnTo>
                  <a:lnTo>
                    <a:pt x="868" y="47"/>
                  </a:lnTo>
                  <a:lnTo>
                    <a:pt x="908" y="71"/>
                  </a:lnTo>
                  <a:lnTo>
                    <a:pt x="945" y="100"/>
                  </a:lnTo>
                  <a:lnTo>
                    <a:pt x="978" y="132"/>
                  </a:lnTo>
                  <a:lnTo>
                    <a:pt x="1007" y="169"/>
                  </a:lnTo>
                  <a:lnTo>
                    <a:pt x="1031" y="209"/>
                  </a:lnTo>
                  <a:lnTo>
                    <a:pt x="1051" y="252"/>
                  </a:lnTo>
                  <a:lnTo>
                    <a:pt x="1066" y="297"/>
                  </a:lnTo>
                  <a:lnTo>
                    <a:pt x="1075" y="345"/>
                  </a:lnTo>
                  <a:lnTo>
                    <a:pt x="1078" y="394"/>
                  </a:lnTo>
                  <a:lnTo>
                    <a:pt x="1078" y="648"/>
                  </a:lnTo>
                  <a:lnTo>
                    <a:pt x="1077" y="672"/>
                  </a:lnTo>
                  <a:lnTo>
                    <a:pt x="1075" y="695"/>
                  </a:lnTo>
                  <a:lnTo>
                    <a:pt x="1105" y="705"/>
                  </a:lnTo>
                  <a:lnTo>
                    <a:pt x="1131" y="720"/>
                  </a:lnTo>
                  <a:lnTo>
                    <a:pt x="1156" y="737"/>
                  </a:lnTo>
                  <a:lnTo>
                    <a:pt x="1177" y="760"/>
                  </a:lnTo>
                  <a:lnTo>
                    <a:pt x="1194" y="784"/>
                  </a:lnTo>
                  <a:lnTo>
                    <a:pt x="1207" y="813"/>
                  </a:lnTo>
                  <a:lnTo>
                    <a:pt x="1214" y="843"/>
                  </a:lnTo>
                  <a:lnTo>
                    <a:pt x="1218" y="874"/>
                  </a:lnTo>
                  <a:lnTo>
                    <a:pt x="1218" y="1358"/>
                  </a:lnTo>
                  <a:lnTo>
                    <a:pt x="1214" y="1391"/>
                  </a:lnTo>
                  <a:lnTo>
                    <a:pt x="1205" y="1421"/>
                  </a:lnTo>
                  <a:lnTo>
                    <a:pt x="1192" y="1450"/>
                  </a:lnTo>
                  <a:lnTo>
                    <a:pt x="1174" y="1476"/>
                  </a:lnTo>
                  <a:lnTo>
                    <a:pt x="1152" y="1498"/>
                  </a:lnTo>
                  <a:lnTo>
                    <a:pt x="1127" y="1517"/>
                  </a:lnTo>
                  <a:lnTo>
                    <a:pt x="1098" y="1530"/>
                  </a:lnTo>
                  <a:lnTo>
                    <a:pt x="1067" y="1539"/>
                  </a:lnTo>
                  <a:lnTo>
                    <a:pt x="1034" y="1541"/>
                  </a:lnTo>
                  <a:lnTo>
                    <a:pt x="183" y="1541"/>
                  </a:lnTo>
                  <a:lnTo>
                    <a:pt x="150" y="1539"/>
                  </a:lnTo>
                  <a:lnTo>
                    <a:pt x="119" y="1530"/>
                  </a:lnTo>
                  <a:lnTo>
                    <a:pt x="91" y="1517"/>
                  </a:lnTo>
                  <a:lnTo>
                    <a:pt x="65" y="1498"/>
                  </a:lnTo>
                  <a:lnTo>
                    <a:pt x="43" y="1476"/>
                  </a:lnTo>
                  <a:lnTo>
                    <a:pt x="24" y="1450"/>
                  </a:lnTo>
                  <a:lnTo>
                    <a:pt x="11" y="1421"/>
                  </a:lnTo>
                  <a:lnTo>
                    <a:pt x="2" y="1391"/>
                  </a:lnTo>
                  <a:lnTo>
                    <a:pt x="0" y="1358"/>
                  </a:lnTo>
                  <a:lnTo>
                    <a:pt x="0" y="874"/>
                  </a:lnTo>
                  <a:lnTo>
                    <a:pt x="2" y="842"/>
                  </a:lnTo>
                  <a:lnTo>
                    <a:pt x="11" y="812"/>
                  </a:lnTo>
                  <a:lnTo>
                    <a:pt x="24" y="784"/>
                  </a:lnTo>
                  <a:lnTo>
                    <a:pt x="41" y="759"/>
                  </a:lnTo>
                  <a:lnTo>
                    <a:pt x="63" y="736"/>
                  </a:lnTo>
                  <a:lnTo>
                    <a:pt x="88" y="719"/>
                  </a:lnTo>
                  <a:lnTo>
                    <a:pt x="115" y="704"/>
                  </a:lnTo>
                  <a:lnTo>
                    <a:pt x="145" y="695"/>
                  </a:lnTo>
                  <a:lnTo>
                    <a:pt x="143" y="671"/>
                  </a:lnTo>
                  <a:lnTo>
                    <a:pt x="142" y="648"/>
                  </a:lnTo>
                  <a:lnTo>
                    <a:pt x="142" y="394"/>
                  </a:lnTo>
                  <a:lnTo>
                    <a:pt x="145" y="345"/>
                  </a:lnTo>
                  <a:lnTo>
                    <a:pt x="154" y="297"/>
                  </a:lnTo>
                  <a:lnTo>
                    <a:pt x="168" y="252"/>
                  </a:lnTo>
                  <a:lnTo>
                    <a:pt x="188" y="209"/>
                  </a:lnTo>
                  <a:lnTo>
                    <a:pt x="213" y="169"/>
                  </a:lnTo>
                  <a:lnTo>
                    <a:pt x="242" y="132"/>
                  </a:lnTo>
                  <a:lnTo>
                    <a:pt x="275" y="100"/>
                  </a:lnTo>
                  <a:lnTo>
                    <a:pt x="312" y="70"/>
                  </a:lnTo>
                  <a:lnTo>
                    <a:pt x="351" y="46"/>
                  </a:lnTo>
                  <a:lnTo>
                    <a:pt x="394" y="27"/>
                  </a:lnTo>
                  <a:lnTo>
                    <a:pt x="439" y="13"/>
                  </a:lnTo>
                  <a:lnTo>
                    <a:pt x="487" y="4"/>
                  </a:lnTo>
                  <a:lnTo>
                    <a:pt x="537" y="0"/>
                  </a:lnTo>
                  <a:close/>
                </a:path>
              </a:pathLst>
            </a:custGeom>
            <a:grpFill/>
            <a:ln w="0">
              <a:noFill/>
              <a:prstDash val="solid"/>
              <a:round/>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52" name="Freeform 66"/>
          <p:cNvSpPr>
            <a:spLocks noEditPoints="1"/>
          </p:cNvSpPr>
          <p:nvPr/>
        </p:nvSpPr>
        <p:spPr bwMode="auto">
          <a:xfrm>
            <a:off x="3582652" y="2084551"/>
            <a:ext cx="513731" cy="511884"/>
          </a:xfrm>
          <a:custGeom>
            <a:avLst/>
            <a:gdLst>
              <a:gd name="T0" fmla="*/ 3130 w 3331"/>
              <a:gd name="T1" fmla="*/ 1290 h 3328"/>
              <a:gd name="T2" fmla="*/ 3082 w 3331"/>
              <a:gd name="T3" fmla="*/ 1039 h 3328"/>
              <a:gd name="T4" fmla="*/ 2984 w 3331"/>
              <a:gd name="T5" fmla="*/ 809 h 3328"/>
              <a:gd name="T6" fmla="*/ 2841 w 3331"/>
              <a:gd name="T7" fmla="*/ 606 h 3328"/>
              <a:gd name="T8" fmla="*/ 2661 w 3331"/>
              <a:gd name="T9" fmla="*/ 438 h 3328"/>
              <a:gd name="T10" fmla="*/ 2449 w 3331"/>
              <a:gd name="T11" fmla="*/ 310 h 3328"/>
              <a:gd name="T12" fmla="*/ 2210 w 3331"/>
              <a:gd name="T13" fmla="*/ 227 h 3328"/>
              <a:gd name="T14" fmla="*/ 1571 w 3331"/>
              <a:gd name="T15" fmla="*/ 185 h 3328"/>
              <a:gd name="T16" fmla="*/ 1632 w 3331"/>
              <a:gd name="T17" fmla="*/ 207 h 3328"/>
              <a:gd name="T18" fmla="*/ 1666 w 3331"/>
              <a:gd name="T19" fmla="*/ 261 h 3328"/>
              <a:gd name="T20" fmla="*/ 1672 w 3331"/>
              <a:gd name="T21" fmla="*/ 1578 h 3328"/>
              <a:gd name="T22" fmla="*/ 1708 w 3331"/>
              <a:gd name="T23" fmla="*/ 1635 h 3328"/>
              <a:gd name="T24" fmla="*/ 1773 w 3331"/>
              <a:gd name="T25" fmla="*/ 1659 h 3328"/>
              <a:gd name="T26" fmla="*/ 3087 w 3331"/>
              <a:gd name="T27" fmla="*/ 1669 h 3328"/>
              <a:gd name="T28" fmla="*/ 3132 w 3331"/>
              <a:gd name="T29" fmla="*/ 1714 h 3328"/>
              <a:gd name="T30" fmla="*/ 3139 w 3331"/>
              <a:gd name="T31" fmla="*/ 1846 h 3328"/>
              <a:gd name="T32" fmla="*/ 3103 w 3331"/>
              <a:gd name="T33" fmla="*/ 2109 h 3328"/>
              <a:gd name="T34" fmla="*/ 3023 w 3331"/>
              <a:gd name="T35" fmla="*/ 2358 h 3328"/>
              <a:gd name="T36" fmla="*/ 2903 w 3331"/>
              <a:gd name="T37" fmla="*/ 2590 h 3328"/>
              <a:gd name="T38" fmla="*/ 2743 w 3331"/>
              <a:gd name="T39" fmla="*/ 2802 h 3328"/>
              <a:gd name="T40" fmla="*/ 2549 w 3331"/>
              <a:gd name="T41" fmla="*/ 2986 h 3328"/>
              <a:gd name="T42" fmla="*/ 2330 w 3331"/>
              <a:gd name="T43" fmla="*/ 3133 h 3328"/>
              <a:gd name="T44" fmla="*/ 2091 w 3331"/>
              <a:gd name="T45" fmla="*/ 3240 h 3328"/>
              <a:gd name="T46" fmla="*/ 1837 w 3331"/>
              <a:gd name="T47" fmla="*/ 3305 h 3328"/>
              <a:gd name="T48" fmla="*/ 1571 w 3331"/>
              <a:gd name="T49" fmla="*/ 3328 h 3328"/>
              <a:gd name="T50" fmla="*/ 1440 w 3331"/>
              <a:gd name="T51" fmla="*/ 3322 h 3328"/>
              <a:gd name="T52" fmla="*/ 1169 w 3331"/>
              <a:gd name="T53" fmla="*/ 3276 h 3328"/>
              <a:gd name="T54" fmla="*/ 912 w 3331"/>
              <a:gd name="T55" fmla="*/ 3182 h 3328"/>
              <a:gd name="T56" fmla="*/ 674 w 3331"/>
              <a:gd name="T57" fmla="*/ 3046 h 3328"/>
              <a:gd name="T58" fmla="*/ 460 w 3331"/>
              <a:gd name="T59" fmla="*/ 2866 h 3328"/>
              <a:gd name="T60" fmla="*/ 281 w 3331"/>
              <a:gd name="T61" fmla="*/ 2653 h 3328"/>
              <a:gd name="T62" fmla="*/ 145 w 3331"/>
              <a:gd name="T63" fmla="*/ 2415 h 3328"/>
              <a:gd name="T64" fmla="*/ 51 w 3331"/>
              <a:gd name="T65" fmla="*/ 2158 h 3328"/>
              <a:gd name="T66" fmla="*/ 4 w 3331"/>
              <a:gd name="T67" fmla="*/ 1887 h 3328"/>
              <a:gd name="T68" fmla="*/ 5 w 3331"/>
              <a:gd name="T69" fmla="*/ 1613 h 3328"/>
              <a:gd name="T70" fmla="*/ 52 w 3331"/>
              <a:gd name="T71" fmla="*/ 1349 h 3328"/>
              <a:gd name="T72" fmla="*/ 142 w 3331"/>
              <a:gd name="T73" fmla="*/ 1100 h 3328"/>
              <a:gd name="T74" fmla="*/ 274 w 3331"/>
              <a:gd name="T75" fmla="*/ 868 h 3328"/>
              <a:gd name="T76" fmla="*/ 446 w 3331"/>
              <a:gd name="T77" fmla="*/ 659 h 3328"/>
              <a:gd name="T78" fmla="*/ 651 w 3331"/>
              <a:gd name="T79" fmla="*/ 482 h 3328"/>
              <a:gd name="T80" fmla="*/ 880 w 3331"/>
              <a:gd name="T81" fmla="*/ 344 h 3328"/>
              <a:gd name="T82" fmla="*/ 1128 w 3331"/>
              <a:gd name="T83" fmla="*/ 249 h 3328"/>
              <a:gd name="T84" fmla="*/ 1389 w 3331"/>
              <a:gd name="T85" fmla="*/ 196 h 3328"/>
              <a:gd name="T86" fmla="*/ 1943 w 3331"/>
              <a:gd name="T87" fmla="*/ 0 h 3328"/>
              <a:gd name="T88" fmla="*/ 2222 w 3331"/>
              <a:gd name="T89" fmla="*/ 29 h 3328"/>
              <a:gd name="T90" fmla="*/ 2482 w 3331"/>
              <a:gd name="T91" fmla="*/ 109 h 3328"/>
              <a:gd name="T92" fmla="*/ 2718 w 3331"/>
              <a:gd name="T93" fmla="*/ 237 h 3328"/>
              <a:gd name="T94" fmla="*/ 2923 w 3331"/>
              <a:gd name="T95" fmla="*/ 407 h 3328"/>
              <a:gd name="T96" fmla="*/ 3094 w 3331"/>
              <a:gd name="T97" fmla="*/ 613 h 3328"/>
              <a:gd name="T98" fmla="*/ 3222 w 3331"/>
              <a:gd name="T99" fmla="*/ 848 h 3328"/>
              <a:gd name="T100" fmla="*/ 3302 w 3331"/>
              <a:gd name="T101" fmla="*/ 1109 h 3328"/>
              <a:gd name="T102" fmla="*/ 3331 w 3331"/>
              <a:gd name="T103" fmla="*/ 1388 h 3328"/>
              <a:gd name="T104" fmla="*/ 3310 w 3331"/>
              <a:gd name="T105" fmla="*/ 1449 h 3328"/>
              <a:gd name="T106" fmla="*/ 3256 w 3331"/>
              <a:gd name="T107" fmla="*/ 1484 h 3328"/>
              <a:gd name="T108" fmla="*/ 1920 w 3331"/>
              <a:gd name="T109" fmla="*/ 1484 h 3328"/>
              <a:gd name="T110" fmla="*/ 1866 w 3331"/>
              <a:gd name="T111" fmla="*/ 1449 h 3328"/>
              <a:gd name="T112" fmla="*/ 1844 w 3331"/>
              <a:gd name="T113" fmla="*/ 1388 h 3328"/>
              <a:gd name="T114" fmla="*/ 1854 w 3331"/>
              <a:gd name="T115" fmla="*/ 55 h 3328"/>
              <a:gd name="T116" fmla="*/ 1899 w 3331"/>
              <a:gd name="T117" fmla="*/ 10 h 3328"/>
              <a:gd name="T118" fmla="*/ 1943 w 3331"/>
              <a:gd name="T119" fmla="*/ 0 h 3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331" h="3328">
                <a:moveTo>
                  <a:pt x="2040" y="201"/>
                </a:moveTo>
                <a:lnTo>
                  <a:pt x="2040" y="1290"/>
                </a:lnTo>
                <a:lnTo>
                  <a:pt x="3130" y="1290"/>
                </a:lnTo>
                <a:lnTo>
                  <a:pt x="3120" y="1204"/>
                </a:lnTo>
                <a:lnTo>
                  <a:pt x="3104" y="1120"/>
                </a:lnTo>
                <a:lnTo>
                  <a:pt x="3082" y="1039"/>
                </a:lnTo>
                <a:lnTo>
                  <a:pt x="3055" y="959"/>
                </a:lnTo>
                <a:lnTo>
                  <a:pt x="3021" y="882"/>
                </a:lnTo>
                <a:lnTo>
                  <a:pt x="2984" y="809"/>
                </a:lnTo>
                <a:lnTo>
                  <a:pt x="2941" y="737"/>
                </a:lnTo>
                <a:lnTo>
                  <a:pt x="2893" y="670"/>
                </a:lnTo>
                <a:lnTo>
                  <a:pt x="2841" y="606"/>
                </a:lnTo>
                <a:lnTo>
                  <a:pt x="2785" y="546"/>
                </a:lnTo>
                <a:lnTo>
                  <a:pt x="2725" y="490"/>
                </a:lnTo>
                <a:lnTo>
                  <a:pt x="2661" y="438"/>
                </a:lnTo>
                <a:lnTo>
                  <a:pt x="2593" y="390"/>
                </a:lnTo>
                <a:lnTo>
                  <a:pt x="2522" y="347"/>
                </a:lnTo>
                <a:lnTo>
                  <a:pt x="2449" y="310"/>
                </a:lnTo>
                <a:lnTo>
                  <a:pt x="2371" y="276"/>
                </a:lnTo>
                <a:lnTo>
                  <a:pt x="2292" y="249"/>
                </a:lnTo>
                <a:lnTo>
                  <a:pt x="2210" y="227"/>
                </a:lnTo>
                <a:lnTo>
                  <a:pt x="2127" y="211"/>
                </a:lnTo>
                <a:lnTo>
                  <a:pt x="2040" y="201"/>
                </a:lnTo>
                <a:close/>
                <a:moveTo>
                  <a:pt x="1571" y="185"/>
                </a:moveTo>
                <a:lnTo>
                  <a:pt x="1593" y="189"/>
                </a:lnTo>
                <a:lnTo>
                  <a:pt x="1614" y="196"/>
                </a:lnTo>
                <a:lnTo>
                  <a:pt x="1632" y="207"/>
                </a:lnTo>
                <a:lnTo>
                  <a:pt x="1647" y="222"/>
                </a:lnTo>
                <a:lnTo>
                  <a:pt x="1658" y="240"/>
                </a:lnTo>
                <a:lnTo>
                  <a:pt x="1666" y="261"/>
                </a:lnTo>
                <a:lnTo>
                  <a:pt x="1669" y="284"/>
                </a:lnTo>
                <a:lnTo>
                  <a:pt x="1669" y="1555"/>
                </a:lnTo>
                <a:lnTo>
                  <a:pt x="1672" y="1578"/>
                </a:lnTo>
                <a:lnTo>
                  <a:pt x="1680" y="1600"/>
                </a:lnTo>
                <a:lnTo>
                  <a:pt x="1692" y="1619"/>
                </a:lnTo>
                <a:lnTo>
                  <a:pt x="1708" y="1635"/>
                </a:lnTo>
                <a:lnTo>
                  <a:pt x="1728" y="1648"/>
                </a:lnTo>
                <a:lnTo>
                  <a:pt x="1749" y="1656"/>
                </a:lnTo>
                <a:lnTo>
                  <a:pt x="1773" y="1659"/>
                </a:lnTo>
                <a:lnTo>
                  <a:pt x="3044" y="1659"/>
                </a:lnTo>
                <a:lnTo>
                  <a:pt x="3067" y="1661"/>
                </a:lnTo>
                <a:lnTo>
                  <a:pt x="3087" y="1669"/>
                </a:lnTo>
                <a:lnTo>
                  <a:pt x="3106" y="1680"/>
                </a:lnTo>
                <a:lnTo>
                  <a:pt x="3121" y="1695"/>
                </a:lnTo>
                <a:lnTo>
                  <a:pt x="3132" y="1714"/>
                </a:lnTo>
                <a:lnTo>
                  <a:pt x="3139" y="1734"/>
                </a:lnTo>
                <a:lnTo>
                  <a:pt x="3142" y="1757"/>
                </a:lnTo>
                <a:lnTo>
                  <a:pt x="3139" y="1846"/>
                </a:lnTo>
                <a:lnTo>
                  <a:pt x="3132" y="1935"/>
                </a:lnTo>
                <a:lnTo>
                  <a:pt x="3120" y="2022"/>
                </a:lnTo>
                <a:lnTo>
                  <a:pt x="3103" y="2109"/>
                </a:lnTo>
                <a:lnTo>
                  <a:pt x="3081" y="2193"/>
                </a:lnTo>
                <a:lnTo>
                  <a:pt x="3055" y="2277"/>
                </a:lnTo>
                <a:lnTo>
                  <a:pt x="3023" y="2358"/>
                </a:lnTo>
                <a:lnTo>
                  <a:pt x="2988" y="2438"/>
                </a:lnTo>
                <a:lnTo>
                  <a:pt x="2948" y="2515"/>
                </a:lnTo>
                <a:lnTo>
                  <a:pt x="2903" y="2590"/>
                </a:lnTo>
                <a:lnTo>
                  <a:pt x="2854" y="2664"/>
                </a:lnTo>
                <a:lnTo>
                  <a:pt x="2801" y="2734"/>
                </a:lnTo>
                <a:lnTo>
                  <a:pt x="2743" y="2802"/>
                </a:lnTo>
                <a:lnTo>
                  <a:pt x="2682" y="2867"/>
                </a:lnTo>
                <a:lnTo>
                  <a:pt x="2617" y="2928"/>
                </a:lnTo>
                <a:lnTo>
                  <a:pt x="2549" y="2986"/>
                </a:lnTo>
                <a:lnTo>
                  <a:pt x="2478" y="3039"/>
                </a:lnTo>
                <a:lnTo>
                  <a:pt x="2405" y="3088"/>
                </a:lnTo>
                <a:lnTo>
                  <a:pt x="2330" y="3133"/>
                </a:lnTo>
                <a:lnTo>
                  <a:pt x="2252" y="3173"/>
                </a:lnTo>
                <a:lnTo>
                  <a:pt x="2173" y="3208"/>
                </a:lnTo>
                <a:lnTo>
                  <a:pt x="2091" y="3240"/>
                </a:lnTo>
                <a:lnTo>
                  <a:pt x="2008" y="3266"/>
                </a:lnTo>
                <a:lnTo>
                  <a:pt x="1922" y="3288"/>
                </a:lnTo>
                <a:lnTo>
                  <a:pt x="1837" y="3305"/>
                </a:lnTo>
                <a:lnTo>
                  <a:pt x="1749" y="3317"/>
                </a:lnTo>
                <a:lnTo>
                  <a:pt x="1660" y="3325"/>
                </a:lnTo>
                <a:lnTo>
                  <a:pt x="1571" y="3328"/>
                </a:lnTo>
                <a:lnTo>
                  <a:pt x="1571" y="3328"/>
                </a:lnTo>
                <a:lnTo>
                  <a:pt x="1533" y="3328"/>
                </a:lnTo>
                <a:lnTo>
                  <a:pt x="1440" y="3322"/>
                </a:lnTo>
                <a:lnTo>
                  <a:pt x="1349" y="3312"/>
                </a:lnTo>
                <a:lnTo>
                  <a:pt x="1258" y="3296"/>
                </a:lnTo>
                <a:lnTo>
                  <a:pt x="1169" y="3276"/>
                </a:lnTo>
                <a:lnTo>
                  <a:pt x="1082" y="3249"/>
                </a:lnTo>
                <a:lnTo>
                  <a:pt x="995" y="3219"/>
                </a:lnTo>
                <a:lnTo>
                  <a:pt x="912" y="3182"/>
                </a:lnTo>
                <a:lnTo>
                  <a:pt x="830" y="3141"/>
                </a:lnTo>
                <a:lnTo>
                  <a:pt x="751" y="3095"/>
                </a:lnTo>
                <a:lnTo>
                  <a:pt x="674" y="3046"/>
                </a:lnTo>
                <a:lnTo>
                  <a:pt x="600" y="2990"/>
                </a:lnTo>
                <a:lnTo>
                  <a:pt x="529" y="2930"/>
                </a:lnTo>
                <a:lnTo>
                  <a:pt x="460" y="2866"/>
                </a:lnTo>
                <a:lnTo>
                  <a:pt x="396" y="2798"/>
                </a:lnTo>
                <a:lnTo>
                  <a:pt x="337" y="2727"/>
                </a:lnTo>
                <a:lnTo>
                  <a:pt x="281" y="2653"/>
                </a:lnTo>
                <a:lnTo>
                  <a:pt x="231" y="2576"/>
                </a:lnTo>
                <a:lnTo>
                  <a:pt x="185" y="2497"/>
                </a:lnTo>
                <a:lnTo>
                  <a:pt x="145" y="2415"/>
                </a:lnTo>
                <a:lnTo>
                  <a:pt x="108" y="2332"/>
                </a:lnTo>
                <a:lnTo>
                  <a:pt x="77" y="2245"/>
                </a:lnTo>
                <a:lnTo>
                  <a:pt x="51" y="2158"/>
                </a:lnTo>
                <a:lnTo>
                  <a:pt x="31" y="2069"/>
                </a:lnTo>
                <a:lnTo>
                  <a:pt x="14" y="1978"/>
                </a:lnTo>
                <a:lnTo>
                  <a:pt x="4" y="1887"/>
                </a:lnTo>
                <a:lnTo>
                  <a:pt x="0" y="1794"/>
                </a:lnTo>
                <a:lnTo>
                  <a:pt x="0" y="1704"/>
                </a:lnTo>
                <a:lnTo>
                  <a:pt x="5" y="1613"/>
                </a:lnTo>
                <a:lnTo>
                  <a:pt x="16" y="1524"/>
                </a:lnTo>
                <a:lnTo>
                  <a:pt x="32" y="1436"/>
                </a:lnTo>
                <a:lnTo>
                  <a:pt x="52" y="1349"/>
                </a:lnTo>
                <a:lnTo>
                  <a:pt x="77" y="1265"/>
                </a:lnTo>
                <a:lnTo>
                  <a:pt x="107" y="1181"/>
                </a:lnTo>
                <a:lnTo>
                  <a:pt x="142" y="1100"/>
                </a:lnTo>
                <a:lnTo>
                  <a:pt x="181" y="1020"/>
                </a:lnTo>
                <a:lnTo>
                  <a:pt x="225" y="943"/>
                </a:lnTo>
                <a:lnTo>
                  <a:pt x="274" y="868"/>
                </a:lnTo>
                <a:lnTo>
                  <a:pt x="327" y="795"/>
                </a:lnTo>
                <a:lnTo>
                  <a:pt x="384" y="726"/>
                </a:lnTo>
                <a:lnTo>
                  <a:pt x="446" y="659"/>
                </a:lnTo>
                <a:lnTo>
                  <a:pt x="511" y="596"/>
                </a:lnTo>
                <a:lnTo>
                  <a:pt x="580" y="537"/>
                </a:lnTo>
                <a:lnTo>
                  <a:pt x="651" y="482"/>
                </a:lnTo>
                <a:lnTo>
                  <a:pt x="725" y="432"/>
                </a:lnTo>
                <a:lnTo>
                  <a:pt x="801" y="386"/>
                </a:lnTo>
                <a:lnTo>
                  <a:pt x="880" y="344"/>
                </a:lnTo>
                <a:lnTo>
                  <a:pt x="961" y="308"/>
                </a:lnTo>
                <a:lnTo>
                  <a:pt x="1043" y="276"/>
                </a:lnTo>
                <a:lnTo>
                  <a:pt x="1128" y="249"/>
                </a:lnTo>
                <a:lnTo>
                  <a:pt x="1213" y="226"/>
                </a:lnTo>
                <a:lnTo>
                  <a:pt x="1301" y="209"/>
                </a:lnTo>
                <a:lnTo>
                  <a:pt x="1389" y="196"/>
                </a:lnTo>
                <a:lnTo>
                  <a:pt x="1480" y="189"/>
                </a:lnTo>
                <a:lnTo>
                  <a:pt x="1571" y="185"/>
                </a:lnTo>
                <a:close/>
                <a:moveTo>
                  <a:pt x="1943" y="0"/>
                </a:moveTo>
                <a:lnTo>
                  <a:pt x="2037" y="3"/>
                </a:lnTo>
                <a:lnTo>
                  <a:pt x="2130" y="13"/>
                </a:lnTo>
                <a:lnTo>
                  <a:pt x="2222" y="29"/>
                </a:lnTo>
                <a:lnTo>
                  <a:pt x="2311" y="50"/>
                </a:lnTo>
                <a:lnTo>
                  <a:pt x="2398" y="77"/>
                </a:lnTo>
                <a:lnTo>
                  <a:pt x="2482" y="109"/>
                </a:lnTo>
                <a:lnTo>
                  <a:pt x="2564" y="147"/>
                </a:lnTo>
                <a:lnTo>
                  <a:pt x="2642" y="190"/>
                </a:lnTo>
                <a:lnTo>
                  <a:pt x="2718" y="237"/>
                </a:lnTo>
                <a:lnTo>
                  <a:pt x="2790" y="289"/>
                </a:lnTo>
                <a:lnTo>
                  <a:pt x="2858" y="346"/>
                </a:lnTo>
                <a:lnTo>
                  <a:pt x="2923" y="407"/>
                </a:lnTo>
                <a:lnTo>
                  <a:pt x="2985" y="472"/>
                </a:lnTo>
                <a:lnTo>
                  <a:pt x="3041" y="541"/>
                </a:lnTo>
                <a:lnTo>
                  <a:pt x="3094" y="613"/>
                </a:lnTo>
                <a:lnTo>
                  <a:pt x="3140" y="688"/>
                </a:lnTo>
                <a:lnTo>
                  <a:pt x="3183" y="767"/>
                </a:lnTo>
                <a:lnTo>
                  <a:pt x="3222" y="848"/>
                </a:lnTo>
                <a:lnTo>
                  <a:pt x="3253" y="933"/>
                </a:lnTo>
                <a:lnTo>
                  <a:pt x="3281" y="1019"/>
                </a:lnTo>
                <a:lnTo>
                  <a:pt x="3302" y="1109"/>
                </a:lnTo>
                <a:lnTo>
                  <a:pt x="3318" y="1200"/>
                </a:lnTo>
                <a:lnTo>
                  <a:pt x="3328" y="1293"/>
                </a:lnTo>
                <a:lnTo>
                  <a:pt x="3331" y="1388"/>
                </a:lnTo>
                <a:lnTo>
                  <a:pt x="3328" y="1410"/>
                </a:lnTo>
                <a:lnTo>
                  <a:pt x="3321" y="1431"/>
                </a:lnTo>
                <a:lnTo>
                  <a:pt x="3310" y="1449"/>
                </a:lnTo>
                <a:lnTo>
                  <a:pt x="3294" y="1464"/>
                </a:lnTo>
                <a:lnTo>
                  <a:pt x="3276" y="1477"/>
                </a:lnTo>
                <a:lnTo>
                  <a:pt x="3256" y="1484"/>
                </a:lnTo>
                <a:lnTo>
                  <a:pt x="3232" y="1486"/>
                </a:lnTo>
                <a:lnTo>
                  <a:pt x="1943" y="1486"/>
                </a:lnTo>
                <a:lnTo>
                  <a:pt x="1920" y="1484"/>
                </a:lnTo>
                <a:lnTo>
                  <a:pt x="1899" y="1477"/>
                </a:lnTo>
                <a:lnTo>
                  <a:pt x="1881" y="1464"/>
                </a:lnTo>
                <a:lnTo>
                  <a:pt x="1866" y="1449"/>
                </a:lnTo>
                <a:lnTo>
                  <a:pt x="1854" y="1431"/>
                </a:lnTo>
                <a:lnTo>
                  <a:pt x="1847" y="1410"/>
                </a:lnTo>
                <a:lnTo>
                  <a:pt x="1844" y="1388"/>
                </a:lnTo>
                <a:lnTo>
                  <a:pt x="1844" y="98"/>
                </a:lnTo>
                <a:lnTo>
                  <a:pt x="1847" y="75"/>
                </a:lnTo>
                <a:lnTo>
                  <a:pt x="1854" y="55"/>
                </a:lnTo>
                <a:lnTo>
                  <a:pt x="1866" y="37"/>
                </a:lnTo>
                <a:lnTo>
                  <a:pt x="1881" y="22"/>
                </a:lnTo>
                <a:lnTo>
                  <a:pt x="1899" y="10"/>
                </a:lnTo>
                <a:lnTo>
                  <a:pt x="1920" y="3"/>
                </a:lnTo>
                <a:lnTo>
                  <a:pt x="1943" y="0"/>
                </a:lnTo>
                <a:lnTo>
                  <a:pt x="1943" y="0"/>
                </a:lnTo>
                <a:close/>
              </a:path>
            </a:pathLst>
          </a:custGeom>
          <a:solidFill>
            <a:schemeClr val="accent1"/>
          </a:solidFill>
          <a:ln w="0">
            <a:noFill/>
            <a:prstDash val="solid"/>
            <a:round/>
          </a:ln>
        </p:spPr>
        <p:txBody>
          <a:bodyPr vert="horz" wrap="square" lIns="91440" tIns="45720" rIns="91440" bIns="45720" numCol="1" anchor="t" anchorCtr="0" compatLnSpc="1"/>
          <a:lstStyle/>
          <a:p>
            <a:endParaRPr 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4" name="Inhaltsplatzhalter 4"/>
          <p:cNvSpPr txBox="1"/>
          <p:nvPr/>
        </p:nvSpPr>
        <p:spPr>
          <a:xfrm>
            <a:off x="7164254" y="2195181"/>
            <a:ext cx="4501565" cy="415498"/>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1200"/>
              </a:spcAft>
              <a:buNone/>
            </a:pPr>
            <a:r>
              <a:rPr lang="zh-CN" altLang="en-US" sz="1600" b="1" dirty="0">
                <a:solidFill>
                  <a:schemeClr val="accent1"/>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br>
              <a:rPr 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b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to add title Click to add title</a:t>
            </a:r>
            <a:endParaRPr 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5" name="Inhaltsplatzhalter 4"/>
          <p:cNvSpPr txBox="1"/>
          <p:nvPr/>
        </p:nvSpPr>
        <p:spPr>
          <a:xfrm>
            <a:off x="6053317" y="1848931"/>
            <a:ext cx="885243" cy="1107996"/>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1200"/>
              </a:spcAft>
              <a:buNone/>
            </a:pPr>
            <a:r>
              <a:rPr lang="en-US" sz="3600" b="1" dirty="0">
                <a:solidFill>
                  <a:schemeClr val="accent1"/>
                </a:solidFill>
                <a:latin typeface="微软雅黑" panose="020B0503020204020204" pitchFamily="34" charset="-122"/>
                <a:ea typeface="微软雅黑" panose="020B0503020204020204" pitchFamily="34" charset="-122"/>
                <a:sym typeface="Source Han Serif SC" panose="02020400000000000000" pitchFamily="18" charset="-122"/>
              </a:rPr>
              <a:t>40%</a:t>
            </a:r>
            <a:endParaRPr lang="en-US" sz="2800" dirty="0">
              <a:solidFill>
                <a:schemeClr val="accent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6" name="Inhaltsplatzhalter 4"/>
          <p:cNvSpPr txBox="1"/>
          <p:nvPr/>
        </p:nvSpPr>
        <p:spPr>
          <a:xfrm>
            <a:off x="7164254" y="3328298"/>
            <a:ext cx="4501565" cy="415498"/>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1200"/>
              </a:spcAft>
              <a:buNone/>
            </a:pPr>
            <a:r>
              <a:rPr lang="zh-CN" altLang="en-US" sz="1600" b="1"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br>
              <a:rPr 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b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to add title Click to add title</a:t>
            </a:r>
            <a:endParaRPr 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7" name="Inhaltsplatzhalter 4"/>
          <p:cNvSpPr txBox="1"/>
          <p:nvPr/>
        </p:nvSpPr>
        <p:spPr>
          <a:xfrm>
            <a:off x="6053317" y="2982106"/>
            <a:ext cx="885243" cy="1107996"/>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1200"/>
              </a:spcAft>
              <a:buNone/>
            </a:pPr>
            <a:r>
              <a:rPr lang="en-US" sz="3600" b="1"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50%</a:t>
            </a:r>
            <a:endParaRPr 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8" name="Inhaltsplatzhalter 4"/>
          <p:cNvSpPr txBox="1"/>
          <p:nvPr/>
        </p:nvSpPr>
        <p:spPr>
          <a:xfrm>
            <a:off x="7164254" y="4461417"/>
            <a:ext cx="4501565" cy="415498"/>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1200"/>
              </a:spcAft>
              <a:buNone/>
            </a:pPr>
            <a:r>
              <a:rPr lang="zh-CN" altLang="en-US" sz="1600" b="1" dirty="0">
                <a:solidFill>
                  <a:schemeClr val="accent3"/>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br>
              <a:rPr 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b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to add title Click to add title</a:t>
            </a:r>
            <a:endParaRPr 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9" name="Inhaltsplatzhalter 4"/>
          <p:cNvSpPr txBox="1"/>
          <p:nvPr/>
        </p:nvSpPr>
        <p:spPr>
          <a:xfrm>
            <a:off x="6053317" y="4115282"/>
            <a:ext cx="885243" cy="1107996"/>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1200"/>
              </a:spcAft>
              <a:buNone/>
            </a:pPr>
            <a:r>
              <a:rPr lang="en-US" sz="3600" b="1" dirty="0">
                <a:solidFill>
                  <a:schemeClr val="accent3"/>
                </a:solidFill>
                <a:latin typeface="微软雅黑" panose="020B0503020204020204" pitchFamily="34" charset="-122"/>
                <a:ea typeface="微软雅黑" panose="020B0503020204020204" pitchFamily="34" charset="-122"/>
                <a:sym typeface="Source Han Serif SC" panose="02020400000000000000" pitchFamily="18" charset="-122"/>
              </a:rPr>
              <a:t>70%</a:t>
            </a:r>
            <a:endParaRPr lang="en-US" sz="2800" dirty="0">
              <a:solidFill>
                <a:schemeClr val="accent3"/>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0" name="Inhaltsplatzhalter 4"/>
          <p:cNvSpPr txBox="1"/>
          <p:nvPr/>
        </p:nvSpPr>
        <p:spPr>
          <a:xfrm>
            <a:off x="7164254" y="5594535"/>
            <a:ext cx="4501565" cy="415498"/>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1200"/>
              </a:spcAft>
              <a:buNone/>
            </a:pPr>
            <a:r>
              <a:rPr lang="zh-CN" altLang="en-US" sz="1600" b="1" dirty="0">
                <a:solidFill>
                  <a:schemeClr val="accent4"/>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br>
              <a:rPr 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b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to add title Click to add title</a:t>
            </a:r>
            <a:endParaRPr 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1" name="Inhaltsplatzhalter 4"/>
          <p:cNvSpPr txBox="1"/>
          <p:nvPr/>
        </p:nvSpPr>
        <p:spPr>
          <a:xfrm>
            <a:off x="6053317" y="5248458"/>
            <a:ext cx="885243" cy="1107996"/>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spcAft>
                <a:spcPts val="1200"/>
              </a:spcAft>
              <a:buNone/>
            </a:pPr>
            <a:r>
              <a:rPr lang="en-US" sz="3600" b="1" dirty="0">
                <a:solidFill>
                  <a:schemeClr val="accent4"/>
                </a:solidFill>
                <a:latin typeface="微软雅黑" panose="020B0503020204020204" pitchFamily="34" charset="-122"/>
                <a:ea typeface="微软雅黑" panose="020B0503020204020204" pitchFamily="34" charset="-122"/>
                <a:sym typeface="Source Han Serif SC" panose="02020400000000000000" pitchFamily="18" charset="-122"/>
              </a:rPr>
              <a:t>50%</a:t>
            </a:r>
            <a:endParaRPr lang="en-US" sz="2800" dirty="0">
              <a:solidFill>
                <a:schemeClr val="accent4"/>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26" name="Group 25"/>
          <p:cNvGrpSpPr/>
          <p:nvPr/>
        </p:nvGrpSpPr>
        <p:grpSpPr>
          <a:xfrm>
            <a:off x="508002" y="2018086"/>
            <a:ext cx="2295783" cy="632460"/>
            <a:chOff x="508001" y="2024166"/>
            <a:chExt cx="2295783" cy="632460"/>
          </a:xfrm>
        </p:grpSpPr>
        <p:sp>
          <p:nvSpPr>
            <p:cNvPr id="65" name="Rectangle 64"/>
            <p:cNvSpPr/>
            <p:nvPr/>
          </p:nvSpPr>
          <p:spPr>
            <a:xfrm>
              <a:off x="508001" y="2024166"/>
              <a:ext cx="2295783" cy="6324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pPr algn="ctr"/>
              <a:r>
                <a:rPr lang="en-US" sz="2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Option 01</a:t>
              </a:r>
            </a:p>
          </p:txBody>
        </p:sp>
        <p:sp>
          <p:nvSpPr>
            <p:cNvPr id="66" name="Pentagon 65"/>
            <p:cNvSpPr/>
            <p:nvPr/>
          </p:nvSpPr>
          <p:spPr>
            <a:xfrm>
              <a:off x="508001" y="2024166"/>
              <a:ext cx="782955" cy="63246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微软雅黑" panose="020B0503020204020204" pitchFamily="34" charset="-122"/>
                  <a:ea typeface="微软雅黑" panose="020B0503020204020204" pitchFamily="34" charset="-122"/>
                  <a:sym typeface="Source Han Serif SC" panose="02020400000000000000" pitchFamily="18" charset="-122"/>
                </a:rPr>
                <a:t>01</a:t>
              </a:r>
            </a:p>
          </p:txBody>
        </p:sp>
      </p:grpSp>
      <p:grpSp>
        <p:nvGrpSpPr>
          <p:cNvPr id="27" name="Group 26"/>
          <p:cNvGrpSpPr/>
          <p:nvPr/>
        </p:nvGrpSpPr>
        <p:grpSpPr>
          <a:xfrm>
            <a:off x="508002" y="3154919"/>
            <a:ext cx="2295783" cy="632460"/>
            <a:chOff x="508001" y="3160999"/>
            <a:chExt cx="2295783" cy="632460"/>
          </a:xfrm>
        </p:grpSpPr>
        <p:sp>
          <p:nvSpPr>
            <p:cNvPr id="68" name="Rectangle 67"/>
            <p:cNvSpPr/>
            <p:nvPr/>
          </p:nvSpPr>
          <p:spPr>
            <a:xfrm>
              <a:off x="508001" y="3160999"/>
              <a:ext cx="2295783" cy="6324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pPr algn="ctr"/>
              <a:r>
                <a:rPr lang="en-US" sz="2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Option 02</a:t>
              </a:r>
            </a:p>
          </p:txBody>
        </p:sp>
        <p:sp>
          <p:nvSpPr>
            <p:cNvPr id="69" name="Pentagon 68"/>
            <p:cNvSpPr/>
            <p:nvPr/>
          </p:nvSpPr>
          <p:spPr>
            <a:xfrm>
              <a:off x="508001" y="3160999"/>
              <a:ext cx="782955" cy="63246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微软雅黑" panose="020B0503020204020204" pitchFamily="34" charset="-122"/>
                  <a:ea typeface="微软雅黑" panose="020B0503020204020204" pitchFamily="34" charset="-122"/>
                  <a:sym typeface="Source Han Serif SC" panose="02020400000000000000" pitchFamily="18" charset="-122"/>
                </a:rPr>
                <a:t>02</a:t>
              </a:r>
            </a:p>
          </p:txBody>
        </p:sp>
      </p:grpSp>
      <p:grpSp>
        <p:nvGrpSpPr>
          <p:cNvPr id="28" name="Group 27"/>
          <p:cNvGrpSpPr/>
          <p:nvPr/>
        </p:nvGrpSpPr>
        <p:grpSpPr>
          <a:xfrm>
            <a:off x="508002" y="4291751"/>
            <a:ext cx="2295783" cy="632460"/>
            <a:chOff x="508001" y="4297832"/>
            <a:chExt cx="2295783" cy="632460"/>
          </a:xfrm>
        </p:grpSpPr>
        <p:sp>
          <p:nvSpPr>
            <p:cNvPr id="91" name="Rectangle 90"/>
            <p:cNvSpPr/>
            <p:nvPr/>
          </p:nvSpPr>
          <p:spPr>
            <a:xfrm>
              <a:off x="508001" y="4297832"/>
              <a:ext cx="2295783" cy="6324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pPr algn="ctr"/>
              <a:r>
                <a:rPr lang="en-US" sz="2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Option 03</a:t>
              </a:r>
            </a:p>
          </p:txBody>
        </p:sp>
        <p:sp>
          <p:nvSpPr>
            <p:cNvPr id="92" name="Pentagon 91"/>
            <p:cNvSpPr/>
            <p:nvPr/>
          </p:nvSpPr>
          <p:spPr>
            <a:xfrm>
              <a:off x="508001" y="4297832"/>
              <a:ext cx="782955" cy="632460"/>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微软雅黑" panose="020B0503020204020204" pitchFamily="34" charset="-122"/>
                  <a:ea typeface="微软雅黑" panose="020B0503020204020204" pitchFamily="34" charset="-122"/>
                  <a:sym typeface="Source Han Serif SC" panose="02020400000000000000" pitchFamily="18" charset="-122"/>
                </a:rPr>
                <a:t>03</a:t>
              </a:r>
            </a:p>
          </p:txBody>
        </p:sp>
      </p:grpSp>
      <p:grpSp>
        <p:nvGrpSpPr>
          <p:cNvPr id="29" name="Group 28"/>
          <p:cNvGrpSpPr/>
          <p:nvPr/>
        </p:nvGrpSpPr>
        <p:grpSpPr>
          <a:xfrm>
            <a:off x="508002" y="5428586"/>
            <a:ext cx="2295783" cy="632460"/>
            <a:chOff x="508001" y="5434666"/>
            <a:chExt cx="2295783" cy="632460"/>
          </a:xfrm>
        </p:grpSpPr>
        <p:sp>
          <p:nvSpPr>
            <p:cNvPr id="94" name="Rectangle 93"/>
            <p:cNvSpPr/>
            <p:nvPr/>
          </p:nvSpPr>
          <p:spPr>
            <a:xfrm>
              <a:off x="508001" y="5434666"/>
              <a:ext cx="2295783" cy="6324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31520" rtlCol="0" anchor="ctr"/>
            <a:lstStyle/>
            <a:p>
              <a:pPr algn="ctr"/>
              <a:r>
                <a:rPr lang="en-US" sz="2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Option 04</a:t>
              </a:r>
            </a:p>
          </p:txBody>
        </p:sp>
        <p:sp>
          <p:nvSpPr>
            <p:cNvPr id="95" name="Pentagon 94"/>
            <p:cNvSpPr/>
            <p:nvPr/>
          </p:nvSpPr>
          <p:spPr>
            <a:xfrm>
              <a:off x="508001" y="5434666"/>
              <a:ext cx="782955" cy="632460"/>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微软雅黑" panose="020B0503020204020204" pitchFamily="34" charset="-122"/>
                  <a:ea typeface="微软雅黑" panose="020B0503020204020204" pitchFamily="34" charset="-122"/>
                  <a:sym typeface="Source Han Serif SC" panose="02020400000000000000" pitchFamily="18" charset="-122"/>
                </a:rPr>
                <a:t>04</a:t>
              </a:r>
            </a:p>
          </p:txBody>
        </p:sp>
      </p:grpSp>
      <p:grpSp>
        <p:nvGrpSpPr>
          <p:cNvPr id="90" name="组合 89">
            <a:extLst>
              <a:ext uri="{FF2B5EF4-FFF2-40B4-BE49-F238E27FC236}">
                <a16:creationId xmlns:a16="http://schemas.microsoft.com/office/drawing/2014/main" id="{DD811A55-FBD0-483C-9BAF-058279E58697}"/>
              </a:ext>
            </a:extLst>
          </p:cNvPr>
          <p:cNvGrpSpPr/>
          <p:nvPr/>
        </p:nvGrpSpPr>
        <p:grpSpPr>
          <a:xfrm>
            <a:off x="670943" y="345770"/>
            <a:ext cx="6267616" cy="800883"/>
            <a:chOff x="670943" y="345770"/>
            <a:chExt cx="6267616" cy="800883"/>
          </a:xfrm>
        </p:grpSpPr>
        <p:sp>
          <p:nvSpPr>
            <p:cNvPr id="93" name="KSO_Shape">
              <a:extLst>
                <a:ext uri="{FF2B5EF4-FFF2-40B4-BE49-F238E27FC236}">
                  <a16:creationId xmlns:a16="http://schemas.microsoft.com/office/drawing/2014/main" id="{1A2271CE-2658-4828-BAC5-459E1AE2951E}"/>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96" name="文本框 2">
              <a:extLst>
                <a:ext uri="{FF2B5EF4-FFF2-40B4-BE49-F238E27FC236}">
                  <a16:creationId xmlns:a16="http://schemas.microsoft.com/office/drawing/2014/main" id="{9B05F369-4861-4BB0-B178-3028A41F550D}"/>
                </a:ext>
              </a:extLst>
            </p:cNvPr>
            <p:cNvSpPr txBox="1"/>
            <p:nvPr/>
          </p:nvSpPr>
          <p:spPr>
            <a:xfrm>
              <a:off x="1259672" y="345770"/>
              <a:ext cx="5678887"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97" name="TextBox 18">
              <a:extLst>
                <a:ext uri="{FF2B5EF4-FFF2-40B4-BE49-F238E27FC236}">
                  <a16:creationId xmlns:a16="http://schemas.microsoft.com/office/drawing/2014/main" id="{A0E42B4D-8295-4BC7-83BF-835D5E2A36F6}"/>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randombar(horizontal)">
                                      <p:cBhvr>
                                        <p:cTn id="7" dur="500"/>
                                        <p:tgtEl>
                                          <p:spTgt spid="2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randombar(horizontal)">
                                      <p:cBhvr>
                                        <p:cTn id="11" dur="500"/>
                                        <p:tgtEl>
                                          <p:spTgt spid="14"/>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randombar(horizontal)">
                                      <p:cBhvr>
                                        <p:cTn id="15" dur="500"/>
                                        <p:tgtEl>
                                          <p:spTgt spid="17"/>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randombar(horizontal)">
                                      <p:cBhvr>
                                        <p:cTn id="19" dur="500"/>
                                        <p:tgtEl>
                                          <p:spTgt spid="52"/>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randombar(horizontal)">
                                      <p:cBhvr>
                                        <p:cTn id="23" dur="500"/>
                                        <p:tgtEl>
                                          <p:spTgt spid="21"/>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randombar(horizontal)">
                                      <p:cBhvr>
                                        <p:cTn id="27" dur="500"/>
                                        <p:tgtEl>
                                          <p:spTgt spid="55"/>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randombar(horizontal)">
                                      <p:cBhvr>
                                        <p:cTn id="31" dur="500"/>
                                        <p:tgtEl>
                                          <p:spTgt spid="54"/>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randombar(horizontal)">
                                      <p:cBhvr>
                                        <p:cTn id="35" dur="500"/>
                                        <p:tgtEl>
                                          <p:spTgt spid="74"/>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randombar(horizontal)">
                                      <p:cBhvr>
                                        <p:cTn id="39" dur="500"/>
                                        <p:tgtEl>
                                          <p:spTgt spid="27"/>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randombar(horizontal)">
                                      <p:cBhvr>
                                        <p:cTn id="43" dur="500"/>
                                        <p:tgtEl>
                                          <p:spTgt spid="16"/>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randombar(horizontal)">
                                      <p:cBhvr>
                                        <p:cTn id="47" dur="500"/>
                                        <p:tgtEl>
                                          <p:spTgt spid="15"/>
                                        </p:tgtEl>
                                      </p:cBhvr>
                                    </p:animEffect>
                                  </p:childTnLst>
                                </p:cTn>
                              </p:par>
                            </p:childTnLst>
                          </p:cTn>
                        </p:par>
                        <p:par>
                          <p:cTn id="48" fill="hold">
                            <p:stCondLst>
                              <p:cond delay="5500"/>
                            </p:stCondLst>
                            <p:childTnLst>
                              <p:par>
                                <p:cTn id="49" presetID="14" presetClass="entr" presetSubtype="10" fill="hold" nodeType="afterEffect">
                                  <p:stCondLst>
                                    <p:cond delay="0"/>
                                  </p:stCondLst>
                                  <p:childTnLst>
                                    <p:set>
                                      <p:cBhvr>
                                        <p:cTn id="50" dur="1" fill="hold">
                                          <p:stCondLst>
                                            <p:cond delay="0"/>
                                          </p:stCondLst>
                                        </p:cTn>
                                        <p:tgtEl>
                                          <p:spTgt spid="49"/>
                                        </p:tgtEl>
                                        <p:attrNameLst>
                                          <p:attrName>style.visibility</p:attrName>
                                        </p:attrNameLst>
                                      </p:cBhvr>
                                      <p:to>
                                        <p:strVal val="visible"/>
                                      </p:to>
                                    </p:set>
                                    <p:animEffect transition="in" filter="randombar(horizontal)">
                                      <p:cBhvr>
                                        <p:cTn id="51" dur="500"/>
                                        <p:tgtEl>
                                          <p:spTgt spid="49"/>
                                        </p:tgtEl>
                                      </p:cBhvr>
                                    </p:animEffect>
                                  </p:childTnLst>
                                </p:cTn>
                              </p:par>
                            </p:childTnLst>
                          </p:cTn>
                        </p:par>
                        <p:par>
                          <p:cTn id="52" fill="hold">
                            <p:stCondLst>
                              <p:cond delay="6000"/>
                            </p:stCondLst>
                            <p:childTnLst>
                              <p:par>
                                <p:cTn id="53" presetID="14" presetClass="entr" presetSubtype="10" fill="hold"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randombar(horizontal)">
                                      <p:cBhvr>
                                        <p:cTn id="55" dur="500"/>
                                        <p:tgtEl>
                                          <p:spTgt spid="22"/>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randombar(horizontal)">
                                      <p:cBhvr>
                                        <p:cTn id="59" dur="500"/>
                                        <p:tgtEl>
                                          <p:spTgt spid="57"/>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56"/>
                                        </p:tgtEl>
                                        <p:attrNameLst>
                                          <p:attrName>style.visibility</p:attrName>
                                        </p:attrNameLst>
                                      </p:cBhvr>
                                      <p:to>
                                        <p:strVal val="visible"/>
                                      </p:to>
                                    </p:set>
                                    <p:animEffect transition="in" filter="randombar(horizontal)">
                                      <p:cBhvr>
                                        <p:cTn id="63" dur="500"/>
                                        <p:tgtEl>
                                          <p:spTgt spid="56"/>
                                        </p:tgtEl>
                                      </p:cBhvr>
                                    </p:animEffect>
                                  </p:childTnLst>
                                </p:cTn>
                              </p:par>
                            </p:childTnLst>
                          </p:cTn>
                        </p:par>
                        <p:par>
                          <p:cTn id="64" fill="hold">
                            <p:stCondLst>
                              <p:cond delay="7500"/>
                            </p:stCondLst>
                            <p:childTnLst>
                              <p:par>
                                <p:cTn id="65" presetID="14" presetClass="entr" presetSubtype="10" fill="hold" nodeType="after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randombar(horizontal)">
                                      <p:cBhvr>
                                        <p:cTn id="67" dur="500"/>
                                        <p:tgtEl>
                                          <p:spTgt spid="75"/>
                                        </p:tgtEl>
                                      </p:cBhvr>
                                    </p:animEffect>
                                  </p:childTnLst>
                                </p:cTn>
                              </p:par>
                            </p:childTnLst>
                          </p:cTn>
                        </p:par>
                        <p:par>
                          <p:cTn id="68" fill="hold">
                            <p:stCondLst>
                              <p:cond delay="8000"/>
                            </p:stCondLst>
                            <p:childTnLst>
                              <p:par>
                                <p:cTn id="69" presetID="14" presetClass="entr" presetSubtype="10" fill="hold"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randombar(horizontal)">
                                      <p:cBhvr>
                                        <p:cTn id="71" dur="500"/>
                                        <p:tgtEl>
                                          <p:spTgt spid="28"/>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randombar(horizontal)">
                                      <p:cBhvr>
                                        <p:cTn id="75" dur="500"/>
                                        <p:tgtEl>
                                          <p:spTgt spid="13"/>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randombar(horizontal)">
                                      <p:cBhvr>
                                        <p:cTn id="79" dur="500"/>
                                        <p:tgtEl>
                                          <p:spTgt spid="20"/>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48"/>
                                        </p:tgtEl>
                                        <p:attrNameLst>
                                          <p:attrName>style.visibility</p:attrName>
                                        </p:attrNameLst>
                                      </p:cBhvr>
                                      <p:to>
                                        <p:strVal val="visible"/>
                                      </p:to>
                                    </p:set>
                                    <p:animEffect transition="in" filter="randombar(horizontal)">
                                      <p:cBhvr>
                                        <p:cTn id="83" dur="500"/>
                                        <p:tgtEl>
                                          <p:spTgt spid="48"/>
                                        </p:tgtEl>
                                      </p:cBhvr>
                                    </p:animEffect>
                                  </p:childTnLst>
                                </p:cTn>
                              </p:par>
                            </p:childTnLst>
                          </p:cTn>
                        </p:par>
                        <p:par>
                          <p:cTn id="84" fill="hold">
                            <p:stCondLst>
                              <p:cond delay="10000"/>
                            </p:stCondLst>
                            <p:childTnLst>
                              <p:par>
                                <p:cTn id="85" presetID="14" presetClass="entr" presetSubtype="10" fill="hold" nodeType="after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randombar(horizontal)">
                                      <p:cBhvr>
                                        <p:cTn id="87" dur="500"/>
                                        <p:tgtEl>
                                          <p:spTgt spid="23"/>
                                        </p:tgtEl>
                                      </p:cBhvr>
                                    </p:animEffect>
                                  </p:childTnLst>
                                </p:cTn>
                              </p:par>
                            </p:childTnLst>
                          </p:cTn>
                        </p:par>
                        <p:par>
                          <p:cTn id="88" fill="hold">
                            <p:stCondLst>
                              <p:cond delay="10500"/>
                            </p:stCondLst>
                            <p:childTnLst>
                              <p:par>
                                <p:cTn id="89" presetID="14" presetClass="entr" presetSubtype="10"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randombar(horizontal)">
                                      <p:cBhvr>
                                        <p:cTn id="91" dur="500"/>
                                        <p:tgtEl>
                                          <p:spTgt spid="59"/>
                                        </p:tgtEl>
                                      </p:cBhvr>
                                    </p:animEffect>
                                  </p:childTnLst>
                                </p:cTn>
                              </p:par>
                            </p:childTnLst>
                          </p:cTn>
                        </p:par>
                        <p:par>
                          <p:cTn id="92" fill="hold">
                            <p:stCondLst>
                              <p:cond delay="11000"/>
                            </p:stCondLst>
                            <p:childTnLst>
                              <p:par>
                                <p:cTn id="93" presetID="14" presetClass="entr" presetSubtype="10"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randombar(horizontal)">
                                      <p:cBhvr>
                                        <p:cTn id="95" dur="500"/>
                                        <p:tgtEl>
                                          <p:spTgt spid="58"/>
                                        </p:tgtEl>
                                      </p:cBhvr>
                                    </p:animEffect>
                                  </p:childTnLst>
                                </p:cTn>
                              </p:par>
                            </p:childTnLst>
                          </p:cTn>
                        </p:par>
                        <p:par>
                          <p:cTn id="96" fill="hold">
                            <p:stCondLst>
                              <p:cond delay="11500"/>
                            </p:stCondLst>
                            <p:childTnLst>
                              <p:par>
                                <p:cTn id="97" presetID="14" presetClass="entr" presetSubtype="10" fill="hold" nodeType="afterEffect">
                                  <p:stCondLst>
                                    <p:cond delay="0"/>
                                  </p:stCondLst>
                                  <p:childTnLst>
                                    <p:set>
                                      <p:cBhvr>
                                        <p:cTn id="98" dur="1" fill="hold">
                                          <p:stCondLst>
                                            <p:cond delay="0"/>
                                          </p:stCondLst>
                                        </p:cTn>
                                        <p:tgtEl>
                                          <p:spTgt spid="80"/>
                                        </p:tgtEl>
                                        <p:attrNameLst>
                                          <p:attrName>style.visibility</p:attrName>
                                        </p:attrNameLst>
                                      </p:cBhvr>
                                      <p:to>
                                        <p:strVal val="visible"/>
                                      </p:to>
                                    </p:set>
                                    <p:animEffect transition="in" filter="randombar(horizontal)">
                                      <p:cBhvr>
                                        <p:cTn id="99" dur="500"/>
                                        <p:tgtEl>
                                          <p:spTgt spid="80"/>
                                        </p:tgtEl>
                                      </p:cBhvr>
                                    </p:animEffect>
                                  </p:childTnLst>
                                </p:cTn>
                              </p:par>
                            </p:childTnLst>
                          </p:cTn>
                        </p:par>
                        <p:par>
                          <p:cTn id="100" fill="hold">
                            <p:stCondLst>
                              <p:cond delay="12000"/>
                            </p:stCondLst>
                            <p:childTnLst>
                              <p:par>
                                <p:cTn id="101" presetID="14" presetClass="entr" presetSubtype="10" fill="hold" nodeType="after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randombar(horizontal)">
                                      <p:cBhvr>
                                        <p:cTn id="103" dur="500"/>
                                        <p:tgtEl>
                                          <p:spTgt spid="29"/>
                                        </p:tgtEl>
                                      </p:cBhvr>
                                    </p:animEffect>
                                  </p:childTnLst>
                                </p:cTn>
                              </p:par>
                            </p:childTnLst>
                          </p:cTn>
                        </p:par>
                        <p:par>
                          <p:cTn id="104" fill="hold">
                            <p:stCondLst>
                              <p:cond delay="12500"/>
                            </p:stCondLst>
                            <p:childTnLst>
                              <p:par>
                                <p:cTn id="105" presetID="14" presetClass="entr" presetSubtype="10" fill="hold" grpId="0" nodeType="afterEffect">
                                  <p:stCondLst>
                                    <p:cond delay="0"/>
                                  </p:stCondLst>
                                  <p:childTnLst>
                                    <p:set>
                                      <p:cBhvr>
                                        <p:cTn id="106" dur="1" fill="hold">
                                          <p:stCondLst>
                                            <p:cond delay="0"/>
                                          </p:stCondLst>
                                        </p:cTn>
                                        <p:tgtEl>
                                          <p:spTgt spid="19"/>
                                        </p:tgtEl>
                                        <p:attrNameLst>
                                          <p:attrName>style.visibility</p:attrName>
                                        </p:attrNameLst>
                                      </p:cBhvr>
                                      <p:to>
                                        <p:strVal val="visible"/>
                                      </p:to>
                                    </p:set>
                                    <p:animEffect transition="in" filter="randombar(horizontal)">
                                      <p:cBhvr>
                                        <p:cTn id="107" dur="500"/>
                                        <p:tgtEl>
                                          <p:spTgt spid="19"/>
                                        </p:tgtEl>
                                      </p:cBhvr>
                                    </p:animEffect>
                                  </p:childTnLst>
                                </p:cTn>
                              </p:par>
                            </p:childTnLst>
                          </p:cTn>
                        </p:par>
                        <p:par>
                          <p:cTn id="108" fill="hold">
                            <p:stCondLst>
                              <p:cond delay="13000"/>
                            </p:stCondLst>
                            <p:childTnLst>
                              <p:par>
                                <p:cTn id="109" presetID="14" presetClass="entr" presetSubtype="1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Effect transition="in" filter="randombar(horizontal)">
                                      <p:cBhvr>
                                        <p:cTn id="111" dur="500"/>
                                        <p:tgtEl>
                                          <p:spTgt spid="18"/>
                                        </p:tgtEl>
                                      </p:cBhvr>
                                    </p:animEffect>
                                  </p:childTnLst>
                                </p:cTn>
                              </p:par>
                            </p:childTnLst>
                          </p:cTn>
                        </p:par>
                        <p:par>
                          <p:cTn id="112" fill="hold">
                            <p:stCondLst>
                              <p:cond delay="13500"/>
                            </p:stCondLst>
                            <p:childTnLst>
                              <p:par>
                                <p:cTn id="113" presetID="14" presetClass="entr" presetSubtype="10" fill="hold" nodeType="afterEffect">
                                  <p:stCondLst>
                                    <p:cond delay="0"/>
                                  </p:stCondLst>
                                  <p:childTnLst>
                                    <p:set>
                                      <p:cBhvr>
                                        <p:cTn id="114" dur="1" fill="hold">
                                          <p:stCondLst>
                                            <p:cond delay="0"/>
                                          </p:stCondLst>
                                        </p:cTn>
                                        <p:tgtEl>
                                          <p:spTgt spid="45"/>
                                        </p:tgtEl>
                                        <p:attrNameLst>
                                          <p:attrName>style.visibility</p:attrName>
                                        </p:attrNameLst>
                                      </p:cBhvr>
                                      <p:to>
                                        <p:strVal val="visible"/>
                                      </p:to>
                                    </p:set>
                                    <p:animEffect transition="in" filter="randombar(horizontal)">
                                      <p:cBhvr>
                                        <p:cTn id="115" dur="500"/>
                                        <p:tgtEl>
                                          <p:spTgt spid="45"/>
                                        </p:tgtEl>
                                      </p:cBhvr>
                                    </p:animEffect>
                                  </p:childTnLst>
                                </p:cTn>
                              </p:par>
                            </p:childTnLst>
                          </p:cTn>
                        </p:par>
                        <p:par>
                          <p:cTn id="116" fill="hold">
                            <p:stCondLst>
                              <p:cond delay="14000"/>
                            </p:stCondLst>
                            <p:childTnLst>
                              <p:par>
                                <p:cTn id="117" presetID="14" presetClass="entr" presetSubtype="10" fill="hold" nodeType="afterEffect">
                                  <p:stCondLst>
                                    <p:cond delay="0"/>
                                  </p:stCondLst>
                                  <p:childTnLst>
                                    <p:set>
                                      <p:cBhvr>
                                        <p:cTn id="118" dur="1" fill="hold">
                                          <p:stCondLst>
                                            <p:cond delay="0"/>
                                          </p:stCondLst>
                                        </p:cTn>
                                        <p:tgtEl>
                                          <p:spTgt spid="24"/>
                                        </p:tgtEl>
                                        <p:attrNameLst>
                                          <p:attrName>style.visibility</p:attrName>
                                        </p:attrNameLst>
                                      </p:cBhvr>
                                      <p:to>
                                        <p:strVal val="visible"/>
                                      </p:to>
                                    </p:set>
                                    <p:animEffect transition="in" filter="randombar(horizontal)">
                                      <p:cBhvr>
                                        <p:cTn id="119" dur="500"/>
                                        <p:tgtEl>
                                          <p:spTgt spid="24"/>
                                        </p:tgtEl>
                                      </p:cBhvr>
                                    </p:animEffect>
                                  </p:childTnLst>
                                </p:cTn>
                              </p:par>
                            </p:childTnLst>
                          </p:cTn>
                        </p:par>
                        <p:par>
                          <p:cTn id="120" fill="hold">
                            <p:stCondLst>
                              <p:cond delay="14500"/>
                            </p:stCondLst>
                            <p:childTnLst>
                              <p:par>
                                <p:cTn id="121" presetID="14" presetClass="entr" presetSubtype="10" fill="hold" grpId="0" nodeType="afterEffect">
                                  <p:stCondLst>
                                    <p:cond delay="0"/>
                                  </p:stCondLst>
                                  <p:childTnLst>
                                    <p:set>
                                      <p:cBhvr>
                                        <p:cTn id="122" dur="1" fill="hold">
                                          <p:stCondLst>
                                            <p:cond delay="0"/>
                                          </p:stCondLst>
                                        </p:cTn>
                                        <p:tgtEl>
                                          <p:spTgt spid="61"/>
                                        </p:tgtEl>
                                        <p:attrNameLst>
                                          <p:attrName>style.visibility</p:attrName>
                                        </p:attrNameLst>
                                      </p:cBhvr>
                                      <p:to>
                                        <p:strVal val="visible"/>
                                      </p:to>
                                    </p:set>
                                    <p:animEffect transition="in" filter="randombar(horizontal)">
                                      <p:cBhvr>
                                        <p:cTn id="123" dur="500"/>
                                        <p:tgtEl>
                                          <p:spTgt spid="61"/>
                                        </p:tgtEl>
                                      </p:cBhvr>
                                    </p:animEffect>
                                  </p:childTnLst>
                                </p:cTn>
                              </p:par>
                            </p:childTnLst>
                          </p:cTn>
                        </p:par>
                        <p:par>
                          <p:cTn id="124" fill="hold">
                            <p:stCondLst>
                              <p:cond delay="15000"/>
                            </p:stCondLst>
                            <p:childTnLst>
                              <p:par>
                                <p:cTn id="125" presetID="14" presetClass="entr" presetSubtype="10" fill="hold" grpId="0" nodeType="after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randombar(horizontal)">
                                      <p:cBhvr>
                                        <p:cTn id="127" dur="500"/>
                                        <p:tgtEl>
                                          <p:spTgt spid="60"/>
                                        </p:tgtEl>
                                      </p:cBhvr>
                                    </p:animEffect>
                                  </p:childTnLst>
                                </p:cTn>
                              </p:par>
                            </p:childTnLst>
                          </p:cTn>
                        </p:par>
                        <p:par>
                          <p:cTn id="128" fill="hold">
                            <p:stCondLst>
                              <p:cond delay="15500"/>
                            </p:stCondLst>
                            <p:childTnLst>
                              <p:par>
                                <p:cTn id="129" presetID="14" presetClass="entr" presetSubtype="10" fill="hold" nodeType="afterEffect">
                                  <p:stCondLst>
                                    <p:cond delay="0"/>
                                  </p:stCondLst>
                                  <p:childTnLst>
                                    <p:set>
                                      <p:cBhvr>
                                        <p:cTn id="130" dur="1" fill="hold">
                                          <p:stCondLst>
                                            <p:cond delay="0"/>
                                          </p:stCondLst>
                                        </p:cTn>
                                        <p:tgtEl>
                                          <p:spTgt spid="85"/>
                                        </p:tgtEl>
                                        <p:attrNameLst>
                                          <p:attrName>style.visibility</p:attrName>
                                        </p:attrNameLst>
                                      </p:cBhvr>
                                      <p:to>
                                        <p:strVal val="visible"/>
                                      </p:to>
                                    </p:set>
                                    <p:animEffect transition="in" filter="randombar(horizontal)">
                                      <p:cBhvr>
                                        <p:cTn id="131"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48" grpId="0" animBg="1"/>
      <p:bldP spid="52" grpId="0" animBg="1"/>
      <p:bldP spid="54" grpId="0"/>
      <p:bldP spid="55" grpId="0"/>
      <p:bldP spid="56" grpId="0"/>
      <p:bldP spid="57" grpId="0"/>
      <p:bldP spid="58" grpId="0"/>
      <p:bldP spid="59" grpId="0"/>
      <p:bldP spid="60" grpId="0"/>
      <p:bldP spid="6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D9667868-4B81-4378-9454-FE5469D4800F}"/>
              </a:ext>
            </a:extLst>
          </p:cNvPr>
          <p:cNvGrpSpPr/>
          <p:nvPr/>
        </p:nvGrpSpPr>
        <p:grpSpPr>
          <a:xfrm>
            <a:off x="-430709" y="2180863"/>
            <a:ext cx="12140497" cy="1202639"/>
            <a:chOff x="-323032" y="1635647"/>
            <a:chExt cx="9105373" cy="901979"/>
          </a:xfrm>
        </p:grpSpPr>
        <p:sp>
          <p:nvSpPr>
            <p:cNvPr id="7" name="Rectangle 5"/>
            <p:cNvSpPr>
              <a:spLocks noChangeArrowheads="1"/>
            </p:cNvSpPr>
            <p:nvPr/>
          </p:nvSpPr>
          <p:spPr bwMode="auto">
            <a:xfrm>
              <a:off x="1015512" y="2069169"/>
              <a:ext cx="718915" cy="468457"/>
            </a:xfrm>
            <a:prstGeom prst="rect">
              <a:avLst/>
            </a:prstGeom>
            <a:solidFill>
              <a:schemeClr val="accent1">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8" name="Rectangle 6"/>
            <p:cNvSpPr>
              <a:spLocks noChangeArrowheads="1"/>
            </p:cNvSpPr>
            <p:nvPr/>
          </p:nvSpPr>
          <p:spPr bwMode="auto">
            <a:xfrm>
              <a:off x="1693165" y="1635649"/>
              <a:ext cx="718916" cy="466869"/>
            </a:xfrm>
            <a:prstGeom prst="rect">
              <a:avLst/>
            </a:prstGeom>
            <a:solidFill>
              <a:schemeClr val="accent1">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9" name="Rectangle 7"/>
            <p:cNvSpPr>
              <a:spLocks noChangeArrowheads="1"/>
            </p:cNvSpPr>
            <p:nvPr/>
          </p:nvSpPr>
          <p:spPr bwMode="auto">
            <a:xfrm>
              <a:off x="2915161" y="2069169"/>
              <a:ext cx="718916" cy="468457"/>
            </a:xfrm>
            <a:prstGeom prst="rect">
              <a:avLst/>
            </a:prstGeom>
            <a:solidFill>
              <a:schemeClr val="accent2">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0" name="Rectangle 8"/>
            <p:cNvSpPr>
              <a:spLocks noChangeArrowheads="1"/>
            </p:cNvSpPr>
            <p:nvPr/>
          </p:nvSpPr>
          <p:spPr bwMode="auto">
            <a:xfrm>
              <a:off x="3594403" y="1635649"/>
              <a:ext cx="718916" cy="466869"/>
            </a:xfrm>
            <a:prstGeom prst="rect">
              <a:avLst/>
            </a:prstGeom>
            <a:solidFill>
              <a:schemeClr val="accent2">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 name="Rectangle 9"/>
            <p:cNvSpPr>
              <a:spLocks noChangeArrowheads="1"/>
            </p:cNvSpPr>
            <p:nvPr/>
          </p:nvSpPr>
          <p:spPr bwMode="auto">
            <a:xfrm>
              <a:off x="4817990" y="2069169"/>
              <a:ext cx="718915" cy="468457"/>
            </a:xfrm>
            <a:prstGeom prst="rect">
              <a:avLst/>
            </a:prstGeom>
            <a:solidFill>
              <a:schemeClr val="accent3">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 name="Rectangle 10"/>
            <p:cNvSpPr>
              <a:spLocks noChangeArrowheads="1"/>
            </p:cNvSpPr>
            <p:nvPr/>
          </p:nvSpPr>
          <p:spPr bwMode="auto">
            <a:xfrm>
              <a:off x="5495641" y="1635649"/>
              <a:ext cx="718916" cy="466869"/>
            </a:xfrm>
            <a:prstGeom prst="rect">
              <a:avLst/>
            </a:prstGeom>
            <a:solidFill>
              <a:schemeClr val="accent3">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 name="Rectangle 11"/>
            <p:cNvSpPr>
              <a:spLocks noChangeArrowheads="1"/>
            </p:cNvSpPr>
            <p:nvPr/>
          </p:nvSpPr>
          <p:spPr bwMode="auto">
            <a:xfrm>
              <a:off x="6685899" y="2069169"/>
              <a:ext cx="718916" cy="468457"/>
            </a:xfrm>
            <a:prstGeom prst="rect">
              <a:avLst/>
            </a:prstGeom>
            <a:solidFill>
              <a:schemeClr val="accent4">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 name="Rectangle 12"/>
            <p:cNvSpPr>
              <a:spLocks noChangeArrowheads="1"/>
            </p:cNvSpPr>
            <p:nvPr/>
          </p:nvSpPr>
          <p:spPr bwMode="auto">
            <a:xfrm>
              <a:off x="7365139" y="1635649"/>
              <a:ext cx="718916" cy="466869"/>
            </a:xfrm>
            <a:prstGeom prst="rect">
              <a:avLst/>
            </a:prstGeom>
            <a:solidFill>
              <a:schemeClr val="accent4">
                <a:lumMod val="75000"/>
              </a:schemeClr>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Freeform 13"/>
            <p:cNvSpPr/>
            <p:nvPr/>
          </p:nvSpPr>
          <p:spPr bwMode="auto">
            <a:xfrm>
              <a:off x="-323032" y="1853201"/>
              <a:ext cx="9105373" cy="514509"/>
            </a:xfrm>
            <a:custGeom>
              <a:avLst/>
              <a:gdLst>
                <a:gd name="T0" fmla="*/ 5518 w 5536"/>
                <a:gd name="T1" fmla="*/ 196 h 324"/>
                <a:gd name="T2" fmla="*/ 5518 w 5536"/>
                <a:gd name="T3" fmla="*/ 128 h 324"/>
                <a:gd name="T4" fmla="*/ 5408 w 5536"/>
                <a:gd name="T5" fmla="*/ 18 h 324"/>
                <a:gd name="T6" fmla="*/ 5374 w 5536"/>
                <a:gd name="T7" fmla="*/ 32 h 324"/>
                <a:gd name="T8" fmla="*/ 5374 w 5536"/>
                <a:gd name="T9" fmla="*/ 82 h 324"/>
                <a:gd name="T10" fmla="*/ 5326 w 5536"/>
                <a:gd name="T11" fmla="*/ 130 h 324"/>
                <a:gd name="T12" fmla="*/ 0 w 5536"/>
                <a:gd name="T13" fmla="*/ 130 h 324"/>
                <a:gd name="T14" fmla="*/ 1 w 5536"/>
                <a:gd name="T15" fmla="*/ 193 h 324"/>
                <a:gd name="T16" fmla="*/ 5326 w 5536"/>
                <a:gd name="T17" fmla="*/ 194 h 324"/>
                <a:gd name="T18" fmla="*/ 5374 w 5536"/>
                <a:gd name="T19" fmla="*/ 242 h 324"/>
                <a:gd name="T20" fmla="*/ 5374 w 5536"/>
                <a:gd name="T21" fmla="*/ 292 h 324"/>
                <a:gd name="T22" fmla="*/ 5408 w 5536"/>
                <a:gd name="T23" fmla="*/ 306 h 324"/>
                <a:gd name="T24" fmla="*/ 5518 w 5536"/>
                <a:gd name="T25" fmla="*/ 19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36" h="324">
                  <a:moveTo>
                    <a:pt x="5518" y="196"/>
                  </a:moveTo>
                  <a:cubicBezTo>
                    <a:pt x="5536" y="176"/>
                    <a:pt x="5536" y="146"/>
                    <a:pt x="5518" y="128"/>
                  </a:cubicBezTo>
                  <a:cubicBezTo>
                    <a:pt x="5408" y="18"/>
                    <a:pt x="5408" y="18"/>
                    <a:pt x="5408" y="18"/>
                  </a:cubicBezTo>
                  <a:cubicBezTo>
                    <a:pt x="5390" y="0"/>
                    <a:pt x="5374" y="6"/>
                    <a:pt x="5374" y="32"/>
                  </a:cubicBezTo>
                  <a:cubicBezTo>
                    <a:pt x="5374" y="82"/>
                    <a:pt x="5374" y="82"/>
                    <a:pt x="5374" y="82"/>
                  </a:cubicBezTo>
                  <a:cubicBezTo>
                    <a:pt x="5374" y="108"/>
                    <a:pt x="5352" y="130"/>
                    <a:pt x="5326" y="130"/>
                  </a:cubicBezTo>
                  <a:cubicBezTo>
                    <a:pt x="1096" y="130"/>
                    <a:pt x="0" y="130"/>
                    <a:pt x="0" y="130"/>
                  </a:cubicBezTo>
                  <a:cubicBezTo>
                    <a:pt x="1" y="149"/>
                    <a:pt x="0" y="167"/>
                    <a:pt x="1" y="193"/>
                  </a:cubicBezTo>
                  <a:cubicBezTo>
                    <a:pt x="4231" y="193"/>
                    <a:pt x="5326" y="194"/>
                    <a:pt x="5326" y="194"/>
                  </a:cubicBezTo>
                  <a:cubicBezTo>
                    <a:pt x="5352" y="194"/>
                    <a:pt x="5374" y="214"/>
                    <a:pt x="5374" y="242"/>
                  </a:cubicBezTo>
                  <a:cubicBezTo>
                    <a:pt x="5374" y="292"/>
                    <a:pt x="5374" y="292"/>
                    <a:pt x="5374" y="292"/>
                  </a:cubicBezTo>
                  <a:cubicBezTo>
                    <a:pt x="5374" y="318"/>
                    <a:pt x="5390" y="324"/>
                    <a:pt x="5408" y="306"/>
                  </a:cubicBezTo>
                  <a:lnTo>
                    <a:pt x="5518" y="196"/>
                  </a:lnTo>
                  <a:close/>
                </a:path>
              </a:pathLst>
            </a:custGeom>
            <a:solidFill>
              <a:schemeClr val="accent2"/>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6" name="Freeform 14"/>
            <p:cNvSpPr/>
            <p:nvPr/>
          </p:nvSpPr>
          <p:spPr bwMode="auto">
            <a:xfrm>
              <a:off x="1015511" y="1635647"/>
              <a:ext cx="1396569" cy="901979"/>
            </a:xfrm>
            <a:custGeom>
              <a:avLst/>
              <a:gdLst>
                <a:gd name="T0" fmla="*/ 1037 w 1037"/>
                <a:gd name="T1" fmla="*/ 0 h 671"/>
                <a:gd name="T2" fmla="*/ 503 w 1037"/>
                <a:gd name="T3" fmla="*/ 0 h 671"/>
                <a:gd name="T4" fmla="*/ 0 w 1037"/>
                <a:gd name="T5" fmla="*/ 671 h 671"/>
                <a:gd name="T6" fmla="*/ 534 w 1037"/>
                <a:gd name="T7" fmla="*/ 671 h 671"/>
                <a:gd name="T8" fmla="*/ 1037 w 1037"/>
                <a:gd name="T9" fmla="*/ 0 h 671"/>
              </a:gdLst>
              <a:ahLst/>
              <a:cxnLst>
                <a:cxn ang="0">
                  <a:pos x="T0" y="T1"/>
                </a:cxn>
                <a:cxn ang="0">
                  <a:pos x="T2" y="T3"/>
                </a:cxn>
                <a:cxn ang="0">
                  <a:pos x="T4" y="T5"/>
                </a:cxn>
                <a:cxn ang="0">
                  <a:pos x="T6" y="T7"/>
                </a:cxn>
                <a:cxn ang="0">
                  <a:pos x="T8" y="T9"/>
                </a:cxn>
              </a:cxnLst>
              <a:rect l="0" t="0" r="r" b="b"/>
              <a:pathLst>
                <a:path w="1037" h="671">
                  <a:moveTo>
                    <a:pt x="1037" y="0"/>
                  </a:moveTo>
                  <a:lnTo>
                    <a:pt x="503" y="0"/>
                  </a:lnTo>
                  <a:lnTo>
                    <a:pt x="0" y="671"/>
                  </a:lnTo>
                  <a:lnTo>
                    <a:pt x="534" y="671"/>
                  </a:lnTo>
                  <a:lnTo>
                    <a:pt x="1037" y="0"/>
                  </a:lnTo>
                  <a:close/>
                </a:path>
              </a:pathLst>
            </a:custGeom>
            <a:solidFill>
              <a:schemeClr val="accent1"/>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7" name="Freeform 15"/>
            <p:cNvSpPr/>
            <p:nvPr/>
          </p:nvSpPr>
          <p:spPr bwMode="auto">
            <a:xfrm>
              <a:off x="2915162" y="1635647"/>
              <a:ext cx="1398156" cy="901979"/>
            </a:xfrm>
            <a:custGeom>
              <a:avLst/>
              <a:gdLst>
                <a:gd name="T0" fmla="*/ 1039 w 1039"/>
                <a:gd name="T1" fmla="*/ 0 h 671"/>
                <a:gd name="T2" fmla="*/ 505 w 1039"/>
                <a:gd name="T3" fmla="*/ 0 h 671"/>
                <a:gd name="T4" fmla="*/ 0 w 1039"/>
                <a:gd name="T5" fmla="*/ 671 h 671"/>
                <a:gd name="T6" fmla="*/ 534 w 1039"/>
                <a:gd name="T7" fmla="*/ 671 h 671"/>
                <a:gd name="T8" fmla="*/ 1039 w 1039"/>
                <a:gd name="T9" fmla="*/ 0 h 671"/>
              </a:gdLst>
              <a:ahLst/>
              <a:cxnLst>
                <a:cxn ang="0">
                  <a:pos x="T0" y="T1"/>
                </a:cxn>
                <a:cxn ang="0">
                  <a:pos x="T2" y="T3"/>
                </a:cxn>
                <a:cxn ang="0">
                  <a:pos x="T4" y="T5"/>
                </a:cxn>
                <a:cxn ang="0">
                  <a:pos x="T6" y="T7"/>
                </a:cxn>
                <a:cxn ang="0">
                  <a:pos x="T8" y="T9"/>
                </a:cxn>
              </a:cxnLst>
              <a:rect l="0" t="0" r="r" b="b"/>
              <a:pathLst>
                <a:path w="1039" h="671">
                  <a:moveTo>
                    <a:pt x="1039" y="0"/>
                  </a:moveTo>
                  <a:lnTo>
                    <a:pt x="505" y="0"/>
                  </a:lnTo>
                  <a:lnTo>
                    <a:pt x="0" y="671"/>
                  </a:lnTo>
                  <a:lnTo>
                    <a:pt x="534" y="671"/>
                  </a:lnTo>
                  <a:lnTo>
                    <a:pt x="1039" y="0"/>
                  </a:lnTo>
                  <a:close/>
                </a:path>
              </a:pathLst>
            </a:custGeom>
            <a:solidFill>
              <a:schemeClr val="accent2"/>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8" name="Freeform 16"/>
            <p:cNvSpPr/>
            <p:nvPr/>
          </p:nvSpPr>
          <p:spPr bwMode="auto">
            <a:xfrm>
              <a:off x="4817987" y="1635647"/>
              <a:ext cx="1396569" cy="901979"/>
            </a:xfrm>
            <a:custGeom>
              <a:avLst/>
              <a:gdLst>
                <a:gd name="T0" fmla="*/ 1037 w 1037"/>
                <a:gd name="T1" fmla="*/ 0 h 671"/>
                <a:gd name="T2" fmla="*/ 503 w 1037"/>
                <a:gd name="T3" fmla="*/ 0 h 671"/>
                <a:gd name="T4" fmla="*/ 0 w 1037"/>
                <a:gd name="T5" fmla="*/ 671 h 671"/>
                <a:gd name="T6" fmla="*/ 534 w 1037"/>
                <a:gd name="T7" fmla="*/ 671 h 671"/>
                <a:gd name="T8" fmla="*/ 1037 w 1037"/>
                <a:gd name="T9" fmla="*/ 0 h 671"/>
              </a:gdLst>
              <a:ahLst/>
              <a:cxnLst>
                <a:cxn ang="0">
                  <a:pos x="T0" y="T1"/>
                </a:cxn>
                <a:cxn ang="0">
                  <a:pos x="T2" y="T3"/>
                </a:cxn>
                <a:cxn ang="0">
                  <a:pos x="T4" y="T5"/>
                </a:cxn>
                <a:cxn ang="0">
                  <a:pos x="T6" y="T7"/>
                </a:cxn>
                <a:cxn ang="0">
                  <a:pos x="T8" y="T9"/>
                </a:cxn>
              </a:cxnLst>
              <a:rect l="0" t="0" r="r" b="b"/>
              <a:pathLst>
                <a:path w="1037" h="671">
                  <a:moveTo>
                    <a:pt x="1037" y="0"/>
                  </a:moveTo>
                  <a:lnTo>
                    <a:pt x="503" y="0"/>
                  </a:lnTo>
                  <a:lnTo>
                    <a:pt x="0" y="671"/>
                  </a:lnTo>
                  <a:lnTo>
                    <a:pt x="534" y="671"/>
                  </a:lnTo>
                  <a:lnTo>
                    <a:pt x="1037" y="0"/>
                  </a:lnTo>
                  <a:close/>
                </a:path>
              </a:pathLst>
            </a:custGeom>
            <a:solidFill>
              <a:schemeClr val="accent3"/>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Freeform 17"/>
            <p:cNvSpPr/>
            <p:nvPr/>
          </p:nvSpPr>
          <p:spPr bwMode="auto">
            <a:xfrm>
              <a:off x="6685898" y="1635647"/>
              <a:ext cx="1398156" cy="901979"/>
            </a:xfrm>
            <a:custGeom>
              <a:avLst/>
              <a:gdLst>
                <a:gd name="T0" fmla="*/ 1039 w 1039"/>
                <a:gd name="T1" fmla="*/ 0 h 671"/>
                <a:gd name="T2" fmla="*/ 505 w 1039"/>
                <a:gd name="T3" fmla="*/ 0 h 671"/>
                <a:gd name="T4" fmla="*/ 0 w 1039"/>
                <a:gd name="T5" fmla="*/ 671 h 671"/>
                <a:gd name="T6" fmla="*/ 534 w 1039"/>
                <a:gd name="T7" fmla="*/ 671 h 671"/>
                <a:gd name="T8" fmla="*/ 1039 w 1039"/>
                <a:gd name="T9" fmla="*/ 0 h 671"/>
              </a:gdLst>
              <a:ahLst/>
              <a:cxnLst>
                <a:cxn ang="0">
                  <a:pos x="T0" y="T1"/>
                </a:cxn>
                <a:cxn ang="0">
                  <a:pos x="T2" y="T3"/>
                </a:cxn>
                <a:cxn ang="0">
                  <a:pos x="T4" y="T5"/>
                </a:cxn>
                <a:cxn ang="0">
                  <a:pos x="T6" y="T7"/>
                </a:cxn>
                <a:cxn ang="0">
                  <a:pos x="T8" y="T9"/>
                </a:cxn>
              </a:cxnLst>
              <a:rect l="0" t="0" r="r" b="b"/>
              <a:pathLst>
                <a:path w="1039" h="671">
                  <a:moveTo>
                    <a:pt x="1039" y="0"/>
                  </a:moveTo>
                  <a:lnTo>
                    <a:pt x="505" y="0"/>
                  </a:lnTo>
                  <a:lnTo>
                    <a:pt x="0" y="671"/>
                  </a:lnTo>
                  <a:lnTo>
                    <a:pt x="534" y="671"/>
                  </a:lnTo>
                  <a:lnTo>
                    <a:pt x="1039" y="0"/>
                  </a:lnTo>
                  <a:close/>
                </a:path>
              </a:pathLst>
            </a:custGeom>
            <a:solidFill>
              <a:schemeClr val="accent4"/>
            </a:solidFill>
            <a:ln>
              <a:noFill/>
            </a:ln>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5" name="Group 18"/>
            <p:cNvGrpSpPr/>
            <p:nvPr/>
          </p:nvGrpSpPr>
          <p:grpSpPr bwMode="auto">
            <a:xfrm>
              <a:off x="7271506" y="1989769"/>
              <a:ext cx="241226" cy="217555"/>
              <a:chOff x="0" y="0"/>
              <a:chExt cx="152" cy="137"/>
            </a:xfrm>
          </p:grpSpPr>
          <p:sp>
            <p:nvSpPr>
              <p:cNvPr id="21" name="Freeform 19"/>
              <p:cNvSpPr>
                <a:spLocks noEditPoints="1"/>
              </p:cNvSpPr>
              <p:nvPr/>
            </p:nvSpPr>
            <p:spPr bwMode="auto">
              <a:xfrm>
                <a:off x="0" y="0"/>
                <a:ext cx="109" cy="137"/>
              </a:xfrm>
              <a:custGeom>
                <a:avLst/>
                <a:gdLst>
                  <a:gd name="T0" fmla="*/ 53 w 55"/>
                  <a:gd name="T1" fmla="*/ 0 h 68"/>
                  <a:gd name="T2" fmla="*/ 3 w 55"/>
                  <a:gd name="T3" fmla="*/ 0 h 68"/>
                  <a:gd name="T4" fmla="*/ 0 w 55"/>
                  <a:gd name="T5" fmla="*/ 3 h 68"/>
                  <a:gd name="T6" fmla="*/ 0 w 55"/>
                  <a:gd name="T7" fmla="*/ 66 h 68"/>
                  <a:gd name="T8" fmla="*/ 3 w 55"/>
                  <a:gd name="T9" fmla="*/ 68 h 68"/>
                  <a:gd name="T10" fmla="*/ 53 w 55"/>
                  <a:gd name="T11" fmla="*/ 68 h 68"/>
                  <a:gd name="T12" fmla="*/ 53 w 55"/>
                  <a:gd name="T13" fmla="*/ 68 h 68"/>
                  <a:gd name="T14" fmla="*/ 55 w 55"/>
                  <a:gd name="T15" fmla="*/ 66 h 68"/>
                  <a:gd name="T16" fmla="*/ 55 w 55"/>
                  <a:gd name="T17" fmla="*/ 3 h 68"/>
                  <a:gd name="T18" fmla="*/ 53 w 55"/>
                  <a:gd name="T19" fmla="*/ 0 h 68"/>
                  <a:gd name="T20" fmla="*/ 34 w 55"/>
                  <a:gd name="T21" fmla="*/ 37 h 68"/>
                  <a:gd name="T22" fmla="*/ 28 w 55"/>
                  <a:gd name="T23" fmla="*/ 38 h 68"/>
                  <a:gd name="T24" fmla="*/ 25 w 55"/>
                  <a:gd name="T25" fmla="*/ 37 h 68"/>
                  <a:gd name="T26" fmla="*/ 11 w 55"/>
                  <a:gd name="T27" fmla="*/ 21 h 68"/>
                  <a:gd name="T28" fmla="*/ 15 w 55"/>
                  <a:gd name="T29" fmla="*/ 17 h 68"/>
                  <a:gd name="T30" fmla="*/ 18 w 55"/>
                  <a:gd name="T31" fmla="*/ 21 h 68"/>
                  <a:gd name="T32" fmla="*/ 28 w 55"/>
                  <a:gd name="T33" fmla="*/ 31 h 68"/>
                  <a:gd name="T34" fmla="*/ 28 w 55"/>
                  <a:gd name="T35" fmla="*/ 31 h 68"/>
                  <a:gd name="T36" fmla="*/ 34 w 55"/>
                  <a:gd name="T37" fmla="*/ 28 h 68"/>
                  <a:gd name="T38" fmla="*/ 38 w 55"/>
                  <a:gd name="T39" fmla="*/ 21 h 68"/>
                  <a:gd name="T40" fmla="*/ 41 w 55"/>
                  <a:gd name="T41" fmla="*/ 17 h 68"/>
                  <a:gd name="T42" fmla="*/ 45 w 55"/>
                  <a:gd name="T43" fmla="*/ 21 h 68"/>
                  <a:gd name="T44" fmla="*/ 34 w 55"/>
                  <a:gd name="T45" fmla="*/ 3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 h="68">
                    <a:moveTo>
                      <a:pt x="53" y="0"/>
                    </a:moveTo>
                    <a:cubicBezTo>
                      <a:pt x="3" y="0"/>
                      <a:pt x="3" y="0"/>
                      <a:pt x="3" y="0"/>
                    </a:cubicBezTo>
                    <a:cubicBezTo>
                      <a:pt x="1" y="0"/>
                      <a:pt x="0" y="1"/>
                      <a:pt x="0" y="3"/>
                    </a:cubicBezTo>
                    <a:cubicBezTo>
                      <a:pt x="0" y="66"/>
                      <a:pt x="0" y="66"/>
                      <a:pt x="0" y="66"/>
                    </a:cubicBezTo>
                    <a:cubicBezTo>
                      <a:pt x="0" y="67"/>
                      <a:pt x="1" y="68"/>
                      <a:pt x="3" y="68"/>
                    </a:cubicBezTo>
                    <a:cubicBezTo>
                      <a:pt x="53" y="68"/>
                      <a:pt x="53" y="68"/>
                      <a:pt x="53" y="68"/>
                    </a:cubicBezTo>
                    <a:cubicBezTo>
                      <a:pt x="53" y="68"/>
                      <a:pt x="53" y="68"/>
                      <a:pt x="53" y="68"/>
                    </a:cubicBezTo>
                    <a:cubicBezTo>
                      <a:pt x="55" y="68"/>
                      <a:pt x="55" y="67"/>
                      <a:pt x="55" y="66"/>
                    </a:cubicBezTo>
                    <a:cubicBezTo>
                      <a:pt x="55" y="3"/>
                      <a:pt x="55" y="3"/>
                      <a:pt x="55" y="3"/>
                    </a:cubicBezTo>
                    <a:cubicBezTo>
                      <a:pt x="55" y="1"/>
                      <a:pt x="54" y="0"/>
                      <a:pt x="53" y="0"/>
                    </a:cubicBezTo>
                    <a:close/>
                    <a:moveTo>
                      <a:pt x="34" y="37"/>
                    </a:moveTo>
                    <a:cubicBezTo>
                      <a:pt x="32" y="37"/>
                      <a:pt x="30" y="38"/>
                      <a:pt x="28" y="38"/>
                    </a:cubicBezTo>
                    <a:cubicBezTo>
                      <a:pt x="27" y="38"/>
                      <a:pt x="26" y="38"/>
                      <a:pt x="25" y="37"/>
                    </a:cubicBezTo>
                    <a:cubicBezTo>
                      <a:pt x="17" y="36"/>
                      <a:pt x="11" y="29"/>
                      <a:pt x="11" y="21"/>
                    </a:cubicBezTo>
                    <a:cubicBezTo>
                      <a:pt x="11" y="19"/>
                      <a:pt x="13" y="17"/>
                      <a:pt x="15" y="17"/>
                    </a:cubicBezTo>
                    <a:cubicBezTo>
                      <a:pt x="16" y="17"/>
                      <a:pt x="18" y="19"/>
                      <a:pt x="18" y="21"/>
                    </a:cubicBezTo>
                    <a:cubicBezTo>
                      <a:pt x="18" y="26"/>
                      <a:pt x="22" y="31"/>
                      <a:pt x="28" y="31"/>
                    </a:cubicBezTo>
                    <a:cubicBezTo>
                      <a:pt x="28" y="31"/>
                      <a:pt x="28" y="31"/>
                      <a:pt x="28" y="31"/>
                    </a:cubicBezTo>
                    <a:cubicBezTo>
                      <a:pt x="31" y="31"/>
                      <a:pt x="33" y="30"/>
                      <a:pt x="34" y="28"/>
                    </a:cubicBezTo>
                    <a:cubicBezTo>
                      <a:pt x="36" y="26"/>
                      <a:pt x="38" y="24"/>
                      <a:pt x="38" y="21"/>
                    </a:cubicBezTo>
                    <a:cubicBezTo>
                      <a:pt x="38" y="19"/>
                      <a:pt x="39" y="17"/>
                      <a:pt x="41" y="17"/>
                    </a:cubicBezTo>
                    <a:cubicBezTo>
                      <a:pt x="43" y="17"/>
                      <a:pt x="45" y="19"/>
                      <a:pt x="45" y="21"/>
                    </a:cubicBezTo>
                    <a:cubicBezTo>
                      <a:pt x="45" y="28"/>
                      <a:pt x="40" y="34"/>
                      <a:pt x="34" y="3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2" name="Freeform 20"/>
              <p:cNvSpPr/>
              <p:nvPr/>
            </p:nvSpPr>
            <p:spPr bwMode="auto">
              <a:xfrm>
                <a:off x="125" y="44"/>
                <a:ext cx="27" cy="93"/>
              </a:xfrm>
              <a:custGeom>
                <a:avLst/>
                <a:gdLst>
                  <a:gd name="T0" fmla="*/ 0 w 13"/>
                  <a:gd name="T1" fmla="*/ 3 h 46"/>
                  <a:gd name="T2" fmla="*/ 2 w 13"/>
                  <a:gd name="T3" fmla="*/ 0 h 46"/>
                  <a:gd name="T4" fmla="*/ 11 w 13"/>
                  <a:gd name="T5" fmla="*/ 0 h 46"/>
                  <a:gd name="T6" fmla="*/ 13 w 13"/>
                  <a:gd name="T7" fmla="*/ 3 h 46"/>
                  <a:gd name="T8" fmla="*/ 13 w 13"/>
                  <a:gd name="T9" fmla="*/ 44 h 46"/>
                  <a:gd name="T10" fmla="*/ 11 w 13"/>
                  <a:gd name="T11" fmla="*/ 46 h 46"/>
                  <a:gd name="T12" fmla="*/ 2 w 13"/>
                  <a:gd name="T13" fmla="*/ 46 h 46"/>
                  <a:gd name="T14" fmla="*/ 0 w 13"/>
                  <a:gd name="T15" fmla="*/ 44 h 46"/>
                  <a:gd name="T16" fmla="*/ 0 w 13"/>
                  <a:gd name="T17" fmla="*/ 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46">
                    <a:moveTo>
                      <a:pt x="0" y="3"/>
                    </a:moveTo>
                    <a:cubicBezTo>
                      <a:pt x="0" y="1"/>
                      <a:pt x="1" y="0"/>
                      <a:pt x="2" y="0"/>
                    </a:cubicBezTo>
                    <a:cubicBezTo>
                      <a:pt x="11" y="0"/>
                      <a:pt x="11" y="0"/>
                      <a:pt x="11" y="0"/>
                    </a:cubicBezTo>
                    <a:cubicBezTo>
                      <a:pt x="12" y="0"/>
                      <a:pt x="13" y="1"/>
                      <a:pt x="13" y="3"/>
                    </a:cubicBezTo>
                    <a:cubicBezTo>
                      <a:pt x="13" y="44"/>
                      <a:pt x="13" y="44"/>
                      <a:pt x="13" y="44"/>
                    </a:cubicBezTo>
                    <a:cubicBezTo>
                      <a:pt x="13" y="45"/>
                      <a:pt x="12" y="46"/>
                      <a:pt x="11" y="46"/>
                    </a:cubicBezTo>
                    <a:cubicBezTo>
                      <a:pt x="2" y="46"/>
                      <a:pt x="2" y="46"/>
                      <a:pt x="2" y="46"/>
                    </a:cubicBezTo>
                    <a:cubicBezTo>
                      <a:pt x="1" y="46"/>
                      <a:pt x="0" y="45"/>
                      <a:pt x="0" y="44"/>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23" name="Freeform 21"/>
            <p:cNvSpPr>
              <a:spLocks noEditPoints="1"/>
            </p:cNvSpPr>
            <p:nvPr/>
          </p:nvSpPr>
          <p:spPr bwMode="auto">
            <a:xfrm>
              <a:off x="5403594" y="1978653"/>
              <a:ext cx="184093" cy="239786"/>
            </a:xfrm>
            <a:custGeom>
              <a:avLst/>
              <a:gdLst>
                <a:gd name="T0" fmla="*/ 56 w 58"/>
                <a:gd name="T1" fmla="*/ 30 h 76"/>
                <a:gd name="T2" fmla="*/ 46 w 58"/>
                <a:gd name="T3" fmla="*/ 30 h 76"/>
                <a:gd name="T4" fmla="*/ 46 w 58"/>
                <a:gd name="T5" fmla="*/ 17 h 76"/>
                <a:gd name="T6" fmla="*/ 29 w 58"/>
                <a:gd name="T7" fmla="*/ 0 h 76"/>
                <a:gd name="T8" fmla="*/ 12 w 58"/>
                <a:gd name="T9" fmla="*/ 17 h 76"/>
                <a:gd name="T10" fmla="*/ 12 w 58"/>
                <a:gd name="T11" fmla="*/ 30 h 76"/>
                <a:gd name="T12" fmla="*/ 2 w 58"/>
                <a:gd name="T13" fmla="*/ 30 h 76"/>
                <a:gd name="T14" fmla="*/ 0 w 58"/>
                <a:gd name="T15" fmla="*/ 32 h 76"/>
                <a:gd name="T16" fmla="*/ 0 w 58"/>
                <a:gd name="T17" fmla="*/ 74 h 76"/>
                <a:gd name="T18" fmla="*/ 2 w 58"/>
                <a:gd name="T19" fmla="*/ 76 h 76"/>
                <a:gd name="T20" fmla="*/ 56 w 58"/>
                <a:gd name="T21" fmla="*/ 76 h 76"/>
                <a:gd name="T22" fmla="*/ 58 w 58"/>
                <a:gd name="T23" fmla="*/ 74 h 76"/>
                <a:gd name="T24" fmla="*/ 58 w 58"/>
                <a:gd name="T25" fmla="*/ 32 h 76"/>
                <a:gd name="T26" fmla="*/ 56 w 58"/>
                <a:gd name="T27" fmla="*/ 30 h 76"/>
                <a:gd name="T28" fmla="*/ 33 w 58"/>
                <a:gd name="T29" fmla="*/ 56 h 76"/>
                <a:gd name="T30" fmla="*/ 32 w 58"/>
                <a:gd name="T31" fmla="*/ 56 h 76"/>
                <a:gd name="T32" fmla="*/ 32 w 58"/>
                <a:gd name="T33" fmla="*/ 59 h 76"/>
                <a:gd name="T34" fmla="*/ 27 w 58"/>
                <a:gd name="T35" fmla="*/ 59 h 76"/>
                <a:gd name="T36" fmla="*/ 27 w 58"/>
                <a:gd name="T37" fmla="*/ 56 h 76"/>
                <a:gd name="T38" fmla="*/ 25 w 58"/>
                <a:gd name="T39" fmla="*/ 56 h 76"/>
                <a:gd name="T40" fmla="*/ 25 w 58"/>
                <a:gd name="T41" fmla="*/ 48 h 76"/>
                <a:gd name="T42" fmla="*/ 33 w 58"/>
                <a:gd name="T43" fmla="*/ 48 h 76"/>
                <a:gd name="T44" fmla="*/ 33 w 58"/>
                <a:gd name="T45" fmla="*/ 56 h 76"/>
                <a:gd name="T46" fmla="*/ 37 w 58"/>
                <a:gd name="T47" fmla="*/ 30 h 76"/>
                <a:gd name="T48" fmla="*/ 21 w 58"/>
                <a:gd name="T49" fmla="*/ 30 h 76"/>
                <a:gd name="T50" fmla="*/ 21 w 58"/>
                <a:gd name="T51" fmla="*/ 17 h 76"/>
                <a:gd name="T52" fmla="*/ 29 w 58"/>
                <a:gd name="T53" fmla="*/ 9 h 76"/>
                <a:gd name="T54" fmla="*/ 37 w 58"/>
                <a:gd name="T55" fmla="*/ 17 h 76"/>
                <a:gd name="T56" fmla="*/ 37 w 58"/>
                <a:gd name="T57" fmla="*/ 3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8" h="76">
                  <a:moveTo>
                    <a:pt x="56" y="30"/>
                  </a:moveTo>
                  <a:cubicBezTo>
                    <a:pt x="46" y="30"/>
                    <a:pt x="46" y="30"/>
                    <a:pt x="46" y="30"/>
                  </a:cubicBezTo>
                  <a:cubicBezTo>
                    <a:pt x="46" y="17"/>
                    <a:pt x="46" y="17"/>
                    <a:pt x="46" y="17"/>
                  </a:cubicBezTo>
                  <a:cubicBezTo>
                    <a:pt x="46" y="8"/>
                    <a:pt x="38" y="0"/>
                    <a:pt x="29" y="0"/>
                  </a:cubicBezTo>
                  <a:cubicBezTo>
                    <a:pt x="20" y="0"/>
                    <a:pt x="12" y="8"/>
                    <a:pt x="12" y="17"/>
                  </a:cubicBezTo>
                  <a:cubicBezTo>
                    <a:pt x="12" y="30"/>
                    <a:pt x="12" y="30"/>
                    <a:pt x="12" y="30"/>
                  </a:cubicBezTo>
                  <a:cubicBezTo>
                    <a:pt x="2" y="30"/>
                    <a:pt x="2" y="30"/>
                    <a:pt x="2" y="30"/>
                  </a:cubicBezTo>
                  <a:cubicBezTo>
                    <a:pt x="1" y="30"/>
                    <a:pt x="0" y="31"/>
                    <a:pt x="0" y="32"/>
                  </a:cubicBezTo>
                  <a:cubicBezTo>
                    <a:pt x="0" y="74"/>
                    <a:pt x="0" y="74"/>
                    <a:pt x="0" y="74"/>
                  </a:cubicBezTo>
                  <a:cubicBezTo>
                    <a:pt x="0" y="75"/>
                    <a:pt x="1" y="76"/>
                    <a:pt x="2" y="76"/>
                  </a:cubicBezTo>
                  <a:cubicBezTo>
                    <a:pt x="56" y="76"/>
                    <a:pt x="56" y="76"/>
                    <a:pt x="56" y="76"/>
                  </a:cubicBezTo>
                  <a:cubicBezTo>
                    <a:pt x="57" y="76"/>
                    <a:pt x="58" y="75"/>
                    <a:pt x="58" y="74"/>
                  </a:cubicBezTo>
                  <a:cubicBezTo>
                    <a:pt x="58" y="32"/>
                    <a:pt x="58" y="32"/>
                    <a:pt x="58" y="32"/>
                  </a:cubicBezTo>
                  <a:cubicBezTo>
                    <a:pt x="58" y="31"/>
                    <a:pt x="57" y="30"/>
                    <a:pt x="56" y="30"/>
                  </a:cubicBezTo>
                  <a:close/>
                  <a:moveTo>
                    <a:pt x="33" y="56"/>
                  </a:moveTo>
                  <a:cubicBezTo>
                    <a:pt x="32" y="56"/>
                    <a:pt x="32" y="56"/>
                    <a:pt x="32" y="56"/>
                  </a:cubicBezTo>
                  <a:cubicBezTo>
                    <a:pt x="32" y="59"/>
                    <a:pt x="32" y="59"/>
                    <a:pt x="32" y="59"/>
                  </a:cubicBezTo>
                  <a:cubicBezTo>
                    <a:pt x="27" y="59"/>
                    <a:pt x="27" y="59"/>
                    <a:pt x="27" y="59"/>
                  </a:cubicBezTo>
                  <a:cubicBezTo>
                    <a:pt x="27" y="56"/>
                    <a:pt x="27" y="56"/>
                    <a:pt x="27" y="56"/>
                  </a:cubicBezTo>
                  <a:cubicBezTo>
                    <a:pt x="25" y="56"/>
                    <a:pt x="25" y="56"/>
                    <a:pt x="25" y="56"/>
                  </a:cubicBezTo>
                  <a:cubicBezTo>
                    <a:pt x="25" y="48"/>
                    <a:pt x="25" y="48"/>
                    <a:pt x="25" y="48"/>
                  </a:cubicBezTo>
                  <a:cubicBezTo>
                    <a:pt x="33" y="48"/>
                    <a:pt x="33" y="48"/>
                    <a:pt x="33" y="48"/>
                  </a:cubicBezTo>
                  <a:lnTo>
                    <a:pt x="33" y="56"/>
                  </a:lnTo>
                  <a:close/>
                  <a:moveTo>
                    <a:pt x="37" y="30"/>
                  </a:moveTo>
                  <a:cubicBezTo>
                    <a:pt x="21" y="30"/>
                    <a:pt x="21" y="30"/>
                    <a:pt x="21" y="30"/>
                  </a:cubicBezTo>
                  <a:cubicBezTo>
                    <a:pt x="21" y="17"/>
                    <a:pt x="21" y="17"/>
                    <a:pt x="21" y="17"/>
                  </a:cubicBezTo>
                  <a:cubicBezTo>
                    <a:pt x="21" y="12"/>
                    <a:pt x="25" y="9"/>
                    <a:pt x="29" y="9"/>
                  </a:cubicBezTo>
                  <a:cubicBezTo>
                    <a:pt x="34" y="9"/>
                    <a:pt x="37" y="12"/>
                    <a:pt x="37" y="17"/>
                  </a:cubicBezTo>
                  <a:lnTo>
                    <a:pt x="37" y="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4" name="Freeform 22"/>
            <p:cNvSpPr/>
            <p:nvPr/>
          </p:nvSpPr>
          <p:spPr bwMode="auto">
            <a:xfrm>
              <a:off x="3496009" y="1978653"/>
              <a:ext cx="201551" cy="239786"/>
            </a:xfrm>
            <a:custGeom>
              <a:avLst/>
              <a:gdLst>
                <a:gd name="T0" fmla="*/ 40 w 63"/>
                <a:gd name="T1" fmla="*/ 51 h 76"/>
                <a:gd name="T2" fmla="*/ 37 w 63"/>
                <a:gd name="T3" fmla="*/ 49 h 76"/>
                <a:gd name="T4" fmla="*/ 25 w 63"/>
                <a:gd name="T5" fmla="*/ 49 h 76"/>
                <a:gd name="T6" fmla="*/ 23 w 63"/>
                <a:gd name="T7" fmla="*/ 51 h 76"/>
                <a:gd name="T8" fmla="*/ 23 w 63"/>
                <a:gd name="T9" fmla="*/ 74 h 76"/>
                <a:gd name="T10" fmla="*/ 20 w 63"/>
                <a:gd name="T11" fmla="*/ 76 h 76"/>
                <a:gd name="T12" fmla="*/ 2 w 63"/>
                <a:gd name="T13" fmla="*/ 76 h 76"/>
                <a:gd name="T14" fmla="*/ 0 w 63"/>
                <a:gd name="T15" fmla="*/ 74 h 76"/>
                <a:gd name="T16" fmla="*/ 0 w 63"/>
                <a:gd name="T17" fmla="*/ 33 h 76"/>
                <a:gd name="T18" fmla="*/ 1 w 63"/>
                <a:gd name="T19" fmla="*/ 29 h 76"/>
                <a:gd name="T20" fmla="*/ 29 w 63"/>
                <a:gd name="T21" fmla="*/ 1 h 76"/>
                <a:gd name="T22" fmla="*/ 33 w 63"/>
                <a:gd name="T23" fmla="*/ 1 h 76"/>
                <a:gd name="T24" fmla="*/ 61 w 63"/>
                <a:gd name="T25" fmla="*/ 29 h 76"/>
                <a:gd name="T26" fmla="*/ 63 w 63"/>
                <a:gd name="T27" fmla="*/ 33 h 76"/>
                <a:gd name="T28" fmla="*/ 63 w 63"/>
                <a:gd name="T29" fmla="*/ 74 h 76"/>
                <a:gd name="T30" fmla="*/ 60 w 63"/>
                <a:gd name="T31" fmla="*/ 76 h 76"/>
                <a:gd name="T32" fmla="*/ 42 w 63"/>
                <a:gd name="T33" fmla="*/ 76 h 76"/>
                <a:gd name="T34" fmla="*/ 40 w 63"/>
                <a:gd name="T35" fmla="*/ 74 h 76"/>
                <a:gd name="T36" fmla="*/ 40 w 63"/>
                <a:gd name="T37" fmla="*/ 51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3" h="76">
                  <a:moveTo>
                    <a:pt x="40" y="51"/>
                  </a:moveTo>
                  <a:cubicBezTo>
                    <a:pt x="40" y="50"/>
                    <a:pt x="39" y="49"/>
                    <a:pt x="37" y="49"/>
                  </a:cubicBezTo>
                  <a:cubicBezTo>
                    <a:pt x="25" y="49"/>
                    <a:pt x="25" y="49"/>
                    <a:pt x="25" y="49"/>
                  </a:cubicBezTo>
                  <a:cubicBezTo>
                    <a:pt x="24" y="49"/>
                    <a:pt x="23" y="50"/>
                    <a:pt x="23" y="51"/>
                  </a:cubicBezTo>
                  <a:cubicBezTo>
                    <a:pt x="23" y="74"/>
                    <a:pt x="23" y="74"/>
                    <a:pt x="23" y="74"/>
                  </a:cubicBezTo>
                  <a:cubicBezTo>
                    <a:pt x="23" y="75"/>
                    <a:pt x="22" y="76"/>
                    <a:pt x="20" y="76"/>
                  </a:cubicBezTo>
                  <a:cubicBezTo>
                    <a:pt x="2" y="76"/>
                    <a:pt x="2" y="76"/>
                    <a:pt x="2" y="76"/>
                  </a:cubicBezTo>
                  <a:cubicBezTo>
                    <a:pt x="1" y="76"/>
                    <a:pt x="0" y="75"/>
                    <a:pt x="0" y="74"/>
                  </a:cubicBezTo>
                  <a:cubicBezTo>
                    <a:pt x="0" y="33"/>
                    <a:pt x="0" y="33"/>
                    <a:pt x="0" y="33"/>
                  </a:cubicBezTo>
                  <a:cubicBezTo>
                    <a:pt x="0" y="32"/>
                    <a:pt x="0" y="30"/>
                    <a:pt x="1" y="29"/>
                  </a:cubicBezTo>
                  <a:cubicBezTo>
                    <a:pt x="29" y="1"/>
                    <a:pt x="29" y="1"/>
                    <a:pt x="29" y="1"/>
                  </a:cubicBezTo>
                  <a:cubicBezTo>
                    <a:pt x="30" y="0"/>
                    <a:pt x="32" y="0"/>
                    <a:pt x="33" y="1"/>
                  </a:cubicBezTo>
                  <a:cubicBezTo>
                    <a:pt x="61" y="29"/>
                    <a:pt x="61" y="29"/>
                    <a:pt x="61" y="29"/>
                  </a:cubicBezTo>
                  <a:cubicBezTo>
                    <a:pt x="62" y="30"/>
                    <a:pt x="63" y="32"/>
                    <a:pt x="63" y="33"/>
                  </a:cubicBezTo>
                  <a:cubicBezTo>
                    <a:pt x="63" y="74"/>
                    <a:pt x="63" y="74"/>
                    <a:pt x="63" y="74"/>
                  </a:cubicBezTo>
                  <a:cubicBezTo>
                    <a:pt x="63" y="75"/>
                    <a:pt x="62" y="76"/>
                    <a:pt x="60" y="76"/>
                  </a:cubicBezTo>
                  <a:cubicBezTo>
                    <a:pt x="42" y="76"/>
                    <a:pt x="42" y="76"/>
                    <a:pt x="42" y="76"/>
                  </a:cubicBezTo>
                  <a:cubicBezTo>
                    <a:pt x="41" y="76"/>
                    <a:pt x="40" y="75"/>
                    <a:pt x="40" y="74"/>
                  </a:cubicBezTo>
                  <a:lnTo>
                    <a:pt x="40" y="5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5" name="Freeform 23"/>
            <p:cNvSpPr/>
            <p:nvPr/>
          </p:nvSpPr>
          <p:spPr bwMode="auto">
            <a:xfrm>
              <a:off x="1604292" y="1978653"/>
              <a:ext cx="177745" cy="239786"/>
            </a:xfrm>
            <a:custGeom>
              <a:avLst/>
              <a:gdLst>
                <a:gd name="T0" fmla="*/ 55 w 56"/>
                <a:gd name="T1" fmla="*/ 63 h 76"/>
                <a:gd name="T2" fmla="*/ 35 w 56"/>
                <a:gd name="T3" fmla="*/ 51 h 76"/>
                <a:gd name="T4" fmla="*/ 35 w 56"/>
                <a:gd name="T5" fmla="*/ 45 h 76"/>
                <a:gd name="T6" fmla="*/ 43 w 56"/>
                <a:gd name="T7" fmla="*/ 35 h 76"/>
                <a:gd name="T8" fmla="*/ 47 w 56"/>
                <a:gd name="T9" fmla="*/ 31 h 76"/>
                <a:gd name="T10" fmla="*/ 47 w 56"/>
                <a:gd name="T11" fmla="*/ 30 h 76"/>
                <a:gd name="T12" fmla="*/ 46 w 56"/>
                <a:gd name="T13" fmla="*/ 21 h 76"/>
                <a:gd name="T14" fmla="*/ 44 w 56"/>
                <a:gd name="T15" fmla="*/ 20 h 76"/>
                <a:gd name="T16" fmla="*/ 44 w 56"/>
                <a:gd name="T17" fmla="*/ 16 h 76"/>
                <a:gd name="T18" fmla="*/ 28 w 56"/>
                <a:gd name="T19" fmla="*/ 0 h 76"/>
                <a:gd name="T20" fmla="*/ 12 w 56"/>
                <a:gd name="T21" fmla="*/ 16 h 76"/>
                <a:gd name="T22" fmla="*/ 12 w 56"/>
                <a:gd name="T23" fmla="*/ 20 h 76"/>
                <a:gd name="T24" fmla="*/ 10 w 56"/>
                <a:gd name="T25" fmla="*/ 21 h 76"/>
                <a:gd name="T26" fmla="*/ 9 w 56"/>
                <a:gd name="T27" fmla="*/ 30 h 76"/>
                <a:gd name="T28" fmla="*/ 9 w 56"/>
                <a:gd name="T29" fmla="*/ 31 h 76"/>
                <a:gd name="T30" fmla="*/ 13 w 56"/>
                <a:gd name="T31" fmla="*/ 35 h 76"/>
                <a:gd name="T32" fmla="*/ 21 w 56"/>
                <a:gd name="T33" fmla="*/ 45 h 76"/>
                <a:gd name="T34" fmla="*/ 21 w 56"/>
                <a:gd name="T35" fmla="*/ 51 h 76"/>
                <a:gd name="T36" fmla="*/ 1 w 56"/>
                <a:gd name="T37" fmla="*/ 62 h 76"/>
                <a:gd name="T38" fmla="*/ 1 w 56"/>
                <a:gd name="T39" fmla="*/ 70 h 76"/>
                <a:gd name="T40" fmla="*/ 1 w 56"/>
                <a:gd name="T41" fmla="*/ 71 h 76"/>
                <a:gd name="T42" fmla="*/ 2 w 56"/>
                <a:gd name="T43" fmla="*/ 71 h 76"/>
                <a:gd name="T44" fmla="*/ 28 w 56"/>
                <a:gd name="T45" fmla="*/ 76 h 76"/>
                <a:gd name="T46" fmla="*/ 54 w 56"/>
                <a:gd name="T47" fmla="*/ 71 h 76"/>
                <a:gd name="T48" fmla="*/ 55 w 56"/>
                <a:gd name="T49" fmla="*/ 71 h 76"/>
                <a:gd name="T50" fmla="*/ 55 w 56"/>
                <a:gd name="T51" fmla="*/ 70 h 76"/>
                <a:gd name="T52" fmla="*/ 55 w 56"/>
                <a:gd name="T53" fmla="*/ 63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76">
                  <a:moveTo>
                    <a:pt x="55" y="63"/>
                  </a:moveTo>
                  <a:cubicBezTo>
                    <a:pt x="54" y="56"/>
                    <a:pt x="39" y="52"/>
                    <a:pt x="35" y="51"/>
                  </a:cubicBezTo>
                  <a:cubicBezTo>
                    <a:pt x="35" y="45"/>
                    <a:pt x="35" y="45"/>
                    <a:pt x="35" y="45"/>
                  </a:cubicBezTo>
                  <a:cubicBezTo>
                    <a:pt x="39" y="43"/>
                    <a:pt x="42" y="39"/>
                    <a:pt x="43" y="35"/>
                  </a:cubicBezTo>
                  <a:cubicBezTo>
                    <a:pt x="45" y="34"/>
                    <a:pt x="47" y="34"/>
                    <a:pt x="47" y="31"/>
                  </a:cubicBezTo>
                  <a:cubicBezTo>
                    <a:pt x="47" y="31"/>
                    <a:pt x="47" y="31"/>
                    <a:pt x="47" y="30"/>
                  </a:cubicBezTo>
                  <a:cubicBezTo>
                    <a:pt x="48" y="26"/>
                    <a:pt x="48" y="22"/>
                    <a:pt x="46" y="21"/>
                  </a:cubicBezTo>
                  <a:cubicBezTo>
                    <a:pt x="46" y="20"/>
                    <a:pt x="45" y="20"/>
                    <a:pt x="44" y="20"/>
                  </a:cubicBezTo>
                  <a:cubicBezTo>
                    <a:pt x="44" y="16"/>
                    <a:pt x="44" y="16"/>
                    <a:pt x="44" y="16"/>
                  </a:cubicBezTo>
                  <a:cubicBezTo>
                    <a:pt x="44" y="7"/>
                    <a:pt x="37" y="0"/>
                    <a:pt x="28" y="0"/>
                  </a:cubicBezTo>
                  <a:cubicBezTo>
                    <a:pt x="19" y="0"/>
                    <a:pt x="12" y="7"/>
                    <a:pt x="12" y="16"/>
                  </a:cubicBezTo>
                  <a:cubicBezTo>
                    <a:pt x="12" y="20"/>
                    <a:pt x="12" y="20"/>
                    <a:pt x="12" y="20"/>
                  </a:cubicBezTo>
                  <a:cubicBezTo>
                    <a:pt x="11" y="20"/>
                    <a:pt x="10" y="20"/>
                    <a:pt x="10" y="21"/>
                  </a:cubicBezTo>
                  <a:cubicBezTo>
                    <a:pt x="8" y="22"/>
                    <a:pt x="8" y="26"/>
                    <a:pt x="9" y="30"/>
                  </a:cubicBezTo>
                  <a:cubicBezTo>
                    <a:pt x="9" y="31"/>
                    <a:pt x="9" y="31"/>
                    <a:pt x="9" y="31"/>
                  </a:cubicBezTo>
                  <a:cubicBezTo>
                    <a:pt x="9" y="34"/>
                    <a:pt x="11" y="34"/>
                    <a:pt x="13" y="35"/>
                  </a:cubicBezTo>
                  <a:cubicBezTo>
                    <a:pt x="14" y="39"/>
                    <a:pt x="17" y="43"/>
                    <a:pt x="21" y="45"/>
                  </a:cubicBezTo>
                  <a:cubicBezTo>
                    <a:pt x="21" y="51"/>
                    <a:pt x="21" y="51"/>
                    <a:pt x="21" y="51"/>
                  </a:cubicBezTo>
                  <a:cubicBezTo>
                    <a:pt x="17" y="52"/>
                    <a:pt x="2" y="56"/>
                    <a:pt x="1" y="62"/>
                  </a:cubicBezTo>
                  <a:cubicBezTo>
                    <a:pt x="1" y="63"/>
                    <a:pt x="0" y="65"/>
                    <a:pt x="1" y="70"/>
                  </a:cubicBezTo>
                  <a:cubicBezTo>
                    <a:pt x="1" y="71"/>
                    <a:pt x="1" y="71"/>
                    <a:pt x="1" y="71"/>
                  </a:cubicBezTo>
                  <a:cubicBezTo>
                    <a:pt x="2" y="71"/>
                    <a:pt x="2" y="71"/>
                    <a:pt x="2" y="71"/>
                  </a:cubicBezTo>
                  <a:cubicBezTo>
                    <a:pt x="2" y="71"/>
                    <a:pt x="13" y="76"/>
                    <a:pt x="28" y="76"/>
                  </a:cubicBezTo>
                  <a:cubicBezTo>
                    <a:pt x="43" y="76"/>
                    <a:pt x="54" y="71"/>
                    <a:pt x="54" y="71"/>
                  </a:cubicBezTo>
                  <a:cubicBezTo>
                    <a:pt x="55" y="71"/>
                    <a:pt x="55" y="71"/>
                    <a:pt x="55" y="71"/>
                  </a:cubicBezTo>
                  <a:cubicBezTo>
                    <a:pt x="55" y="70"/>
                    <a:pt x="55" y="70"/>
                    <a:pt x="55" y="70"/>
                  </a:cubicBezTo>
                  <a:cubicBezTo>
                    <a:pt x="56" y="65"/>
                    <a:pt x="55" y="63"/>
                    <a:pt x="55" y="6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defTabSz="914377"/>
              <a:endParaRPr lang="zh-CN" altLang="en-US" sz="2399"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27" name="Rectangle 25"/>
          <p:cNvSpPr>
            <a:spLocks noChangeArrowheads="1"/>
          </p:cNvSpPr>
          <p:nvPr/>
        </p:nvSpPr>
        <p:spPr bwMode="auto">
          <a:xfrm>
            <a:off x="8937811" y="4296066"/>
            <a:ext cx="1824004" cy="162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450469">
              <a:lnSpc>
                <a:spcPct val="120000"/>
              </a:lnSpc>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rPr>
              <a:t>Add a title</a:t>
            </a:r>
            <a:endParaRPr lang="en-US" altLang="zh-CN"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endParaRPr>
          </a:p>
          <a:p>
            <a:pPr defTabSz="914377">
              <a:lnSpc>
                <a:spcPct val="120000"/>
              </a:lnSpc>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a:p>
            <a:pPr defTabSz="914377">
              <a:lnSpc>
                <a:spcPct val="120000"/>
              </a:lnSpc>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Your content is played here your content is played here, or by copying your text, choose to paste in this box and choose to keep only the text.</a:t>
            </a:r>
          </a:p>
        </p:txBody>
      </p:sp>
      <p:sp>
        <p:nvSpPr>
          <p:cNvPr id="28" name="Rectangle 26"/>
          <p:cNvSpPr>
            <a:spLocks noChangeArrowheads="1"/>
          </p:cNvSpPr>
          <p:nvPr/>
        </p:nvSpPr>
        <p:spPr bwMode="auto">
          <a:xfrm>
            <a:off x="6440915" y="4296066"/>
            <a:ext cx="1824004" cy="162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450469">
              <a:lnSpc>
                <a:spcPct val="120000"/>
              </a:lnSpc>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rPr>
              <a:t>Add a title</a:t>
            </a:r>
            <a:endParaRPr lang="en-US" altLang="zh-CN"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endParaRPr>
          </a:p>
          <a:p>
            <a:pPr defTabSz="914377">
              <a:lnSpc>
                <a:spcPct val="120000"/>
              </a:lnSpc>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a:p>
            <a:pPr defTabSz="914377">
              <a:lnSpc>
                <a:spcPct val="120000"/>
              </a:lnSpc>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Your content is played here your content is played here, or by copying your text, choose to paste in this box and choose to keep only the text.</a:t>
            </a:r>
          </a:p>
        </p:txBody>
      </p:sp>
      <p:sp>
        <p:nvSpPr>
          <p:cNvPr id="29" name="Rectangle 27"/>
          <p:cNvSpPr>
            <a:spLocks noChangeArrowheads="1"/>
          </p:cNvSpPr>
          <p:nvPr/>
        </p:nvSpPr>
        <p:spPr bwMode="auto">
          <a:xfrm>
            <a:off x="1354018" y="4296066"/>
            <a:ext cx="1824004" cy="162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450469">
              <a:lnSpc>
                <a:spcPct val="120000"/>
              </a:lnSpc>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rPr>
              <a:t>Add a title</a:t>
            </a:r>
            <a:endParaRPr lang="en-US" altLang="zh-CN"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endParaRPr>
          </a:p>
          <a:p>
            <a:pPr defTabSz="914377">
              <a:lnSpc>
                <a:spcPct val="120000"/>
              </a:lnSpc>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a:p>
            <a:pPr defTabSz="914377">
              <a:lnSpc>
                <a:spcPct val="120000"/>
              </a:lnSpc>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Your content is played here your content is played here, or by copying your text, choose to paste in this box and choose to keep only the text.</a:t>
            </a:r>
          </a:p>
        </p:txBody>
      </p:sp>
      <p:sp>
        <p:nvSpPr>
          <p:cNvPr id="30" name="Rectangle 28"/>
          <p:cNvSpPr>
            <a:spLocks noChangeArrowheads="1"/>
          </p:cNvSpPr>
          <p:nvPr/>
        </p:nvSpPr>
        <p:spPr bwMode="auto">
          <a:xfrm>
            <a:off x="3850914" y="4296066"/>
            <a:ext cx="1824004" cy="162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450469">
              <a:lnSpc>
                <a:spcPct val="120000"/>
              </a:lnSpc>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rPr>
              <a:t>Add a title</a:t>
            </a:r>
            <a:endParaRPr lang="en-US" altLang="zh-CN" sz="1600" dirty="0">
              <a:solidFill>
                <a:prstClr val="black">
                  <a:lumMod val="75000"/>
                  <a:lumOff val="25000"/>
                </a:prstClr>
              </a:solidFill>
              <a:latin typeface="微软雅黑" panose="020B0503020204020204" pitchFamily="34" charset="-122"/>
              <a:ea typeface="微软雅黑" panose="020B0503020204020204" pitchFamily="34" charset="-122"/>
              <a:cs typeface="Open Sans" pitchFamily="34" charset="0"/>
              <a:sym typeface="Source Han Serif SC" panose="02020400000000000000" pitchFamily="18" charset="-122"/>
            </a:endParaRPr>
          </a:p>
          <a:p>
            <a:pPr defTabSz="914377">
              <a:lnSpc>
                <a:spcPct val="120000"/>
              </a:lnSpc>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a:p>
            <a:pPr defTabSz="914377">
              <a:lnSpc>
                <a:spcPct val="120000"/>
              </a:lnSpc>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Your content is played here your content is played here, or by copying your text, choose to paste in this box and choose to keep only the text.</a:t>
            </a:r>
          </a:p>
        </p:txBody>
      </p:sp>
      <p:grpSp>
        <p:nvGrpSpPr>
          <p:cNvPr id="26" name="组合 25">
            <a:extLst>
              <a:ext uri="{FF2B5EF4-FFF2-40B4-BE49-F238E27FC236}">
                <a16:creationId xmlns:a16="http://schemas.microsoft.com/office/drawing/2014/main" id="{88FB34DF-8B5F-476F-8191-07F298ADD553}"/>
              </a:ext>
            </a:extLst>
          </p:cNvPr>
          <p:cNvGrpSpPr/>
          <p:nvPr/>
        </p:nvGrpSpPr>
        <p:grpSpPr>
          <a:xfrm>
            <a:off x="670943" y="345770"/>
            <a:ext cx="6257758" cy="800883"/>
            <a:chOff x="670943" y="345770"/>
            <a:chExt cx="6257758" cy="800883"/>
          </a:xfrm>
        </p:grpSpPr>
        <p:sp>
          <p:nvSpPr>
            <p:cNvPr id="31" name="KSO_Shape">
              <a:extLst>
                <a:ext uri="{FF2B5EF4-FFF2-40B4-BE49-F238E27FC236}">
                  <a16:creationId xmlns:a16="http://schemas.microsoft.com/office/drawing/2014/main" id="{8FDEC52E-6BB8-48C9-B932-DDA6A0C42AFE}"/>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2" name="文本框 2">
              <a:extLst>
                <a:ext uri="{FF2B5EF4-FFF2-40B4-BE49-F238E27FC236}">
                  <a16:creationId xmlns:a16="http://schemas.microsoft.com/office/drawing/2014/main" id="{6098245F-4445-4D3D-AFED-62AC824D6A38}"/>
                </a:ext>
              </a:extLst>
            </p:cNvPr>
            <p:cNvSpPr txBox="1"/>
            <p:nvPr/>
          </p:nvSpPr>
          <p:spPr>
            <a:xfrm>
              <a:off x="1259673" y="345770"/>
              <a:ext cx="5669028"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3" name="TextBox 18">
              <a:extLst>
                <a:ext uri="{FF2B5EF4-FFF2-40B4-BE49-F238E27FC236}">
                  <a16:creationId xmlns:a16="http://schemas.microsoft.com/office/drawing/2014/main" id="{F207C5C2-7DEF-4D28-90BB-A09DEE9F7C8C}"/>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1018418792"/>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4="http://schemas.microsoft.com/office/drawing/2010/main"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p:cTn id="25" dur="500" fill="hold"/>
                                        <p:tgtEl>
                                          <p:spTgt spid="29"/>
                                        </p:tgtEl>
                                        <p:attrNameLst>
                                          <p:attrName>ppt_w</p:attrName>
                                        </p:attrNameLst>
                                      </p:cBhvr>
                                      <p:tavLst>
                                        <p:tav tm="0">
                                          <p:val>
                                            <p:fltVal val="0"/>
                                          </p:val>
                                        </p:tav>
                                        <p:tav tm="100000">
                                          <p:val>
                                            <p:strVal val="#ppt_w"/>
                                          </p:val>
                                        </p:tav>
                                      </p:tavLst>
                                    </p:anim>
                                    <p:anim calcmode="lin" valueType="num">
                                      <p:cBhvr>
                                        <p:cTn id="26" dur="500" fill="hold"/>
                                        <p:tgtEl>
                                          <p:spTgt spid="29"/>
                                        </p:tgtEl>
                                        <p:attrNameLst>
                                          <p:attrName>ppt_h</p:attrName>
                                        </p:attrNameLst>
                                      </p:cBhvr>
                                      <p:tavLst>
                                        <p:tav tm="0">
                                          <p:val>
                                            <p:fltVal val="0"/>
                                          </p:val>
                                        </p:tav>
                                        <p:tav tm="100000">
                                          <p:val>
                                            <p:strVal val="#ppt_h"/>
                                          </p:val>
                                        </p:tav>
                                      </p:tavLst>
                                    </p:anim>
                                    <p:animEffect transition="in" filter="fade">
                                      <p:cBhvr>
                                        <p:cTn id="27" dur="500"/>
                                        <p:tgtEl>
                                          <p:spTgt spid="29"/>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p:cTn id="31" dur="500" fill="hold"/>
                                        <p:tgtEl>
                                          <p:spTgt spid="30"/>
                                        </p:tgtEl>
                                        <p:attrNameLst>
                                          <p:attrName>ppt_w</p:attrName>
                                        </p:attrNameLst>
                                      </p:cBhvr>
                                      <p:tavLst>
                                        <p:tav tm="0">
                                          <p:val>
                                            <p:fltVal val="0"/>
                                          </p:val>
                                        </p:tav>
                                        <p:tav tm="100000">
                                          <p:val>
                                            <p:strVal val="#ppt_w"/>
                                          </p:val>
                                        </p:tav>
                                      </p:tavLst>
                                    </p:anim>
                                    <p:anim calcmode="lin" valueType="num">
                                      <p:cBhvr>
                                        <p:cTn id="32" dur="500" fill="hold"/>
                                        <p:tgtEl>
                                          <p:spTgt spid="30"/>
                                        </p:tgtEl>
                                        <p:attrNameLst>
                                          <p:attrName>ppt_h</p:attrName>
                                        </p:attrNameLst>
                                      </p:cBhvr>
                                      <p:tavLst>
                                        <p:tav tm="0">
                                          <p:val>
                                            <p:fltVal val="0"/>
                                          </p:val>
                                        </p:tav>
                                        <p:tav tm="100000">
                                          <p:val>
                                            <p:strVal val="#ppt_h"/>
                                          </p:val>
                                        </p:tav>
                                      </p:tavLst>
                                    </p:anim>
                                    <p:animEffect transition="in" filter="fade">
                                      <p:cBhvr>
                                        <p:cTn id="3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a:extLst>
              <a:ext uri="{FF2B5EF4-FFF2-40B4-BE49-F238E27FC236}">
                <a16:creationId xmlns:a16="http://schemas.microsoft.com/office/drawing/2014/main" id="{EF8DB273-B652-48D2-BF05-617BCAD1C4E0}"/>
              </a:ext>
            </a:extLst>
          </p:cNvPr>
          <p:cNvGrpSpPr/>
          <p:nvPr/>
        </p:nvGrpSpPr>
        <p:grpSpPr>
          <a:xfrm flipH="1">
            <a:off x="1567657" y="1570541"/>
            <a:ext cx="9240058" cy="4576165"/>
            <a:chOff x="1590239" y="1437008"/>
            <a:chExt cx="5963523" cy="2953452"/>
          </a:xfrm>
        </p:grpSpPr>
        <p:sp>
          <p:nvSpPr>
            <p:cNvPr id="43" name="矩形 42">
              <a:extLst>
                <a:ext uri="{FF2B5EF4-FFF2-40B4-BE49-F238E27FC236}">
                  <a16:creationId xmlns:a16="http://schemas.microsoft.com/office/drawing/2014/main" id="{5FA8ED5D-751F-478E-8190-352AE44C9DA0}"/>
                </a:ext>
              </a:extLst>
            </p:cNvPr>
            <p:cNvSpPr/>
            <p:nvPr/>
          </p:nvSpPr>
          <p:spPr>
            <a:xfrm>
              <a:off x="3865047" y="1581392"/>
              <a:ext cx="3688715" cy="2809068"/>
            </a:xfrm>
            <a:prstGeom prst="rect">
              <a:avLst/>
            </a:prstGeom>
            <a:solidFill>
              <a:schemeClr val="accent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44" name="组合 4">
              <a:extLst>
                <a:ext uri="{FF2B5EF4-FFF2-40B4-BE49-F238E27FC236}">
                  <a16:creationId xmlns:a16="http://schemas.microsoft.com/office/drawing/2014/main" id="{49A5D7E5-7873-41F7-A5C0-8C695A5A0869}"/>
                </a:ext>
              </a:extLst>
            </p:cNvPr>
            <p:cNvGrpSpPr/>
            <p:nvPr/>
          </p:nvGrpSpPr>
          <p:grpSpPr>
            <a:xfrm>
              <a:off x="1590239" y="1437008"/>
              <a:ext cx="1504678" cy="1134742"/>
              <a:chOff x="2399137" y="1456900"/>
              <a:chExt cx="2006237" cy="1512989"/>
            </a:xfrm>
          </p:grpSpPr>
          <p:sp>
            <p:nvSpPr>
              <p:cNvPr id="66" name="文本框 9">
                <a:extLst>
                  <a:ext uri="{FF2B5EF4-FFF2-40B4-BE49-F238E27FC236}">
                    <a16:creationId xmlns:a16="http://schemas.microsoft.com/office/drawing/2014/main" id="{090C2319-E865-415C-80CE-E18D66250367}"/>
                  </a:ext>
                </a:extLst>
              </p:cNvPr>
              <p:cNvSpPr txBox="1"/>
              <p:nvPr/>
            </p:nvSpPr>
            <p:spPr>
              <a:xfrm>
                <a:off x="2399137" y="1456900"/>
                <a:ext cx="2006237" cy="707886"/>
              </a:xfrm>
              <a:prstGeom prst="rect">
                <a:avLst/>
              </a:prstGeom>
              <a:noFill/>
            </p:spPr>
            <p:txBody>
              <a:bodyPr wrap="none" lIns="0" tIns="0" rIns="0" bIns="0" anchor="ctr" anchorCtr="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white">
                        <a:lumMod val="50000"/>
                      </a:prstClr>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Title text presets</a:t>
                </a:r>
              </a:p>
            </p:txBody>
          </p:sp>
          <p:sp>
            <p:nvSpPr>
              <p:cNvPr id="67" name="文本框 12">
                <a:extLst>
                  <a:ext uri="{FF2B5EF4-FFF2-40B4-BE49-F238E27FC236}">
                    <a16:creationId xmlns:a16="http://schemas.microsoft.com/office/drawing/2014/main" id="{71E1785D-CACB-46B0-B0FA-ACBD696C24B9}"/>
                  </a:ext>
                </a:extLst>
              </p:cNvPr>
              <p:cNvSpPr txBox="1">
                <a:spLocks/>
              </p:cNvSpPr>
              <p:nvPr/>
            </p:nvSpPr>
            <p:spPr bwMode="auto">
              <a:xfrm>
                <a:off x="2399137" y="2157359"/>
                <a:ext cx="2006237" cy="812530"/>
              </a:xfrm>
              <a:prstGeom prst="rect">
                <a:avLst/>
              </a:prstGeom>
              <a:noFill/>
              <a:ln w="9525">
                <a:noFill/>
                <a:miter lim="800000"/>
                <a:headEnd/>
                <a:tailEnd/>
              </a:ln>
            </p:spPr>
            <p:txBody>
              <a:bodyPr wrap="square" lIns="0" tIns="0" rIns="0" bIns="0" anchor="ctr" anchorCtr="0">
                <a:normAutofit fontScale="92500" lnSpcReduction="20000"/>
                <a:scene3d>
                  <a:camera prst="orthographicFront"/>
                  <a:lightRig rig="threePt" dir="t"/>
                </a:scene3d>
                <a:sp3d>
                  <a:bevelT w="0" h="0"/>
                </a:sp3d>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1100" b="0" i="0" u="none" strike="noStrike" kern="1200" cap="none" spc="0" normalizeH="0" baseline="0" noProof="0" dirty="0">
                    <a:ln>
                      <a:noFill/>
                    </a:ln>
                    <a:solidFill>
                      <a:prstClr val="white">
                        <a:lumMod val="50000"/>
                      </a:prstClr>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This section is displayed as a text layout place (theme font is recommended)</a:t>
                </a:r>
                <a:br>
                  <a:rPr kumimoji="0" lang="zh-CN" altLang="en-US" sz="1100" b="0" i="0" u="none" strike="noStrike" kern="1200" cap="none" spc="0" normalizeH="0" baseline="0" noProof="0" dirty="0">
                    <a:ln>
                      <a:noFill/>
                    </a:ln>
                    <a:solidFill>
                      <a:prstClr val="white">
                        <a:lumMod val="50000"/>
                      </a:prstClr>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br>
                <a:r>
                  <a:rPr kumimoji="0" lang="zh-CN" altLang="en-US" sz="1100" b="0" i="0" u="none" strike="noStrike" kern="1200" cap="none" spc="0" normalizeH="0" baseline="0" noProof="0" dirty="0">
                    <a:ln>
                      <a:noFill/>
                    </a:ln>
                    <a:solidFill>
                      <a:prstClr val="white">
                        <a:lumMod val="50000"/>
                      </a:prstClr>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If you want to change it, adjust under the (Formatting shape) menu (text options)</a:t>
                </a:r>
              </a:p>
            </p:txBody>
          </p:sp>
        </p:grpSp>
        <p:grpSp>
          <p:nvGrpSpPr>
            <p:cNvPr id="45" name="组合 5">
              <a:extLst>
                <a:ext uri="{FF2B5EF4-FFF2-40B4-BE49-F238E27FC236}">
                  <a16:creationId xmlns:a16="http://schemas.microsoft.com/office/drawing/2014/main" id="{ADCDE8B7-7744-4725-9BAA-BB2BDF606DEF}"/>
                </a:ext>
              </a:extLst>
            </p:cNvPr>
            <p:cNvGrpSpPr/>
            <p:nvPr/>
          </p:nvGrpSpPr>
          <p:grpSpPr>
            <a:xfrm>
              <a:off x="1590239" y="2751745"/>
              <a:ext cx="1959751" cy="493675"/>
              <a:chOff x="1487488" y="2204864"/>
              <a:chExt cx="2613001" cy="658233"/>
            </a:xfrm>
          </p:grpSpPr>
          <p:sp>
            <p:nvSpPr>
              <p:cNvPr id="60" name="圆角矩形 15">
                <a:extLst>
                  <a:ext uri="{FF2B5EF4-FFF2-40B4-BE49-F238E27FC236}">
                    <a16:creationId xmlns:a16="http://schemas.microsoft.com/office/drawing/2014/main" id="{C0C4D9EC-D329-4618-96FB-4FE88BFB6E9F}"/>
                  </a:ext>
                </a:extLst>
              </p:cNvPr>
              <p:cNvSpPr/>
              <p:nvPr/>
            </p:nvSpPr>
            <p:spPr>
              <a:xfrm>
                <a:off x="1487488" y="2312730"/>
                <a:ext cx="2613001" cy="442502"/>
              </a:xfrm>
              <a:prstGeom prst="roundRect">
                <a:avLst>
                  <a:gd name="adj" fmla="val 21525"/>
                </a:avLst>
              </a:prstGeom>
              <a:solidFill>
                <a:schemeClr val="accent1"/>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1" name="任意多边形 19">
                <a:extLst>
                  <a:ext uri="{FF2B5EF4-FFF2-40B4-BE49-F238E27FC236}">
                    <a16:creationId xmlns:a16="http://schemas.microsoft.com/office/drawing/2014/main" id="{54779814-C46B-4BA9-83E9-BE31A44FB99E}"/>
                  </a:ext>
                </a:extLst>
              </p:cNvPr>
              <p:cNvSpPr/>
              <p:nvPr/>
            </p:nvSpPr>
            <p:spPr>
              <a:xfrm>
                <a:off x="1769354" y="2204864"/>
                <a:ext cx="658232" cy="6582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FFFF"/>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2" name="矩形 61">
                <a:extLst>
                  <a:ext uri="{FF2B5EF4-FFF2-40B4-BE49-F238E27FC236}">
                    <a16:creationId xmlns:a16="http://schemas.microsoft.com/office/drawing/2014/main" id="{34AF6FEC-7150-48DF-9865-149A1172FBA1}"/>
                  </a:ext>
                </a:extLst>
              </p:cNvPr>
              <p:cNvSpPr/>
              <p:nvPr/>
            </p:nvSpPr>
            <p:spPr>
              <a:xfrm>
                <a:off x="2474831" y="2404750"/>
                <a:ext cx="1499260" cy="234875"/>
              </a:xfrm>
              <a:prstGeom prst="rect">
                <a:avLst/>
              </a:prstGeom>
              <a:noFill/>
              <a:ln w="12700" cap="flat">
                <a:noFill/>
                <a:miter lim="400000"/>
              </a:ln>
              <a:effectLst/>
              <a:extLst>
                <a:ext uri="{C572A759-6A51-4108-AA02-DFA0A04FC94B}">
                  <ma14:wrappingTextBoxFlag xmlns:lc="http://schemas.openxmlformats.org/drawingml/2006/lockedCanvas" xmlns:a14="http://schemas.microsoft.com/office/drawing/2010/main" xmlns:p14="http://schemas.microsoft.com/office/powerpoint/2010/main" xmlns:mc="http://schemas.openxmlformats.org/markup-compatibility/2006" xmlns:ma14="http://schemas.microsoft.com/office/mac/drawingml/2011/main" xmlns:a16="http://schemas.microsoft.com/office/drawing/2014/main" xmlns="" val="1"/>
                </a:ext>
              </a:extLst>
            </p:spPr>
            <p:txBody>
              <a:bodyPr wrap="none" lIns="0" tIns="0" rIns="0" bIns="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a:solidFill>
                      <a:srgbClr val="000000"/>
                    </a:solidFill>
                  </a:defRPr>
                </a:pPr>
                <a:r>
                  <a:rPr kumimoji="0" lang="zh-CN" altLang="en-US" sz="12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Title text presets</a:t>
                </a:r>
              </a:p>
            </p:txBody>
          </p:sp>
          <p:grpSp>
            <p:nvGrpSpPr>
              <p:cNvPr id="63" name="组合 23">
                <a:extLst>
                  <a:ext uri="{FF2B5EF4-FFF2-40B4-BE49-F238E27FC236}">
                    <a16:creationId xmlns:a16="http://schemas.microsoft.com/office/drawing/2014/main" id="{2307BA41-2E7F-4225-934D-444FDB9C1EF2}"/>
                  </a:ext>
                </a:extLst>
              </p:cNvPr>
              <p:cNvGrpSpPr/>
              <p:nvPr/>
            </p:nvGrpSpPr>
            <p:grpSpPr>
              <a:xfrm>
                <a:off x="1877220" y="2312730"/>
                <a:ext cx="442502" cy="442502"/>
                <a:chOff x="0" y="0"/>
                <a:chExt cx="885002" cy="885002"/>
              </a:xfrm>
            </p:grpSpPr>
            <p:sp>
              <p:nvSpPr>
                <p:cNvPr id="64" name="任意多边形 23">
                  <a:extLst>
                    <a:ext uri="{FF2B5EF4-FFF2-40B4-BE49-F238E27FC236}">
                      <a16:creationId xmlns:a16="http://schemas.microsoft.com/office/drawing/2014/main" id="{9E93E7BC-08C0-437A-99C0-0077ECBAFB94}"/>
                    </a:ext>
                  </a:extLst>
                </p:cNvPr>
                <p:cNvSpPr/>
                <p:nvPr/>
              </p:nvSpPr>
              <p:spPr>
                <a:xfrm>
                  <a:off x="0" y="0"/>
                  <a:ext cx="885002" cy="8850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63500" cap="flat">
                  <a:solidFill>
                    <a:schemeClr val="accent1"/>
                  </a:solidFill>
                  <a:prstDash val="solid"/>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5" name="任意多边形 24">
                  <a:extLst>
                    <a:ext uri="{FF2B5EF4-FFF2-40B4-BE49-F238E27FC236}">
                      <a16:creationId xmlns:a16="http://schemas.microsoft.com/office/drawing/2014/main" id="{2C5DA4F9-1341-4D63-802F-451CDB12D320}"/>
                    </a:ext>
                  </a:extLst>
                </p:cNvPr>
                <p:cNvSpPr/>
                <p:nvPr/>
              </p:nvSpPr>
              <p:spPr>
                <a:xfrm>
                  <a:off x="204600" y="195529"/>
                  <a:ext cx="475801" cy="401439"/>
                </a:xfrm>
                <a:custGeom>
                  <a:avLst/>
                  <a:gdLst/>
                  <a:ahLst/>
                  <a:cxnLst>
                    <a:cxn ang="0">
                      <a:pos x="wd2" y="hd2"/>
                    </a:cxn>
                    <a:cxn ang="5400000">
                      <a:pos x="wd2" y="hd2"/>
                    </a:cxn>
                    <a:cxn ang="10800000">
                      <a:pos x="wd2" y="hd2"/>
                    </a:cxn>
                    <a:cxn ang="16200000">
                      <a:pos x="wd2" y="hd2"/>
                    </a:cxn>
                  </a:cxnLst>
                  <a:rect l="0" t="0" r="r" b="b"/>
                  <a:pathLst>
                    <a:path w="21600" h="21600" extrusionOk="0">
                      <a:moveTo>
                        <a:pt x="7427" y="0"/>
                      </a:moveTo>
                      <a:cubicBezTo>
                        <a:pt x="6595" y="0"/>
                        <a:pt x="5854" y="590"/>
                        <a:pt x="5543" y="1508"/>
                      </a:cubicBezTo>
                      <a:lnTo>
                        <a:pt x="4621" y="4258"/>
                      </a:lnTo>
                      <a:lnTo>
                        <a:pt x="1689" y="4833"/>
                      </a:lnTo>
                      <a:cubicBezTo>
                        <a:pt x="708" y="5026"/>
                        <a:pt x="0" y="6024"/>
                        <a:pt x="0" y="7204"/>
                      </a:cubicBezTo>
                      <a:lnTo>
                        <a:pt x="0" y="19206"/>
                      </a:lnTo>
                      <a:cubicBezTo>
                        <a:pt x="0" y="20530"/>
                        <a:pt x="912" y="21600"/>
                        <a:pt x="2029" y="21600"/>
                      </a:cubicBezTo>
                      <a:lnTo>
                        <a:pt x="19571" y="21600"/>
                      </a:lnTo>
                      <a:cubicBezTo>
                        <a:pt x="20687" y="21600"/>
                        <a:pt x="21600" y="20530"/>
                        <a:pt x="21600" y="19206"/>
                      </a:cubicBezTo>
                      <a:lnTo>
                        <a:pt x="21600" y="7204"/>
                      </a:lnTo>
                      <a:cubicBezTo>
                        <a:pt x="21600" y="6024"/>
                        <a:pt x="20892" y="5026"/>
                        <a:pt x="19911" y="4833"/>
                      </a:cubicBezTo>
                      <a:lnTo>
                        <a:pt x="16979" y="4258"/>
                      </a:lnTo>
                      <a:lnTo>
                        <a:pt x="16057" y="1508"/>
                      </a:lnTo>
                      <a:cubicBezTo>
                        <a:pt x="15747" y="591"/>
                        <a:pt x="15005" y="0"/>
                        <a:pt x="14173" y="0"/>
                      </a:cubicBezTo>
                      <a:lnTo>
                        <a:pt x="7427" y="0"/>
                      </a:lnTo>
                      <a:close/>
                      <a:moveTo>
                        <a:pt x="7320" y="1841"/>
                      </a:moveTo>
                      <a:lnTo>
                        <a:pt x="14067" y="1841"/>
                      </a:lnTo>
                      <a:cubicBezTo>
                        <a:pt x="14342" y="1841"/>
                        <a:pt x="14595" y="2044"/>
                        <a:pt x="14698" y="2348"/>
                      </a:cubicBezTo>
                      <a:lnTo>
                        <a:pt x="15901" y="5926"/>
                      </a:lnTo>
                      <a:lnTo>
                        <a:pt x="19581" y="6651"/>
                      </a:lnTo>
                      <a:cubicBezTo>
                        <a:pt x="19906" y="6715"/>
                        <a:pt x="20144" y="7054"/>
                        <a:pt x="20144" y="7445"/>
                      </a:cubicBezTo>
                      <a:cubicBezTo>
                        <a:pt x="20144" y="7445"/>
                        <a:pt x="20144" y="19448"/>
                        <a:pt x="20144" y="19448"/>
                      </a:cubicBezTo>
                      <a:cubicBezTo>
                        <a:pt x="20144" y="19890"/>
                        <a:pt x="19837" y="20242"/>
                        <a:pt x="19464" y="20242"/>
                      </a:cubicBezTo>
                      <a:lnTo>
                        <a:pt x="1922" y="20242"/>
                      </a:lnTo>
                      <a:cubicBezTo>
                        <a:pt x="1549" y="20242"/>
                        <a:pt x="1243" y="19890"/>
                        <a:pt x="1243" y="19448"/>
                      </a:cubicBezTo>
                      <a:lnTo>
                        <a:pt x="1243" y="7445"/>
                      </a:lnTo>
                      <a:cubicBezTo>
                        <a:pt x="1243" y="7054"/>
                        <a:pt x="1480" y="6715"/>
                        <a:pt x="1806" y="6651"/>
                      </a:cubicBezTo>
                      <a:lnTo>
                        <a:pt x="5485" y="5926"/>
                      </a:lnTo>
                      <a:lnTo>
                        <a:pt x="6689" y="2348"/>
                      </a:lnTo>
                      <a:cubicBezTo>
                        <a:pt x="6792" y="2044"/>
                        <a:pt x="7043" y="1841"/>
                        <a:pt x="7320" y="1841"/>
                      </a:cubicBezTo>
                      <a:close/>
                      <a:moveTo>
                        <a:pt x="10679" y="5892"/>
                      </a:moveTo>
                      <a:cubicBezTo>
                        <a:pt x="7695" y="5892"/>
                        <a:pt x="5281" y="8755"/>
                        <a:pt x="5281" y="12290"/>
                      </a:cubicBezTo>
                      <a:cubicBezTo>
                        <a:pt x="5281" y="15826"/>
                        <a:pt x="7695" y="18689"/>
                        <a:pt x="10679" y="18689"/>
                      </a:cubicBezTo>
                      <a:cubicBezTo>
                        <a:pt x="13661" y="18689"/>
                        <a:pt x="16076" y="15826"/>
                        <a:pt x="16076" y="12290"/>
                      </a:cubicBezTo>
                      <a:cubicBezTo>
                        <a:pt x="16076" y="8755"/>
                        <a:pt x="13661" y="5892"/>
                        <a:pt x="10679" y="5892"/>
                      </a:cubicBezTo>
                      <a:close/>
                      <a:moveTo>
                        <a:pt x="10261" y="7376"/>
                      </a:moveTo>
                      <a:cubicBezTo>
                        <a:pt x="11295" y="7282"/>
                        <a:pt x="12363" y="7653"/>
                        <a:pt x="13212" y="8516"/>
                      </a:cubicBezTo>
                      <a:cubicBezTo>
                        <a:pt x="14911" y="10240"/>
                        <a:pt x="15105" y="13280"/>
                        <a:pt x="13649" y="15294"/>
                      </a:cubicBezTo>
                      <a:cubicBezTo>
                        <a:pt x="12194" y="17308"/>
                        <a:pt x="9639" y="17537"/>
                        <a:pt x="7941" y="15812"/>
                      </a:cubicBezTo>
                      <a:cubicBezTo>
                        <a:pt x="6242" y="14086"/>
                        <a:pt x="6039" y="11058"/>
                        <a:pt x="7494" y="9045"/>
                      </a:cubicBezTo>
                      <a:cubicBezTo>
                        <a:pt x="8222" y="8038"/>
                        <a:pt x="9228" y="7470"/>
                        <a:pt x="10261" y="7376"/>
                      </a:cubicBezTo>
                      <a:close/>
                      <a:moveTo>
                        <a:pt x="10776" y="8838"/>
                      </a:moveTo>
                      <a:cubicBezTo>
                        <a:pt x="9285" y="8838"/>
                        <a:pt x="8077" y="10270"/>
                        <a:pt x="8077" y="12037"/>
                      </a:cubicBezTo>
                      <a:cubicBezTo>
                        <a:pt x="8077" y="12258"/>
                        <a:pt x="8229" y="12440"/>
                        <a:pt x="8417" y="12440"/>
                      </a:cubicBezTo>
                      <a:cubicBezTo>
                        <a:pt x="8603" y="12440"/>
                        <a:pt x="8756" y="12258"/>
                        <a:pt x="8756" y="12037"/>
                      </a:cubicBezTo>
                      <a:cubicBezTo>
                        <a:pt x="8756" y="10711"/>
                        <a:pt x="9657" y="9643"/>
                        <a:pt x="10776" y="9643"/>
                      </a:cubicBezTo>
                      <a:cubicBezTo>
                        <a:pt x="10962" y="9643"/>
                        <a:pt x="11116" y="9461"/>
                        <a:pt x="11116" y="9241"/>
                      </a:cubicBezTo>
                      <a:cubicBezTo>
                        <a:pt x="11116" y="9020"/>
                        <a:pt x="10962" y="8838"/>
                        <a:pt x="10776" y="8838"/>
                      </a:cubicBezTo>
                      <a:close/>
                    </a:path>
                  </a:pathLst>
                </a:custGeom>
                <a:solidFill>
                  <a:schemeClr val="accent1"/>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46" name="组合 6">
              <a:extLst>
                <a:ext uri="{FF2B5EF4-FFF2-40B4-BE49-F238E27FC236}">
                  <a16:creationId xmlns:a16="http://schemas.microsoft.com/office/drawing/2014/main" id="{D6CFEEFC-BFF8-42C4-869A-874170B7A941}"/>
                </a:ext>
              </a:extLst>
            </p:cNvPr>
            <p:cNvGrpSpPr/>
            <p:nvPr/>
          </p:nvGrpSpPr>
          <p:grpSpPr>
            <a:xfrm>
              <a:off x="1590239" y="3324265"/>
              <a:ext cx="1959751" cy="493675"/>
              <a:chOff x="1487488" y="2807457"/>
              <a:chExt cx="2613001" cy="658233"/>
            </a:xfrm>
          </p:grpSpPr>
          <p:sp>
            <p:nvSpPr>
              <p:cNvPr id="54" name="圆角矩形 26">
                <a:extLst>
                  <a:ext uri="{FF2B5EF4-FFF2-40B4-BE49-F238E27FC236}">
                    <a16:creationId xmlns:a16="http://schemas.microsoft.com/office/drawing/2014/main" id="{37268B89-A62F-4001-9E85-494BE89EDE93}"/>
                  </a:ext>
                </a:extLst>
              </p:cNvPr>
              <p:cNvSpPr/>
              <p:nvPr/>
            </p:nvSpPr>
            <p:spPr>
              <a:xfrm>
                <a:off x="1487488" y="2915323"/>
                <a:ext cx="2613001" cy="442502"/>
              </a:xfrm>
              <a:prstGeom prst="roundRect">
                <a:avLst>
                  <a:gd name="adj" fmla="val 21525"/>
                </a:avLst>
              </a:prstGeom>
              <a:solidFill>
                <a:schemeClr val="accent2"/>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5" name="任意多边形 27">
                <a:extLst>
                  <a:ext uri="{FF2B5EF4-FFF2-40B4-BE49-F238E27FC236}">
                    <a16:creationId xmlns:a16="http://schemas.microsoft.com/office/drawing/2014/main" id="{57CD4BFF-A30D-4284-8B81-92903C80C533}"/>
                  </a:ext>
                </a:extLst>
              </p:cNvPr>
              <p:cNvSpPr/>
              <p:nvPr/>
            </p:nvSpPr>
            <p:spPr>
              <a:xfrm>
                <a:off x="1769354" y="2807457"/>
                <a:ext cx="658232" cy="6582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FFFF"/>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6" name="矩形 55">
                <a:extLst>
                  <a:ext uri="{FF2B5EF4-FFF2-40B4-BE49-F238E27FC236}">
                    <a16:creationId xmlns:a16="http://schemas.microsoft.com/office/drawing/2014/main" id="{D97EB827-FA8F-4C6F-89F8-4CBAB168D424}"/>
                  </a:ext>
                </a:extLst>
              </p:cNvPr>
              <p:cNvSpPr/>
              <p:nvPr/>
            </p:nvSpPr>
            <p:spPr>
              <a:xfrm>
                <a:off x="2474831" y="3007343"/>
                <a:ext cx="1499260" cy="234875"/>
              </a:xfrm>
              <a:prstGeom prst="rect">
                <a:avLst/>
              </a:prstGeom>
              <a:noFill/>
              <a:ln w="12700" cap="flat">
                <a:noFill/>
                <a:miter lim="400000"/>
              </a:ln>
              <a:effectLst/>
              <a:extLst>
                <a:ext uri="{C572A759-6A51-4108-AA02-DFA0A04FC94B}">
                  <ma14:wrappingTextBoxFlag xmlns:lc="http://schemas.openxmlformats.org/drawingml/2006/lockedCanvas" xmlns:a14="http://schemas.microsoft.com/office/drawing/2010/main" xmlns:p14="http://schemas.microsoft.com/office/powerpoint/2010/main" xmlns:mc="http://schemas.openxmlformats.org/markup-compatibility/2006" xmlns:ma14="http://schemas.microsoft.com/office/mac/drawingml/2011/main" xmlns:a16="http://schemas.microsoft.com/office/drawing/2014/main" xmlns="" val="1"/>
                </a:ext>
              </a:extLst>
            </p:spPr>
            <p:txBody>
              <a:bodyPr wrap="none" lIns="0" tIns="0" rIns="0" bIns="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a:solidFill>
                      <a:srgbClr val="000000"/>
                    </a:solidFill>
                  </a:defRPr>
                </a:pPr>
                <a:r>
                  <a:rPr kumimoji="0" lang="zh-CN" altLang="en-US" sz="12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Title text presets</a:t>
                </a:r>
              </a:p>
            </p:txBody>
          </p:sp>
          <p:grpSp>
            <p:nvGrpSpPr>
              <p:cNvPr id="57" name="组合 17">
                <a:extLst>
                  <a:ext uri="{FF2B5EF4-FFF2-40B4-BE49-F238E27FC236}">
                    <a16:creationId xmlns:a16="http://schemas.microsoft.com/office/drawing/2014/main" id="{024621BB-C813-46BD-90BD-6290ABA686B0}"/>
                  </a:ext>
                </a:extLst>
              </p:cNvPr>
              <p:cNvGrpSpPr/>
              <p:nvPr/>
            </p:nvGrpSpPr>
            <p:grpSpPr>
              <a:xfrm>
                <a:off x="1877220" y="2915323"/>
                <a:ext cx="442502" cy="442502"/>
                <a:chOff x="0" y="0"/>
                <a:chExt cx="885002" cy="885002"/>
              </a:xfrm>
            </p:grpSpPr>
            <p:sp>
              <p:nvSpPr>
                <p:cNvPr id="58" name="任意多边形 30">
                  <a:extLst>
                    <a:ext uri="{FF2B5EF4-FFF2-40B4-BE49-F238E27FC236}">
                      <a16:creationId xmlns:a16="http://schemas.microsoft.com/office/drawing/2014/main" id="{B6610802-AD0D-4FC3-B0AE-A9E2188898FA}"/>
                    </a:ext>
                  </a:extLst>
                </p:cNvPr>
                <p:cNvSpPr/>
                <p:nvPr/>
              </p:nvSpPr>
              <p:spPr>
                <a:xfrm>
                  <a:off x="0" y="0"/>
                  <a:ext cx="885002" cy="8850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63500" cap="flat">
                  <a:solidFill>
                    <a:schemeClr val="accent2"/>
                  </a:solidFill>
                  <a:prstDash val="solid"/>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9" name="任意多边形 31">
                  <a:extLst>
                    <a:ext uri="{FF2B5EF4-FFF2-40B4-BE49-F238E27FC236}">
                      <a16:creationId xmlns:a16="http://schemas.microsoft.com/office/drawing/2014/main" id="{DF855A6C-3321-4A75-91EB-7A5934303250}"/>
                    </a:ext>
                  </a:extLst>
                </p:cNvPr>
                <p:cNvSpPr/>
                <p:nvPr/>
              </p:nvSpPr>
              <p:spPr>
                <a:xfrm>
                  <a:off x="205258" y="215586"/>
                  <a:ext cx="449085" cy="449089"/>
                </a:xfrm>
                <a:custGeom>
                  <a:avLst/>
                  <a:gdLst/>
                  <a:ahLst/>
                  <a:cxnLst>
                    <a:cxn ang="0">
                      <a:pos x="wd2" y="hd2"/>
                    </a:cxn>
                    <a:cxn ang="5400000">
                      <a:pos x="wd2" y="hd2"/>
                    </a:cxn>
                    <a:cxn ang="10800000">
                      <a:pos x="wd2" y="hd2"/>
                    </a:cxn>
                    <a:cxn ang="16200000">
                      <a:pos x="wd2" y="hd2"/>
                    </a:cxn>
                  </a:cxnLst>
                  <a:rect l="0" t="0" r="r" b="b"/>
                  <a:pathLst>
                    <a:path w="21600" h="21600" extrusionOk="0">
                      <a:moveTo>
                        <a:pt x="4727" y="0"/>
                      </a:moveTo>
                      <a:cubicBezTo>
                        <a:pt x="3608" y="0"/>
                        <a:pt x="2704" y="903"/>
                        <a:pt x="2704" y="2023"/>
                      </a:cubicBezTo>
                      <a:lnTo>
                        <a:pt x="2704" y="3375"/>
                      </a:lnTo>
                      <a:lnTo>
                        <a:pt x="2023" y="3375"/>
                      </a:lnTo>
                      <a:cubicBezTo>
                        <a:pt x="904" y="3375"/>
                        <a:pt x="0" y="4278"/>
                        <a:pt x="0" y="5397"/>
                      </a:cubicBezTo>
                      <a:lnTo>
                        <a:pt x="0" y="18896"/>
                      </a:lnTo>
                      <a:cubicBezTo>
                        <a:pt x="0" y="20387"/>
                        <a:pt x="1213" y="21600"/>
                        <a:pt x="2704" y="21600"/>
                      </a:cubicBezTo>
                      <a:lnTo>
                        <a:pt x="18896" y="21600"/>
                      </a:lnTo>
                      <a:cubicBezTo>
                        <a:pt x="20387" y="21600"/>
                        <a:pt x="21600" y="20387"/>
                        <a:pt x="21600" y="18896"/>
                      </a:cubicBezTo>
                      <a:lnTo>
                        <a:pt x="21600" y="2023"/>
                      </a:lnTo>
                      <a:cubicBezTo>
                        <a:pt x="21600" y="903"/>
                        <a:pt x="20696" y="0"/>
                        <a:pt x="19577" y="0"/>
                      </a:cubicBezTo>
                      <a:lnTo>
                        <a:pt x="4727" y="0"/>
                      </a:lnTo>
                      <a:close/>
                      <a:moveTo>
                        <a:pt x="4696" y="1321"/>
                      </a:moveTo>
                      <a:lnTo>
                        <a:pt x="19546" y="1321"/>
                      </a:lnTo>
                      <a:cubicBezTo>
                        <a:pt x="19919" y="1321"/>
                        <a:pt x="20217" y="1619"/>
                        <a:pt x="20217" y="1992"/>
                      </a:cubicBezTo>
                      <a:cubicBezTo>
                        <a:pt x="20217" y="1992"/>
                        <a:pt x="20217" y="18865"/>
                        <a:pt x="20217" y="18865"/>
                      </a:cubicBezTo>
                      <a:cubicBezTo>
                        <a:pt x="20217" y="19608"/>
                        <a:pt x="19610" y="20217"/>
                        <a:pt x="18865" y="20217"/>
                      </a:cubicBezTo>
                      <a:lnTo>
                        <a:pt x="2673" y="20217"/>
                      </a:lnTo>
                      <a:cubicBezTo>
                        <a:pt x="1928" y="20217"/>
                        <a:pt x="1321" y="19608"/>
                        <a:pt x="1321" y="18865"/>
                      </a:cubicBezTo>
                      <a:lnTo>
                        <a:pt x="1321" y="5366"/>
                      </a:lnTo>
                      <a:cubicBezTo>
                        <a:pt x="1321" y="4994"/>
                        <a:pt x="1620" y="4696"/>
                        <a:pt x="1992" y="4696"/>
                      </a:cubicBezTo>
                      <a:lnTo>
                        <a:pt x="2673" y="4696"/>
                      </a:lnTo>
                      <a:lnTo>
                        <a:pt x="2673" y="18194"/>
                      </a:lnTo>
                      <a:cubicBezTo>
                        <a:pt x="2673" y="18567"/>
                        <a:pt x="2971" y="18865"/>
                        <a:pt x="3344" y="18865"/>
                      </a:cubicBezTo>
                      <a:cubicBezTo>
                        <a:pt x="3717" y="18865"/>
                        <a:pt x="4025" y="18567"/>
                        <a:pt x="4025" y="18194"/>
                      </a:cubicBezTo>
                      <a:lnTo>
                        <a:pt x="4025" y="1992"/>
                      </a:lnTo>
                      <a:cubicBezTo>
                        <a:pt x="4025" y="1619"/>
                        <a:pt x="4323" y="1321"/>
                        <a:pt x="4696" y="1321"/>
                      </a:cubicBezTo>
                      <a:close/>
                      <a:moveTo>
                        <a:pt x="5955" y="2642"/>
                      </a:moveTo>
                      <a:cubicBezTo>
                        <a:pt x="5582" y="2642"/>
                        <a:pt x="5284" y="2940"/>
                        <a:pt x="5284" y="3313"/>
                      </a:cubicBezTo>
                      <a:lnTo>
                        <a:pt x="5284" y="8039"/>
                      </a:lnTo>
                      <a:cubicBezTo>
                        <a:pt x="5284" y="8412"/>
                        <a:pt x="5582" y="8710"/>
                        <a:pt x="5955" y="8710"/>
                      </a:cubicBezTo>
                      <a:lnTo>
                        <a:pt x="10681" y="8710"/>
                      </a:lnTo>
                      <a:cubicBezTo>
                        <a:pt x="11054" y="8710"/>
                        <a:pt x="11362" y="8412"/>
                        <a:pt x="11362" y="8039"/>
                      </a:cubicBezTo>
                      <a:lnTo>
                        <a:pt x="11362" y="3313"/>
                      </a:lnTo>
                      <a:cubicBezTo>
                        <a:pt x="11362" y="2940"/>
                        <a:pt x="11054" y="2642"/>
                        <a:pt x="10681" y="2642"/>
                      </a:cubicBezTo>
                      <a:lnTo>
                        <a:pt x="5955" y="2642"/>
                      </a:lnTo>
                      <a:close/>
                      <a:moveTo>
                        <a:pt x="6605" y="3963"/>
                      </a:moveTo>
                      <a:lnTo>
                        <a:pt x="9980" y="3963"/>
                      </a:lnTo>
                      <a:lnTo>
                        <a:pt x="9980" y="7338"/>
                      </a:lnTo>
                      <a:lnTo>
                        <a:pt x="6605" y="7338"/>
                      </a:lnTo>
                      <a:cubicBezTo>
                        <a:pt x="6605" y="7338"/>
                        <a:pt x="6605" y="3963"/>
                        <a:pt x="6605" y="3963"/>
                      </a:cubicBezTo>
                      <a:close/>
                      <a:moveTo>
                        <a:pt x="13045" y="3963"/>
                      </a:moveTo>
                      <a:cubicBezTo>
                        <a:pt x="12858" y="3963"/>
                        <a:pt x="12704" y="4117"/>
                        <a:pt x="12704" y="4303"/>
                      </a:cubicBezTo>
                      <a:cubicBezTo>
                        <a:pt x="12704" y="4490"/>
                        <a:pt x="12858" y="4634"/>
                        <a:pt x="13045" y="4634"/>
                      </a:cubicBezTo>
                      <a:lnTo>
                        <a:pt x="18442" y="4634"/>
                      </a:lnTo>
                      <a:cubicBezTo>
                        <a:pt x="18629" y="4634"/>
                        <a:pt x="18783" y="4490"/>
                        <a:pt x="18783" y="4303"/>
                      </a:cubicBezTo>
                      <a:cubicBezTo>
                        <a:pt x="18783" y="4117"/>
                        <a:pt x="18629" y="3963"/>
                        <a:pt x="18442" y="3963"/>
                      </a:cubicBezTo>
                      <a:lnTo>
                        <a:pt x="13045" y="3963"/>
                      </a:lnTo>
                      <a:close/>
                      <a:moveTo>
                        <a:pt x="13045" y="5986"/>
                      </a:moveTo>
                      <a:cubicBezTo>
                        <a:pt x="12858" y="5986"/>
                        <a:pt x="12704" y="6140"/>
                        <a:pt x="12704" y="6326"/>
                      </a:cubicBezTo>
                      <a:cubicBezTo>
                        <a:pt x="12704" y="6512"/>
                        <a:pt x="12858" y="6667"/>
                        <a:pt x="13045" y="6667"/>
                      </a:cubicBezTo>
                      <a:lnTo>
                        <a:pt x="18442" y="6667"/>
                      </a:lnTo>
                      <a:cubicBezTo>
                        <a:pt x="18629" y="6667"/>
                        <a:pt x="18783" y="6512"/>
                        <a:pt x="18783" y="6326"/>
                      </a:cubicBezTo>
                      <a:cubicBezTo>
                        <a:pt x="18783" y="6140"/>
                        <a:pt x="18629" y="5986"/>
                        <a:pt x="18442" y="5986"/>
                      </a:cubicBezTo>
                      <a:lnTo>
                        <a:pt x="13045" y="5986"/>
                      </a:lnTo>
                      <a:close/>
                      <a:moveTo>
                        <a:pt x="13045" y="8008"/>
                      </a:moveTo>
                      <a:cubicBezTo>
                        <a:pt x="12858" y="8008"/>
                        <a:pt x="12704" y="8163"/>
                        <a:pt x="12704" y="8349"/>
                      </a:cubicBezTo>
                      <a:cubicBezTo>
                        <a:pt x="12704" y="8535"/>
                        <a:pt x="12858" y="8690"/>
                        <a:pt x="13045" y="8690"/>
                      </a:cubicBezTo>
                      <a:lnTo>
                        <a:pt x="18442" y="8690"/>
                      </a:lnTo>
                      <a:cubicBezTo>
                        <a:pt x="18629" y="8690"/>
                        <a:pt x="18783" y="8535"/>
                        <a:pt x="18783" y="8349"/>
                      </a:cubicBezTo>
                      <a:cubicBezTo>
                        <a:pt x="18783" y="8163"/>
                        <a:pt x="18629" y="8008"/>
                        <a:pt x="18442" y="8008"/>
                      </a:cubicBezTo>
                      <a:lnTo>
                        <a:pt x="13045" y="8008"/>
                      </a:lnTo>
                      <a:close/>
                      <a:moveTo>
                        <a:pt x="5624" y="10041"/>
                      </a:moveTo>
                      <a:cubicBezTo>
                        <a:pt x="5439" y="10041"/>
                        <a:pt x="5284" y="10186"/>
                        <a:pt x="5284" y="10372"/>
                      </a:cubicBezTo>
                      <a:cubicBezTo>
                        <a:pt x="5284" y="10558"/>
                        <a:pt x="5439" y="10712"/>
                        <a:pt x="5624" y="10712"/>
                      </a:cubicBezTo>
                      <a:lnTo>
                        <a:pt x="18442" y="10712"/>
                      </a:lnTo>
                      <a:cubicBezTo>
                        <a:pt x="18628" y="10712"/>
                        <a:pt x="18783" y="10558"/>
                        <a:pt x="18783" y="10372"/>
                      </a:cubicBezTo>
                      <a:cubicBezTo>
                        <a:pt x="18783" y="10186"/>
                        <a:pt x="18628" y="10041"/>
                        <a:pt x="18442" y="10041"/>
                      </a:cubicBezTo>
                      <a:lnTo>
                        <a:pt x="5624" y="10041"/>
                      </a:lnTo>
                      <a:close/>
                      <a:moveTo>
                        <a:pt x="5624" y="12064"/>
                      </a:moveTo>
                      <a:cubicBezTo>
                        <a:pt x="5439" y="12064"/>
                        <a:pt x="5284" y="12209"/>
                        <a:pt x="5284" y="12394"/>
                      </a:cubicBezTo>
                      <a:cubicBezTo>
                        <a:pt x="5284" y="12582"/>
                        <a:pt x="5439" y="12735"/>
                        <a:pt x="5624" y="12735"/>
                      </a:cubicBezTo>
                      <a:lnTo>
                        <a:pt x="18442" y="12735"/>
                      </a:lnTo>
                      <a:cubicBezTo>
                        <a:pt x="18628" y="12735"/>
                        <a:pt x="18783" y="12582"/>
                        <a:pt x="18783" y="12394"/>
                      </a:cubicBezTo>
                      <a:cubicBezTo>
                        <a:pt x="18783" y="12209"/>
                        <a:pt x="18628" y="12064"/>
                        <a:pt x="18442" y="12064"/>
                      </a:cubicBezTo>
                      <a:lnTo>
                        <a:pt x="5624" y="12064"/>
                      </a:lnTo>
                      <a:close/>
                      <a:moveTo>
                        <a:pt x="5624" y="14087"/>
                      </a:moveTo>
                      <a:cubicBezTo>
                        <a:pt x="5439" y="14087"/>
                        <a:pt x="5284" y="14241"/>
                        <a:pt x="5284" y="14428"/>
                      </a:cubicBezTo>
                      <a:cubicBezTo>
                        <a:pt x="5284" y="14615"/>
                        <a:pt x="5439" y="14758"/>
                        <a:pt x="5624" y="14758"/>
                      </a:cubicBezTo>
                      <a:lnTo>
                        <a:pt x="11022" y="14758"/>
                      </a:lnTo>
                      <a:cubicBezTo>
                        <a:pt x="11208" y="14758"/>
                        <a:pt x="11362" y="14615"/>
                        <a:pt x="11362" y="14428"/>
                      </a:cubicBezTo>
                      <a:cubicBezTo>
                        <a:pt x="11362" y="14241"/>
                        <a:pt x="11208" y="14087"/>
                        <a:pt x="11022" y="14087"/>
                      </a:cubicBezTo>
                      <a:lnTo>
                        <a:pt x="5624" y="14087"/>
                      </a:lnTo>
                      <a:close/>
                      <a:moveTo>
                        <a:pt x="13045" y="14087"/>
                      </a:moveTo>
                      <a:cubicBezTo>
                        <a:pt x="12859" y="14087"/>
                        <a:pt x="12704" y="14241"/>
                        <a:pt x="12704" y="14428"/>
                      </a:cubicBezTo>
                      <a:cubicBezTo>
                        <a:pt x="12704" y="14615"/>
                        <a:pt x="12859" y="14758"/>
                        <a:pt x="13045" y="14758"/>
                      </a:cubicBezTo>
                      <a:lnTo>
                        <a:pt x="18442" y="14758"/>
                      </a:lnTo>
                      <a:cubicBezTo>
                        <a:pt x="18628" y="14758"/>
                        <a:pt x="18783" y="14615"/>
                        <a:pt x="18783" y="14428"/>
                      </a:cubicBezTo>
                      <a:cubicBezTo>
                        <a:pt x="18783" y="14241"/>
                        <a:pt x="18628" y="14087"/>
                        <a:pt x="18442" y="14087"/>
                      </a:cubicBezTo>
                      <a:lnTo>
                        <a:pt x="13045" y="14087"/>
                      </a:lnTo>
                      <a:close/>
                      <a:moveTo>
                        <a:pt x="5624" y="16110"/>
                      </a:moveTo>
                      <a:cubicBezTo>
                        <a:pt x="5439" y="16110"/>
                        <a:pt x="5284" y="16264"/>
                        <a:pt x="5284" y="16450"/>
                      </a:cubicBezTo>
                      <a:cubicBezTo>
                        <a:pt x="5284" y="16637"/>
                        <a:pt x="5439" y="16791"/>
                        <a:pt x="5624" y="16791"/>
                      </a:cubicBezTo>
                      <a:lnTo>
                        <a:pt x="11022" y="16791"/>
                      </a:lnTo>
                      <a:cubicBezTo>
                        <a:pt x="11208" y="16791"/>
                        <a:pt x="11362" y="16637"/>
                        <a:pt x="11362" y="16450"/>
                      </a:cubicBezTo>
                      <a:cubicBezTo>
                        <a:pt x="11362" y="16264"/>
                        <a:pt x="11208" y="16110"/>
                        <a:pt x="11022" y="16110"/>
                      </a:cubicBezTo>
                      <a:lnTo>
                        <a:pt x="5624" y="16110"/>
                      </a:lnTo>
                      <a:close/>
                      <a:moveTo>
                        <a:pt x="13045" y="16110"/>
                      </a:moveTo>
                      <a:cubicBezTo>
                        <a:pt x="12859" y="16110"/>
                        <a:pt x="12704" y="16264"/>
                        <a:pt x="12704" y="16450"/>
                      </a:cubicBezTo>
                      <a:cubicBezTo>
                        <a:pt x="12704" y="16637"/>
                        <a:pt x="12859" y="16791"/>
                        <a:pt x="13045" y="16791"/>
                      </a:cubicBezTo>
                      <a:lnTo>
                        <a:pt x="18442" y="16791"/>
                      </a:lnTo>
                      <a:cubicBezTo>
                        <a:pt x="18628" y="16791"/>
                        <a:pt x="18783" y="16637"/>
                        <a:pt x="18783" y="16450"/>
                      </a:cubicBezTo>
                      <a:cubicBezTo>
                        <a:pt x="18783" y="16264"/>
                        <a:pt x="18628" y="16110"/>
                        <a:pt x="18442" y="16110"/>
                      </a:cubicBezTo>
                      <a:lnTo>
                        <a:pt x="13045" y="16110"/>
                      </a:lnTo>
                      <a:close/>
                      <a:moveTo>
                        <a:pt x="5624" y="18132"/>
                      </a:moveTo>
                      <a:cubicBezTo>
                        <a:pt x="5439" y="18132"/>
                        <a:pt x="5284" y="18287"/>
                        <a:pt x="5284" y="18473"/>
                      </a:cubicBezTo>
                      <a:cubicBezTo>
                        <a:pt x="5284" y="18660"/>
                        <a:pt x="5439" y="18814"/>
                        <a:pt x="5624" y="18814"/>
                      </a:cubicBezTo>
                      <a:lnTo>
                        <a:pt x="11022" y="18814"/>
                      </a:lnTo>
                      <a:cubicBezTo>
                        <a:pt x="11208" y="18814"/>
                        <a:pt x="11362" y="18660"/>
                        <a:pt x="11362" y="18473"/>
                      </a:cubicBezTo>
                      <a:cubicBezTo>
                        <a:pt x="11362" y="18287"/>
                        <a:pt x="11208" y="18132"/>
                        <a:pt x="11022" y="18132"/>
                      </a:cubicBezTo>
                      <a:lnTo>
                        <a:pt x="5624" y="18132"/>
                      </a:lnTo>
                      <a:close/>
                      <a:moveTo>
                        <a:pt x="13045" y="18132"/>
                      </a:moveTo>
                      <a:cubicBezTo>
                        <a:pt x="12859" y="18132"/>
                        <a:pt x="12704" y="18287"/>
                        <a:pt x="12704" y="18473"/>
                      </a:cubicBezTo>
                      <a:cubicBezTo>
                        <a:pt x="12704" y="18660"/>
                        <a:pt x="12859" y="18814"/>
                        <a:pt x="13045" y="18814"/>
                      </a:cubicBezTo>
                      <a:lnTo>
                        <a:pt x="18442" y="18814"/>
                      </a:lnTo>
                      <a:cubicBezTo>
                        <a:pt x="18628" y="18814"/>
                        <a:pt x="18783" y="18660"/>
                        <a:pt x="18783" y="18473"/>
                      </a:cubicBezTo>
                      <a:cubicBezTo>
                        <a:pt x="18783" y="18287"/>
                        <a:pt x="18628" y="18132"/>
                        <a:pt x="18442" y="18132"/>
                      </a:cubicBezTo>
                      <a:lnTo>
                        <a:pt x="13045" y="18132"/>
                      </a:lnTo>
                      <a:close/>
                    </a:path>
                  </a:pathLst>
                </a:custGeom>
                <a:solidFill>
                  <a:schemeClr val="accent2"/>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47" name="组合 46">
              <a:extLst>
                <a:ext uri="{FF2B5EF4-FFF2-40B4-BE49-F238E27FC236}">
                  <a16:creationId xmlns:a16="http://schemas.microsoft.com/office/drawing/2014/main" id="{6BF0043F-80E0-44A3-8BD2-15A38F984690}"/>
                </a:ext>
              </a:extLst>
            </p:cNvPr>
            <p:cNvGrpSpPr/>
            <p:nvPr/>
          </p:nvGrpSpPr>
          <p:grpSpPr>
            <a:xfrm>
              <a:off x="1590239" y="3896785"/>
              <a:ext cx="1959751" cy="493675"/>
              <a:chOff x="1487488" y="3410050"/>
              <a:chExt cx="2613001" cy="658233"/>
            </a:xfrm>
          </p:grpSpPr>
          <p:sp>
            <p:nvSpPr>
              <p:cNvPr id="48" name="圆角矩形 33">
                <a:extLst>
                  <a:ext uri="{FF2B5EF4-FFF2-40B4-BE49-F238E27FC236}">
                    <a16:creationId xmlns:a16="http://schemas.microsoft.com/office/drawing/2014/main" id="{BB6DBB73-C9CB-4EF8-8577-93A5D15921CE}"/>
                  </a:ext>
                </a:extLst>
              </p:cNvPr>
              <p:cNvSpPr/>
              <p:nvPr/>
            </p:nvSpPr>
            <p:spPr>
              <a:xfrm>
                <a:off x="1487488" y="3517916"/>
                <a:ext cx="2613001" cy="442502"/>
              </a:xfrm>
              <a:prstGeom prst="roundRect">
                <a:avLst>
                  <a:gd name="adj" fmla="val 21525"/>
                </a:avLst>
              </a:prstGeom>
              <a:solidFill>
                <a:schemeClr val="accent3"/>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9" name="任意多边形 34">
                <a:extLst>
                  <a:ext uri="{FF2B5EF4-FFF2-40B4-BE49-F238E27FC236}">
                    <a16:creationId xmlns:a16="http://schemas.microsoft.com/office/drawing/2014/main" id="{3D31C83B-1D2B-44C9-93C1-1D63CDA3A3D1}"/>
                  </a:ext>
                </a:extLst>
              </p:cNvPr>
              <p:cNvSpPr/>
              <p:nvPr/>
            </p:nvSpPr>
            <p:spPr>
              <a:xfrm>
                <a:off x="1769354" y="3410050"/>
                <a:ext cx="658232" cy="6582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FFFF"/>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0" name="矩形 49">
                <a:extLst>
                  <a:ext uri="{FF2B5EF4-FFF2-40B4-BE49-F238E27FC236}">
                    <a16:creationId xmlns:a16="http://schemas.microsoft.com/office/drawing/2014/main" id="{0D8EA036-20DE-4DB7-996B-A8310B1AE0D8}"/>
                  </a:ext>
                </a:extLst>
              </p:cNvPr>
              <p:cNvSpPr/>
              <p:nvPr/>
            </p:nvSpPr>
            <p:spPr>
              <a:xfrm>
                <a:off x="2474831" y="3603889"/>
                <a:ext cx="1499260" cy="234875"/>
              </a:xfrm>
              <a:prstGeom prst="rect">
                <a:avLst/>
              </a:prstGeom>
              <a:noFill/>
              <a:ln w="12700" cap="flat">
                <a:noFill/>
                <a:miter lim="400000"/>
              </a:ln>
              <a:effectLst/>
              <a:extLst>
                <a:ext uri="{C572A759-6A51-4108-AA02-DFA0A04FC94B}">
                  <ma14:wrappingTextBoxFlag xmlns:lc="http://schemas.openxmlformats.org/drawingml/2006/lockedCanvas" xmlns:a14="http://schemas.microsoft.com/office/drawing/2010/main" xmlns:p14="http://schemas.microsoft.com/office/powerpoint/2010/main" xmlns:mc="http://schemas.openxmlformats.org/markup-compatibility/2006" xmlns:ma14="http://schemas.microsoft.com/office/mac/drawingml/2011/main" xmlns:a16="http://schemas.microsoft.com/office/drawing/2014/main" xmlns="" val="1"/>
                </a:ext>
              </a:extLst>
            </p:spPr>
            <p:txBody>
              <a:bodyPr wrap="none" lIns="0" tIns="0" rIns="0" bIns="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a:solidFill>
                      <a:srgbClr val="000000"/>
                    </a:solidFill>
                  </a:defRPr>
                </a:pPr>
                <a:r>
                  <a:rPr kumimoji="0" lang="zh-CN" altLang="en-US" sz="12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Title text presets</a:t>
                </a:r>
              </a:p>
            </p:txBody>
          </p:sp>
          <p:grpSp>
            <p:nvGrpSpPr>
              <p:cNvPr id="51" name="组合 50">
                <a:extLst>
                  <a:ext uri="{FF2B5EF4-FFF2-40B4-BE49-F238E27FC236}">
                    <a16:creationId xmlns:a16="http://schemas.microsoft.com/office/drawing/2014/main" id="{FFC5CA7C-00C5-41A0-BF85-6631D893B6F8}"/>
                  </a:ext>
                </a:extLst>
              </p:cNvPr>
              <p:cNvGrpSpPr/>
              <p:nvPr/>
            </p:nvGrpSpPr>
            <p:grpSpPr>
              <a:xfrm>
                <a:off x="1877220" y="3517915"/>
                <a:ext cx="442502" cy="442503"/>
                <a:chOff x="0" y="0"/>
                <a:chExt cx="885002" cy="885002"/>
              </a:xfrm>
            </p:grpSpPr>
            <p:sp>
              <p:nvSpPr>
                <p:cNvPr id="52" name="任意多边形 37">
                  <a:extLst>
                    <a:ext uri="{FF2B5EF4-FFF2-40B4-BE49-F238E27FC236}">
                      <a16:creationId xmlns:a16="http://schemas.microsoft.com/office/drawing/2014/main" id="{14913BC4-AADF-47E6-96E3-44A3CD646AE3}"/>
                    </a:ext>
                  </a:extLst>
                </p:cNvPr>
                <p:cNvSpPr/>
                <p:nvPr/>
              </p:nvSpPr>
              <p:spPr>
                <a:xfrm>
                  <a:off x="0" y="0"/>
                  <a:ext cx="885002" cy="8850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63500" cap="flat">
                  <a:solidFill>
                    <a:schemeClr val="accent3"/>
                  </a:solidFill>
                  <a:prstDash val="solid"/>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3" name="任意多边形 38">
                  <a:extLst>
                    <a:ext uri="{FF2B5EF4-FFF2-40B4-BE49-F238E27FC236}">
                      <a16:creationId xmlns:a16="http://schemas.microsoft.com/office/drawing/2014/main" id="{E82E211A-7CAD-4D3B-9A11-D4AA238C31E3}"/>
                    </a:ext>
                  </a:extLst>
                </p:cNvPr>
                <p:cNvSpPr/>
                <p:nvPr/>
              </p:nvSpPr>
              <p:spPr>
                <a:xfrm>
                  <a:off x="160666" y="222246"/>
                  <a:ext cx="512869" cy="449089"/>
                </a:xfrm>
                <a:custGeom>
                  <a:avLst/>
                  <a:gdLst/>
                  <a:ahLst/>
                  <a:cxnLst>
                    <a:cxn ang="0">
                      <a:pos x="wd2" y="hd2"/>
                    </a:cxn>
                    <a:cxn ang="5400000">
                      <a:pos x="wd2" y="hd2"/>
                    </a:cxn>
                    <a:cxn ang="10800000">
                      <a:pos x="wd2" y="hd2"/>
                    </a:cxn>
                    <a:cxn ang="16200000">
                      <a:pos x="wd2" y="hd2"/>
                    </a:cxn>
                  </a:cxnLst>
                  <a:rect l="0" t="0" r="r" b="b"/>
                  <a:pathLst>
                    <a:path w="21600" h="21600" extrusionOk="0">
                      <a:moveTo>
                        <a:pt x="10782" y="0"/>
                      </a:moveTo>
                      <a:cubicBezTo>
                        <a:pt x="10633" y="0"/>
                        <a:pt x="10476" y="23"/>
                        <a:pt x="10320" y="63"/>
                      </a:cubicBezTo>
                      <a:lnTo>
                        <a:pt x="1569" y="2361"/>
                      </a:lnTo>
                      <a:cubicBezTo>
                        <a:pt x="647" y="2604"/>
                        <a:pt x="0" y="3536"/>
                        <a:pt x="0" y="4617"/>
                      </a:cubicBezTo>
                      <a:cubicBezTo>
                        <a:pt x="0" y="5699"/>
                        <a:pt x="647" y="6620"/>
                        <a:pt x="1569" y="6863"/>
                      </a:cubicBezTo>
                      <a:lnTo>
                        <a:pt x="3369" y="7337"/>
                      </a:lnTo>
                      <a:lnTo>
                        <a:pt x="3369" y="13841"/>
                      </a:lnTo>
                      <a:cubicBezTo>
                        <a:pt x="3369" y="15882"/>
                        <a:pt x="5418" y="17689"/>
                        <a:pt x="10782" y="17689"/>
                      </a:cubicBezTo>
                      <a:cubicBezTo>
                        <a:pt x="16144" y="17689"/>
                        <a:pt x="18185" y="15882"/>
                        <a:pt x="18185" y="13841"/>
                      </a:cubicBezTo>
                      <a:lnTo>
                        <a:pt x="18185" y="7337"/>
                      </a:lnTo>
                      <a:lnTo>
                        <a:pt x="19985" y="6863"/>
                      </a:lnTo>
                      <a:cubicBezTo>
                        <a:pt x="20907" y="6620"/>
                        <a:pt x="21554" y="5699"/>
                        <a:pt x="21554" y="4617"/>
                      </a:cubicBezTo>
                      <a:cubicBezTo>
                        <a:pt x="21554" y="3536"/>
                        <a:pt x="20906" y="2604"/>
                        <a:pt x="19985" y="2361"/>
                      </a:cubicBezTo>
                      <a:lnTo>
                        <a:pt x="11225" y="53"/>
                      </a:lnTo>
                      <a:cubicBezTo>
                        <a:pt x="11078" y="15"/>
                        <a:pt x="10930" y="0"/>
                        <a:pt x="10782" y="0"/>
                      </a:cubicBezTo>
                      <a:close/>
                      <a:moveTo>
                        <a:pt x="10615" y="1687"/>
                      </a:moveTo>
                      <a:cubicBezTo>
                        <a:pt x="10666" y="1687"/>
                        <a:pt x="10713" y="1695"/>
                        <a:pt x="10763" y="1708"/>
                      </a:cubicBezTo>
                      <a:lnTo>
                        <a:pt x="19523" y="4016"/>
                      </a:lnTo>
                      <a:cubicBezTo>
                        <a:pt x="19830" y="4097"/>
                        <a:pt x="20040" y="4407"/>
                        <a:pt x="20040" y="4765"/>
                      </a:cubicBezTo>
                      <a:cubicBezTo>
                        <a:pt x="20040" y="5123"/>
                        <a:pt x="19830" y="5433"/>
                        <a:pt x="19523" y="5513"/>
                      </a:cubicBezTo>
                      <a:lnTo>
                        <a:pt x="10763" y="7822"/>
                      </a:lnTo>
                      <a:cubicBezTo>
                        <a:pt x="10713" y="7835"/>
                        <a:pt x="10666" y="7843"/>
                        <a:pt x="10615" y="7843"/>
                      </a:cubicBezTo>
                      <a:cubicBezTo>
                        <a:pt x="10564" y="7843"/>
                        <a:pt x="10508" y="7835"/>
                        <a:pt x="10458" y="7822"/>
                      </a:cubicBezTo>
                      <a:lnTo>
                        <a:pt x="1708" y="5513"/>
                      </a:lnTo>
                      <a:cubicBezTo>
                        <a:pt x="1402" y="5433"/>
                        <a:pt x="1182" y="5123"/>
                        <a:pt x="1182" y="4765"/>
                      </a:cubicBezTo>
                      <a:cubicBezTo>
                        <a:pt x="1182" y="4407"/>
                        <a:pt x="1402" y="4097"/>
                        <a:pt x="1708" y="4016"/>
                      </a:cubicBezTo>
                      <a:lnTo>
                        <a:pt x="10458" y="1708"/>
                      </a:lnTo>
                      <a:cubicBezTo>
                        <a:pt x="10508" y="1695"/>
                        <a:pt x="10564" y="1687"/>
                        <a:pt x="10615" y="1687"/>
                      </a:cubicBezTo>
                      <a:close/>
                      <a:moveTo>
                        <a:pt x="4726" y="7759"/>
                      </a:moveTo>
                      <a:lnTo>
                        <a:pt x="10338" y="9235"/>
                      </a:lnTo>
                      <a:cubicBezTo>
                        <a:pt x="10486" y="9272"/>
                        <a:pt x="10642" y="9298"/>
                        <a:pt x="10791" y="9298"/>
                      </a:cubicBezTo>
                      <a:cubicBezTo>
                        <a:pt x="10939" y="9298"/>
                        <a:pt x="11086" y="9275"/>
                        <a:pt x="11243" y="9235"/>
                      </a:cubicBezTo>
                      <a:lnTo>
                        <a:pt x="16846" y="7759"/>
                      </a:lnTo>
                      <a:cubicBezTo>
                        <a:pt x="16846" y="7759"/>
                        <a:pt x="16846" y="13915"/>
                        <a:pt x="16846" y="13915"/>
                      </a:cubicBezTo>
                      <a:cubicBezTo>
                        <a:pt x="16846" y="14765"/>
                        <a:pt x="14832" y="16213"/>
                        <a:pt x="10791" y="16213"/>
                      </a:cubicBezTo>
                      <a:cubicBezTo>
                        <a:pt x="6749" y="16213"/>
                        <a:pt x="4726" y="14765"/>
                        <a:pt x="4726" y="13915"/>
                      </a:cubicBezTo>
                      <a:lnTo>
                        <a:pt x="4726" y="7759"/>
                      </a:lnTo>
                      <a:close/>
                      <a:moveTo>
                        <a:pt x="20252" y="7759"/>
                      </a:moveTo>
                      <a:cubicBezTo>
                        <a:pt x="19881" y="7759"/>
                        <a:pt x="19578" y="8103"/>
                        <a:pt x="19578" y="8528"/>
                      </a:cubicBezTo>
                      <a:lnTo>
                        <a:pt x="19578" y="15454"/>
                      </a:lnTo>
                      <a:cubicBezTo>
                        <a:pt x="19578" y="15880"/>
                        <a:pt x="19881" y="16224"/>
                        <a:pt x="20252" y="16224"/>
                      </a:cubicBezTo>
                      <a:cubicBezTo>
                        <a:pt x="20624" y="16224"/>
                        <a:pt x="20926" y="15880"/>
                        <a:pt x="20926" y="15454"/>
                      </a:cubicBezTo>
                      <a:lnTo>
                        <a:pt x="20926" y="8528"/>
                      </a:lnTo>
                      <a:cubicBezTo>
                        <a:pt x="20926" y="8103"/>
                        <a:pt x="20624" y="7759"/>
                        <a:pt x="20252" y="7759"/>
                      </a:cubicBezTo>
                      <a:close/>
                      <a:moveTo>
                        <a:pt x="20252" y="16993"/>
                      </a:moveTo>
                      <a:cubicBezTo>
                        <a:pt x="19509" y="16993"/>
                        <a:pt x="18905" y="19222"/>
                        <a:pt x="18905" y="20071"/>
                      </a:cubicBezTo>
                      <a:cubicBezTo>
                        <a:pt x="18905" y="20920"/>
                        <a:pt x="19509" y="21600"/>
                        <a:pt x="20252" y="21600"/>
                      </a:cubicBezTo>
                      <a:cubicBezTo>
                        <a:pt x="20995" y="21600"/>
                        <a:pt x="21600" y="20920"/>
                        <a:pt x="21600" y="20071"/>
                      </a:cubicBezTo>
                      <a:cubicBezTo>
                        <a:pt x="21600" y="19222"/>
                        <a:pt x="20995" y="16993"/>
                        <a:pt x="20252" y="16993"/>
                      </a:cubicBezTo>
                      <a:close/>
                    </a:path>
                  </a:pathLst>
                </a:custGeom>
                <a:solidFill>
                  <a:schemeClr val="accent3"/>
                </a:solidFill>
                <a:ln w="12700" cap="flat">
                  <a:noFill/>
                  <a:miter lim="4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grpSp>
        <p:nvGrpSpPr>
          <p:cNvPr id="28" name="组合 27">
            <a:extLst>
              <a:ext uri="{FF2B5EF4-FFF2-40B4-BE49-F238E27FC236}">
                <a16:creationId xmlns:a16="http://schemas.microsoft.com/office/drawing/2014/main" id="{7262F512-8A85-41CE-8F68-66561720D481}"/>
              </a:ext>
            </a:extLst>
          </p:cNvPr>
          <p:cNvGrpSpPr/>
          <p:nvPr/>
        </p:nvGrpSpPr>
        <p:grpSpPr>
          <a:xfrm>
            <a:off x="670943" y="345770"/>
            <a:ext cx="4758896" cy="800883"/>
            <a:chOff x="670943" y="345770"/>
            <a:chExt cx="4758896" cy="800883"/>
          </a:xfrm>
        </p:grpSpPr>
        <p:sp>
          <p:nvSpPr>
            <p:cNvPr id="29" name="KSO_Shape">
              <a:extLst>
                <a:ext uri="{FF2B5EF4-FFF2-40B4-BE49-F238E27FC236}">
                  <a16:creationId xmlns:a16="http://schemas.microsoft.com/office/drawing/2014/main" id="{B40FFCA0-6EED-428D-B296-C9FDD4E16727}"/>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0" name="文本框 2">
              <a:extLst>
                <a:ext uri="{FF2B5EF4-FFF2-40B4-BE49-F238E27FC236}">
                  <a16:creationId xmlns:a16="http://schemas.microsoft.com/office/drawing/2014/main" id="{312CC454-72B7-492B-9696-EF94B747A2D4}"/>
                </a:ext>
              </a:extLst>
            </p:cNvPr>
            <p:cNvSpPr txBox="1"/>
            <p:nvPr/>
          </p:nvSpPr>
          <p:spPr>
            <a:xfrm>
              <a:off x="1259673" y="345770"/>
              <a:ext cx="4170166"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1" name="TextBox 18">
              <a:extLst>
                <a:ext uri="{FF2B5EF4-FFF2-40B4-BE49-F238E27FC236}">
                  <a16:creationId xmlns:a16="http://schemas.microsoft.com/office/drawing/2014/main" id="{6622C066-087B-414D-B98D-3E0DC4128918}"/>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3986741216"/>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lc="http://schemas.openxmlformats.org/drawingml/2006/lockedCanvas" xmlns:ma14="http://schemas.microsoft.com/office/mac/drawingml/2011/main" xmlns:a14="http://schemas.microsoft.com/office/drawing/2010/main" xmlns:a16="http://schemas.microsoft.com/office/drawing/2014/main"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a:extLst>
              <a:ext uri="{FF2B5EF4-FFF2-40B4-BE49-F238E27FC236}">
                <a16:creationId xmlns:a16="http://schemas.microsoft.com/office/drawing/2014/main" id="{9A853C84-0981-4C91-9A36-5C7A93E82A21}"/>
              </a:ext>
            </a:extLst>
          </p:cNvPr>
          <p:cNvGrpSpPr/>
          <p:nvPr/>
        </p:nvGrpSpPr>
        <p:grpSpPr>
          <a:xfrm>
            <a:off x="0" y="-2356"/>
            <a:ext cx="12192002" cy="6860355"/>
            <a:chOff x="0" y="-2356"/>
            <a:chExt cx="12192002" cy="6860355"/>
          </a:xfrm>
        </p:grpSpPr>
        <p:pic>
          <p:nvPicPr>
            <p:cNvPr id="13" name="图片 12">
              <a:extLst>
                <a:ext uri="{FF2B5EF4-FFF2-40B4-BE49-F238E27FC236}">
                  <a16:creationId xmlns:a16="http://schemas.microsoft.com/office/drawing/2014/main" id="{021810BD-0B92-4787-8ACC-2BBD7F6B8E3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4381502" y="-952501"/>
              <a:ext cx="3429000" cy="12192000"/>
            </a:xfrm>
            <a:prstGeom prst="rect">
              <a:avLst/>
            </a:prstGeom>
          </p:spPr>
        </p:pic>
        <p:pic>
          <p:nvPicPr>
            <p:cNvPr id="17" name="图片 16">
              <a:extLst>
                <a:ext uri="{FF2B5EF4-FFF2-40B4-BE49-F238E27FC236}">
                  <a16:creationId xmlns:a16="http://schemas.microsoft.com/office/drawing/2014/main" id="{62A56F52-34CB-412B-A867-7F86E3F077C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flipV="1">
              <a:off x="4381500" y="-4383856"/>
              <a:ext cx="3429000" cy="12192000"/>
            </a:xfrm>
            <a:prstGeom prst="rect">
              <a:avLst/>
            </a:prstGeom>
          </p:spPr>
        </p:pic>
      </p:grpSp>
      <p:grpSp>
        <p:nvGrpSpPr>
          <p:cNvPr id="2" name="组合 1">
            <a:extLst>
              <a:ext uri="{FF2B5EF4-FFF2-40B4-BE49-F238E27FC236}">
                <a16:creationId xmlns:a16="http://schemas.microsoft.com/office/drawing/2014/main" id="{A2C0FBEF-DFC6-4397-995F-C06129D495B8}"/>
              </a:ext>
            </a:extLst>
          </p:cNvPr>
          <p:cNvGrpSpPr/>
          <p:nvPr/>
        </p:nvGrpSpPr>
        <p:grpSpPr>
          <a:xfrm>
            <a:off x="1534886" y="1180193"/>
            <a:ext cx="8182532" cy="4153807"/>
            <a:chOff x="1534886" y="1180193"/>
            <a:chExt cx="8182532" cy="4153807"/>
          </a:xfrm>
        </p:grpSpPr>
        <p:sp>
          <p:nvSpPr>
            <p:cNvPr id="8" name="任意多边形: 形状 7">
              <a:extLst>
                <a:ext uri="{FF2B5EF4-FFF2-40B4-BE49-F238E27FC236}">
                  <a16:creationId xmlns:a16="http://schemas.microsoft.com/office/drawing/2014/main" id="{09E26A54-1AEE-4421-8E82-83AEBE0137FA}"/>
                </a:ext>
              </a:extLst>
            </p:cNvPr>
            <p:cNvSpPr/>
            <p:nvPr/>
          </p:nvSpPr>
          <p:spPr>
            <a:xfrm flipH="1" flipV="1">
              <a:off x="2474582" y="1180193"/>
              <a:ext cx="7242836" cy="4153807"/>
            </a:xfrm>
            <a:custGeom>
              <a:avLst/>
              <a:gdLst>
                <a:gd name="connsiteX0" fmla="*/ 8984343 w 8984343"/>
                <a:gd name="connsiteY0" fmla="*/ 2206171 h 5152571"/>
                <a:gd name="connsiteX1" fmla="*/ 8984343 w 8984343"/>
                <a:gd name="connsiteY1" fmla="*/ 0 h 5152571"/>
                <a:gd name="connsiteX2" fmla="*/ 0 w 8984343"/>
                <a:gd name="connsiteY2" fmla="*/ 0 h 5152571"/>
                <a:gd name="connsiteX3" fmla="*/ 0 w 8984343"/>
                <a:gd name="connsiteY3" fmla="*/ 5152571 h 5152571"/>
                <a:gd name="connsiteX4" fmla="*/ 8984343 w 8984343"/>
                <a:gd name="connsiteY4" fmla="*/ 5152571 h 5152571"/>
                <a:gd name="connsiteX5" fmla="*/ 8984343 w 8984343"/>
                <a:gd name="connsiteY5" fmla="*/ 3468914 h 5152571"/>
                <a:gd name="connsiteX6" fmla="*/ 8911771 w 8984343"/>
                <a:gd name="connsiteY6" fmla="*/ 3468914 h 51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84343" h="5152571">
                  <a:moveTo>
                    <a:pt x="8984343" y="2206171"/>
                  </a:moveTo>
                  <a:lnTo>
                    <a:pt x="8984343" y="0"/>
                  </a:lnTo>
                  <a:lnTo>
                    <a:pt x="0" y="0"/>
                  </a:lnTo>
                  <a:lnTo>
                    <a:pt x="0" y="5152571"/>
                  </a:lnTo>
                  <a:lnTo>
                    <a:pt x="8984343" y="5152571"/>
                  </a:lnTo>
                  <a:lnTo>
                    <a:pt x="8984343" y="3468914"/>
                  </a:lnTo>
                  <a:lnTo>
                    <a:pt x="8911771" y="3468914"/>
                  </a:lnTo>
                </a:path>
              </a:pathLst>
            </a:custGeom>
            <a:noFill/>
            <a:ln w="57150">
              <a:solidFill>
                <a:srgbClr val="0C32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cxnSp>
          <p:nvCxnSpPr>
            <p:cNvPr id="9" name="直接连接符 8">
              <a:extLst>
                <a:ext uri="{FF2B5EF4-FFF2-40B4-BE49-F238E27FC236}">
                  <a16:creationId xmlns:a16="http://schemas.microsoft.com/office/drawing/2014/main" id="{1DE9CE57-CE90-4BFD-8900-77CF1AB404C0}"/>
                </a:ext>
              </a:extLst>
            </p:cNvPr>
            <p:cNvCxnSpPr>
              <a:cxnSpLocks/>
            </p:cNvCxnSpPr>
            <p:nvPr/>
          </p:nvCxnSpPr>
          <p:spPr>
            <a:xfrm flipV="1">
              <a:off x="1534886" y="3364685"/>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直接连接符 9">
              <a:extLst>
                <a:ext uri="{FF2B5EF4-FFF2-40B4-BE49-F238E27FC236}">
                  <a16:creationId xmlns:a16="http://schemas.microsoft.com/office/drawing/2014/main" id="{861D2381-9965-4F46-97FB-C60AC6BF4B7F}"/>
                </a:ext>
              </a:extLst>
            </p:cNvPr>
            <p:cNvCxnSpPr>
              <a:cxnSpLocks/>
            </p:cNvCxnSpPr>
            <p:nvPr/>
          </p:nvCxnSpPr>
          <p:spPr>
            <a:xfrm flipV="1">
              <a:off x="2154464" y="2674334"/>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sp>
          <p:nvSpPr>
            <p:cNvPr id="14" name="文本框 13">
              <a:extLst>
                <a:ext uri="{FF2B5EF4-FFF2-40B4-BE49-F238E27FC236}">
                  <a16:creationId xmlns:a16="http://schemas.microsoft.com/office/drawing/2014/main" id="{84F2F553-12CB-48EA-8691-660F5AAEC6FF}"/>
                </a:ext>
              </a:extLst>
            </p:cNvPr>
            <p:cNvSpPr txBox="1"/>
            <p:nvPr/>
          </p:nvSpPr>
          <p:spPr>
            <a:xfrm>
              <a:off x="3997086" y="1756335"/>
              <a:ext cx="419783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PART 03</a:t>
              </a:r>
              <a:endParaRPr kumimoji="0" lang="zh-CN" altLang="en-US"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矩形 9">
              <a:extLst>
                <a:ext uri="{FF2B5EF4-FFF2-40B4-BE49-F238E27FC236}">
                  <a16:creationId xmlns:a16="http://schemas.microsoft.com/office/drawing/2014/main" id="{54D5E58D-F638-4F1D-81C1-282701E89E99}"/>
                </a:ext>
              </a:extLst>
            </p:cNvPr>
            <p:cNvSpPr>
              <a:spLocks noChangeArrowheads="1"/>
            </p:cNvSpPr>
            <p:nvPr/>
          </p:nvSpPr>
          <p:spPr bwMode="auto">
            <a:xfrm>
              <a:off x="2846897" y="3654190"/>
              <a:ext cx="6425182" cy="70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altLang="zh-CN" sz="1400" b="1" i="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The name of the name of the name would-be would-be software can save a lot of time for people whowise</a:t>
              </a:r>
            </a:p>
          </p:txBody>
        </p:sp>
        <p:sp>
          <p:nvSpPr>
            <p:cNvPr id="12" name="文本框 11">
              <a:extLst>
                <a:ext uri="{FF2B5EF4-FFF2-40B4-BE49-F238E27FC236}">
                  <a16:creationId xmlns:a16="http://schemas.microsoft.com/office/drawing/2014/main" id="{39B546B5-5404-46B4-A47F-A3F5A7773AC7}"/>
                </a:ext>
              </a:extLst>
            </p:cNvPr>
            <p:cNvSpPr txBox="1"/>
            <p:nvPr/>
          </p:nvSpPr>
          <p:spPr>
            <a:xfrm>
              <a:off x="2596315" y="3127905"/>
              <a:ext cx="6926345" cy="448521"/>
            </a:xfrm>
            <a:prstGeom prst="rect">
              <a:avLst/>
            </a:prstGeom>
            <a:noFill/>
          </p:spPr>
          <p:txBody>
            <a:bodyPr wrap="square" rtlCol="0">
              <a:spAutoFit/>
            </a:bodyPr>
            <a:lstStyle>
              <a:defPPr>
                <a:defRPr lang="zh-CN"/>
              </a:defPPr>
              <a:lvl1pPr algn="ctr">
                <a:lnSpc>
                  <a:spcPct val="70000"/>
                </a:lnSpc>
                <a:defRPr sz="5400" b="0" spc="800">
                  <a:latin typeface="庞门正道标题体" panose="02010600030101010101" pitchFamily="2" charset="-122"/>
                  <a:ea typeface="庞门正道标题体" panose="02010600030101010101" pitchFamily="2" charset="-122"/>
                </a:defRPr>
              </a:lvl1pPr>
              <a:lvl2pPr>
                <a:defRPr/>
              </a:lvl2pPr>
              <a:lvl3pPr>
                <a:defRPr/>
              </a:lvl3pPr>
              <a:lvl4pPr>
                <a:defRPr/>
              </a:lvl4pPr>
              <a:lvl5pPr>
                <a:defRPr/>
              </a:lvl5pPr>
              <a:lvl6pPr>
                <a:defRPr/>
              </a:lvl6pPr>
              <a:lvl7pPr>
                <a:defRPr/>
              </a:lvl7pPr>
              <a:lvl8pPr>
                <a:defRPr/>
              </a:lvl8pPr>
              <a:lvl9pPr>
                <a:defRPr/>
              </a:lvl9pPr>
            </a:lstStyle>
            <a:p>
              <a:pPr lvl="0">
                <a:defRPr/>
              </a:pPr>
              <a:r>
                <a:rPr lang="zh-CN" altLang="en-US" sz="3200" spc="0" dirty="0">
                  <a:solidFill>
                    <a:srgbClr val="0C3273"/>
                  </a:solidFill>
                  <a:latin typeface="微软雅黑" panose="020B0503020204020204" pitchFamily="34" charset="-122"/>
                  <a:ea typeface="微软雅黑" panose="020B0503020204020204" pitchFamily="34" charset="-122"/>
                  <a:sym typeface="Source Han Serif SC" panose="02020400000000000000" pitchFamily="18" charset="-122"/>
                </a:rPr>
                <a:t>Successful Project Showcase</a:t>
              </a:r>
            </a:p>
          </p:txBody>
        </p:sp>
      </p:grpSp>
    </p:spTree>
    <p:extLst>
      <p:ext uri="{BB962C8B-B14F-4D97-AF65-F5344CB8AC3E}">
        <p14:creationId xmlns:p14="http://schemas.microsoft.com/office/powerpoint/2010/main" val="1988877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a:extLst>
              <a:ext uri="{FF2B5EF4-FFF2-40B4-BE49-F238E27FC236}">
                <a16:creationId xmlns:a16="http://schemas.microsoft.com/office/drawing/2014/main" id="{AD8CDE16-7446-4372-9F82-8CDDD8C2C51B}"/>
              </a:ext>
            </a:extLst>
          </p:cNvPr>
          <p:cNvGrpSpPr/>
          <p:nvPr/>
        </p:nvGrpSpPr>
        <p:grpSpPr>
          <a:xfrm>
            <a:off x="3325872" y="2427391"/>
            <a:ext cx="5638741" cy="4074485"/>
            <a:chOff x="2494404" y="1820543"/>
            <a:chExt cx="4229056" cy="3055864"/>
          </a:xfrm>
        </p:grpSpPr>
        <p:sp>
          <p:nvSpPr>
            <p:cNvPr id="33" name="任意多边形 32"/>
            <p:cNvSpPr/>
            <p:nvPr/>
          </p:nvSpPr>
          <p:spPr>
            <a:xfrm flipH="1">
              <a:off x="2738710" y="3206608"/>
              <a:ext cx="3763199" cy="1669799"/>
            </a:xfrm>
            <a:custGeom>
              <a:avLst/>
              <a:gdLst>
                <a:gd name="connsiteX0" fmla="*/ 3025157 w 6067310"/>
                <a:gd name="connsiteY0" fmla="*/ 1055951 h 2705986"/>
                <a:gd name="connsiteX1" fmla="*/ 3064024 w 6067310"/>
                <a:gd name="connsiteY1" fmla="*/ 1059484 h 2705986"/>
                <a:gd name="connsiteX2" fmla="*/ 3063946 w 6067310"/>
                <a:gd name="connsiteY2" fmla="*/ 1056391 h 2705986"/>
                <a:gd name="connsiteX3" fmla="*/ 3120244 w 6067310"/>
                <a:gd name="connsiteY3" fmla="*/ 1153633 h 2705986"/>
                <a:gd name="connsiteX4" fmla="*/ 3067081 w 6067310"/>
                <a:gd name="connsiteY4" fmla="*/ 1254642 h 2705986"/>
                <a:gd name="connsiteX5" fmla="*/ 3157458 w 6067310"/>
                <a:gd name="connsiteY5" fmla="*/ 2232837 h 2705986"/>
                <a:gd name="connsiteX6" fmla="*/ 3032614 w 6067310"/>
                <a:gd name="connsiteY6" fmla="*/ 2325464 h 2705986"/>
                <a:gd name="connsiteX7" fmla="*/ 2909852 w 6067310"/>
                <a:gd name="connsiteY7" fmla="*/ 2234382 h 2705986"/>
                <a:gd name="connsiteX8" fmla="*/ 3000229 w 6067310"/>
                <a:gd name="connsiteY8" fmla="*/ 1256187 h 2705986"/>
                <a:gd name="connsiteX9" fmla="*/ 2947066 w 6067310"/>
                <a:gd name="connsiteY9" fmla="*/ 1155178 h 2705986"/>
                <a:gd name="connsiteX10" fmla="*/ 3003366 w 6067310"/>
                <a:gd name="connsiteY10" fmla="*/ 1057932 h 2705986"/>
                <a:gd name="connsiteX11" fmla="*/ 3029867 w 6067310"/>
                <a:gd name="connsiteY11" fmla="*/ 0 h 2705986"/>
                <a:gd name="connsiteX12" fmla="*/ 3029807 w 6067310"/>
                <a:gd name="connsiteY12" fmla="*/ 2381 h 2705986"/>
                <a:gd name="connsiteX13" fmla="*/ 2964451 w 6067310"/>
                <a:gd name="connsiteY13" fmla="*/ 9531 h 2705986"/>
                <a:gd name="connsiteX14" fmla="*/ 2862005 w 6067310"/>
                <a:gd name="connsiteY14" fmla="*/ 894680 h 2705986"/>
                <a:gd name="connsiteX15" fmla="*/ 2808843 w 6067310"/>
                <a:gd name="connsiteY15" fmla="*/ 894680 h 2705986"/>
                <a:gd name="connsiteX16" fmla="*/ 2372908 w 6067310"/>
                <a:gd name="connsiteY16" fmla="*/ 1059484 h 2705986"/>
                <a:gd name="connsiteX17" fmla="*/ 1570150 w 6067310"/>
                <a:gd name="connsiteY17" fmla="*/ 1442257 h 2705986"/>
                <a:gd name="connsiteX18" fmla="*/ 634485 w 6067310"/>
                <a:gd name="connsiteY18" fmla="*/ 1197708 h 2705986"/>
                <a:gd name="connsiteX19" fmla="*/ 623852 w 6067310"/>
                <a:gd name="connsiteY19" fmla="*/ 1229605 h 2705986"/>
                <a:gd name="connsiteX20" fmla="*/ 437782 w 6067310"/>
                <a:gd name="connsiteY20" fmla="*/ 942526 h 2705986"/>
                <a:gd name="connsiteX21" fmla="*/ 437782 w 6067310"/>
                <a:gd name="connsiteY21" fmla="*/ 1176443 h 2705986"/>
                <a:gd name="connsiteX22" fmla="*/ 267661 w 6067310"/>
                <a:gd name="connsiteY22" fmla="*/ 1144545 h 2705986"/>
                <a:gd name="connsiteX23" fmla="*/ 272978 w 6067310"/>
                <a:gd name="connsiteY23" fmla="*/ 1086066 h 2705986"/>
                <a:gd name="connsiteX24" fmla="*/ 246396 w 6067310"/>
                <a:gd name="connsiteY24" fmla="*/ 1080750 h 2705986"/>
                <a:gd name="connsiteX25" fmla="*/ 235764 w 6067310"/>
                <a:gd name="connsiteY25" fmla="*/ 1128596 h 2705986"/>
                <a:gd name="connsiteX26" fmla="*/ 44378 w 6067310"/>
                <a:gd name="connsiteY26" fmla="*/ 1022271 h 2705986"/>
                <a:gd name="connsiteX27" fmla="*/ 76275 w 6067310"/>
                <a:gd name="connsiteY27" fmla="*/ 1160494 h 2705986"/>
                <a:gd name="connsiteX28" fmla="*/ 549424 w 6067310"/>
                <a:gd name="connsiteY28" fmla="*/ 1420991 h 2705986"/>
                <a:gd name="connsiteX29" fmla="*/ 544108 w 6067310"/>
                <a:gd name="connsiteY29" fmla="*/ 1442257 h 2705986"/>
                <a:gd name="connsiteX30" fmla="*/ 1203326 w 6067310"/>
                <a:gd name="connsiteY30" fmla="*/ 1692122 h 2705986"/>
                <a:gd name="connsiteX31" fmla="*/ 1804066 w 6067310"/>
                <a:gd name="connsiteY31" fmla="*/ 1835661 h 2705986"/>
                <a:gd name="connsiteX32" fmla="*/ 2356959 w 6067310"/>
                <a:gd name="connsiteY32" fmla="*/ 1670857 h 2705986"/>
                <a:gd name="connsiteX33" fmla="*/ 2457968 w 6067310"/>
                <a:gd name="connsiteY33" fmla="*/ 2011098 h 2705986"/>
                <a:gd name="connsiteX34" fmla="*/ 2468601 w 6067310"/>
                <a:gd name="connsiteY34" fmla="*/ 2622471 h 2705986"/>
                <a:gd name="connsiteX35" fmla="*/ 2532396 w 6067310"/>
                <a:gd name="connsiteY35" fmla="*/ 2702215 h 2705986"/>
                <a:gd name="connsiteX36" fmla="*/ 3079973 w 6067310"/>
                <a:gd name="connsiteY36" fmla="*/ 2702215 h 2705986"/>
                <a:gd name="connsiteX37" fmla="*/ 3079949 w 6067310"/>
                <a:gd name="connsiteY37" fmla="*/ 2700670 h 2705986"/>
                <a:gd name="connsiteX38" fmla="*/ 3534914 w 6067310"/>
                <a:gd name="connsiteY38" fmla="*/ 2700670 h 2705986"/>
                <a:gd name="connsiteX39" fmla="*/ 3598709 w 6067310"/>
                <a:gd name="connsiteY39" fmla="*/ 2620926 h 2705986"/>
                <a:gd name="connsiteX40" fmla="*/ 3609342 w 6067310"/>
                <a:gd name="connsiteY40" fmla="*/ 2009553 h 2705986"/>
                <a:gd name="connsiteX41" fmla="*/ 3710351 w 6067310"/>
                <a:gd name="connsiteY41" fmla="*/ 1669312 h 2705986"/>
                <a:gd name="connsiteX42" fmla="*/ 4263244 w 6067310"/>
                <a:gd name="connsiteY42" fmla="*/ 1834116 h 2705986"/>
                <a:gd name="connsiteX43" fmla="*/ 4863984 w 6067310"/>
                <a:gd name="connsiteY43" fmla="*/ 1690577 h 2705986"/>
                <a:gd name="connsiteX44" fmla="*/ 5523202 w 6067310"/>
                <a:gd name="connsiteY44" fmla="*/ 1440712 h 2705986"/>
                <a:gd name="connsiteX45" fmla="*/ 5517886 w 6067310"/>
                <a:gd name="connsiteY45" fmla="*/ 1419446 h 2705986"/>
                <a:gd name="connsiteX46" fmla="*/ 5991035 w 6067310"/>
                <a:gd name="connsiteY46" fmla="*/ 1158949 h 2705986"/>
                <a:gd name="connsiteX47" fmla="*/ 6022932 w 6067310"/>
                <a:gd name="connsiteY47" fmla="*/ 1020726 h 2705986"/>
                <a:gd name="connsiteX48" fmla="*/ 5831546 w 6067310"/>
                <a:gd name="connsiteY48" fmla="*/ 1127051 h 2705986"/>
                <a:gd name="connsiteX49" fmla="*/ 5820914 w 6067310"/>
                <a:gd name="connsiteY49" fmla="*/ 1079205 h 2705986"/>
                <a:gd name="connsiteX50" fmla="*/ 5794332 w 6067310"/>
                <a:gd name="connsiteY50" fmla="*/ 1084521 h 2705986"/>
                <a:gd name="connsiteX51" fmla="*/ 5799649 w 6067310"/>
                <a:gd name="connsiteY51" fmla="*/ 1143000 h 2705986"/>
                <a:gd name="connsiteX52" fmla="*/ 5629528 w 6067310"/>
                <a:gd name="connsiteY52" fmla="*/ 1174898 h 2705986"/>
                <a:gd name="connsiteX53" fmla="*/ 5629528 w 6067310"/>
                <a:gd name="connsiteY53" fmla="*/ 940981 h 2705986"/>
                <a:gd name="connsiteX54" fmla="*/ 5443458 w 6067310"/>
                <a:gd name="connsiteY54" fmla="*/ 1228060 h 2705986"/>
                <a:gd name="connsiteX55" fmla="*/ 5432825 w 6067310"/>
                <a:gd name="connsiteY55" fmla="*/ 1196163 h 2705986"/>
                <a:gd name="connsiteX56" fmla="*/ 4497160 w 6067310"/>
                <a:gd name="connsiteY56" fmla="*/ 1440712 h 2705986"/>
                <a:gd name="connsiteX57" fmla="*/ 3694402 w 6067310"/>
                <a:gd name="connsiteY57" fmla="*/ 1057939 h 2705986"/>
                <a:gd name="connsiteX58" fmla="*/ 3258467 w 6067310"/>
                <a:gd name="connsiteY58" fmla="*/ 893135 h 2705986"/>
                <a:gd name="connsiteX59" fmla="*/ 3205305 w 6067310"/>
                <a:gd name="connsiteY59" fmla="*/ 893135 h 2705986"/>
                <a:gd name="connsiteX60" fmla="*/ 3029867 w 6067310"/>
                <a:gd name="connsiteY60" fmla="*/ 0 h 2705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6067310" h="2705986">
                  <a:moveTo>
                    <a:pt x="3025157" y="1055951"/>
                  </a:moveTo>
                  <a:lnTo>
                    <a:pt x="3064024" y="1059484"/>
                  </a:lnTo>
                  <a:lnTo>
                    <a:pt x="3063946" y="1056391"/>
                  </a:lnTo>
                  <a:lnTo>
                    <a:pt x="3120244" y="1153633"/>
                  </a:lnTo>
                  <a:lnTo>
                    <a:pt x="3067081" y="1254642"/>
                  </a:lnTo>
                  <a:lnTo>
                    <a:pt x="3157458" y="2232837"/>
                  </a:lnTo>
                  <a:lnTo>
                    <a:pt x="3032614" y="2325464"/>
                  </a:lnTo>
                  <a:lnTo>
                    <a:pt x="2909852" y="2234382"/>
                  </a:lnTo>
                  <a:lnTo>
                    <a:pt x="3000229" y="1256187"/>
                  </a:lnTo>
                  <a:lnTo>
                    <a:pt x="2947066" y="1155178"/>
                  </a:lnTo>
                  <a:lnTo>
                    <a:pt x="3003366" y="1057932"/>
                  </a:lnTo>
                  <a:close/>
                  <a:moveTo>
                    <a:pt x="3029867" y="0"/>
                  </a:moveTo>
                  <a:lnTo>
                    <a:pt x="3029807" y="2381"/>
                  </a:lnTo>
                  <a:lnTo>
                    <a:pt x="2964451" y="9531"/>
                  </a:lnTo>
                  <a:cubicBezTo>
                    <a:pt x="2632430" y="73877"/>
                    <a:pt x="2782261" y="495959"/>
                    <a:pt x="2862005" y="894680"/>
                  </a:cubicBezTo>
                  <a:lnTo>
                    <a:pt x="2808843" y="894680"/>
                  </a:lnTo>
                  <a:cubicBezTo>
                    <a:pt x="2727326" y="1013411"/>
                    <a:pt x="2550117" y="1068345"/>
                    <a:pt x="2372908" y="1059484"/>
                  </a:cubicBezTo>
                  <a:cubicBezTo>
                    <a:pt x="2105322" y="1187075"/>
                    <a:pt x="1837736" y="1341247"/>
                    <a:pt x="1570150" y="1442257"/>
                  </a:cubicBezTo>
                  <a:cubicBezTo>
                    <a:pt x="1252946" y="1387323"/>
                    <a:pt x="887894" y="1289856"/>
                    <a:pt x="634485" y="1197708"/>
                  </a:cubicBezTo>
                  <a:lnTo>
                    <a:pt x="623852" y="1229605"/>
                  </a:lnTo>
                  <a:lnTo>
                    <a:pt x="437782" y="942526"/>
                  </a:lnTo>
                  <a:cubicBezTo>
                    <a:pt x="299559" y="956702"/>
                    <a:pt x="437782" y="1098471"/>
                    <a:pt x="437782" y="1176443"/>
                  </a:cubicBezTo>
                  <a:lnTo>
                    <a:pt x="267661" y="1144545"/>
                  </a:lnTo>
                  <a:lnTo>
                    <a:pt x="272978" y="1086066"/>
                  </a:lnTo>
                  <a:lnTo>
                    <a:pt x="246396" y="1080750"/>
                  </a:lnTo>
                  <a:lnTo>
                    <a:pt x="235764" y="1128596"/>
                  </a:lnTo>
                  <a:cubicBezTo>
                    <a:pt x="171969" y="1093154"/>
                    <a:pt x="108173" y="988602"/>
                    <a:pt x="44378" y="1022271"/>
                  </a:cubicBezTo>
                  <a:cubicBezTo>
                    <a:pt x="-67265" y="1031131"/>
                    <a:pt x="65643" y="1114420"/>
                    <a:pt x="76275" y="1160494"/>
                  </a:cubicBezTo>
                  <a:cubicBezTo>
                    <a:pt x="196777" y="1358968"/>
                    <a:pt x="397024" y="1382006"/>
                    <a:pt x="549424" y="1420991"/>
                  </a:cubicBezTo>
                  <a:lnTo>
                    <a:pt x="544108" y="1442257"/>
                  </a:lnTo>
                  <a:lnTo>
                    <a:pt x="1203326" y="1692122"/>
                  </a:lnTo>
                  <a:cubicBezTo>
                    <a:pt x="1398256" y="1793130"/>
                    <a:pt x="1699512" y="1878192"/>
                    <a:pt x="1804066" y="1835661"/>
                  </a:cubicBezTo>
                  <a:cubicBezTo>
                    <a:pt x="2014945" y="1732880"/>
                    <a:pt x="2172661" y="1725792"/>
                    <a:pt x="2356959" y="1670857"/>
                  </a:cubicBezTo>
                  <a:cubicBezTo>
                    <a:pt x="2417211" y="1757689"/>
                    <a:pt x="2450879" y="1881735"/>
                    <a:pt x="2457968" y="2011098"/>
                  </a:cubicBezTo>
                  <a:lnTo>
                    <a:pt x="2468601" y="2622471"/>
                  </a:lnTo>
                  <a:cubicBezTo>
                    <a:pt x="2489866" y="2649052"/>
                    <a:pt x="2479233" y="2723481"/>
                    <a:pt x="2532396" y="2702215"/>
                  </a:cubicBezTo>
                  <a:lnTo>
                    <a:pt x="3079973" y="2702215"/>
                  </a:lnTo>
                  <a:lnTo>
                    <a:pt x="3079949" y="2700670"/>
                  </a:lnTo>
                  <a:lnTo>
                    <a:pt x="3534914" y="2700670"/>
                  </a:lnTo>
                  <a:cubicBezTo>
                    <a:pt x="3588077" y="2721936"/>
                    <a:pt x="3577444" y="2647507"/>
                    <a:pt x="3598709" y="2620926"/>
                  </a:cubicBezTo>
                  <a:lnTo>
                    <a:pt x="3609342" y="2009553"/>
                  </a:lnTo>
                  <a:cubicBezTo>
                    <a:pt x="3616431" y="1880190"/>
                    <a:pt x="3650099" y="1756144"/>
                    <a:pt x="3710351" y="1669312"/>
                  </a:cubicBezTo>
                  <a:cubicBezTo>
                    <a:pt x="3894649" y="1724247"/>
                    <a:pt x="4052365" y="1731335"/>
                    <a:pt x="4263244" y="1834116"/>
                  </a:cubicBezTo>
                  <a:cubicBezTo>
                    <a:pt x="4367798" y="1876647"/>
                    <a:pt x="4669054" y="1791585"/>
                    <a:pt x="4863984" y="1690577"/>
                  </a:cubicBezTo>
                  <a:lnTo>
                    <a:pt x="5523202" y="1440712"/>
                  </a:lnTo>
                  <a:lnTo>
                    <a:pt x="5517886" y="1419446"/>
                  </a:lnTo>
                  <a:cubicBezTo>
                    <a:pt x="5670286" y="1380461"/>
                    <a:pt x="5870533" y="1357423"/>
                    <a:pt x="5991035" y="1158949"/>
                  </a:cubicBezTo>
                  <a:cubicBezTo>
                    <a:pt x="6001667" y="1112875"/>
                    <a:pt x="6134575" y="1029586"/>
                    <a:pt x="6022932" y="1020726"/>
                  </a:cubicBezTo>
                  <a:cubicBezTo>
                    <a:pt x="5959137" y="987057"/>
                    <a:pt x="5895341" y="1091609"/>
                    <a:pt x="5831546" y="1127051"/>
                  </a:cubicBezTo>
                  <a:lnTo>
                    <a:pt x="5820914" y="1079205"/>
                  </a:lnTo>
                  <a:lnTo>
                    <a:pt x="5794332" y="1084521"/>
                  </a:lnTo>
                  <a:lnTo>
                    <a:pt x="5799649" y="1143000"/>
                  </a:lnTo>
                  <a:lnTo>
                    <a:pt x="5629528" y="1174898"/>
                  </a:lnTo>
                  <a:cubicBezTo>
                    <a:pt x="5629528" y="1096926"/>
                    <a:pt x="5767751" y="955157"/>
                    <a:pt x="5629528" y="940981"/>
                  </a:cubicBezTo>
                  <a:lnTo>
                    <a:pt x="5443458" y="1228060"/>
                  </a:lnTo>
                  <a:lnTo>
                    <a:pt x="5432825" y="1196163"/>
                  </a:lnTo>
                  <a:cubicBezTo>
                    <a:pt x="5179416" y="1288311"/>
                    <a:pt x="4814364" y="1385778"/>
                    <a:pt x="4497160" y="1440712"/>
                  </a:cubicBezTo>
                  <a:cubicBezTo>
                    <a:pt x="4229574" y="1339702"/>
                    <a:pt x="3961988" y="1185530"/>
                    <a:pt x="3694402" y="1057939"/>
                  </a:cubicBezTo>
                  <a:cubicBezTo>
                    <a:pt x="3517193" y="1066800"/>
                    <a:pt x="3339984" y="1011866"/>
                    <a:pt x="3258467" y="893135"/>
                  </a:cubicBezTo>
                  <a:lnTo>
                    <a:pt x="3205305" y="893135"/>
                  </a:lnTo>
                  <a:cubicBezTo>
                    <a:pt x="3290366" y="467832"/>
                    <a:pt x="3455169" y="15950"/>
                    <a:pt x="3029867" y="0"/>
                  </a:cubicBezTo>
                  <a:close/>
                </a:path>
              </a:pathLst>
            </a:custGeom>
            <a:solidFill>
              <a:schemeClr val="bg1">
                <a:lumMod val="65000"/>
              </a:schemeClr>
            </a:solidFill>
            <a:ln>
              <a:noFill/>
            </a:ln>
          </p:spPr>
          <p:txBody>
            <a:bodyPr vert="horz" wrap="square" lIns="91440" tIns="45720" rIns="91440" bIns="45720" numCol="1" anchor="t" anchorCtr="0" compatLnSpc="1">
              <a:noAutofit/>
            </a:bodyPr>
            <a:lstStyle/>
            <a:p>
              <a:pPr defTabSz="914377"/>
              <a:endParaRPr lang="zh-CN" altLang="en-US" sz="2400"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2" name="组合 33"/>
            <p:cNvGrpSpPr/>
            <p:nvPr/>
          </p:nvGrpSpPr>
          <p:grpSpPr>
            <a:xfrm>
              <a:off x="3281201" y="1820543"/>
              <a:ext cx="958966" cy="958966"/>
              <a:chOff x="4359833" y="2713220"/>
              <a:chExt cx="1278621" cy="1278621"/>
            </a:xfrm>
          </p:grpSpPr>
          <p:sp>
            <p:nvSpPr>
              <p:cNvPr id="35" name="椭圆 34"/>
              <p:cNvSpPr/>
              <p:nvPr/>
            </p:nvSpPr>
            <p:spPr>
              <a:xfrm>
                <a:off x="4359833" y="2713220"/>
                <a:ext cx="1278621" cy="127862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2133"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6" name="矩形 35"/>
              <p:cNvSpPr/>
              <p:nvPr/>
            </p:nvSpPr>
            <p:spPr>
              <a:xfrm>
                <a:off x="4569664" y="2883379"/>
                <a:ext cx="858958" cy="748988"/>
              </a:xfrm>
              <a:prstGeom prst="rect">
                <a:avLst/>
              </a:prstGeom>
            </p:spPr>
            <p:txBody>
              <a:bodyPr wrap="square">
                <a:spAutoFit/>
              </a:bodyPr>
              <a:lstStyle/>
              <a:p>
                <a:pPr algn="ctr" defTabSz="914377"/>
                <a:r>
                  <a:rPr lang="en-US" altLang="zh-CN"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02</a:t>
                </a:r>
                <a:endParaRPr lang="zh-CN" altLang="en-US"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3" name="组合 36"/>
            <p:cNvGrpSpPr/>
            <p:nvPr/>
          </p:nvGrpSpPr>
          <p:grpSpPr>
            <a:xfrm>
              <a:off x="2494404" y="2848056"/>
              <a:ext cx="958966" cy="958966"/>
              <a:chOff x="3310770" y="4083237"/>
              <a:chExt cx="1278621" cy="1278621"/>
            </a:xfrm>
          </p:grpSpPr>
          <p:sp>
            <p:nvSpPr>
              <p:cNvPr id="65" name="椭圆 64"/>
              <p:cNvSpPr/>
              <p:nvPr/>
            </p:nvSpPr>
            <p:spPr>
              <a:xfrm>
                <a:off x="3310770" y="4083237"/>
                <a:ext cx="1278621" cy="127862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2133"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6" name="矩形 65"/>
              <p:cNvSpPr/>
              <p:nvPr/>
            </p:nvSpPr>
            <p:spPr>
              <a:xfrm>
                <a:off x="3490799" y="4281516"/>
                <a:ext cx="858958" cy="748988"/>
              </a:xfrm>
              <a:prstGeom prst="rect">
                <a:avLst/>
              </a:prstGeom>
            </p:spPr>
            <p:txBody>
              <a:bodyPr wrap="square">
                <a:spAutoFit/>
              </a:bodyPr>
              <a:lstStyle/>
              <a:p>
                <a:pPr algn="ctr" defTabSz="914377"/>
                <a:r>
                  <a:rPr lang="en-US" altLang="zh-CN"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01</a:t>
                </a:r>
                <a:endParaRPr lang="zh-CN" altLang="en-US"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4" name="组合 66"/>
            <p:cNvGrpSpPr/>
            <p:nvPr/>
          </p:nvGrpSpPr>
          <p:grpSpPr>
            <a:xfrm>
              <a:off x="4918203" y="1820543"/>
              <a:ext cx="958966" cy="958966"/>
              <a:chOff x="6542502" y="2713220"/>
              <a:chExt cx="1278621" cy="1278621"/>
            </a:xfrm>
          </p:grpSpPr>
          <p:sp>
            <p:nvSpPr>
              <p:cNvPr id="68" name="椭圆 67"/>
              <p:cNvSpPr/>
              <p:nvPr/>
            </p:nvSpPr>
            <p:spPr>
              <a:xfrm>
                <a:off x="6542502" y="2713220"/>
                <a:ext cx="1278621" cy="127862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2133"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9" name="矩形 68"/>
              <p:cNvSpPr/>
              <p:nvPr/>
            </p:nvSpPr>
            <p:spPr>
              <a:xfrm>
                <a:off x="6734069" y="2883379"/>
                <a:ext cx="858958" cy="748988"/>
              </a:xfrm>
              <a:prstGeom prst="rect">
                <a:avLst/>
              </a:prstGeom>
            </p:spPr>
            <p:txBody>
              <a:bodyPr wrap="square">
                <a:spAutoFit/>
              </a:bodyPr>
              <a:lstStyle/>
              <a:p>
                <a:pPr algn="ctr" defTabSz="914377"/>
                <a:r>
                  <a:rPr lang="en-US" altLang="zh-CN"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03</a:t>
                </a:r>
                <a:endParaRPr lang="zh-CN" altLang="en-US"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 name="组合 69"/>
            <p:cNvGrpSpPr/>
            <p:nvPr/>
          </p:nvGrpSpPr>
          <p:grpSpPr>
            <a:xfrm>
              <a:off x="5764494" y="2848055"/>
              <a:ext cx="958966" cy="958966"/>
              <a:chOff x="7670891" y="4083237"/>
              <a:chExt cx="1278621" cy="1278621"/>
            </a:xfrm>
            <a:solidFill>
              <a:schemeClr val="accent5"/>
            </a:solidFill>
          </p:grpSpPr>
          <p:sp>
            <p:nvSpPr>
              <p:cNvPr id="71" name="椭圆 70"/>
              <p:cNvSpPr/>
              <p:nvPr/>
            </p:nvSpPr>
            <p:spPr>
              <a:xfrm>
                <a:off x="7670891" y="4083237"/>
                <a:ext cx="1278621" cy="127862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zh-CN" altLang="en-US" sz="2133"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2" name="矩形 71"/>
              <p:cNvSpPr/>
              <p:nvPr/>
            </p:nvSpPr>
            <p:spPr>
              <a:xfrm>
                <a:off x="7880722" y="4281516"/>
                <a:ext cx="858958" cy="748988"/>
              </a:xfrm>
              <a:prstGeom prst="rect">
                <a:avLst/>
              </a:prstGeom>
              <a:grpFill/>
            </p:spPr>
            <p:txBody>
              <a:bodyPr wrap="square">
                <a:spAutoFit/>
              </a:bodyPr>
              <a:lstStyle/>
              <a:p>
                <a:pPr algn="ctr" defTabSz="914377"/>
                <a:r>
                  <a:rPr lang="en-US" altLang="zh-CN"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04</a:t>
                </a:r>
                <a:endParaRPr lang="zh-CN" altLang="en-US" sz="4267"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sp>
        <p:nvSpPr>
          <p:cNvPr id="73" name="矩形 47"/>
          <p:cNvSpPr>
            <a:spLocks noChangeArrowheads="1"/>
          </p:cNvSpPr>
          <p:nvPr/>
        </p:nvSpPr>
        <p:spPr bwMode="auto">
          <a:xfrm>
            <a:off x="641829" y="4015067"/>
            <a:ext cx="2684043" cy="77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377">
              <a:buNone/>
            </a:pPr>
            <a:r>
              <a:rPr lang="zh-CN" altLang="en-US" sz="1867" dirty="0">
                <a:solidFill>
                  <a:srgbClr val="E7E6E6">
                    <a:lumMod val="10000"/>
                  </a:srgbClr>
                </a:solidFill>
                <a:sym typeface="Source Han Serif SC" panose="02020400000000000000" pitchFamily="18" charset="-122"/>
              </a:rPr>
              <a:t>Click here to enter a title</a:t>
            </a:r>
            <a:endParaRPr lang="en-US" altLang="zh-CN" sz="18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p:txBody>
      </p:sp>
      <p:sp>
        <p:nvSpPr>
          <p:cNvPr id="74" name="矩形 73"/>
          <p:cNvSpPr>
            <a:spLocks noChangeArrowheads="1"/>
          </p:cNvSpPr>
          <p:nvPr/>
        </p:nvSpPr>
        <p:spPr bwMode="auto">
          <a:xfrm>
            <a:off x="1745721" y="2276872"/>
            <a:ext cx="2684043" cy="77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377">
              <a:buNone/>
            </a:pPr>
            <a:r>
              <a:rPr lang="zh-CN" altLang="en-US" sz="1867" dirty="0">
                <a:solidFill>
                  <a:srgbClr val="E7E6E6">
                    <a:lumMod val="10000"/>
                  </a:srgbClr>
                </a:solidFill>
                <a:sym typeface="Source Han Serif SC" panose="02020400000000000000" pitchFamily="18" charset="-122"/>
              </a:rPr>
              <a:t>Click here to enter a title</a:t>
            </a:r>
            <a:endParaRPr lang="en-US" altLang="zh-CN" sz="18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p:txBody>
      </p:sp>
      <p:sp>
        <p:nvSpPr>
          <p:cNvPr id="75" name="矩形 47"/>
          <p:cNvSpPr>
            <a:spLocks noChangeArrowheads="1"/>
          </p:cNvSpPr>
          <p:nvPr/>
        </p:nvSpPr>
        <p:spPr bwMode="auto">
          <a:xfrm>
            <a:off x="8154397" y="2276872"/>
            <a:ext cx="2684043" cy="77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377">
              <a:buNone/>
            </a:pPr>
            <a:r>
              <a:rPr lang="zh-CN" altLang="en-US" sz="1867" dirty="0">
                <a:solidFill>
                  <a:srgbClr val="E7E6E6">
                    <a:lumMod val="10000"/>
                  </a:srgbClr>
                </a:solidFill>
                <a:sym typeface="Source Han Serif SC" panose="02020400000000000000" pitchFamily="18" charset="-122"/>
              </a:rPr>
              <a:t>Click here to enter a title</a:t>
            </a:r>
            <a:endParaRPr lang="en-US" altLang="zh-CN" sz="18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p:txBody>
      </p:sp>
      <p:sp>
        <p:nvSpPr>
          <p:cNvPr id="76" name="矩形 47"/>
          <p:cNvSpPr>
            <a:spLocks noChangeArrowheads="1"/>
          </p:cNvSpPr>
          <p:nvPr/>
        </p:nvSpPr>
        <p:spPr bwMode="auto">
          <a:xfrm>
            <a:off x="9268609" y="4016332"/>
            <a:ext cx="2684043" cy="77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defTabSz="914377">
              <a:buNone/>
            </a:pPr>
            <a:r>
              <a:rPr lang="zh-CN" altLang="en-US" sz="1867" dirty="0">
                <a:solidFill>
                  <a:srgbClr val="E7E6E6">
                    <a:lumMod val="10000"/>
                  </a:srgbClr>
                </a:solidFill>
                <a:sym typeface="Source Han Serif SC" panose="02020400000000000000" pitchFamily="18" charset="-122"/>
              </a:rPr>
              <a:t>Click here to enter a title</a:t>
            </a:r>
            <a:endParaRPr lang="en-US" altLang="zh-CN" sz="18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a:p>
            <a:pPr defTabSz="914377">
              <a:buNone/>
            </a:pPr>
            <a:r>
              <a:rPr lang="zh-CN" altLang="en-US" sz="1067" dirty="0">
                <a:solidFill>
                  <a:srgbClr val="E7E6E6">
                    <a:lumMod val="10000"/>
                  </a:srgbClr>
                </a:solidFill>
                <a:sym typeface="Source Han Serif SC" panose="02020400000000000000" pitchFamily="18" charset="-122"/>
              </a:rPr>
              <a:t>Please enter your main narrative here</a:t>
            </a:r>
            <a:endParaRPr lang="en-US" altLang="zh-CN" sz="1067" dirty="0">
              <a:solidFill>
                <a:srgbClr val="E7E6E6">
                  <a:lumMod val="10000"/>
                </a:srgbClr>
              </a:solidFill>
              <a:sym typeface="Source Han Serif SC" panose="02020400000000000000" pitchFamily="18" charset="-122"/>
            </a:endParaRPr>
          </a:p>
        </p:txBody>
      </p:sp>
      <p:grpSp>
        <p:nvGrpSpPr>
          <p:cNvPr id="20" name="组合 19">
            <a:extLst>
              <a:ext uri="{FF2B5EF4-FFF2-40B4-BE49-F238E27FC236}">
                <a16:creationId xmlns:a16="http://schemas.microsoft.com/office/drawing/2014/main" id="{ACF61164-34D7-4539-A606-F5E8609D69F4}"/>
              </a:ext>
            </a:extLst>
          </p:cNvPr>
          <p:cNvGrpSpPr/>
          <p:nvPr/>
        </p:nvGrpSpPr>
        <p:grpSpPr>
          <a:xfrm>
            <a:off x="670943" y="345770"/>
            <a:ext cx="5425056" cy="800883"/>
            <a:chOff x="670943" y="345770"/>
            <a:chExt cx="5425056" cy="800883"/>
          </a:xfrm>
        </p:grpSpPr>
        <p:sp>
          <p:nvSpPr>
            <p:cNvPr id="21" name="KSO_Shape">
              <a:extLst>
                <a:ext uri="{FF2B5EF4-FFF2-40B4-BE49-F238E27FC236}">
                  <a16:creationId xmlns:a16="http://schemas.microsoft.com/office/drawing/2014/main" id="{2FC029C0-A419-426B-A3F3-1449F99B8CD5}"/>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2" name="文本框 2">
              <a:extLst>
                <a:ext uri="{FF2B5EF4-FFF2-40B4-BE49-F238E27FC236}">
                  <a16:creationId xmlns:a16="http://schemas.microsoft.com/office/drawing/2014/main" id="{50DEDD81-4CA6-42B7-BC3D-DE6B27F95965}"/>
                </a:ext>
              </a:extLst>
            </p:cNvPr>
            <p:cNvSpPr txBox="1"/>
            <p:nvPr/>
          </p:nvSpPr>
          <p:spPr>
            <a:xfrm>
              <a:off x="1259672" y="345770"/>
              <a:ext cx="4836327"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3" name="TextBox 18">
              <a:extLst>
                <a:ext uri="{FF2B5EF4-FFF2-40B4-BE49-F238E27FC236}">
                  <a16:creationId xmlns:a16="http://schemas.microsoft.com/office/drawing/2014/main" id="{D5C30281-245B-4422-BF2A-02AF3033D4E7}"/>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19186310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3"/>
                                        </p:tgtEl>
                                        <p:attrNameLst>
                                          <p:attrName>style.visibility</p:attrName>
                                        </p:attrNameLst>
                                      </p:cBhvr>
                                      <p:to>
                                        <p:strVal val="visible"/>
                                      </p:to>
                                    </p:set>
                                    <p:animEffect transition="in" filter="wipe(down)">
                                      <p:cBhvr>
                                        <p:cTn id="11" dur="500"/>
                                        <p:tgtEl>
                                          <p:spTgt spid="7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wipe(down)">
                                      <p:cBhvr>
                                        <p:cTn id="15" dur="500"/>
                                        <p:tgtEl>
                                          <p:spTgt spid="74"/>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wipe(down)">
                                      <p:cBhvr>
                                        <p:cTn id="19" dur="500"/>
                                        <p:tgtEl>
                                          <p:spTgt spid="75"/>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76"/>
                                        </p:tgtEl>
                                        <p:attrNameLst>
                                          <p:attrName>style.visibility</p:attrName>
                                        </p:attrNameLst>
                                      </p:cBhvr>
                                      <p:to>
                                        <p:strVal val="visible"/>
                                      </p:to>
                                    </p:set>
                                    <p:animEffect transition="in" filter="wipe(down)">
                                      <p:cBhvr>
                                        <p:cTn id="2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5" grpId="0"/>
      <p:bldP spid="7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37020773-1F5B-4278-9120-26ED2FB1E545}"/>
              </a:ext>
            </a:extLst>
          </p:cNvPr>
          <p:cNvGrpSpPr/>
          <p:nvPr/>
        </p:nvGrpSpPr>
        <p:grpSpPr>
          <a:xfrm>
            <a:off x="3186481" y="1830919"/>
            <a:ext cx="5819040" cy="3776132"/>
            <a:chOff x="2389861" y="1373189"/>
            <a:chExt cx="4364280" cy="2832099"/>
          </a:xfrm>
        </p:grpSpPr>
        <p:grpSp>
          <p:nvGrpSpPr>
            <p:cNvPr id="100" name="组合 99"/>
            <p:cNvGrpSpPr/>
            <p:nvPr/>
          </p:nvGrpSpPr>
          <p:grpSpPr bwMode="auto">
            <a:xfrm>
              <a:off x="2718372" y="3238500"/>
              <a:ext cx="1853628" cy="966788"/>
              <a:chOff x="3821326" y="3817808"/>
              <a:chExt cx="2607421" cy="1359683"/>
            </a:xfrm>
          </p:grpSpPr>
          <p:sp>
            <p:nvSpPr>
              <p:cNvPr id="6" name="Freeform 3720"/>
              <p:cNvSpPr/>
              <p:nvPr/>
            </p:nvSpPr>
            <p:spPr bwMode="auto">
              <a:xfrm>
                <a:off x="3821326" y="3846833"/>
                <a:ext cx="2607421" cy="1330658"/>
              </a:xfrm>
              <a:custGeom>
                <a:avLst/>
                <a:gdLst>
                  <a:gd name="T0" fmla="*/ 876 w 876"/>
                  <a:gd name="T1" fmla="*/ 154 h 447"/>
                  <a:gd name="T2" fmla="*/ 797 w 876"/>
                  <a:gd name="T3" fmla="*/ 75 h 447"/>
                  <a:gd name="T4" fmla="*/ 233 w 876"/>
                  <a:gd name="T5" fmla="*/ 75 h 447"/>
                  <a:gd name="T6" fmla="*/ 233 w 876"/>
                  <a:gd name="T7" fmla="*/ 25 h 447"/>
                  <a:gd name="T8" fmla="*/ 207 w 876"/>
                  <a:gd name="T9" fmla="*/ 13 h 447"/>
                  <a:gd name="T10" fmla="*/ 14 w 876"/>
                  <a:gd name="T11" fmla="*/ 187 h 447"/>
                  <a:gd name="T12" fmla="*/ 14 w 876"/>
                  <a:gd name="T13" fmla="*/ 235 h 447"/>
                  <a:gd name="T14" fmla="*/ 207 w 876"/>
                  <a:gd name="T15" fmla="*/ 409 h 447"/>
                  <a:gd name="T16" fmla="*/ 233 w 876"/>
                  <a:gd name="T17" fmla="*/ 397 h 447"/>
                  <a:gd name="T18" fmla="*/ 233 w 876"/>
                  <a:gd name="T19" fmla="*/ 353 h 447"/>
                  <a:gd name="T20" fmla="*/ 743 w 876"/>
                  <a:gd name="T21" fmla="*/ 353 h 447"/>
                  <a:gd name="T22" fmla="*/ 775 w 876"/>
                  <a:gd name="T23" fmla="*/ 353 h 447"/>
                  <a:gd name="T24" fmla="*/ 876 w 876"/>
                  <a:gd name="T25" fmla="*/ 447 h 447"/>
                  <a:gd name="T26" fmla="*/ 876 w 876"/>
                  <a:gd name="T27" fmla="*/ 282 h 447"/>
                  <a:gd name="T28" fmla="*/ 876 w 876"/>
                  <a:gd name="T29" fmla="*/ 282 h 447"/>
                  <a:gd name="T30" fmla="*/ 876 w 876"/>
                  <a:gd name="T31" fmla="*/ 274 h 447"/>
                  <a:gd name="T32" fmla="*/ 876 w 876"/>
                  <a:gd name="T33" fmla="*/ 154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76" h="447">
                    <a:moveTo>
                      <a:pt x="876" y="154"/>
                    </a:moveTo>
                    <a:cubicBezTo>
                      <a:pt x="876" y="110"/>
                      <a:pt x="841" y="75"/>
                      <a:pt x="797" y="75"/>
                    </a:cubicBezTo>
                    <a:cubicBezTo>
                      <a:pt x="233" y="75"/>
                      <a:pt x="233" y="75"/>
                      <a:pt x="233" y="75"/>
                    </a:cubicBezTo>
                    <a:cubicBezTo>
                      <a:pt x="233" y="25"/>
                      <a:pt x="233" y="25"/>
                      <a:pt x="233" y="25"/>
                    </a:cubicBezTo>
                    <a:cubicBezTo>
                      <a:pt x="233" y="6"/>
                      <a:pt x="221" y="0"/>
                      <a:pt x="207" y="13"/>
                    </a:cubicBezTo>
                    <a:cubicBezTo>
                      <a:pt x="14" y="187"/>
                      <a:pt x="14" y="187"/>
                      <a:pt x="14" y="187"/>
                    </a:cubicBezTo>
                    <a:cubicBezTo>
                      <a:pt x="0" y="200"/>
                      <a:pt x="0" y="222"/>
                      <a:pt x="14" y="235"/>
                    </a:cubicBezTo>
                    <a:cubicBezTo>
                      <a:pt x="207" y="409"/>
                      <a:pt x="207" y="409"/>
                      <a:pt x="207" y="409"/>
                    </a:cubicBezTo>
                    <a:cubicBezTo>
                      <a:pt x="221" y="422"/>
                      <a:pt x="233" y="417"/>
                      <a:pt x="233" y="397"/>
                    </a:cubicBezTo>
                    <a:cubicBezTo>
                      <a:pt x="233" y="353"/>
                      <a:pt x="233" y="353"/>
                      <a:pt x="233" y="353"/>
                    </a:cubicBezTo>
                    <a:cubicBezTo>
                      <a:pt x="743" y="353"/>
                      <a:pt x="743" y="353"/>
                      <a:pt x="743" y="353"/>
                    </a:cubicBezTo>
                    <a:cubicBezTo>
                      <a:pt x="775" y="353"/>
                      <a:pt x="775" y="353"/>
                      <a:pt x="775" y="353"/>
                    </a:cubicBezTo>
                    <a:cubicBezTo>
                      <a:pt x="829" y="353"/>
                      <a:pt x="873" y="395"/>
                      <a:pt x="876" y="447"/>
                    </a:cubicBezTo>
                    <a:cubicBezTo>
                      <a:pt x="876" y="282"/>
                      <a:pt x="876" y="282"/>
                      <a:pt x="876" y="282"/>
                    </a:cubicBezTo>
                    <a:cubicBezTo>
                      <a:pt x="876" y="282"/>
                      <a:pt x="876" y="282"/>
                      <a:pt x="876" y="282"/>
                    </a:cubicBezTo>
                    <a:cubicBezTo>
                      <a:pt x="876" y="279"/>
                      <a:pt x="876" y="277"/>
                      <a:pt x="876" y="274"/>
                    </a:cubicBezTo>
                    <a:lnTo>
                      <a:pt x="876" y="154"/>
                    </a:lnTo>
                    <a:close/>
                  </a:path>
                </a:pathLst>
              </a:custGeom>
              <a:solidFill>
                <a:schemeClr val="accent3">
                  <a:lumMod val="75000"/>
                </a:schemeClr>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7" name="Freeform 3721"/>
              <p:cNvSpPr/>
              <p:nvPr/>
            </p:nvSpPr>
            <p:spPr bwMode="auto">
              <a:xfrm>
                <a:off x="3821326" y="3817808"/>
                <a:ext cx="2607421" cy="1328426"/>
              </a:xfrm>
              <a:custGeom>
                <a:avLst/>
                <a:gdLst>
                  <a:gd name="T0" fmla="*/ 876 w 876"/>
                  <a:gd name="T1" fmla="*/ 154 h 447"/>
                  <a:gd name="T2" fmla="*/ 797 w 876"/>
                  <a:gd name="T3" fmla="*/ 75 h 447"/>
                  <a:gd name="T4" fmla="*/ 233 w 876"/>
                  <a:gd name="T5" fmla="*/ 75 h 447"/>
                  <a:gd name="T6" fmla="*/ 233 w 876"/>
                  <a:gd name="T7" fmla="*/ 25 h 447"/>
                  <a:gd name="T8" fmla="*/ 207 w 876"/>
                  <a:gd name="T9" fmla="*/ 13 h 447"/>
                  <a:gd name="T10" fmla="*/ 14 w 876"/>
                  <a:gd name="T11" fmla="*/ 187 h 447"/>
                  <a:gd name="T12" fmla="*/ 14 w 876"/>
                  <a:gd name="T13" fmla="*/ 235 h 447"/>
                  <a:gd name="T14" fmla="*/ 207 w 876"/>
                  <a:gd name="T15" fmla="*/ 409 h 447"/>
                  <a:gd name="T16" fmla="*/ 233 w 876"/>
                  <a:gd name="T17" fmla="*/ 397 h 447"/>
                  <a:gd name="T18" fmla="*/ 233 w 876"/>
                  <a:gd name="T19" fmla="*/ 353 h 447"/>
                  <a:gd name="T20" fmla="*/ 743 w 876"/>
                  <a:gd name="T21" fmla="*/ 353 h 447"/>
                  <a:gd name="T22" fmla="*/ 775 w 876"/>
                  <a:gd name="T23" fmla="*/ 353 h 447"/>
                  <a:gd name="T24" fmla="*/ 876 w 876"/>
                  <a:gd name="T25" fmla="*/ 447 h 447"/>
                  <a:gd name="T26" fmla="*/ 876 w 876"/>
                  <a:gd name="T27" fmla="*/ 282 h 447"/>
                  <a:gd name="T28" fmla="*/ 876 w 876"/>
                  <a:gd name="T29" fmla="*/ 282 h 447"/>
                  <a:gd name="T30" fmla="*/ 876 w 876"/>
                  <a:gd name="T31" fmla="*/ 274 h 447"/>
                  <a:gd name="T32" fmla="*/ 876 w 876"/>
                  <a:gd name="T33" fmla="*/ 154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76" h="447">
                    <a:moveTo>
                      <a:pt x="876" y="154"/>
                    </a:moveTo>
                    <a:cubicBezTo>
                      <a:pt x="876" y="110"/>
                      <a:pt x="841" y="75"/>
                      <a:pt x="797" y="75"/>
                    </a:cubicBezTo>
                    <a:cubicBezTo>
                      <a:pt x="233" y="75"/>
                      <a:pt x="233" y="75"/>
                      <a:pt x="233" y="75"/>
                    </a:cubicBezTo>
                    <a:cubicBezTo>
                      <a:pt x="233" y="25"/>
                      <a:pt x="233" y="25"/>
                      <a:pt x="233" y="25"/>
                    </a:cubicBezTo>
                    <a:cubicBezTo>
                      <a:pt x="233" y="5"/>
                      <a:pt x="221" y="0"/>
                      <a:pt x="207" y="13"/>
                    </a:cubicBezTo>
                    <a:cubicBezTo>
                      <a:pt x="14" y="187"/>
                      <a:pt x="14" y="187"/>
                      <a:pt x="14" y="187"/>
                    </a:cubicBezTo>
                    <a:cubicBezTo>
                      <a:pt x="0" y="200"/>
                      <a:pt x="0" y="222"/>
                      <a:pt x="14" y="235"/>
                    </a:cubicBezTo>
                    <a:cubicBezTo>
                      <a:pt x="207" y="409"/>
                      <a:pt x="207" y="409"/>
                      <a:pt x="207" y="409"/>
                    </a:cubicBezTo>
                    <a:cubicBezTo>
                      <a:pt x="221" y="422"/>
                      <a:pt x="233" y="417"/>
                      <a:pt x="233" y="397"/>
                    </a:cubicBezTo>
                    <a:cubicBezTo>
                      <a:pt x="233" y="353"/>
                      <a:pt x="233" y="353"/>
                      <a:pt x="233" y="353"/>
                    </a:cubicBezTo>
                    <a:cubicBezTo>
                      <a:pt x="743" y="353"/>
                      <a:pt x="743" y="353"/>
                      <a:pt x="743" y="353"/>
                    </a:cubicBezTo>
                    <a:cubicBezTo>
                      <a:pt x="775" y="353"/>
                      <a:pt x="775" y="353"/>
                      <a:pt x="775" y="353"/>
                    </a:cubicBezTo>
                    <a:cubicBezTo>
                      <a:pt x="829" y="353"/>
                      <a:pt x="873" y="395"/>
                      <a:pt x="876" y="447"/>
                    </a:cubicBezTo>
                    <a:cubicBezTo>
                      <a:pt x="876" y="282"/>
                      <a:pt x="876" y="282"/>
                      <a:pt x="876" y="282"/>
                    </a:cubicBezTo>
                    <a:cubicBezTo>
                      <a:pt x="876" y="282"/>
                      <a:pt x="876" y="282"/>
                      <a:pt x="876" y="282"/>
                    </a:cubicBezTo>
                    <a:cubicBezTo>
                      <a:pt x="876" y="279"/>
                      <a:pt x="876" y="277"/>
                      <a:pt x="876" y="274"/>
                    </a:cubicBezTo>
                    <a:lnTo>
                      <a:pt x="876" y="154"/>
                    </a:lnTo>
                    <a:close/>
                  </a:path>
                </a:pathLst>
              </a:custGeom>
              <a:solidFill>
                <a:schemeClr val="accent3"/>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94" name="组合 93"/>
            <p:cNvGrpSpPr/>
            <p:nvPr/>
          </p:nvGrpSpPr>
          <p:grpSpPr bwMode="auto">
            <a:xfrm>
              <a:off x="2880249" y="1703389"/>
              <a:ext cx="1691753" cy="882650"/>
              <a:chOff x="4050244" y="1659421"/>
              <a:chExt cx="2378502" cy="1241451"/>
            </a:xfrm>
          </p:grpSpPr>
          <p:sp>
            <p:nvSpPr>
              <p:cNvPr id="9" name="Freeform 3723"/>
              <p:cNvSpPr/>
              <p:nvPr/>
            </p:nvSpPr>
            <p:spPr bwMode="auto">
              <a:xfrm>
                <a:off x="4050244" y="1686215"/>
                <a:ext cx="2378502" cy="1214657"/>
              </a:xfrm>
              <a:custGeom>
                <a:avLst/>
                <a:gdLst>
                  <a:gd name="T0" fmla="*/ 799 w 799"/>
                  <a:gd name="T1" fmla="*/ 140 h 408"/>
                  <a:gd name="T2" fmla="*/ 727 w 799"/>
                  <a:gd name="T3" fmla="*/ 68 h 408"/>
                  <a:gd name="T4" fmla="*/ 212 w 799"/>
                  <a:gd name="T5" fmla="*/ 68 h 408"/>
                  <a:gd name="T6" fmla="*/ 212 w 799"/>
                  <a:gd name="T7" fmla="*/ 23 h 408"/>
                  <a:gd name="T8" fmla="*/ 188 w 799"/>
                  <a:gd name="T9" fmla="*/ 12 h 408"/>
                  <a:gd name="T10" fmla="*/ 13 w 799"/>
                  <a:gd name="T11" fmla="*/ 171 h 408"/>
                  <a:gd name="T12" fmla="*/ 13 w 799"/>
                  <a:gd name="T13" fmla="*/ 214 h 408"/>
                  <a:gd name="T14" fmla="*/ 188 w 799"/>
                  <a:gd name="T15" fmla="*/ 373 h 408"/>
                  <a:gd name="T16" fmla="*/ 212 w 799"/>
                  <a:gd name="T17" fmla="*/ 362 h 408"/>
                  <a:gd name="T18" fmla="*/ 212 w 799"/>
                  <a:gd name="T19" fmla="*/ 322 h 408"/>
                  <a:gd name="T20" fmla="*/ 677 w 799"/>
                  <a:gd name="T21" fmla="*/ 322 h 408"/>
                  <a:gd name="T22" fmla="*/ 707 w 799"/>
                  <a:gd name="T23" fmla="*/ 322 h 408"/>
                  <a:gd name="T24" fmla="*/ 799 w 799"/>
                  <a:gd name="T25" fmla="*/ 408 h 408"/>
                  <a:gd name="T26" fmla="*/ 799 w 799"/>
                  <a:gd name="T27" fmla="*/ 257 h 408"/>
                  <a:gd name="T28" fmla="*/ 799 w 799"/>
                  <a:gd name="T29" fmla="*/ 257 h 408"/>
                  <a:gd name="T30" fmla="*/ 799 w 799"/>
                  <a:gd name="T31" fmla="*/ 250 h 408"/>
                  <a:gd name="T32" fmla="*/ 799 w 799"/>
                  <a:gd name="T33" fmla="*/ 14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99" h="408">
                    <a:moveTo>
                      <a:pt x="799" y="140"/>
                    </a:moveTo>
                    <a:cubicBezTo>
                      <a:pt x="799" y="100"/>
                      <a:pt x="767" y="68"/>
                      <a:pt x="727" y="68"/>
                    </a:cubicBezTo>
                    <a:cubicBezTo>
                      <a:pt x="212" y="68"/>
                      <a:pt x="212" y="68"/>
                      <a:pt x="212" y="68"/>
                    </a:cubicBezTo>
                    <a:cubicBezTo>
                      <a:pt x="212" y="23"/>
                      <a:pt x="212" y="23"/>
                      <a:pt x="212" y="23"/>
                    </a:cubicBezTo>
                    <a:cubicBezTo>
                      <a:pt x="212" y="5"/>
                      <a:pt x="201" y="0"/>
                      <a:pt x="188" y="12"/>
                    </a:cubicBezTo>
                    <a:cubicBezTo>
                      <a:pt x="13" y="171"/>
                      <a:pt x="13" y="171"/>
                      <a:pt x="13" y="171"/>
                    </a:cubicBezTo>
                    <a:cubicBezTo>
                      <a:pt x="0" y="183"/>
                      <a:pt x="0" y="202"/>
                      <a:pt x="13" y="214"/>
                    </a:cubicBezTo>
                    <a:cubicBezTo>
                      <a:pt x="188" y="373"/>
                      <a:pt x="188" y="373"/>
                      <a:pt x="188" y="373"/>
                    </a:cubicBezTo>
                    <a:cubicBezTo>
                      <a:pt x="201" y="385"/>
                      <a:pt x="212" y="380"/>
                      <a:pt x="212" y="362"/>
                    </a:cubicBezTo>
                    <a:cubicBezTo>
                      <a:pt x="212" y="322"/>
                      <a:pt x="212" y="322"/>
                      <a:pt x="212" y="322"/>
                    </a:cubicBezTo>
                    <a:cubicBezTo>
                      <a:pt x="677" y="322"/>
                      <a:pt x="677" y="322"/>
                      <a:pt x="677" y="322"/>
                    </a:cubicBezTo>
                    <a:cubicBezTo>
                      <a:pt x="707" y="322"/>
                      <a:pt x="707" y="322"/>
                      <a:pt x="707" y="322"/>
                    </a:cubicBezTo>
                    <a:cubicBezTo>
                      <a:pt x="756" y="322"/>
                      <a:pt x="796" y="360"/>
                      <a:pt x="799" y="408"/>
                    </a:cubicBezTo>
                    <a:cubicBezTo>
                      <a:pt x="799" y="257"/>
                      <a:pt x="799" y="257"/>
                      <a:pt x="799" y="257"/>
                    </a:cubicBezTo>
                    <a:cubicBezTo>
                      <a:pt x="799" y="257"/>
                      <a:pt x="799" y="257"/>
                      <a:pt x="799" y="257"/>
                    </a:cubicBezTo>
                    <a:cubicBezTo>
                      <a:pt x="799" y="255"/>
                      <a:pt x="799" y="252"/>
                      <a:pt x="799" y="250"/>
                    </a:cubicBezTo>
                    <a:lnTo>
                      <a:pt x="799" y="140"/>
                    </a:lnTo>
                    <a:close/>
                  </a:path>
                </a:pathLst>
              </a:custGeom>
              <a:solidFill>
                <a:schemeClr val="accent4">
                  <a:lumMod val="75000"/>
                </a:schemeClr>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0" name="Freeform 3724"/>
              <p:cNvSpPr/>
              <p:nvPr/>
            </p:nvSpPr>
            <p:spPr bwMode="auto">
              <a:xfrm>
                <a:off x="4050244" y="1659421"/>
                <a:ext cx="2378502" cy="1214657"/>
              </a:xfrm>
              <a:custGeom>
                <a:avLst/>
                <a:gdLst>
                  <a:gd name="T0" fmla="*/ 799 w 799"/>
                  <a:gd name="T1" fmla="*/ 140 h 408"/>
                  <a:gd name="T2" fmla="*/ 727 w 799"/>
                  <a:gd name="T3" fmla="*/ 68 h 408"/>
                  <a:gd name="T4" fmla="*/ 212 w 799"/>
                  <a:gd name="T5" fmla="*/ 68 h 408"/>
                  <a:gd name="T6" fmla="*/ 212 w 799"/>
                  <a:gd name="T7" fmla="*/ 23 h 408"/>
                  <a:gd name="T8" fmla="*/ 188 w 799"/>
                  <a:gd name="T9" fmla="*/ 12 h 408"/>
                  <a:gd name="T10" fmla="*/ 13 w 799"/>
                  <a:gd name="T11" fmla="*/ 171 h 408"/>
                  <a:gd name="T12" fmla="*/ 13 w 799"/>
                  <a:gd name="T13" fmla="*/ 214 h 408"/>
                  <a:gd name="T14" fmla="*/ 188 w 799"/>
                  <a:gd name="T15" fmla="*/ 373 h 408"/>
                  <a:gd name="T16" fmla="*/ 212 w 799"/>
                  <a:gd name="T17" fmla="*/ 362 h 408"/>
                  <a:gd name="T18" fmla="*/ 212 w 799"/>
                  <a:gd name="T19" fmla="*/ 322 h 408"/>
                  <a:gd name="T20" fmla="*/ 677 w 799"/>
                  <a:gd name="T21" fmla="*/ 322 h 408"/>
                  <a:gd name="T22" fmla="*/ 707 w 799"/>
                  <a:gd name="T23" fmla="*/ 322 h 408"/>
                  <a:gd name="T24" fmla="*/ 799 w 799"/>
                  <a:gd name="T25" fmla="*/ 408 h 408"/>
                  <a:gd name="T26" fmla="*/ 799 w 799"/>
                  <a:gd name="T27" fmla="*/ 257 h 408"/>
                  <a:gd name="T28" fmla="*/ 799 w 799"/>
                  <a:gd name="T29" fmla="*/ 257 h 408"/>
                  <a:gd name="T30" fmla="*/ 799 w 799"/>
                  <a:gd name="T31" fmla="*/ 250 h 408"/>
                  <a:gd name="T32" fmla="*/ 799 w 799"/>
                  <a:gd name="T33" fmla="*/ 14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99" h="408">
                    <a:moveTo>
                      <a:pt x="799" y="140"/>
                    </a:moveTo>
                    <a:cubicBezTo>
                      <a:pt x="799" y="100"/>
                      <a:pt x="767" y="68"/>
                      <a:pt x="727" y="68"/>
                    </a:cubicBezTo>
                    <a:cubicBezTo>
                      <a:pt x="212" y="68"/>
                      <a:pt x="212" y="68"/>
                      <a:pt x="212" y="68"/>
                    </a:cubicBezTo>
                    <a:cubicBezTo>
                      <a:pt x="212" y="23"/>
                      <a:pt x="212" y="23"/>
                      <a:pt x="212" y="23"/>
                    </a:cubicBezTo>
                    <a:cubicBezTo>
                      <a:pt x="212" y="5"/>
                      <a:pt x="201" y="0"/>
                      <a:pt x="188" y="12"/>
                    </a:cubicBezTo>
                    <a:cubicBezTo>
                      <a:pt x="13" y="171"/>
                      <a:pt x="13" y="171"/>
                      <a:pt x="13" y="171"/>
                    </a:cubicBezTo>
                    <a:cubicBezTo>
                      <a:pt x="0" y="183"/>
                      <a:pt x="0" y="202"/>
                      <a:pt x="13" y="214"/>
                    </a:cubicBezTo>
                    <a:cubicBezTo>
                      <a:pt x="188" y="373"/>
                      <a:pt x="188" y="373"/>
                      <a:pt x="188" y="373"/>
                    </a:cubicBezTo>
                    <a:cubicBezTo>
                      <a:pt x="201" y="385"/>
                      <a:pt x="212" y="380"/>
                      <a:pt x="212" y="362"/>
                    </a:cubicBezTo>
                    <a:cubicBezTo>
                      <a:pt x="212" y="322"/>
                      <a:pt x="212" y="322"/>
                      <a:pt x="212" y="322"/>
                    </a:cubicBezTo>
                    <a:cubicBezTo>
                      <a:pt x="677" y="322"/>
                      <a:pt x="677" y="322"/>
                      <a:pt x="677" y="322"/>
                    </a:cubicBezTo>
                    <a:cubicBezTo>
                      <a:pt x="707" y="322"/>
                      <a:pt x="707" y="322"/>
                      <a:pt x="707" y="322"/>
                    </a:cubicBezTo>
                    <a:cubicBezTo>
                      <a:pt x="756" y="322"/>
                      <a:pt x="796" y="360"/>
                      <a:pt x="799" y="408"/>
                    </a:cubicBezTo>
                    <a:cubicBezTo>
                      <a:pt x="799" y="257"/>
                      <a:pt x="799" y="257"/>
                      <a:pt x="799" y="257"/>
                    </a:cubicBezTo>
                    <a:cubicBezTo>
                      <a:pt x="799" y="257"/>
                      <a:pt x="799" y="257"/>
                      <a:pt x="799" y="257"/>
                    </a:cubicBezTo>
                    <a:cubicBezTo>
                      <a:pt x="799" y="254"/>
                      <a:pt x="799" y="252"/>
                      <a:pt x="799" y="250"/>
                    </a:cubicBezTo>
                    <a:lnTo>
                      <a:pt x="799" y="140"/>
                    </a:ln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01" name="组合 100"/>
            <p:cNvGrpSpPr/>
            <p:nvPr/>
          </p:nvGrpSpPr>
          <p:grpSpPr bwMode="auto">
            <a:xfrm>
              <a:off x="2389861" y="2344740"/>
              <a:ext cx="2182139" cy="1138237"/>
              <a:chOff x="3359712" y="2561263"/>
              <a:chExt cx="3069033" cy="1601181"/>
            </a:xfrm>
          </p:grpSpPr>
          <p:sp>
            <p:nvSpPr>
              <p:cNvPr id="15" name="Freeform 3729"/>
              <p:cNvSpPr/>
              <p:nvPr/>
            </p:nvSpPr>
            <p:spPr bwMode="auto">
              <a:xfrm>
                <a:off x="3359712" y="2594760"/>
                <a:ext cx="3069033" cy="1567684"/>
              </a:xfrm>
              <a:custGeom>
                <a:avLst/>
                <a:gdLst>
                  <a:gd name="T0" fmla="*/ 1031 w 1031"/>
                  <a:gd name="T1" fmla="*/ 181 h 527"/>
                  <a:gd name="T2" fmla="*/ 938 w 1031"/>
                  <a:gd name="T3" fmla="*/ 88 h 527"/>
                  <a:gd name="T4" fmla="*/ 274 w 1031"/>
                  <a:gd name="T5" fmla="*/ 88 h 527"/>
                  <a:gd name="T6" fmla="*/ 274 w 1031"/>
                  <a:gd name="T7" fmla="*/ 30 h 527"/>
                  <a:gd name="T8" fmla="*/ 243 w 1031"/>
                  <a:gd name="T9" fmla="*/ 16 h 527"/>
                  <a:gd name="T10" fmla="*/ 17 w 1031"/>
                  <a:gd name="T11" fmla="*/ 221 h 527"/>
                  <a:gd name="T12" fmla="*/ 17 w 1031"/>
                  <a:gd name="T13" fmla="*/ 277 h 527"/>
                  <a:gd name="T14" fmla="*/ 243 w 1031"/>
                  <a:gd name="T15" fmla="*/ 482 h 527"/>
                  <a:gd name="T16" fmla="*/ 274 w 1031"/>
                  <a:gd name="T17" fmla="*/ 468 h 527"/>
                  <a:gd name="T18" fmla="*/ 274 w 1031"/>
                  <a:gd name="T19" fmla="*/ 416 h 527"/>
                  <a:gd name="T20" fmla="*/ 874 w 1031"/>
                  <a:gd name="T21" fmla="*/ 416 h 527"/>
                  <a:gd name="T22" fmla="*/ 912 w 1031"/>
                  <a:gd name="T23" fmla="*/ 416 h 527"/>
                  <a:gd name="T24" fmla="*/ 1031 w 1031"/>
                  <a:gd name="T25" fmla="*/ 527 h 527"/>
                  <a:gd name="T26" fmla="*/ 1031 w 1031"/>
                  <a:gd name="T27" fmla="*/ 332 h 527"/>
                  <a:gd name="T28" fmla="*/ 1031 w 1031"/>
                  <a:gd name="T29" fmla="*/ 332 h 527"/>
                  <a:gd name="T30" fmla="*/ 1031 w 1031"/>
                  <a:gd name="T31" fmla="*/ 323 h 527"/>
                  <a:gd name="T32" fmla="*/ 1031 w 1031"/>
                  <a:gd name="T33" fmla="*/ 181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1" h="527">
                    <a:moveTo>
                      <a:pt x="1031" y="181"/>
                    </a:moveTo>
                    <a:cubicBezTo>
                      <a:pt x="1031" y="130"/>
                      <a:pt x="990" y="88"/>
                      <a:pt x="938" y="88"/>
                    </a:cubicBezTo>
                    <a:cubicBezTo>
                      <a:pt x="274" y="88"/>
                      <a:pt x="274" y="88"/>
                      <a:pt x="274" y="88"/>
                    </a:cubicBezTo>
                    <a:cubicBezTo>
                      <a:pt x="274" y="30"/>
                      <a:pt x="274" y="30"/>
                      <a:pt x="274" y="30"/>
                    </a:cubicBezTo>
                    <a:cubicBezTo>
                      <a:pt x="274" y="7"/>
                      <a:pt x="260" y="0"/>
                      <a:pt x="243" y="16"/>
                    </a:cubicBezTo>
                    <a:cubicBezTo>
                      <a:pt x="17" y="221"/>
                      <a:pt x="17" y="221"/>
                      <a:pt x="17" y="221"/>
                    </a:cubicBezTo>
                    <a:cubicBezTo>
                      <a:pt x="0" y="236"/>
                      <a:pt x="0" y="261"/>
                      <a:pt x="17" y="277"/>
                    </a:cubicBezTo>
                    <a:cubicBezTo>
                      <a:pt x="243" y="482"/>
                      <a:pt x="243" y="482"/>
                      <a:pt x="243" y="482"/>
                    </a:cubicBezTo>
                    <a:cubicBezTo>
                      <a:pt x="260" y="497"/>
                      <a:pt x="274" y="491"/>
                      <a:pt x="274" y="468"/>
                    </a:cubicBezTo>
                    <a:cubicBezTo>
                      <a:pt x="274" y="416"/>
                      <a:pt x="274" y="416"/>
                      <a:pt x="274" y="416"/>
                    </a:cubicBezTo>
                    <a:cubicBezTo>
                      <a:pt x="874" y="416"/>
                      <a:pt x="874" y="416"/>
                      <a:pt x="874" y="416"/>
                    </a:cubicBezTo>
                    <a:cubicBezTo>
                      <a:pt x="912" y="416"/>
                      <a:pt x="912" y="416"/>
                      <a:pt x="912" y="416"/>
                    </a:cubicBezTo>
                    <a:cubicBezTo>
                      <a:pt x="975" y="416"/>
                      <a:pt x="1027" y="465"/>
                      <a:pt x="1031" y="527"/>
                    </a:cubicBezTo>
                    <a:cubicBezTo>
                      <a:pt x="1031" y="332"/>
                      <a:pt x="1031" y="332"/>
                      <a:pt x="1031" y="332"/>
                    </a:cubicBezTo>
                    <a:cubicBezTo>
                      <a:pt x="1031" y="332"/>
                      <a:pt x="1031" y="332"/>
                      <a:pt x="1031" y="332"/>
                    </a:cubicBezTo>
                    <a:cubicBezTo>
                      <a:pt x="1031" y="329"/>
                      <a:pt x="1031" y="326"/>
                      <a:pt x="1031" y="323"/>
                    </a:cubicBezTo>
                    <a:lnTo>
                      <a:pt x="1031" y="181"/>
                    </a:lnTo>
                    <a:close/>
                  </a:path>
                </a:pathLst>
              </a:custGeom>
              <a:solidFill>
                <a:schemeClr val="accent2">
                  <a:lumMod val="75000"/>
                </a:schemeClr>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6" name="Freeform 3730"/>
              <p:cNvSpPr/>
              <p:nvPr/>
            </p:nvSpPr>
            <p:spPr bwMode="auto">
              <a:xfrm>
                <a:off x="3359712" y="2561263"/>
                <a:ext cx="3069033" cy="1565450"/>
              </a:xfrm>
              <a:custGeom>
                <a:avLst/>
                <a:gdLst>
                  <a:gd name="T0" fmla="*/ 1031 w 1031"/>
                  <a:gd name="T1" fmla="*/ 180 h 526"/>
                  <a:gd name="T2" fmla="*/ 938 w 1031"/>
                  <a:gd name="T3" fmla="*/ 87 h 526"/>
                  <a:gd name="T4" fmla="*/ 274 w 1031"/>
                  <a:gd name="T5" fmla="*/ 87 h 526"/>
                  <a:gd name="T6" fmla="*/ 274 w 1031"/>
                  <a:gd name="T7" fmla="*/ 29 h 526"/>
                  <a:gd name="T8" fmla="*/ 243 w 1031"/>
                  <a:gd name="T9" fmla="*/ 15 h 526"/>
                  <a:gd name="T10" fmla="*/ 17 w 1031"/>
                  <a:gd name="T11" fmla="*/ 220 h 526"/>
                  <a:gd name="T12" fmla="*/ 17 w 1031"/>
                  <a:gd name="T13" fmla="*/ 276 h 526"/>
                  <a:gd name="T14" fmla="*/ 243 w 1031"/>
                  <a:gd name="T15" fmla="*/ 481 h 526"/>
                  <a:gd name="T16" fmla="*/ 274 w 1031"/>
                  <a:gd name="T17" fmla="*/ 467 h 526"/>
                  <a:gd name="T18" fmla="*/ 274 w 1031"/>
                  <a:gd name="T19" fmla="*/ 415 h 526"/>
                  <a:gd name="T20" fmla="*/ 874 w 1031"/>
                  <a:gd name="T21" fmla="*/ 415 h 526"/>
                  <a:gd name="T22" fmla="*/ 912 w 1031"/>
                  <a:gd name="T23" fmla="*/ 415 h 526"/>
                  <a:gd name="T24" fmla="*/ 1031 w 1031"/>
                  <a:gd name="T25" fmla="*/ 526 h 526"/>
                  <a:gd name="T26" fmla="*/ 1031 w 1031"/>
                  <a:gd name="T27" fmla="*/ 331 h 526"/>
                  <a:gd name="T28" fmla="*/ 1031 w 1031"/>
                  <a:gd name="T29" fmla="*/ 331 h 526"/>
                  <a:gd name="T30" fmla="*/ 1031 w 1031"/>
                  <a:gd name="T31" fmla="*/ 322 h 526"/>
                  <a:gd name="T32" fmla="*/ 1031 w 1031"/>
                  <a:gd name="T33" fmla="*/ 180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1" h="526">
                    <a:moveTo>
                      <a:pt x="1031" y="180"/>
                    </a:moveTo>
                    <a:cubicBezTo>
                      <a:pt x="1031" y="129"/>
                      <a:pt x="990" y="87"/>
                      <a:pt x="938" y="87"/>
                    </a:cubicBezTo>
                    <a:cubicBezTo>
                      <a:pt x="274" y="87"/>
                      <a:pt x="274" y="87"/>
                      <a:pt x="274" y="87"/>
                    </a:cubicBezTo>
                    <a:cubicBezTo>
                      <a:pt x="274" y="29"/>
                      <a:pt x="274" y="29"/>
                      <a:pt x="274" y="29"/>
                    </a:cubicBezTo>
                    <a:cubicBezTo>
                      <a:pt x="274" y="6"/>
                      <a:pt x="260" y="0"/>
                      <a:pt x="243" y="15"/>
                    </a:cubicBezTo>
                    <a:cubicBezTo>
                      <a:pt x="17" y="220"/>
                      <a:pt x="17" y="220"/>
                      <a:pt x="17" y="220"/>
                    </a:cubicBezTo>
                    <a:cubicBezTo>
                      <a:pt x="0" y="235"/>
                      <a:pt x="0" y="261"/>
                      <a:pt x="17" y="276"/>
                    </a:cubicBezTo>
                    <a:cubicBezTo>
                      <a:pt x="243" y="481"/>
                      <a:pt x="243" y="481"/>
                      <a:pt x="243" y="481"/>
                    </a:cubicBezTo>
                    <a:cubicBezTo>
                      <a:pt x="260" y="496"/>
                      <a:pt x="274" y="490"/>
                      <a:pt x="274" y="467"/>
                    </a:cubicBezTo>
                    <a:cubicBezTo>
                      <a:pt x="274" y="415"/>
                      <a:pt x="274" y="415"/>
                      <a:pt x="274" y="415"/>
                    </a:cubicBezTo>
                    <a:cubicBezTo>
                      <a:pt x="874" y="415"/>
                      <a:pt x="874" y="415"/>
                      <a:pt x="874" y="415"/>
                    </a:cubicBezTo>
                    <a:cubicBezTo>
                      <a:pt x="912" y="415"/>
                      <a:pt x="912" y="415"/>
                      <a:pt x="912" y="415"/>
                    </a:cubicBezTo>
                    <a:cubicBezTo>
                      <a:pt x="975" y="415"/>
                      <a:pt x="1027" y="464"/>
                      <a:pt x="1031" y="526"/>
                    </a:cubicBezTo>
                    <a:cubicBezTo>
                      <a:pt x="1031" y="331"/>
                      <a:pt x="1031" y="331"/>
                      <a:pt x="1031" y="331"/>
                    </a:cubicBezTo>
                    <a:cubicBezTo>
                      <a:pt x="1031" y="331"/>
                      <a:pt x="1031" y="331"/>
                      <a:pt x="1031" y="331"/>
                    </a:cubicBezTo>
                    <a:cubicBezTo>
                      <a:pt x="1031" y="328"/>
                      <a:pt x="1031" y="325"/>
                      <a:pt x="1031" y="322"/>
                    </a:cubicBezTo>
                    <a:lnTo>
                      <a:pt x="1031" y="180"/>
                    </a:lnTo>
                    <a:close/>
                  </a:path>
                </a:pathLst>
              </a:custGeom>
              <a:solidFill>
                <a:schemeClr val="accent2"/>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97" name="组合 96"/>
            <p:cNvGrpSpPr/>
            <p:nvPr/>
          </p:nvGrpSpPr>
          <p:grpSpPr bwMode="auto">
            <a:xfrm>
              <a:off x="4572002" y="2906714"/>
              <a:ext cx="1852042" cy="968375"/>
              <a:chOff x="6428745" y="3352422"/>
              <a:chExt cx="2606163" cy="1360941"/>
            </a:xfrm>
          </p:grpSpPr>
          <p:sp>
            <p:nvSpPr>
              <p:cNvPr id="18" name="Freeform 3732"/>
              <p:cNvSpPr/>
              <p:nvPr/>
            </p:nvSpPr>
            <p:spPr bwMode="auto">
              <a:xfrm>
                <a:off x="6428745" y="3383657"/>
                <a:ext cx="2606163" cy="1329706"/>
              </a:xfrm>
              <a:custGeom>
                <a:avLst/>
                <a:gdLst>
                  <a:gd name="T0" fmla="*/ 0 w 876"/>
                  <a:gd name="T1" fmla="*/ 154 h 447"/>
                  <a:gd name="T2" fmla="*/ 79 w 876"/>
                  <a:gd name="T3" fmla="*/ 75 h 447"/>
                  <a:gd name="T4" fmla="*/ 643 w 876"/>
                  <a:gd name="T5" fmla="*/ 75 h 447"/>
                  <a:gd name="T6" fmla="*/ 643 w 876"/>
                  <a:gd name="T7" fmla="*/ 25 h 447"/>
                  <a:gd name="T8" fmla="*/ 670 w 876"/>
                  <a:gd name="T9" fmla="*/ 13 h 447"/>
                  <a:gd name="T10" fmla="*/ 862 w 876"/>
                  <a:gd name="T11" fmla="*/ 187 h 447"/>
                  <a:gd name="T12" fmla="*/ 862 w 876"/>
                  <a:gd name="T13" fmla="*/ 235 h 447"/>
                  <a:gd name="T14" fmla="*/ 670 w 876"/>
                  <a:gd name="T15" fmla="*/ 409 h 447"/>
                  <a:gd name="T16" fmla="*/ 643 w 876"/>
                  <a:gd name="T17" fmla="*/ 397 h 447"/>
                  <a:gd name="T18" fmla="*/ 643 w 876"/>
                  <a:gd name="T19" fmla="*/ 353 h 447"/>
                  <a:gd name="T20" fmla="*/ 134 w 876"/>
                  <a:gd name="T21" fmla="*/ 353 h 447"/>
                  <a:gd name="T22" fmla="*/ 101 w 876"/>
                  <a:gd name="T23" fmla="*/ 353 h 447"/>
                  <a:gd name="T24" fmla="*/ 0 w 876"/>
                  <a:gd name="T25" fmla="*/ 447 h 447"/>
                  <a:gd name="T26" fmla="*/ 0 w 876"/>
                  <a:gd name="T27" fmla="*/ 282 h 447"/>
                  <a:gd name="T28" fmla="*/ 1 w 876"/>
                  <a:gd name="T29" fmla="*/ 282 h 447"/>
                  <a:gd name="T30" fmla="*/ 0 w 876"/>
                  <a:gd name="T31" fmla="*/ 274 h 447"/>
                  <a:gd name="T32" fmla="*/ 0 w 876"/>
                  <a:gd name="T33" fmla="*/ 154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76" h="447">
                    <a:moveTo>
                      <a:pt x="0" y="154"/>
                    </a:moveTo>
                    <a:cubicBezTo>
                      <a:pt x="0" y="110"/>
                      <a:pt x="35" y="75"/>
                      <a:pt x="79" y="75"/>
                    </a:cubicBezTo>
                    <a:cubicBezTo>
                      <a:pt x="643" y="75"/>
                      <a:pt x="643" y="75"/>
                      <a:pt x="643" y="75"/>
                    </a:cubicBezTo>
                    <a:cubicBezTo>
                      <a:pt x="643" y="25"/>
                      <a:pt x="643" y="25"/>
                      <a:pt x="643" y="25"/>
                    </a:cubicBezTo>
                    <a:cubicBezTo>
                      <a:pt x="643" y="6"/>
                      <a:pt x="655" y="0"/>
                      <a:pt x="670" y="13"/>
                    </a:cubicBezTo>
                    <a:cubicBezTo>
                      <a:pt x="862" y="187"/>
                      <a:pt x="862" y="187"/>
                      <a:pt x="862" y="187"/>
                    </a:cubicBezTo>
                    <a:cubicBezTo>
                      <a:pt x="876" y="200"/>
                      <a:pt x="876" y="222"/>
                      <a:pt x="862" y="235"/>
                    </a:cubicBezTo>
                    <a:cubicBezTo>
                      <a:pt x="670" y="409"/>
                      <a:pt x="670" y="409"/>
                      <a:pt x="670" y="409"/>
                    </a:cubicBezTo>
                    <a:cubicBezTo>
                      <a:pt x="655" y="422"/>
                      <a:pt x="643" y="417"/>
                      <a:pt x="643" y="397"/>
                    </a:cubicBezTo>
                    <a:cubicBezTo>
                      <a:pt x="643" y="353"/>
                      <a:pt x="643" y="353"/>
                      <a:pt x="643" y="353"/>
                    </a:cubicBezTo>
                    <a:cubicBezTo>
                      <a:pt x="134" y="353"/>
                      <a:pt x="134" y="353"/>
                      <a:pt x="134" y="353"/>
                    </a:cubicBezTo>
                    <a:cubicBezTo>
                      <a:pt x="101" y="353"/>
                      <a:pt x="101" y="353"/>
                      <a:pt x="101" y="353"/>
                    </a:cubicBezTo>
                    <a:cubicBezTo>
                      <a:pt x="48" y="353"/>
                      <a:pt x="4" y="395"/>
                      <a:pt x="0" y="447"/>
                    </a:cubicBezTo>
                    <a:cubicBezTo>
                      <a:pt x="0" y="282"/>
                      <a:pt x="0" y="282"/>
                      <a:pt x="0" y="282"/>
                    </a:cubicBezTo>
                    <a:cubicBezTo>
                      <a:pt x="1" y="282"/>
                      <a:pt x="1" y="282"/>
                      <a:pt x="1" y="282"/>
                    </a:cubicBezTo>
                    <a:cubicBezTo>
                      <a:pt x="0" y="279"/>
                      <a:pt x="0" y="277"/>
                      <a:pt x="0" y="274"/>
                    </a:cubicBezTo>
                    <a:lnTo>
                      <a:pt x="0" y="154"/>
                    </a:lnTo>
                    <a:close/>
                  </a:path>
                </a:pathLst>
              </a:custGeom>
              <a:solidFill>
                <a:schemeClr val="accent4">
                  <a:lumMod val="75000"/>
                </a:schemeClr>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9" name="Freeform 3733"/>
              <p:cNvSpPr/>
              <p:nvPr/>
            </p:nvSpPr>
            <p:spPr bwMode="auto">
              <a:xfrm>
                <a:off x="6428745" y="3352422"/>
                <a:ext cx="2606163" cy="1329706"/>
              </a:xfrm>
              <a:custGeom>
                <a:avLst/>
                <a:gdLst>
                  <a:gd name="T0" fmla="*/ 0 w 876"/>
                  <a:gd name="T1" fmla="*/ 154 h 447"/>
                  <a:gd name="T2" fmla="*/ 79 w 876"/>
                  <a:gd name="T3" fmla="*/ 75 h 447"/>
                  <a:gd name="T4" fmla="*/ 643 w 876"/>
                  <a:gd name="T5" fmla="*/ 75 h 447"/>
                  <a:gd name="T6" fmla="*/ 643 w 876"/>
                  <a:gd name="T7" fmla="*/ 25 h 447"/>
                  <a:gd name="T8" fmla="*/ 670 w 876"/>
                  <a:gd name="T9" fmla="*/ 13 h 447"/>
                  <a:gd name="T10" fmla="*/ 862 w 876"/>
                  <a:gd name="T11" fmla="*/ 187 h 447"/>
                  <a:gd name="T12" fmla="*/ 862 w 876"/>
                  <a:gd name="T13" fmla="*/ 235 h 447"/>
                  <a:gd name="T14" fmla="*/ 670 w 876"/>
                  <a:gd name="T15" fmla="*/ 409 h 447"/>
                  <a:gd name="T16" fmla="*/ 643 w 876"/>
                  <a:gd name="T17" fmla="*/ 397 h 447"/>
                  <a:gd name="T18" fmla="*/ 643 w 876"/>
                  <a:gd name="T19" fmla="*/ 353 h 447"/>
                  <a:gd name="T20" fmla="*/ 134 w 876"/>
                  <a:gd name="T21" fmla="*/ 353 h 447"/>
                  <a:gd name="T22" fmla="*/ 101 w 876"/>
                  <a:gd name="T23" fmla="*/ 353 h 447"/>
                  <a:gd name="T24" fmla="*/ 0 w 876"/>
                  <a:gd name="T25" fmla="*/ 447 h 447"/>
                  <a:gd name="T26" fmla="*/ 0 w 876"/>
                  <a:gd name="T27" fmla="*/ 281 h 447"/>
                  <a:gd name="T28" fmla="*/ 1 w 876"/>
                  <a:gd name="T29" fmla="*/ 281 h 447"/>
                  <a:gd name="T30" fmla="*/ 0 w 876"/>
                  <a:gd name="T31" fmla="*/ 274 h 447"/>
                  <a:gd name="T32" fmla="*/ 0 w 876"/>
                  <a:gd name="T33" fmla="*/ 154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76" h="447">
                    <a:moveTo>
                      <a:pt x="0" y="154"/>
                    </a:moveTo>
                    <a:cubicBezTo>
                      <a:pt x="0" y="110"/>
                      <a:pt x="35" y="75"/>
                      <a:pt x="79" y="75"/>
                    </a:cubicBezTo>
                    <a:cubicBezTo>
                      <a:pt x="643" y="75"/>
                      <a:pt x="643" y="75"/>
                      <a:pt x="643" y="75"/>
                    </a:cubicBezTo>
                    <a:cubicBezTo>
                      <a:pt x="643" y="25"/>
                      <a:pt x="643" y="25"/>
                      <a:pt x="643" y="25"/>
                    </a:cubicBezTo>
                    <a:cubicBezTo>
                      <a:pt x="643" y="5"/>
                      <a:pt x="655" y="0"/>
                      <a:pt x="670" y="13"/>
                    </a:cubicBezTo>
                    <a:cubicBezTo>
                      <a:pt x="862" y="187"/>
                      <a:pt x="862" y="187"/>
                      <a:pt x="862" y="187"/>
                    </a:cubicBezTo>
                    <a:cubicBezTo>
                      <a:pt x="876" y="200"/>
                      <a:pt x="876" y="222"/>
                      <a:pt x="862" y="235"/>
                    </a:cubicBezTo>
                    <a:cubicBezTo>
                      <a:pt x="670" y="409"/>
                      <a:pt x="670" y="409"/>
                      <a:pt x="670" y="409"/>
                    </a:cubicBezTo>
                    <a:cubicBezTo>
                      <a:pt x="655" y="422"/>
                      <a:pt x="643" y="417"/>
                      <a:pt x="643" y="397"/>
                    </a:cubicBezTo>
                    <a:cubicBezTo>
                      <a:pt x="643" y="353"/>
                      <a:pt x="643" y="353"/>
                      <a:pt x="643" y="353"/>
                    </a:cubicBezTo>
                    <a:cubicBezTo>
                      <a:pt x="134" y="353"/>
                      <a:pt x="134" y="353"/>
                      <a:pt x="134" y="353"/>
                    </a:cubicBezTo>
                    <a:cubicBezTo>
                      <a:pt x="101" y="353"/>
                      <a:pt x="101" y="353"/>
                      <a:pt x="101" y="353"/>
                    </a:cubicBezTo>
                    <a:cubicBezTo>
                      <a:pt x="48" y="353"/>
                      <a:pt x="4" y="395"/>
                      <a:pt x="0" y="447"/>
                    </a:cubicBezTo>
                    <a:cubicBezTo>
                      <a:pt x="0" y="281"/>
                      <a:pt x="0" y="281"/>
                      <a:pt x="0" y="281"/>
                    </a:cubicBezTo>
                    <a:cubicBezTo>
                      <a:pt x="1" y="281"/>
                      <a:pt x="1" y="281"/>
                      <a:pt x="1" y="281"/>
                    </a:cubicBezTo>
                    <a:cubicBezTo>
                      <a:pt x="0" y="279"/>
                      <a:pt x="0" y="276"/>
                      <a:pt x="0" y="274"/>
                    </a:cubicBezTo>
                    <a:lnTo>
                      <a:pt x="0" y="154"/>
                    </a:ln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95" name="组合 94"/>
            <p:cNvGrpSpPr/>
            <p:nvPr/>
          </p:nvGrpSpPr>
          <p:grpSpPr bwMode="auto">
            <a:xfrm>
              <a:off x="4572001" y="1373189"/>
              <a:ext cx="1691753" cy="882650"/>
              <a:chOff x="6428745" y="1195294"/>
              <a:chExt cx="2381016" cy="1241449"/>
            </a:xfrm>
          </p:grpSpPr>
          <p:sp>
            <p:nvSpPr>
              <p:cNvPr id="21" name="Freeform 3735"/>
              <p:cNvSpPr/>
              <p:nvPr/>
            </p:nvSpPr>
            <p:spPr bwMode="auto">
              <a:xfrm>
                <a:off x="6428745" y="1222088"/>
                <a:ext cx="2381016" cy="1214655"/>
              </a:xfrm>
              <a:custGeom>
                <a:avLst/>
                <a:gdLst>
                  <a:gd name="T0" fmla="*/ 0 w 800"/>
                  <a:gd name="T1" fmla="*/ 140 h 408"/>
                  <a:gd name="T2" fmla="*/ 72 w 800"/>
                  <a:gd name="T3" fmla="*/ 68 h 408"/>
                  <a:gd name="T4" fmla="*/ 587 w 800"/>
                  <a:gd name="T5" fmla="*/ 68 h 408"/>
                  <a:gd name="T6" fmla="*/ 587 w 800"/>
                  <a:gd name="T7" fmla="*/ 23 h 408"/>
                  <a:gd name="T8" fmla="*/ 611 w 800"/>
                  <a:gd name="T9" fmla="*/ 12 h 408"/>
                  <a:gd name="T10" fmla="*/ 786 w 800"/>
                  <a:gd name="T11" fmla="*/ 171 h 408"/>
                  <a:gd name="T12" fmla="*/ 786 w 800"/>
                  <a:gd name="T13" fmla="*/ 214 h 408"/>
                  <a:gd name="T14" fmla="*/ 611 w 800"/>
                  <a:gd name="T15" fmla="*/ 373 h 408"/>
                  <a:gd name="T16" fmla="*/ 587 w 800"/>
                  <a:gd name="T17" fmla="*/ 362 h 408"/>
                  <a:gd name="T18" fmla="*/ 587 w 800"/>
                  <a:gd name="T19" fmla="*/ 322 h 408"/>
                  <a:gd name="T20" fmla="*/ 122 w 800"/>
                  <a:gd name="T21" fmla="*/ 322 h 408"/>
                  <a:gd name="T22" fmla="*/ 92 w 800"/>
                  <a:gd name="T23" fmla="*/ 322 h 408"/>
                  <a:gd name="T24" fmla="*/ 0 w 800"/>
                  <a:gd name="T25" fmla="*/ 408 h 408"/>
                  <a:gd name="T26" fmla="*/ 0 w 800"/>
                  <a:gd name="T27" fmla="*/ 257 h 408"/>
                  <a:gd name="T28" fmla="*/ 0 w 800"/>
                  <a:gd name="T29" fmla="*/ 257 h 408"/>
                  <a:gd name="T30" fmla="*/ 0 w 800"/>
                  <a:gd name="T31" fmla="*/ 250 h 408"/>
                  <a:gd name="T32" fmla="*/ 0 w 800"/>
                  <a:gd name="T33" fmla="*/ 14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0" h="408">
                    <a:moveTo>
                      <a:pt x="0" y="140"/>
                    </a:moveTo>
                    <a:cubicBezTo>
                      <a:pt x="0" y="100"/>
                      <a:pt x="32" y="68"/>
                      <a:pt x="72" y="68"/>
                    </a:cubicBezTo>
                    <a:cubicBezTo>
                      <a:pt x="587" y="68"/>
                      <a:pt x="587" y="68"/>
                      <a:pt x="587" y="68"/>
                    </a:cubicBezTo>
                    <a:cubicBezTo>
                      <a:pt x="587" y="23"/>
                      <a:pt x="587" y="23"/>
                      <a:pt x="587" y="23"/>
                    </a:cubicBezTo>
                    <a:cubicBezTo>
                      <a:pt x="587" y="5"/>
                      <a:pt x="598" y="0"/>
                      <a:pt x="611" y="12"/>
                    </a:cubicBezTo>
                    <a:cubicBezTo>
                      <a:pt x="786" y="171"/>
                      <a:pt x="786" y="171"/>
                      <a:pt x="786" y="171"/>
                    </a:cubicBezTo>
                    <a:cubicBezTo>
                      <a:pt x="800" y="183"/>
                      <a:pt x="800" y="202"/>
                      <a:pt x="786" y="214"/>
                    </a:cubicBezTo>
                    <a:cubicBezTo>
                      <a:pt x="611" y="373"/>
                      <a:pt x="611" y="373"/>
                      <a:pt x="611" y="373"/>
                    </a:cubicBezTo>
                    <a:cubicBezTo>
                      <a:pt x="598" y="385"/>
                      <a:pt x="587" y="380"/>
                      <a:pt x="587" y="362"/>
                    </a:cubicBezTo>
                    <a:cubicBezTo>
                      <a:pt x="587" y="322"/>
                      <a:pt x="587" y="322"/>
                      <a:pt x="587" y="322"/>
                    </a:cubicBezTo>
                    <a:cubicBezTo>
                      <a:pt x="122" y="322"/>
                      <a:pt x="122" y="322"/>
                      <a:pt x="122" y="322"/>
                    </a:cubicBezTo>
                    <a:cubicBezTo>
                      <a:pt x="92" y="322"/>
                      <a:pt x="92" y="322"/>
                      <a:pt x="92" y="322"/>
                    </a:cubicBezTo>
                    <a:cubicBezTo>
                      <a:pt x="43" y="322"/>
                      <a:pt x="3" y="360"/>
                      <a:pt x="0" y="408"/>
                    </a:cubicBezTo>
                    <a:cubicBezTo>
                      <a:pt x="0" y="257"/>
                      <a:pt x="0" y="257"/>
                      <a:pt x="0" y="257"/>
                    </a:cubicBezTo>
                    <a:cubicBezTo>
                      <a:pt x="0" y="257"/>
                      <a:pt x="0" y="257"/>
                      <a:pt x="0" y="257"/>
                    </a:cubicBezTo>
                    <a:cubicBezTo>
                      <a:pt x="0" y="255"/>
                      <a:pt x="0" y="252"/>
                      <a:pt x="0" y="250"/>
                    </a:cubicBezTo>
                    <a:lnTo>
                      <a:pt x="0" y="140"/>
                    </a:lnTo>
                    <a:close/>
                  </a:path>
                </a:pathLst>
              </a:custGeom>
              <a:solidFill>
                <a:schemeClr val="accent3">
                  <a:lumMod val="75000"/>
                </a:schemeClr>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22" name="Freeform 3736"/>
              <p:cNvSpPr/>
              <p:nvPr/>
            </p:nvSpPr>
            <p:spPr bwMode="auto">
              <a:xfrm>
                <a:off x="6428745" y="1195294"/>
                <a:ext cx="2381016" cy="1214655"/>
              </a:xfrm>
              <a:custGeom>
                <a:avLst/>
                <a:gdLst>
                  <a:gd name="T0" fmla="*/ 0 w 800"/>
                  <a:gd name="T1" fmla="*/ 140 h 408"/>
                  <a:gd name="T2" fmla="*/ 72 w 800"/>
                  <a:gd name="T3" fmla="*/ 68 h 408"/>
                  <a:gd name="T4" fmla="*/ 587 w 800"/>
                  <a:gd name="T5" fmla="*/ 68 h 408"/>
                  <a:gd name="T6" fmla="*/ 587 w 800"/>
                  <a:gd name="T7" fmla="*/ 23 h 408"/>
                  <a:gd name="T8" fmla="*/ 611 w 800"/>
                  <a:gd name="T9" fmla="*/ 12 h 408"/>
                  <a:gd name="T10" fmla="*/ 786 w 800"/>
                  <a:gd name="T11" fmla="*/ 171 h 408"/>
                  <a:gd name="T12" fmla="*/ 786 w 800"/>
                  <a:gd name="T13" fmla="*/ 214 h 408"/>
                  <a:gd name="T14" fmla="*/ 611 w 800"/>
                  <a:gd name="T15" fmla="*/ 373 h 408"/>
                  <a:gd name="T16" fmla="*/ 587 w 800"/>
                  <a:gd name="T17" fmla="*/ 362 h 408"/>
                  <a:gd name="T18" fmla="*/ 587 w 800"/>
                  <a:gd name="T19" fmla="*/ 322 h 408"/>
                  <a:gd name="T20" fmla="*/ 122 w 800"/>
                  <a:gd name="T21" fmla="*/ 322 h 408"/>
                  <a:gd name="T22" fmla="*/ 92 w 800"/>
                  <a:gd name="T23" fmla="*/ 322 h 408"/>
                  <a:gd name="T24" fmla="*/ 0 w 800"/>
                  <a:gd name="T25" fmla="*/ 408 h 408"/>
                  <a:gd name="T26" fmla="*/ 0 w 800"/>
                  <a:gd name="T27" fmla="*/ 257 h 408"/>
                  <a:gd name="T28" fmla="*/ 0 w 800"/>
                  <a:gd name="T29" fmla="*/ 257 h 408"/>
                  <a:gd name="T30" fmla="*/ 0 w 800"/>
                  <a:gd name="T31" fmla="*/ 250 h 408"/>
                  <a:gd name="T32" fmla="*/ 0 w 800"/>
                  <a:gd name="T33" fmla="*/ 14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0" h="408">
                    <a:moveTo>
                      <a:pt x="0" y="140"/>
                    </a:moveTo>
                    <a:cubicBezTo>
                      <a:pt x="0" y="100"/>
                      <a:pt x="32" y="68"/>
                      <a:pt x="72" y="68"/>
                    </a:cubicBezTo>
                    <a:cubicBezTo>
                      <a:pt x="587" y="68"/>
                      <a:pt x="587" y="68"/>
                      <a:pt x="587" y="68"/>
                    </a:cubicBezTo>
                    <a:cubicBezTo>
                      <a:pt x="587" y="23"/>
                      <a:pt x="587" y="23"/>
                      <a:pt x="587" y="23"/>
                    </a:cubicBezTo>
                    <a:cubicBezTo>
                      <a:pt x="587" y="5"/>
                      <a:pt x="598" y="0"/>
                      <a:pt x="611" y="12"/>
                    </a:cubicBezTo>
                    <a:cubicBezTo>
                      <a:pt x="786" y="171"/>
                      <a:pt x="786" y="171"/>
                      <a:pt x="786" y="171"/>
                    </a:cubicBezTo>
                    <a:cubicBezTo>
                      <a:pt x="800" y="183"/>
                      <a:pt x="800" y="202"/>
                      <a:pt x="786" y="214"/>
                    </a:cubicBezTo>
                    <a:cubicBezTo>
                      <a:pt x="611" y="373"/>
                      <a:pt x="611" y="373"/>
                      <a:pt x="611" y="373"/>
                    </a:cubicBezTo>
                    <a:cubicBezTo>
                      <a:pt x="598" y="385"/>
                      <a:pt x="587" y="380"/>
                      <a:pt x="587" y="362"/>
                    </a:cubicBezTo>
                    <a:cubicBezTo>
                      <a:pt x="587" y="322"/>
                      <a:pt x="587" y="322"/>
                      <a:pt x="587" y="322"/>
                    </a:cubicBezTo>
                    <a:cubicBezTo>
                      <a:pt x="122" y="322"/>
                      <a:pt x="122" y="322"/>
                      <a:pt x="122" y="322"/>
                    </a:cubicBezTo>
                    <a:cubicBezTo>
                      <a:pt x="92" y="322"/>
                      <a:pt x="92" y="322"/>
                      <a:pt x="92" y="322"/>
                    </a:cubicBezTo>
                    <a:cubicBezTo>
                      <a:pt x="43" y="322"/>
                      <a:pt x="3" y="360"/>
                      <a:pt x="0" y="408"/>
                    </a:cubicBezTo>
                    <a:cubicBezTo>
                      <a:pt x="0" y="257"/>
                      <a:pt x="0" y="257"/>
                      <a:pt x="0" y="257"/>
                    </a:cubicBezTo>
                    <a:cubicBezTo>
                      <a:pt x="0" y="257"/>
                      <a:pt x="0" y="257"/>
                      <a:pt x="0" y="257"/>
                    </a:cubicBezTo>
                    <a:cubicBezTo>
                      <a:pt x="0" y="254"/>
                      <a:pt x="0" y="252"/>
                      <a:pt x="0" y="250"/>
                    </a:cubicBezTo>
                    <a:lnTo>
                      <a:pt x="0" y="140"/>
                    </a:lnTo>
                    <a:close/>
                  </a:path>
                </a:pathLst>
              </a:custGeom>
              <a:solidFill>
                <a:schemeClr val="accent3"/>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96" name="组合 95"/>
            <p:cNvGrpSpPr/>
            <p:nvPr/>
          </p:nvGrpSpPr>
          <p:grpSpPr bwMode="auto">
            <a:xfrm>
              <a:off x="4572002" y="2014539"/>
              <a:ext cx="2182139" cy="1138237"/>
              <a:chOff x="6428747" y="2097136"/>
              <a:chExt cx="3070292" cy="1601181"/>
            </a:xfrm>
          </p:grpSpPr>
          <p:sp>
            <p:nvSpPr>
              <p:cNvPr id="27" name="Freeform 3741"/>
              <p:cNvSpPr/>
              <p:nvPr/>
            </p:nvSpPr>
            <p:spPr bwMode="auto">
              <a:xfrm>
                <a:off x="6428747" y="2130633"/>
                <a:ext cx="3070292" cy="1567684"/>
              </a:xfrm>
              <a:custGeom>
                <a:avLst/>
                <a:gdLst>
                  <a:gd name="T0" fmla="*/ 0 w 1032"/>
                  <a:gd name="T1" fmla="*/ 181 h 527"/>
                  <a:gd name="T2" fmla="*/ 93 w 1032"/>
                  <a:gd name="T3" fmla="*/ 88 h 527"/>
                  <a:gd name="T4" fmla="*/ 757 w 1032"/>
                  <a:gd name="T5" fmla="*/ 88 h 527"/>
                  <a:gd name="T6" fmla="*/ 757 w 1032"/>
                  <a:gd name="T7" fmla="*/ 30 h 527"/>
                  <a:gd name="T8" fmla="*/ 788 w 1032"/>
                  <a:gd name="T9" fmla="*/ 16 h 527"/>
                  <a:gd name="T10" fmla="*/ 1014 w 1032"/>
                  <a:gd name="T11" fmla="*/ 221 h 527"/>
                  <a:gd name="T12" fmla="*/ 1014 w 1032"/>
                  <a:gd name="T13" fmla="*/ 277 h 527"/>
                  <a:gd name="T14" fmla="*/ 788 w 1032"/>
                  <a:gd name="T15" fmla="*/ 482 h 527"/>
                  <a:gd name="T16" fmla="*/ 757 w 1032"/>
                  <a:gd name="T17" fmla="*/ 468 h 527"/>
                  <a:gd name="T18" fmla="*/ 757 w 1032"/>
                  <a:gd name="T19" fmla="*/ 416 h 527"/>
                  <a:gd name="T20" fmla="*/ 157 w 1032"/>
                  <a:gd name="T21" fmla="*/ 416 h 527"/>
                  <a:gd name="T22" fmla="*/ 119 w 1032"/>
                  <a:gd name="T23" fmla="*/ 416 h 527"/>
                  <a:gd name="T24" fmla="*/ 0 w 1032"/>
                  <a:gd name="T25" fmla="*/ 527 h 527"/>
                  <a:gd name="T26" fmla="*/ 0 w 1032"/>
                  <a:gd name="T27" fmla="*/ 332 h 527"/>
                  <a:gd name="T28" fmla="*/ 1 w 1032"/>
                  <a:gd name="T29" fmla="*/ 332 h 527"/>
                  <a:gd name="T30" fmla="*/ 0 w 1032"/>
                  <a:gd name="T31" fmla="*/ 323 h 527"/>
                  <a:gd name="T32" fmla="*/ 0 w 1032"/>
                  <a:gd name="T33" fmla="*/ 181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2" h="527">
                    <a:moveTo>
                      <a:pt x="0" y="181"/>
                    </a:moveTo>
                    <a:cubicBezTo>
                      <a:pt x="0" y="130"/>
                      <a:pt x="42" y="88"/>
                      <a:pt x="93" y="88"/>
                    </a:cubicBezTo>
                    <a:cubicBezTo>
                      <a:pt x="757" y="88"/>
                      <a:pt x="757" y="88"/>
                      <a:pt x="757" y="88"/>
                    </a:cubicBezTo>
                    <a:cubicBezTo>
                      <a:pt x="757" y="30"/>
                      <a:pt x="757" y="30"/>
                      <a:pt x="757" y="30"/>
                    </a:cubicBezTo>
                    <a:cubicBezTo>
                      <a:pt x="757" y="7"/>
                      <a:pt x="771" y="0"/>
                      <a:pt x="788" y="16"/>
                    </a:cubicBezTo>
                    <a:cubicBezTo>
                      <a:pt x="1014" y="221"/>
                      <a:pt x="1014" y="221"/>
                      <a:pt x="1014" y="221"/>
                    </a:cubicBezTo>
                    <a:cubicBezTo>
                      <a:pt x="1032" y="236"/>
                      <a:pt x="1032" y="261"/>
                      <a:pt x="1014" y="277"/>
                    </a:cubicBezTo>
                    <a:cubicBezTo>
                      <a:pt x="788" y="482"/>
                      <a:pt x="788" y="482"/>
                      <a:pt x="788" y="482"/>
                    </a:cubicBezTo>
                    <a:cubicBezTo>
                      <a:pt x="771" y="497"/>
                      <a:pt x="757" y="491"/>
                      <a:pt x="757" y="468"/>
                    </a:cubicBezTo>
                    <a:cubicBezTo>
                      <a:pt x="757" y="416"/>
                      <a:pt x="757" y="416"/>
                      <a:pt x="757" y="416"/>
                    </a:cubicBezTo>
                    <a:cubicBezTo>
                      <a:pt x="157" y="416"/>
                      <a:pt x="157" y="416"/>
                      <a:pt x="157" y="416"/>
                    </a:cubicBezTo>
                    <a:cubicBezTo>
                      <a:pt x="119" y="416"/>
                      <a:pt x="119" y="416"/>
                      <a:pt x="119" y="416"/>
                    </a:cubicBezTo>
                    <a:cubicBezTo>
                      <a:pt x="56" y="416"/>
                      <a:pt x="4" y="465"/>
                      <a:pt x="0" y="527"/>
                    </a:cubicBezTo>
                    <a:cubicBezTo>
                      <a:pt x="0" y="332"/>
                      <a:pt x="0" y="332"/>
                      <a:pt x="0" y="332"/>
                    </a:cubicBezTo>
                    <a:cubicBezTo>
                      <a:pt x="1" y="332"/>
                      <a:pt x="1" y="332"/>
                      <a:pt x="1" y="332"/>
                    </a:cubicBezTo>
                    <a:cubicBezTo>
                      <a:pt x="0" y="329"/>
                      <a:pt x="0" y="326"/>
                      <a:pt x="0" y="323"/>
                    </a:cubicBezTo>
                    <a:lnTo>
                      <a:pt x="0" y="181"/>
                    </a:lnTo>
                    <a:close/>
                  </a:path>
                </a:pathLst>
              </a:custGeom>
              <a:solidFill>
                <a:schemeClr val="accent1">
                  <a:lumMod val="75000"/>
                </a:schemeClr>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28" name="Freeform 3742"/>
              <p:cNvSpPr/>
              <p:nvPr/>
            </p:nvSpPr>
            <p:spPr bwMode="auto">
              <a:xfrm>
                <a:off x="6428747" y="2097136"/>
                <a:ext cx="3070292" cy="1565450"/>
              </a:xfrm>
              <a:custGeom>
                <a:avLst/>
                <a:gdLst>
                  <a:gd name="T0" fmla="*/ 0 w 1032"/>
                  <a:gd name="T1" fmla="*/ 180 h 526"/>
                  <a:gd name="T2" fmla="*/ 93 w 1032"/>
                  <a:gd name="T3" fmla="*/ 87 h 526"/>
                  <a:gd name="T4" fmla="*/ 757 w 1032"/>
                  <a:gd name="T5" fmla="*/ 87 h 526"/>
                  <a:gd name="T6" fmla="*/ 757 w 1032"/>
                  <a:gd name="T7" fmla="*/ 29 h 526"/>
                  <a:gd name="T8" fmla="*/ 788 w 1032"/>
                  <a:gd name="T9" fmla="*/ 15 h 526"/>
                  <a:gd name="T10" fmla="*/ 1014 w 1032"/>
                  <a:gd name="T11" fmla="*/ 220 h 526"/>
                  <a:gd name="T12" fmla="*/ 1014 w 1032"/>
                  <a:gd name="T13" fmla="*/ 276 h 526"/>
                  <a:gd name="T14" fmla="*/ 788 w 1032"/>
                  <a:gd name="T15" fmla="*/ 481 h 526"/>
                  <a:gd name="T16" fmla="*/ 757 w 1032"/>
                  <a:gd name="T17" fmla="*/ 467 h 526"/>
                  <a:gd name="T18" fmla="*/ 757 w 1032"/>
                  <a:gd name="T19" fmla="*/ 415 h 526"/>
                  <a:gd name="T20" fmla="*/ 157 w 1032"/>
                  <a:gd name="T21" fmla="*/ 415 h 526"/>
                  <a:gd name="T22" fmla="*/ 119 w 1032"/>
                  <a:gd name="T23" fmla="*/ 415 h 526"/>
                  <a:gd name="T24" fmla="*/ 0 w 1032"/>
                  <a:gd name="T25" fmla="*/ 526 h 526"/>
                  <a:gd name="T26" fmla="*/ 0 w 1032"/>
                  <a:gd name="T27" fmla="*/ 331 h 526"/>
                  <a:gd name="T28" fmla="*/ 1 w 1032"/>
                  <a:gd name="T29" fmla="*/ 331 h 526"/>
                  <a:gd name="T30" fmla="*/ 0 w 1032"/>
                  <a:gd name="T31" fmla="*/ 322 h 526"/>
                  <a:gd name="T32" fmla="*/ 0 w 1032"/>
                  <a:gd name="T33" fmla="*/ 180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2" h="526">
                    <a:moveTo>
                      <a:pt x="0" y="180"/>
                    </a:moveTo>
                    <a:cubicBezTo>
                      <a:pt x="0" y="129"/>
                      <a:pt x="42" y="87"/>
                      <a:pt x="93" y="87"/>
                    </a:cubicBezTo>
                    <a:cubicBezTo>
                      <a:pt x="757" y="87"/>
                      <a:pt x="757" y="87"/>
                      <a:pt x="757" y="87"/>
                    </a:cubicBezTo>
                    <a:cubicBezTo>
                      <a:pt x="757" y="29"/>
                      <a:pt x="757" y="29"/>
                      <a:pt x="757" y="29"/>
                    </a:cubicBezTo>
                    <a:cubicBezTo>
                      <a:pt x="757" y="6"/>
                      <a:pt x="771" y="0"/>
                      <a:pt x="788" y="15"/>
                    </a:cubicBezTo>
                    <a:cubicBezTo>
                      <a:pt x="1014" y="220"/>
                      <a:pt x="1014" y="220"/>
                      <a:pt x="1014" y="220"/>
                    </a:cubicBezTo>
                    <a:cubicBezTo>
                      <a:pt x="1032" y="235"/>
                      <a:pt x="1032" y="261"/>
                      <a:pt x="1014" y="276"/>
                    </a:cubicBezTo>
                    <a:cubicBezTo>
                      <a:pt x="788" y="481"/>
                      <a:pt x="788" y="481"/>
                      <a:pt x="788" y="481"/>
                    </a:cubicBezTo>
                    <a:cubicBezTo>
                      <a:pt x="771" y="496"/>
                      <a:pt x="757" y="490"/>
                      <a:pt x="757" y="467"/>
                    </a:cubicBezTo>
                    <a:cubicBezTo>
                      <a:pt x="757" y="415"/>
                      <a:pt x="757" y="415"/>
                      <a:pt x="757" y="415"/>
                    </a:cubicBezTo>
                    <a:cubicBezTo>
                      <a:pt x="157" y="415"/>
                      <a:pt x="157" y="415"/>
                      <a:pt x="157" y="415"/>
                    </a:cubicBezTo>
                    <a:cubicBezTo>
                      <a:pt x="119" y="415"/>
                      <a:pt x="119" y="415"/>
                      <a:pt x="119" y="415"/>
                    </a:cubicBezTo>
                    <a:cubicBezTo>
                      <a:pt x="56" y="415"/>
                      <a:pt x="4" y="464"/>
                      <a:pt x="0" y="526"/>
                    </a:cubicBezTo>
                    <a:cubicBezTo>
                      <a:pt x="0" y="331"/>
                      <a:pt x="0" y="331"/>
                      <a:pt x="0" y="331"/>
                    </a:cubicBezTo>
                    <a:cubicBezTo>
                      <a:pt x="1" y="331"/>
                      <a:pt x="1" y="331"/>
                      <a:pt x="1" y="331"/>
                    </a:cubicBezTo>
                    <a:cubicBezTo>
                      <a:pt x="0" y="328"/>
                      <a:pt x="0" y="325"/>
                      <a:pt x="0" y="322"/>
                    </a:cubicBezTo>
                    <a:lnTo>
                      <a:pt x="0" y="180"/>
                    </a:lnTo>
                    <a:close/>
                  </a:path>
                </a:pathLst>
              </a:custGeom>
              <a:solidFill>
                <a:schemeClr val="accent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02" name="组合 101"/>
            <p:cNvGrpSpPr/>
            <p:nvPr/>
          </p:nvGrpSpPr>
          <p:grpSpPr bwMode="auto">
            <a:xfrm>
              <a:off x="3031014" y="1911351"/>
              <a:ext cx="417383" cy="417513"/>
              <a:chOff x="4261556" y="2688368"/>
              <a:chExt cx="586135" cy="586135"/>
            </a:xfrm>
          </p:grpSpPr>
          <p:sp>
            <p:nvSpPr>
              <p:cNvPr id="11" name="Oval 3725"/>
              <p:cNvSpPr>
                <a:spLocks noChangeArrowheads="1"/>
              </p:cNvSpPr>
              <p:nvPr/>
            </p:nvSpPr>
            <p:spPr bwMode="auto">
              <a:xfrm>
                <a:off x="4261556" y="2688368"/>
                <a:ext cx="586135" cy="586135"/>
              </a:xfrm>
              <a:prstGeom prst="ellipse">
                <a:avLst/>
              </a:prstGeom>
              <a:solidFill>
                <a:schemeClr val="bg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nvGrpSpPr>
              <p:cNvPr id="34869" name="组合 73"/>
              <p:cNvGrpSpPr/>
              <p:nvPr/>
            </p:nvGrpSpPr>
            <p:grpSpPr bwMode="auto">
              <a:xfrm>
                <a:off x="4392367" y="2733020"/>
                <a:ext cx="324513" cy="496831"/>
                <a:chOff x="4383563" y="2507028"/>
                <a:chExt cx="324513" cy="496831"/>
              </a:xfrm>
            </p:grpSpPr>
            <p:sp>
              <p:nvSpPr>
                <p:cNvPr id="30" name="Oval 3744"/>
                <p:cNvSpPr>
                  <a:spLocks noChangeArrowheads="1"/>
                </p:cNvSpPr>
                <p:nvPr/>
              </p:nvSpPr>
              <p:spPr bwMode="auto">
                <a:xfrm>
                  <a:off x="4529106" y="2714215"/>
                  <a:ext cx="55716" cy="60173"/>
                </a:xfrm>
                <a:prstGeom prst="ellipse">
                  <a:avLst/>
                </a:pr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31" name="Oval 3745"/>
                <p:cNvSpPr>
                  <a:spLocks noChangeArrowheads="1"/>
                </p:cNvSpPr>
                <p:nvPr/>
              </p:nvSpPr>
              <p:spPr bwMode="auto">
                <a:xfrm>
                  <a:off x="4517962" y="2598325"/>
                  <a:ext cx="42345" cy="42344"/>
                </a:xfrm>
                <a:prstGeom prst="ellipse">
                  <a:avLst/>
                </a:pr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32" name="Oval 3746"/>
                <p:cNvSpPr>
                  <a:spLocks noChangeArrowheads="1"/>
                </p:cNvSpPr>
                <p:nvPr/>
              </p:nvSpPr>
              <p:spPr bwMode="auto">
                <a:xfrm>
                  <a:off x="4538020" y="2522551"/>
                  <a:ext cx="24514" cy="24514"/>
                </a:xfrm>
                <a:prstGeom prst="ellipse">
                  <a:avLst/>
                </a:pr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33" name="Freeform 3747"/>
                <p:cNvSpPr>
                  <a:spLocks noEditPoints="1"/>
                </p:cNvSpPr>
                <p:nvPr/>
              </p:nvSpPr>
              <p:spPr bwMode="auto">
                <a:xfrm>
                  <a:off x="4384242" y="2506949"/>
                  <a:ext cx="323155" cy="496990"/>
                </a:xfrm>
                <a:custGeom>
                  <a:avLst/>
                  <a:gdLst>
                    <a:gd name="T0" fmla="*/ 75 w 109"/>
                    <a:gd name="T1" fmla="*/ 61 h 167"/>
                    <a:gd name="T2" fmla="*/ 75 w 109"/>
                    <a:gd name="T3" fmla="*/ 10 h 167"/>
                    <a:gd name="T4" fmla="*/ 75 w 109"/>
                    <a:gd name="T5" fmla="*/ 10 h 167"/>
                    <a:gd name="T6" fmla="*/ 76 w 109"/>
                    <a:gd name="T7" fmla="*/ 9 h 167"/>
                    <a:gd name="T8" fmla="*/ 76 w 109"/>
                    <a:gd name="T9" fmla="*/ 1 h 167"/>
                    <a:gd name="T10" fmla="*/ 75 w 109"/>
                    <a:gd name="T11" fmla="*/ 0 h 167"/>
                    <a:gd name="T12" fmla="*/ 74 w 109"/>
                    <a:gd name="T13" fmla="*/ 0 h 167"/>
                    <a:gd name="T14" fmla="*/ 35 w 109"/>
                    <a:gd name="T15" fmla="*/ 0 h 167"/>
                    <a:gd name="T16" fmla="*/ 34 w 109"/>
                    <a:gd name="T17" fmla="*/ 0 h 167"/>
                    <a:gd name="T18" fmla="*/ 33 w 109"/>
                    <a:gd name="T19" fmla="*/ 1 h 167"/>
                    <a:gd name="T20" fmla="*/ 33 w 109"/>
                    <a:gd name="T21" fmla="*/ 9 h 167"/>
                    <a:gd name="T22" fmla="*/ 34 w 109"/>
                    <a:gd name="T23" fmla="*/ 10 h 167"/>
                    <a:gd name="T24" fmla="*/ 35 w 109"/>
                    <a:gd name="T25" fmla="*/ 10 h 167"/>
                    <a:gd name="T26" fmla="*/ 35 w 109"/>
                    <a:gd name="T27" fmla="*/ 61 h 167"/>
                    <a:gd name="T28" fmla="*/ 0 w 109"/>
                    <a:gd name="T29" fmla="*/ 112 h 167"/>
                    <a:gd name="T30" fmla="*/ 55 w 109"/>
                    <a:gd name="T31" fmla="*/ 167 h 167"/>
                    <a:gd name="T32" fmla="*/ 109 w 109"/>
                    <a:gd name="T33" fmla="*/ 112 h 167"/>
                    <a:gd name="T34" fmla="*/ 75 w 109"/>
                    <a:gd name="T35" fmla="*/ 61 h 167"/>
                    <a:gd name="T36" fmla="*/ 42 w 109"/>
                    <a:gd name="T37" fmla="*/ 138 h 167"/>
                    <a:gd name="T38" fmla="*/ 35 w 109"/>
                    <a:gd name="T39" fmla="*/ 131 h 167"/>
                    <a:gd name="T40" fmla="*/ 42 w 109"/>
                    <a:gd name="T41" fmla="*/ 124 h 167"/>
                    <a:gd name="T42" fmla="*/ 49 w 109"/>
                    <a:gd name="T43" fmla="*/ 131 h 167"/>
                    <a:gd name="T44" fmla="*/ 42 w 109"/>
                    <a:gd name="T45" fmla="*/ 138 h 167"/>
                    <a:gd name="T46" fmla="*/ 47 w 109"/>
                    <a:gd name="T47" fmla="*/ 108 h 167"/>
                    <a:gd name="T48" fmla="*/ 51 w 109"/>
                    <a:gd name="T49" fmla="*/ 104 h 167"/>
                    <a:gd name="T50" fmla="*/ 55 w 109"/>
                    <a:gd name="T51" fmla="*/ 108 h 167"/>
                    <a:gd name="T52" fmla="*/ 51 w 109"/>
                    <a:gd name="T53" fmla="*/ 112 h 167"/>
                    <a:gd name="T54" fmla="*/ 47 w 109"/>
                    <a:gd name="T55" fmla="*/ 108 h 167"/>
                    <a:gd name="T56" fmla="*/ 59 w 109"/>
                    <a:gd name="T57" fmla="*/ 155 h 167"/>
                    <a:gd name="T58" fmla="*/ 52 w 109"/>
                    <a:gd name="T59" fmla="*/ 148 h 167"/>
                    <a:gd name="T60" fmla="*/ 59 w 109"/>
                    <a:gd name="T61" fmla="*/ 141 h 167"/>
                    <a:gd name="T62" fmla="*/ 66 w 109"/>
                    <a:gd name="T63" fmla="*/ 148 h 167"/>
                    <a:gd name="T64" fmla="*/ 59 w 109"/>
                    <a:gd name="T65" fmla="*/ 155 h 167"/>
                    <a:gd name="T66" fmla="*/ 70 w 109"/>
                    <a:gd name="T67" fmla="*/ 110 h 167"/>
                    <a:gd name="T68" fmla="*/ 66 w 109"/>
                    <a:gd name="T69" fmla="*/ 106 h 167"/>
                    <a:gd name="T70" fmla="*/ 70 w 109"/>
                    <a:gd name="T71" fmla="*/ 102 h 167"/>
                    <a:gd name="T72" fmla="*/ 74 w 109"/>
                    <a:gd name="T73" fmla="*/ 106 h 167"/>
                    <a:gd name="T74" fmla="*/ 70 w 109"/>
                    <a:gd name="T75" fmla="*/ 110 h 167"/>
                    <a:gd name="T76" fmla="*/ 9 w 109"/>
                    <a:gd name="T77" fmla="*/ 97 h 167"/>
                    <a:gd name="T78" fmla="*/ 41 w 109"/>
                    <a:gd name="T79" fmla="*/ 66 h 167"/>
                    <a:gd name="T80" fmla="*/ 41 w 109"/>
                    <a:gd name="T81" fmla="*/ 5 h 167"/>
                    <a:gd name="T82" fmla="*/ 42 w 109"/>
                    <a:gd name="T83" fmla="*/ 5 h 167"/>
                    <a:gd name="T84" fmla="*/ 68 w 109"/>
                    <a:gd name="T85" fmla="*/ 5 h 167"/>
                    <a:gd name="T86" fmla="*/ 68 w 109"/>
                    <a:gd name="T87" fmla="*/ 5 h 167"/>
                    <a:gd name="T88" fmla="*/ 68 w 109"/>
                    <a:gd name="T89" fmla="*/ 66 h 167"/>
                    <a:gd name="T90" fmla="*/ 100 w 109"/>
                    <a:gd name="T91" fmla="*/ 97 h 167"/>
                    <a:gd name="T92" fmla="*/ 9 w 109"/>
                    <a:gd name="T93" fmla="*/ 97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9" h="167">
                      <a:moveTo>
                        <a:pt x="75" y="61"/>
                      </a:moveTo>
                      <a:cubicBezTo>
                        <a:pt x="75" y="10"/>
                        <a:pt x="75" y="10"/>
                        <a:pt x="75" y="10"/>
                      </a:cubicBezTo>
                      <a:cubicBezTo>
                        <a:pt x="75" y="10"/>
                        <a:pt x="75" y="10"/>
                        <a:pt x="75" y="10"/>
                      </a:cubicBezTo>
                      <a:cubicBezTo>
                        <a:pt x="76" y="10"/>
                        <a:pt x="76" y="10"/>
                        <a:pt x="76" y="9"/>
                      </a:cubicBezTo>
                      <a:cubicBezTo>
                        <a:pt x="76" y="1"/>
                        <a:pt x="76" y="1"/>
                        <a:pt x="76" y="1"/>
                      </a:cubicBezTo>
                      <a:cubicBezTo>
                        <a:pt x="76" y="0"/>
                        <a:pt x="76" y="0"/>
                        <a:pt x="75" y="0"/>
                      </a:cubicBezTo>
                      <a:cubicBezTo>
                        <a:pt x="74" y="0"/>
                        <a:pt x="74" y="0"/>
                        <a:pt x="74" y="0"/>
                      </a:cubicBezTo>
                      <a:cubicBezTo>
                        <a:pt x="35" y="0"/>
                        <a:pt x="35" y="0"/>
                        <a:pt x="35" y="0"/>
                      </a:cubicBezTo>
                      <a:cubicBezTo>
                        <a:pt x="34" y="0"/>
                        <a:pt x="34" y="0"/>
                        <a:pt x="34" y="0"/>
                      </a:cubicBezTo>
                      <a:cubicBezTo>
                        <a:pt x="34" y="0"/>
                        <a:pt x="33" y="0"/>
                        <a:pt x="33" y="1"/>
                      </a:cubicBezTo>
                      <a:cubicBezTo>
                        <a:pt x="33" y="9"/>
                        <a:pt x="33" y="9"/>
                        <a:pt x="33" y="9"/>
                      </a:cubicBezTo>
                      <a:cubicBezTo>
                        <a:pt x="33" y="10"/>
                        <a:pt x="34" y="10"/>
                        <a:pt x="34" y="10"/>
                      </a:cubicBezTo>
                      <a:cubicBezTo>
                        <a:pt x="35" y="10"/>
                        <a:pt x="35" y="10"/>
                        <a:pt x="35" y="10"/>
                      </a:cubicBezTo>
                      <a:cubicBezTo>
                        <a:pt x="35" y="61"/>
                        <a:pt x="35" y="61"/>
                        <a:pt x="35" y="61"/>
                      </a:cubicBezTo>
                      <a:cubicBezTo>
                        <a:pt x="15" y="69"/>
                        <a:pt x="0" y="89"/>
                        <a:pt x="0" y="112"/>
                      </a:cubicBezTo>
                      <a:cubicBezTo>
                        <a:pt x="0" y="142"/>
                        <a:pt x="25" y="167"/>
                        <a:pt x="55" y="167"/>
                      </a:cubicBezTo>
                      <a:cubicBezTo>
                        <a:pt x="85" y="167"/>
                        <a:pt x="109" y="142"/>
                        <a:pt x="109" y="112"/>
                      </a:cubicBezTo>
                      <a:cubicBezTo>
                        <a:pt x="109" y="89"/>
                        <a:pt x="95" y="69"/>
                        <a:pt x="75" y="61"/>
                      </a:cubicBezTo>
                      <a:close/>
                      <a:moveTo>
                        <a:pt x="42" y="138"/>
                      </a:moveTo>
                      <a:cubicBezTo>
                        <a:pt x="38" y="138"/>
                        <a:pt x="35" y="135"/>
                        <a:pt x="35" y="131"/>
                      </a:cubicBezTo>
                      <a:cubicBezTo>
                        <a:pt x="35" y="127"/>
                        <a:pt x="38" y="124"/>
                        <a:pt x="42" y="124"/>
                      </a:cubicBezTo>
                      <a:cubicBezTo>
                        <a:pt x="46" y="124"/>
                        <a:pt x="49" y="127"/>
                        <a:pt x="49" y="131"/>
                      </a:cubicBezTo>
                      <a:cubicBezTo>
                        <a:pt x="49" y="135"/>
                        <a:pt x="46" y="138"/>
                        <a:pt x="42" y="138"/>
                      </a:cubicBezTo>
                      <a:close/>
                      <a:moveTo>
                        <a:pt x="47" y="108"/>
                      </a:moveTo>
                      <a:cubicBezTo>
                        <a:pt x="47" y="106"/>
                        <a:pt x="48" y="104"/>
                        <a:pt x="51" y="104"/>
                      </a:cubicBezTo>
                      <a:cubicBezTo>
                        <a:pt x="53" y="104"/>
                        <a:pt x="55" y="106"/>
                        <a:pt x="55" y="108"/>
                      </a:cubicBezTo>
                      <a:cubicBezTo>
                        <a:pt x="55" y="110"/>
                        <a:pt x="53" y="112"/>
                        <a:pt x="51" y="112"/>
                      </a:cubicBezTo>
                      <a:cubicBezTo>
                        <a:pt x="48" y="112"/>
                        <a:pt x="47" y="110"/>
                        <a:pt x="47" y="108"/>
                      </a:cubicBezTo>
                      <a:close/>
                      <a:moveTo>
                        <a:pt x="59" y="155"/>
                      </a:moveTo>
                      <a:cubicBezTo>
                        <a:pt x="55" y="155"/>
                        <a:pt x="52" y="151"/>
                        <a:pt x="52" y="148"/>
                      </a:cubicBezTo>
                      <a:cubicBezTo>
                        <a:pt x="52" y="144"/>
                        <a:pt x="55" y="141"/>
                        <a:pt x="59" y="141"/>
                      </a:cubicBezTo>
                      <a:cubicBezTo>
                        <a:pt x="63" y="141"/>
                        <a:pt x="66" y="144"/>
                        <a:pt x="66" y="148"/>
                      </a:cubicBezTo>
                      <a:cubicBezTo>
                        <a:pt x="66" y="151"/>
                        <a:pt x="63" y="155"/>
                        <a:pt x="59" y="155"/>
                      </a:cubicBezTo>
                      <a:close/>
                      <a:moveTo>
                        <a:pt x="70" y="110"/>
                      </a:moveTo>
                      <a:cubicBezTo>
                        <a:pt x="68" y="110"/>
                        <a:pt x="66" y="108"/>
                        <a:pt x="66" y="106"/>
                      </a:cubicBezTo>
                      <a:cubicBezTo>
                        <a:pt x="66" y="104"/>
                        <a:pt x="68" y="102"/>
                        <a:pt x="70" y="102"/>
                      </a:cubicBezTo>
                      <a:cubicBezTo>
                        <a:pt x="72" y="102"/>
                        <a:pt x="74" y="104"/>
                        <a:pt x="74" y="106"/>
                      </a:cubicBezTo>
                      <a:cubicBezTo>
                        <a:pt x="74" y="108"/>
                        <a:pt x="72" y="110"/>
                        <a:pt x="70" y="110"/>
                      </a:cubicBezTo>
                      <a:close/>
                      <a:moveTo>
                        <a:pt x="9" y="97"/>
                      </a:moveTo>
                      <a:cubicBezTo>
                        <a:pt x="14" y="82"/>
                        <a:pt x="26" y="70"/>
                        <a:pt x="41" y="66"/>
                      </a:cubicBezTo>
                      <a:cubicBezTo>
                        <a:pt x="41" y="5"/>
                        <a:pt x="41" y="5"/>
                        <a:pt x="41" y="5"/>
                      </a:cubicBezTo>
                      <a:cubicBezTo>
                        <a:pt x="41" y="5"/>
                        <a:pt x="41" y="5"/>
                        <a:pt x="42" y="5"/>
                      </a:cubicBezTo>
                      <a:cubicBezTo>
                        <a:pt x="68" y="5"/>
                        <a:pt x="68" y="5"/>
                        <a:pt x="68" y="5"/>
                      </a:cubicBezTo>
                      <a:cubicBezTo>
                        <a:pt x="68" y="5"/>
                        <a:pt x="68" y="5"/>
                        <a:pt x="68" y="5"/>
                      </a:cubicBezTo>
                      <a:cubicBezTo>
                        <a:pt x="68" y="66"/>
                        <a:pt x="68" y="66"/>
                        <a:pt x="68" y="66"/>
                      </a:cubicBezTo>
                      <a:cubicBezTo>
                        <a:pt x="83" y="70"/>
                        <a:pt x="95" y="82"/>
                        <a:pt x="100" y="97"/>
                      </a:cubicBezTo>
                      <a:lnTo>
                        <a:pt x="9" y="97"/>
                      </a:ln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grpSp>
          <p:nvGrpSpPr>
            <p:cNvPr id="103" name="组合 102"/>
            <p:cNvGrpSpPr/>
            <p:nvPr/>
          </p:nvGrpSpPr>
          <p:grpSpPr bwMode="auto">
            <a:xfrm>
              <a:off x="5695605" y="1582738"/>
              <a:ext cx="417384" cy="415925"/>
              <a:chOff x="8008544" y="2224241"/>
              <a:chExt cx="589908" cy="586135"/>
            </a:xfrm>
          </p:grpSpPr>
          <p:sp>
            <p:nvSpPr>
              <p:cNvPr id="23" name="Oval 3737"/>
              <p:cNvSpPr>
                <a:spLocks noChangeArrowheads="1"/>
              </p:cNvSpPr>
              <p:nvPr/>
            </p:nvSpPr>
            <p:spPr bwMode="auto">
              <a:xfrm>
                <a:off x="8008544" y="2224241"/>
                <a:ext cx="589908" cy="586135"/>
              </a:xfrm>
              <a:prstGeom prst="ellipse">
                <a:avLst/>
              </a:prstGeom>
              <a:solidFill>
                <a:schemeClr val="bg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1" name="Freeform 3765"/>
              <p:cNvSpPr>
                <a:spLocks noEditPoints="1"/>
              </p:cNvSpPr>
              <p:nvPr/>
            </p:nvSpPr>
            <p:spPr bwMode="auto">
              <a:xfrm>
                <a:off x="8208171" y="2244375"/>
                <a:ext cx="190654" cy="545866"/>
              </a:xfrm>
              <a:custGeom>
                <a:avLst/>
                <a:gdLst>
                  <a:gd name="T0" fmla="*/ 32 w 64"/>
                  <a:gd name="T1" fmla="*/ 28 h 183"/>
                  <a:gd name="T2" fmla="*/ 46 w 64"/>
                  <a:gd name="T3" fmla="*/ 14 h 183"/>
                  <a:gd name="T4" fmla="*/ 32 w 64"/>
                  <a:gd name="T5" fmla="*/ 0 h 183"/>
                  <a:gd name="T6" fmla="*/ 19 w 64"/>
                  <a:gd name="T7" fmla="*/ 14 h 183"/>
                  <a:gd name="T8" fmla="*/ 32 w 64"/>
                  <a:gd name="T9" fmla="*/ 28 h 183"/>
                  <a:gd name="T10" fmla="*/ 64 w 64"/>
                  <a:gd name="T11" fmla="*/ 45 h 183"/>
                  <a:gd name="T12" fmla="*/ 51 w 64"/>
                  <a:gd name="T13" fmla="*/ 33 h 183"/>
                  <a:gd name="T14" fmla="*/ 13 w 64"/>
                  <a:gd name="T15" fmla="*/ 33 h 183"/>
                  <a:gd name="T16" fmla="*/ 0 w 64"/>
                  <a:gd name="T17" fmla="*/ 45 h 183"/>
                  <a:gd name="T18" fmla="*/ 0 w 64"/>
                  <a:gd name="T19" fmla="*/ 96 h 183"/>
                  <a:gd name="T20" fmla="*/ 5 w 64"/>
                  <a:gd name="T21" fmla="*/ 102 h 183"/>
                  <a:gd name="T22" fmla="*/ 11 w 64"/>
                  <a:gd name="T23" fmla="*/ 96 h 183"/>
                  <a:gd name="T24" fmla="*/ 11 w 64"/>
                  <a:gd name="T25" fmla="*/ 50 h 183"/>
                  <a:gd name="T26" fmla="*/ 13 w 64"/>
                  <a:gd name="T27" fmla="*/ 50 h 183"/>
                  <a:gd name="T28" fmla="*/ 13 w 64"/>
                  <a:gd name="T29" fmla="*/ 174 h 183"/>
                  <a:gd name="T30" fmla="*/ 22 w 64"/>
                  <a:gd name="T31" fmla="*/ 183 h 183"/>
                  <a:gd name="T32" fmla="*/ 30 w 64"/>
                  <a:gd name="T33" fmla="*/ 174 h 183"/>
                  <a:gd name="T34" fmla="*/ 30 w 64"/>
                  <a:gd name="T35" fmla="*/ 106 h 183"/>
                  <a:gd name="T36" fmla="*/ 34 w 64"/>
                  <a:gd name="T37" fmla="*/ 106 h 183"/>
                  <a:gd name="T38" fmla="*/ 34 w 64"/>
                  <a:gd name="T39" fmla="*/ 174 h 183"/>
                  <a:gd name="T40" fmla="*/ 43 w 64"/>
                  <a:gd name="T41" fmla="*/ 183 h 183"/>
                  <a:gd name="T42" fmla="*/ 51 w 64"/>
                  <a:gd name="T43" fmla="*/ 174 h 183"/>
                  <a:gd name="T44" fmla="*/ 51 w 64"/>
                  <a:gd name="T45" fmla="*/ 50 h 183"/>
                  <a:gd name="T46" fmla="*/ 53 w 64"/>
                  <a:gd name="T47" fmla="*/ 50 h 183"/>
                  <a:gd name="T48" fmla="*/ 53 w 64"/>
                  <a:gd name="T49" fmla="*/ 96 h 183"/>
                  <a:gd name="T50" fmla="*/ 59 w 64"/>
                  <a:gd name="T51" fmla="*/ 102 h 183"/>
                  <a:gd name="T52" fmla="*/ 64 w 64"/>
                  <a:gd name="T53" fmla="*/ 96 h 183"/>
                  <a:gd name="T54" fmla="*/ 64 w 64"/>
                  <a:gd name="T55" fmla="*/ 45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 h="183">
                    <a:moveTo>
                      <a:pt x="32" y="28"/>
                    </a:moveTo>
                    <a:cubicBezTo>
                      <a:pt x="40" y="28"/>
                      <a:pt x="46" y="21"/>
                      <a:pt x="46" y="14"/>
                    </a:cubicBezTo>
                    <a:cubicBezTo>
                      <a:pt x="46" y="6"/>
                      <a:pt x="40" y="0"/>
                      <a:pt x="32" y="0"/>
                    </a:cubicBezTo>
                    <a:cubicBezTo>
                      <a:pt x="25" y="0"/>
                      <a:pt x="19" y="6"/>
                      <a:pt x="19" y="14"/>
                    </a:cubicBezTo>
                    <a:cubicBezTo>
                      <a:pt x="19" y="21"/>
                      <a:pt x="25" y="28"/>
                      <a:pt x="32" y="28"/>
                    </a:cubicBezTo>
                    <a:moveTo>
                      <a:pt x="64" y="45"/>
                    </a:moveTo>
                    <a:cubicBezTo>
                      <a:pt x="64" y="38"/>
                      <a:pt x="58" y="33"/>
                      <a:pt x="51" y="33"/>
                    </a:cubicBezTo>
                    <a:cubicBezTo>
                      <a:pt x="13" y="33"/>
                      <a:pt x="13" y="33"/>
                      <a:pt x="13" y="33"/>
                    </a:cubicBezTo>
                    <a:cubicBezTo>
                      <a:pt x="6" y="33"/>
                      <a:pt x="0" y="38"/>
                      <a:pt x="0" y="45"/>
                    </a:cubicBezTo>
                    <a:cubicBezTo>
                      <a:pt x="0" y="96"/>
                      <a:pt x="0" y="96"/>
                      <a:pt x="0" y="96"/>
                    </a:cubicBezTo>
                    <a:cubicBezTo>
                      <a:pt x="0" y="99"/>
                      <a:pt x="2" y="102"/>
                      <a:pt x="5" y="102"/>
                    </a:cubicBezTo>
                    <a:cubicBezTo>
                      <a:pt x="9" y="102"/>
                      <a:pt x="11" y="99"/>
                      <a:pt x="11" y="96"/>
                    </a:cubicBezTo>
                    <a:cubicBezTo>
                      <a:pt x="11" y="50"/>
                      <a:pt x="11" y="50"/>
                      <a:pt x="11" y="50"/>
                    </a:cubicBezTo>
                    <a:cubicBezTo>
                      <a:pt x="13" y="50"/>
                      <a:pt x="13" y="50"/>
                      <a:pt x="13" y="50"/>
                    </a:cubicBezTo>
                    <a:cubicBezTo>
                      <a:pt x="13" y="174"/>
                      <a:pt x="13" y="174"/>
                      <a:pt x="13" y="174"/>
                    </a:cubicBezTo>
                    <a:cubicBezTo>
                      <a:pt x="13" y="179"/>
                      <a:pt x="17" y="183"/>
                      <a:pt x="22" y="183"/>
                    </a:cubicBezTo>
                    <a:cubicBezTo>
                      <a:pt x="26" y="183"/>
                      <a:pt x="30" y="179"/>
                      <a:pt x="30" y="174"/>
                    </a:cubicBezTo>
                    <a:cubicBezTo>
                      <a:pt x="30" y="106"/>
                      <a:pt x="30" y="106"/>
                      <a:pt x="30" y="106"/>
                    </a:cubicBezTo>
                    <a:cubicBezTo>
                      <a:pt x="34" y="106"/>
                      <a:pt x="34" y="106"/>
                      <a:pt x="34" y="106"/>
                    </a:cubicBezTo>
                    <a:cubicBezTo>
                      <a:pt x="34" y="174"/>
                      <a:pt x="34" y="174"/>
                      <a:pt x="34" y="174"/>
                    </a:cubicBezTo>
                    <a:cubicBezTo>
                      <a:pt x="34" y="179"/>
                      <a:pt x="38" y="183"/>
                      <a:pt x="43" y="183"/>
                    </a:cubicBezTo>
                    <a:cubicBezTo>
                      <a:pt x="47" y="183"/>
                      <a:pt x="51" y="179"/>
                      <a:pt x="51" y="174"/>
                    </a:cubicBezTo>
                    <a:cubicBezTo>
                      <a:pt x="51" y="50"/>
                      <a:pt x="51" y="50"/>
                      <a:pt x="51" y="50"/>
                    </a:cubicBezTo>
                    <a:cubicBezTo>
                      <a:pt x="53" y="50"/>
                      <a:pt x="53" y="50"/>
                      <a:pt x="53" y="50"/>
                    </a:cubicBezTo>
                    <a:cubicBezTo>
                      <a:pt x="53" y="96"/>
                      <a:pt x="53" y="96"/>
                      <a:pt x="53" y="96"/>
                    </a:cubicBezTo>
                    <a:cubicBezTo>
                      <a:pt x="53" y="99"/>
                      <a:pt x="56" y="102"/>
                      <a:pt x="59" y="102"/>
                    </a:cubicBezTo>
                    <a:cubicBezTo>
                      <a:pt x="62" y="102"/>
                      <a:pt x="64" y="99"/>
                      <a:pt x="64" y="96"/>
                    </a:cubicBezTo>
                    <a:lnTo>
                      <a:pt x="64" y="45"/>
                    </a:lnTo>
                    <a:close/>
                  </a:path>
                </a:pathLst>
              </a:custGeom>
              <a:solidFill>
                <a:schemeClr val="accent3"/>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06" name="组合 105"/>
            <p:cNvGrpSpPr/>
            <p:nvPr/>
          </p:nvGrpSpPr>
          <p:grpSpPr bwMode="auto">
            <a:xfrm>
              <a:off x="5803521" y="3135314"/>
              <a:ext cx="455473" cy="457200"/>
              <a:chOff x="8160737" y="4409039"/>
              <a:chExt cx="642736" cy="642736"/>
            </a:xfrm>
          </p:grpSpPr>
          <p:sp>
            <p:nvSpPr>
              <p:cNvPr id="20" name="Oval 3734"/>
              <p:cNvSpPr>
                <a:spLocks noChangeArrowheads="1"/>
              </p:cNvSpPr>
              <p:nvPr/>
            </p:nvSpPr>
            <p:spPr bwMode="auto">
              <a:xfrm>
                <a:off x="8160737" y="4409039"/>
                <a:ext cx="642736" cy="642736"/>
              </a:xfrm>
              <a:prstGeom prst="ellipse">
                <a:avLst/>
              </a:prstGeom>
              <a:solidFill>
                <a:schemeClr val="bg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nvGrpSpPr>
              <p:cNvPr id="34857" name="组合 91"/>
              <p:cNvGrpSpPr/>
              <p:nvPr/>
            </p:nvGrpSpPr>
            <p:grpSpPr bwMode="auto">
              <a:xfrm>
                <a:off x="8288405" y="4480104"/>
                <a:ext cx="387401" cy="500606"/>
                <a:chOff x="8285261" y="4274238"/>
                <a:chExt cx="387401" cy="500606"/>
              </a:xfrm>
            </p:grpSpPr>
            <p:sp>
              <p:nvSpPr>
                <p:cNvPr id="52" name="Freeform 3766"/>
                <p:cNvSpPr/>
                <p:nvPr/>
              </p:nvSpPr>
              <p:spPr bwMode="auto">
                <a:xfrm>
                  <a:off x="8291963" y="4274588"/>
                  <a:ext cx="380714" cy="383856"/>
                </a:xfrm>
                <a:custGeom>
                  <a:avLst/>
                  <a:gdLst>
                    <a:gd name="T0" fmla="*/ 94 w 128"/>
                    <a:gd name="T1" fmla="*/ 7 h 129"/>
                    <a:gd name="T2" fmla="*/ 120 w 128"/>
                    <a:gd name="T3" fmla="*/ 58 h 129"/>
                    <a:gd name="T4" fmla="*/ 57 w 128"/>
                    <a:gd name="T5" fmla="*/ 121 h 129"/>
                    <a:gd name="T6" fmla="*/ 7 w 128"/>
                    <a:gd name="T7" fmla="*/ 96 h 129"/>
                    <a:gd name="T8" fmla="*/ 0 w 128"/>
                    <a:gd name="T9" fmla="*/ 101 h 129"/>
                    <a:gd name="T10" fmla="*/ 57 w 128"/>
                    <a:gd name="T11" fmla="*/ 129 h 129"/>
                    <a:gd name="T12" fmla="*/ 128 w 128"/>
                    <a:gd name="T13" fmla="*/ 58 h 129"/>
                    <a:gd name="T14" fmla="*/ 99 w 128"/>
                    <a:gd name="T15" fmla="*/ 0 h 129"/>
                    <a:gd name="T16" fmla="*/ 94 w 128"/>
                    <a:gd name="T17" fmla="*/ 7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29">
                      <a:moveTo>
                        <a:pt x="94" y="7"/>
                      </a:moveTo>
                      <a:cubicBezTo>
                        <a:pt x="110" y="18"/>
                        <a:pt x="120" y="37"/>
                        <a:pt x="120" y="58"/>
                      </a:cubicBezTo>
                      <a:cubicBezTo>
                        <a:pt x="120" y="93"/>
                        <a:pt x="92" y="121"/>
                        <a:pt x="57" y="121"/>
                      </a:cubicBezTo>
                      <a:cubicBezTo>
                        <a:pt x="37" y="121"/>
                        <a:pt x="18" y="111"/>
                        <a:pt x="7" y="96"/>
                      </a:cubicBezTo>
                      <a:cubicBezTo>
                        <a:pt x="0" y="101"/>
                        <a:pt x="0" y="101"/>
                        <a:pt x="0" y="101"/>
                      </a:cubicBezTo>
                      <a:cubicBezTo>
                        <a:pt x="13" y="118"/>
                        <a:pt x="34" y="129"/>
                        <a:pt x="57" y="129"/>
                      </a:cubicBezTo>
                      <a:cubicBezTo>
                        <a:pt x="97" y="129"/>
                        <a:pt x="128" y="97"/>
                        <a:pt x="128" y="58"/>
                      </a:cubicBezTo>
                      <a:cubicBezTo>
                        <a:pt x="128" y="34"/>
                        <a:pt x="117" y="13"/>
                        <a:pt x="99" y="0"/>
                      </a:cubicBezTo>
                      <a:lnTo>
                        <a:pt x="94" y="7"/>
                      </a:ln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3" name="Freeform 3767"/>
                <p:cNvSpPr>
                  <a:spLocks noEditPoints="1"/>
                </p:cNvSpPr>
                <p:nvPr/>
              </p:nvSpPr>
              <p:spPr bwMode="auto">
                <a:xfrm>
                  <a:off x="8294203" y="4283515"/>
                  <a:ext cx="338163" cy="336989"/>
                </a:xfrm>
                <a:custGeom>
                  <a:avLst/>
                  <a:gdLst>
                    <a:gd name="T0" fmla="*/ 57 w 114"/>
                    <a:gd name="T1" fmla="*/ 0 h 113"/>
                    <a:gd name="T2" fmla="*/ 0 w 114"/>
                    <a:gd name="T3" fmla="*/ 56 h 113"/>
                    <a:gd name="T4" fmla="*/ 57 w 114"/>
                    <a:gd name="T5" fmla="*/ 113 h 113"/>
                    <a:gd name="T6" fmla="*/ 114 w 114"/>
                    <a:gd name="T7" fmla="*/ 56 h 113"/>
                    <a:gd name="T8" fmla="*/ 57 w 114"/>
                    <a:gd name="T9" fmla="*/ 0 h 113"/>
                    <a:gd name="T10" fmla="*/ 57 w 114"/>
                    <a:gd name="T11" fmla="*/ 110 h 113"/>
                    <a:gd name="T12" fmla="*/ 3 w 114"/>
                    <a:gd name="T13" fmla="*/ 56 h 113"/>
                    <a:gd name="T14" fmla="*/ 57 w 114"/>
                    <a:gd name="T15" fmla="*/ 2 h 113"/>
                    <a:gd name="T16" fmla="*/ 111 w 114"/>
                    <a:gd name="T17" fmla="*/ 56 h 113"/>
                    <a:gd name="T18" fmla="*/ 57 w 114"/>
                    <a:gd name="T19" fmla="*/ 11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13">
                      <a:moveTo>
                        <a:pt x="57" y="0"/>
                      </a:moveTo>
                      <a:cubicBezTo>
                        <a:pt x="26" y="0"/>
                        <a:pt x="0" y="25"/>
                        <a:pt x="0" y="56"/>
                      </a:cubicBezTo>
                      <a:cubicBezTo>
                        <a:pt x="0" y="87"/>
                        <a:pt x="26" y="113"/>
                        <a:pt x="57" y="113"/>
                      </a:cubicBezTo>
                      <a:cubicBezTo>
                        <a:pt x="88" y="113"/>
                        <a:pt x="114" y="87"/>
                        <a:pt x="114" y="56"/>
                      </a:cubicBezTo>
                      <a:cubicBezTo>
                        <a:pt x="114" y="25"/>
                        <a:pt x="88" y="0"/>
                        <a:pt x="57" y="0"/>
                      </a:cubicBezTo>
                      <a:close/>
                      <a:moveTo>
                        <a:pt x="57" y="110"/>
                      </a:moveTo>
                      <a:cubicBezTo>
                        <a:pt x="27" y="110"/>
                        <a:pt x="3" y="86"/>
                        <a:pt x="3" y="56"/>
                      </a:cubicBezTo>
                      <a:cubicBezTo>
                        <a:pt x="3" y="26"/>
                        <a:pt x="27" y="2"/>
                        <a:pt x="57" y="2"/>
                      </a:cubicBezTo>
                      <a:cubicBezTo>
                        <a:pt x="87" y="2"/>
                        <a:pt x="111" y="26"/>
                        <a:pt x="111" y="56"/>
                      </a:cubicBezTo>
                      <a:cubicBezTo>
                        <a:pt x="111" y="86"/>
                        <a:pt x="87" y="110"/>
                        <a:pt x="57" y="110"/>
                      </a:cubicBez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4" name="Freeform 3768"/>
                <p:cNvSpPr/>
                <p:nvPr/>
              </p:nvSpPr>
              <p:spPr bwMode="auto">
                <a:xfrm>
                  <a:off x="8285245" y="4290209"/>
                  <a:ext cx="378474" cy="330295"/>
                </a:xfrm>
                <a:custGeom>
                  <a:avLst/>
                  <a:gdLst>
                    <a:gd name="T0" fmla="*/ 37 w 127"/>
                    <a:gd name="T1" fmla="*/ 8 h 111"/>
                    <a:gd name="T2" fmla="*/ 35 w 127"/>
                    <a:gd name="T3" fmla="*/ 13 h 111"/>
                    <a:gd name="T4" fmla="*/ 32 w 127"/>
                    <a:gd name="T5" fmla="*/ 16 h 111"/>
                    <a:gd name="T6" fmla="*/ 30 w 127"/>
                    <a:gd name="T7" fmla="*/ 14 h 111"/>
                    <a:gd name="T8" fmla="*/ 30 w 127"/>
                    <a:gd name="T9" fmla="*/ 18 h 111"/>
                    <a:gd name="T10" fmla="*/ 24 w 127"/>
                    <a:gd name="T11" fmla="*/ 19 h 111"/>
                    <a:gd name="T12" fmla="*/ 20 w 127"/>
                    <a:gd name="T13" fmla="*/ 23 h 111"/>
                    <a:gd name="T14" fmla="*/ 16 w 127"/>
                    <a:gd name="T15" fmla="*/ 30 h 111"/>
                    <a:gd name="T16" fmla="*/ 12 w 127"/>
                    <a:gd name="T17" fmla="*/ 34 h 111"/>
                    <a:gd name="T18" fmla="*/ 15 w 127"/>
                    <a:gd name="T19" fmla="*/ 37 h 111"/>
                    <a:gd name="T20" fmla="*/ 16 w 127"/>
                    <a:gd name="T21" fmla="*/ 39 h 111"/>
                    <a:gd name="T22" fmla="*/ 13 w 127"/>
                    <a:gd name="T23" fmla="*/ 36 h 111"/>
                    <a:gd name="T24" fmla="*/ 11 w 127"/>
                    <a:gd name="T25" fmla="*/ 33 h 111"/>
                    <a:gd name="T26" fmla="*/ 10 w 127"/>
                    <a:gd name="T27" fmla="*/ 38 h 111"/>
                    <a:gd name="T28" fmla="*/ 10 w 127"/>
                    <a:gd name="T29" fmla="*/ 46 h 111"/>
                    <a:gd name="T30" fmla="*/ 14 w 127"/>
                    <a:gd name="T31" fmla="*/ 44 h 111"/>
                    <a:gd name="T32" fmla="*/ 18 w 127"/>
                    <a:gd name="T33" fmla="*/ 49 h 111"/>
                    <a:gd name="T34" fmla="*/ 23 w 127"/>
                    <a:gd name="T35" fmla="*/ 54 h 111"/>
                    <a:gd name="T36" fmla="*/ 28 w 127"/>
                    <a:gd name="T37" fmla="*/ 59 h 111"/>
                    <a:gd name="T38" fmla="*/ 35 w 127"/>
                    <a:gd name="T39" fmla="*/ 65 h 111"/>
                    <a:gd name="T40" fmla="*/ 33 w 127"/>
                    <a:gd name="T41" fmla="*/ 75 h 111"/>
                    <a:gd name="T42" fmla="*/ 28 w 127"/>
                    <a:gd name="T43" fmla="*/ 86 h 111"/>
                    <a:gd name="T44" fmla="*/ 29 w 127"/>
                    <a:gd name="T45" fmla="*/ 94 h 111"/>
                    <a:gd name="T46" fmla="*/ 26 w 127"/>
                    <a:gd name="T47" fmla="*/ 95 h 111"/>
                    <a:gd name="T48" fmla="*/ 18 w 127"/>
                    <a:gd name="T49" fmla="*/ 82 h 111"/>
                    <a:gd name="T50" fmla="*/ 10 w 127"/>
                    <a:gd name="T51" fmla="*/ 63 h 111"/>
                    <a:gd name="T52" fmla="*/ 7 w 127"/>
                    <a:gd name="T53" fmla="*/ 48 h 111"/>
                    <a:gd name="T54" fmla="*/ 41 w 127"/>
                    <a:gd name="T55" fmla="*/ 102 h 111"/>
                    <a:gd name="T56" fmla="*/ 50 w 127"/>
                    <a:gd name="T57" fmla="*/ 101 h 111"/>
                    <a:gd name="T58" fmla="*/ 62 w 127"/>
                    <a:gd name="T59" fmla="*/ 99 h 111"/>
                    <a:gd name="T60" fmla="*/ 61 w 127"/>
                    <a:gd name="T61" fmla="*/ 104 h 111"/>
                    <a:gd name="T62" fmla="*/ 68 w 127"/>
                    <a:gd name="T63" fmla="*/ 104 h 111"/>
                    <a:gd name="T64" fmla="*/ 78 w 127"/>
                    <a:gd name="T65" fmla="*/ 102 h 111"/>
                    <a:gd name="T66" fmla="*/ 77 w 127"/>
                    <a:gd name="T67" fmla="*/ 1 h 111"/>
                    <a:gd name="T68" fmla="*/ 110 w 127"/>
                    <a:gd name="T69" fmla="*/ 35 h 111"/>
                    <a:gd name="T70" fmla="*/ 106 w 127"/>
                    <a:gd name="T71" fmla="*/ 32 h 111"/>
                    <a:gd name="T72" fmla="*/ 101 w 127"/>
                    <a:gd name="T73" fmla="*/ 41 h 111"/>
                    <a:gd name="T74" fmla="*/ 95 w 127"/>
                    <a:gd name="T75" fmla="*/ 33 h 111"/>
                    <a:gd name="T76" fmla="*/ 98 w 127"/>
                    <a:gd name="T77" fmla="*/ 41 h 111"/>
                    <a:gd name="T78" fmla="*/ 104 w 127"/>
                    <a:gd name="T79" fmla="*/ 44 h 111"/>
                    <a:gd name="T80" fmla="*/ 101 w 127"/>
                    <a:gd name="T81" fmla="*/ 56 h 111"/>
                    <a:gd name="T82" fmla="*/ 98 w 127"/>
                    <a:gd name="T83" fmla="*/ 68 h 111"/>
                    <a:gd name="T84" fmla="*/ 94 w 127"/>
                    <a:gd name="T85" fmla="*/ 76 h 111"/>
                    <a:gd name="T86" fmla="*/ 82 w 127"/>
                    <a:gd name="T87" fmla="*/ 86 h 111"/>
                    <a:gd name="T88" fmla="*/ 79 w 127"/>
                    <a:gd name="T89" fmla="*/ 77 h 111"/>
                    <a:gd name="T90" fmla="*/ 80 w 127"/>
                    <a:gd name="T91" fmla="*/ 67 h 111"/>
                    <a:gd name="T92" fmla="*/ 76 w 127"/>
                    <a:gd name="T93" fmla="*/ 56 h 111"/>
                    <a:gd name="T94" fmla="*/ 70 w 127"/>
                    <a:gd name="T95" fmla="*/ 50 h 111"/>
                    <a:gd name="T96" fmla="*/ 56 w 127"/>
                    <a:gd name="T97" fmla="*/ 50 h 111"/>
                    <a:gd name="T98" fmla="*/ 50 w 127"/>
                    <a:gd name="T99" fmla="*/ 42 h 111"/>
                    <a:gd name="T100" fmla="*/ 56 w 127"/>
                    <a:gd name="T101" fmla="*/ 27 h 111"/>
                    <a:gd name="T102" fmla="*/ 67 w 127"/>
                    <a:gd name="T103" fmla="*/ 23 h 111"/>
                    <a:gd name="T104" fmla="*/ 73 w 127"/>
                    <a:gd name="T105" fmla="*/ 26 h 111"/>
                    <a:gd name="T106" fmla="*/ 82 w 127"/>
                    <a:gd name="T107" fmla="*/ 26 h 111"/>
                    <a:gd name="T108" fmla="*/ 91 w 127"/>
                    <a:gd name="T109" fmla="*/ 24 h 111"/>
                    <a:gd name="T110" fmla="*/ 83 w 127"/>
                    <a:gd name="T111" fmla="*/ 21 h 111"/>
                    <a:gd name="T112" fmla="*/ 82 w 127"/>
                    <a:gd name="T113" fmla="*/ 18 h 111"/>
                    <a:gd name="T114" fmla="*/ 71 w 127"/>
                    <a:gd name="T115" fmla="*/ 18 h 111"/>
                    <a:gd name="T116" fmla="*/ 62 w 127"/>
                    <a:gd name="T117" fmla="*/ 21 h 111"/>
                    <a:gd name="T118" fmla="*/ 60 w 127"/>
                    <a:gd name="T119" fmla="*/ 11 h 111"/>
                    <a:gd name="T120" fmla="*/ 54 w 127"/>
                    <a:gd name="T121" fmla="*/ 6 h 111"/>
                    <a:gd name="T122" fmla="*/ 61 w 127"/>
                    <a:gd name="T123" fmla="*/ 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7" h="111">
                      <a:moveTo>
                        <a:pt x="52" y="0"/>
                      </a:moveTo>
                      <a:cubicBezTo>
                        <a:pt x="52" y="0"/>
                        <a:pt x="33" y="3"/>
                        <a:pt x="20" y="17"/>
                      </a:cubicBezTo>
                      <a:cubicBezTo>
                        <a:pt x="20" y="17"/>
                        <a:pt x="30" y="7"/>
                        <a:pt x="36" y="7"/>
                      </a:cubicBezTo>
                      <a:cubicBezTo>
                        <a:pt x="37" y="8"/>
                        <a:pt x="37" y="8"/>
                        <a:pt x="37" y="8"/>
                      </a:cubicBezTo>
                      <a:cubicBezTo>
                        <a:pt x="37" y="8"/>
                        <a:pt x="37" y="8"/>
                        <a:pt x="37" y="8"/>
                      </a:cubicBezTo>
                      <a:cubicBezTo>
                        <a:pt x="37" y="9"/>
                        <a:pt x="36" y="10"/>
                        <a:pt x="36" y="10"/>
                      </a:cubicBezTo>
                      <a:cubicBezTo>
                        <a:pt x="36" y="10"/>
                        <a:pt x="36" y="11"/>
                        <a:pt x="36" y="11"/>
                      </a:cubicBezTo>
                      <a:cubicBezTo>
                        <a:pt x="36" y="12"/>
                        <a:pt x="36" y="12"/>
                        <a:pt x="36" y="12"/>
                      </a:cubicBezTo>
                      <a:cubicBezTo>
                        <a:pt x="36" y="12"/>
                        <a:pt x="35" y="12"/>
                        <a:pt x="35" y="12"/>
                      </a:cubicBezTo>
                      <a:cubicBezTo>
                        <a:pt x="35" y="12"/>
                        <a:pt x="35" y="12"/>
                        <a:pt x="35" y="13"/>
                      </a:cubicBezTo>
                      <a:cubicBezTo>
                        <a:pt x="35" y="13"/>
                        <a:pt x="35" y="14"/>
                        <a:pt x="35" y="14"/>
                      </a:cubicBezTo>
                      <a:cubicBezTo>
                        <a:pt x="35" y="15"/>
                        <a:pt x="35" y="15"/>
                        <a:pt x="35" y="15"/>
                      </a:cubicBezTo>
                      <a:cubicBezTo>
                        <a:pt x="35" y="16"/>
                        <a:pt x="35" y="16"/>
                        <a:pt x="35" y="16"/>
                      </a:cubicBezTo>
                      <a:cubicBezTo>
                        <a:pt x="34" y="16"/>
                        <a:pt x="34" y="16"/>
                        <a:pt x="34" y="16"/>
                      </a:cubicBezTo>
                      <a:cubicBezTo>
                        <a:pt x="34" y="16"/>
                        <a:pt x="33" y="16"/>
                        <a:pt x="32" y="16"/>
                      </a:cubicBezTo>
                      <a:cubicBezTo>
                        <a:pt x="32" y="16"/>
                        <a:pt x="32" y="15"/>
                        <a:pt x="32" y="15"/>
                      </a:cubicBezTo>
                      <a:cubicBezTo>
                        <a:pt x="33" y="14"/>
                        <a:pt x="33" y="14"/>
                        <a:pt x="33" y="14"/>
                      </a:cubicBezTo>
                      <a:cubicBezTo>
                        <a:pt x="33" y="14"/>
                        <a:pt x="33" y="14"/>
                        <a:pt x="33" y="14"/>
                      </a:cubicBezTo>
                      <a:cubicBezTo>
                        <a:pt x="32" y="14"/>
                        <a:pt x="32" y="13"/>
                        <a:pt x="32" y="13"/>
                      </a:cubicBezTo>
                      <a:cubicBezTo>
                        <a:pt x="31" y="13"/>
                        <a:pt x="30" y="14"/>
                        <a:pt x="30" y="14"/>
                      </a:cubicBezTo>
                      <a:cubicBezTo>
                        <a:pt x="29" y="15"/>
                        <a:pt x="29" y="15"/>
                        <a:pt x="29" y="15"/>
                      </a:cubicBezTo>
                      <a:cubicBezTo>
                        <a:pt x="29" y="15"/>
                        <a:pt x="29" y="16"/>
                        <a:pt x="29" y="16"/>
                      </a:cubicBezTo>
                      <a:cubicBezTo>
                        <a:pt x="29" y="16"/>
                        <a:pt x="30" y="16"/>
                        <a:pt x="30" y="16"/>
                      </a:cubicBezTo>
                      <a:cubicBezTo>
                        <a:pt x="30" y="16"/>
                        <a:pt x="30" y="17"/>
                        <a:pt x="30" y="17"/>
                      </a:cubicBezTo>
                      <a:cubicBezTo>
                        <a:pt x="30" y="17"/>
                        <a:pt x="30" y="18"/>
                        <a:pt x="30" y="18"/>
                      </a:cubicBezTo>
                      <a:cubicBezTo>
                        <a:pt x="30" y="18"/>
                        <a:pt x="29" y="18"/>
                        <a:pt x="29" y="18"/>
                      </a:cubicBezTo>
                      <a:cubicBezTo>
                        <a:pt x="28" y="18"/>
                        <a:pt x="28" y="18"/>
                        <a:pt x="27" y="18"/>
                      </a:cubicBezTo>
                      <a:cubicBezTo>
                        <a:pt x="27" y="18"/>
                        <a:pt x="26" y="17"/>
                        <a:pt x="26" y="18"/>
                      </a:cubicBezTo>
                      <a:cubicBezTo>
                        <a:pt x="26" y="18"/>
                        <a:pt x="26" y="18"/>
                        <a:pt x="25" y="18"/>
                      </a:cubicBezTo>
                      <a:cubicBezTo>
                        <a:pt x="25" y="18"/>
                        <a:pt x="24" y="19"/>
                        <a:pt x="24" y="19"/>
                      </a:cubicBezTo>
                      <a:cubicBezTo>
                        <a:pt x="24" y="19"/>
                        <a:pt x="24" y="19"/>
                        <a:pt x="24" y="19"/>
                      </a:cubicBezTo>
                      <a:cubicBezTo>
                        <a:pt x="24" y="20"/>
                        <a:pt x="23" y="21"/>
                        <a:pt x="23" y="21"/>
                      </a:cubicBezTo>
                      <a:cubicBezTo>
                        <a:pt x="23" y="21"/>
                        <a:pt x="23" y="21"/>
                        <a:pt x="22" y="21"/>
                      </a:cubicBezTo>
                      <a:cubicBezTo>
                        <a:pt x="21" y="21"/>
                        <a:pt x="21" y="22"/>
                        <a:pt x="21" y="22"/>
                      </a:cubicBezTo>
                      <a:cubicBezTo>
                        <a:pt x="20" y="23"/>
                        <a:pt x="20" y="23"/>
                        <a:pt x="20" y="23"/>
                      </a:cubicBezTo>
                      <a:cubicBezTo>
                        <a:pt x="20" y="23"/>
                        <a:pt x="20" y="23"/>
                        <a:pt x="19" y="24"/>
                      </a:cubicBezTo>
                      <a:cubicBezTo>
                        <a:pt x="19" y="24"/>
                        <a:pt x="17" y="25"/>
                        <a:pt x="17" y="25"/>
                      </a:cubicBezTo>
                      <a:cubicBezTo>
                        <a:pt x="17" y="25"/>
                        <a:pt x="17" y="26"/>
                        <a:pt x="16" y="27"/>
                      </a:cubicBezTo>
                      <a:cubicBezTo>
                        <a:pt x="16" y="27"/>
                        <a:pt x="16" y="28"/>
                        <a:pt x="16" y="28"/>
                      </a:cubicBezTo>
                      <a:cubicBezTo>
                        <a:pt x="16" y="28"/>
                        <a:pt x="16" y="29"/>
                        <a:pt x="16" y="30"/>
                      </a:cubicBezTo>
                      <a:cubicBezTo>
                        <a:pt x="15" y="30"/>
                        <a:pt x="15" y="31"/>
                        <a:pt x="15" y="31"/>
                      </a:cubicBezTo>
                      <a:cubicBezTo>
                        <a:pt x="15" y="31"/>
                        <a:pt x="14" y="32"/>
                        <a:pt x="14" y="32"/>
                      </a:cubicBezTo>
                      <a:cubicBezTo>
                        <a:pt x="14" y="32"/>
                        <a:pt x="13" y="32"/>
                        <a:pt x="12" y="32"/>
                      </a:cubicBezTo>
                      <a:cubicBezTo>
                        <a:pt x="12" y="33"/>
                        <a:pt x="12" y="33"/>
                        <a:pt x="12" y="33"/>
                      </a:cubicBezTo>
                      <a:cubicBezTo>
                        <a:pt x="12" y="34"/>
                        <a:pt x="12" y="34"/>
                        <a:pt x="12" y="34"/>
                      </a:cubicBezTo>
                      <a:cubicBezTo>
                        <a:pt x="13" y="34"/>
                        <a:pt x="13" y="34"/>
                        <a:pt x="13" y="34"/>
                      </a:cubicBezTo>
                      <a:cubicBezTo>
                        <a:pt x="13" y="34"/>
                        <a:pt x="13" y="35"/>
                        <a:pt x="13" y="35"/>
                      </a:cubicBezTo>
                      <a:cubicBezTo>
                        <a:pt x="13" y="36"/>
                        <a:pt x="13" y="37"/>
                        <a:pt x="13" y="37"/>
                      </a:cubicBezTo>
                      <a:cubicBezTo>
                        <a:pt x="14" y="37"/>
                        <a:pt x="14" y="37"/>
                        <a:pt x="14" y="37"/>
                      </a:cubicBezTo>
                      <a:cubicBezTo>
                        <a:pt x="15" y="37"/>
                        <a:pt x="15" y="37"/>
                        <a:pt x="15" y="37"/>
                      </a:cubicBezTo>
                      <a:cubicBezTo>
                        <a:pt x="16" y="38"/>
                        <a:pt x="16" y="38"/>
                        <a:pt x="16" y="38"/>
                      </a:cubicBezTo>
                      <a:cubicBezTo>
                        <a:pt x="17" y="38"/>
                        <a:pt x="17" y="38"/>
                        <a:pt x="17" y="38"/>
                      </a:cubicBezTo>
                      <a:cubicBezTo>
                        <a:pt x="17" y="38"/>
                        <a:pt x="17" y="39"/>
                        <a:pt x="16" y="39"/>
                      </a:cubicBezTo>
                      <a:cubicBezTo>
                        <a:pt x="16" y="39"/>
                        <a:pt x="16" y="39"/>
                        <a:pt x="16" y="39"/>
                      </a:cubicBezTo>
                      <a:cubicBezTo>
                        <a:pt x="16" y="39"/>
                        <a:pt x="16" y="39"/>
                        <a:pt x="16" y="39"/>
                      </a:cubicBezTo>
                      <a:cubicBezTo>
                        <a:pt x="15" y="38"/>
                        <a:pt x="15" y="38"/>
                        <a:pt x="15" y="38"/>
                      </a:cubicBezTo>
                      <a:cubicBezTo>
                        <a:pt x="15" y="38"/>
                        <a:pt x="14" y="38"/>
                        <a:pt x="14" y="38"/>
                      </a:cubicBezTo>
                      <a:cubicBezTo>
                        <a:pt x="14" y="38"/>
                        <a:pt x="13" y="38"/>
                        <a:pt x="13" y="38"/>
                      </a:cubicBezTo>
                      <a:cubicBezTo>
                        <a:pt x="13" y="37"/>
                        <a:pt x="13" y="38"/>
                        <a:pt x="13" y="37"/>
                      </a:cubicBezTo>
                      <a:cubicBezTo>
                        <a:pt x="13" y="37"/>
                        <a:pt x="13" y="37"/>
                        <a:pt x="13" y="36"/>
                      </a:cubicBezTo>
                      <a:cubicBezTo>
                        <a:pt x="13" y="36"/>
                        <a:pt x="12" y="36"/>
                        <a:pt x="12" y="36"/>
                      </a:cubicBezTo>
                      <a:cubicBezTo>
                        <a:pt x="12" y="36"/>
                        <a:pt x="12" y="36"/>
                        <a:pt x="12" y="36"/>
                      </a:cubicBezTo>
                      <a:cubicBezTo>
                        <a:pt x="11" y="35"/>
                        <a:pt x="11" y="35"/>
                        <a:pt x="11" y="35"/>
                      </a:cubicBezTo>
                      <a:cubicBezTo>
                        <a:pt x="11" y="35"/>
                        <a:pt x="11" y="35"/>
                        <a:pt x="11" y="35"/>
                      </a:cubicBezTo>
                      <a:cubicBezTo>
                        <a:pt x="11" y="34"/>
                        <a:pt x="11" y="34"/>
                        <a:pt x="11" y="33"/>
                      </a:cubicBezTo>
                      <a:cubicBezTo>
                        <a:pt x="11" y="33"/>
                        <a:pt x="11" y="33"/>
                        <a:pt x="11" y="32"/>
                      </a:cubicBezTo>
                      <a:cubicBezTo>
                        <a:pt x="11" y="32"/>
                        <a:pt x="11" y="30"/>
                        <a:pt x="11" y="30"/>
                      </a:cubicBezTo>
                      <a:cubicBezTo>
                        <a:pt x="11" y="30"/>
                        <a:pt x="10" y="34"/>
                        <a:pt x="9" y="36"/>
                      </a:cubicBezTo>
                      <a:cubicBezTo>
                        <a:pt x="9" y="36"/>
                        <a:pt x="10" y="36"/>
                        <a:pt x="10" y="37"/>
                      </a:cubicBezTo>
                      <a:cubicBezTo>
                        <a:pt x="10" y="37"/>
                        <a:pt x="10" y="38"/>
                        <a:pt x="10" y="38"/>
                      </a:cubicBezTo>
                      <a:cubicBezTo>
                        <a:pt x="10" y="39"/>
                        <a:pt x="10" y="38"/>
                        <a:pt x="10" y="40"/>
                      </a:cubicBezTo>
                      <a:cubicBezTo>
                        <a:pt x="10" y="41"/>
                        <a:pt x="10" y="42"/>
                        <a:pt x="10" y="42"/>
                      </a:cubicBezTo>
                      <a:cubicBezTo>
                        <a:pt x="10" y="42"/>
                        <a:pt x="9" y="43"/>
                        <a:pt x="9" y="44"/>
                      </a:cubicBezTo>
                      <a:cubicBezTo>
                        <a:pt x="9" y="44"/>
                        <a:pt x="10" y="45"/>
                        <a:pt x="10" y="46"/>
                      </a:cubicBezTo>
                      <a:cubicBezTo>
                        <a:pt x="10" y="46"/>
                        <a:pt x="10" y="46"/>
                        <a:pt x="10" y="46"/>
                      </a:cubicBezTo>
                      <a:cubicBezTo>
                        <a:pt x="10" y="47"/>
                        <a:pt x="10" y="48"/>
                        <a:pt x="10" y="47"/>
                      </a:cubicBezTo>
                      <a:cubicBezTo>
                        <a:pt x="11" y="45"/>
                        <a:pt x="11" y="45"/>
                        <a:pt x="11" y="45"/>
                      </a:cubicBezTo>
                      <a:cubicBezTo>
                        <a:pt x="12" y="45"/>
                        <a:pt x="12" y="45"/>
                        <a:pt x="12" y="45"/>
                      </a:cubicBezTo>
                      <a:cubicBezTo>
                        <a:pt x="12" y="45"/>
                        <a:pt x="12" y="44"/>
                        <a:pt x="13" y="44"/>
                      </a:cubicBezTo>
                      <a:cubicBezTo>
                        <a:pt x="14" y="44"/>
                        <a:pt x="14" y="44"/>
                        <a:pt x="14" y="44"/>
                      </a:cubicBezTo>
                      <a:cubicBezTo>
                        <a:pt x="14" y="45"/>
                        <a:pt x="14" y="46"/>
                        <a:pt x="14" y="46"/>
                      </a:cubicBezTo>
                      <a:cubicBezTo>
                        <a:pt x="14" y="46"/>
                        <a:pt x="16" y="45"/>
                        <a:pt x="16" y="45"/>
                      </a:cubicBezTo>
                      <a:cubicBezTo>
                        <a:pt x="16" y="45"/>
                        <a:pt x="17" y="45"/>
                        <a:pt x="17" y="46"/>
                      </a:cubicBezTo>
                      <a:cubicBezTo>
                        <a:pt x="17" y="47"/>
                        <a:pt x="17" y="47"/>
                        <a:pt x="18" y="48"/>
                      </a:cubicBezTo>
                      <a:cubicBezTo>
                        <a:pt x="18" y="48"/>
                        <a:pt x="18" y="49"/>
                        <a:pt x="18" y="49"/>
                      </a:cubicBezTo>
                      <a:cubicBezTo>
                        <a:pt x="18" y="50"/>
                        <a:pt x="20" y="50"/>
                        <a:pt x="20" y="50"/>
                      </a:cubicBezTo>
                      <a:cubicBezTo>
                        <a:pt x="20" y="50"/>
                        <a:pt x="21" y="50"/>
                        <a:pt x="22" y="50"/>
                      </a:cubicBezTo>
                      <a:cubicBezTo>
                        <a:pt x="22" y="50"/>
                        <a:pt x="22" y="51"/>
                        <a:pt x="22" y="51"/>
                      </a:cubicBezTo>
                      <a:cubicBezTo>
                        <a:pt x="23" y="51"/>
                        <a:pt x="23" y="53"/>
                        <a:pt x="23" y="53"/>
                      </a:cubicBezTo>
                      <a:cubicBezTo>
                        <a:pt x="23" y="53"/>
                        <a:pt x="24" y="54"/>
                        <a:pt x="23" y="54"/>
                      </a:cubicBezTo>
                      <a:cubicBezTo>
                        <a:pt x="23" y="55"/>
                        <a:pt x="23" y="55"/>
                        <a:pt x="24" y="55"/>
                      </a:cubicBezTo>
                      <a:cubicBezTo>
                        <a:pt x="24" y="55"/>
                        <a:pt x="25" y="56"/>
                        <a:pt x="25" y="56"/>
                      </a:cubicBezTo>
                      <a:cubicBezTo>
                        <a:pt x="25" y="56"/>
                        <a:pt x="25" y="57"/>
                        <a:pt x="26" y="57"/>
                      </a:cubicBezTo>
                      <a:cubicBezTo>
                        <a:pt x="27" y="57"/>
                        <a:pt x="27" y="58"/>
                        <a:pt x="28" y="58"/>
                      </a:cubicBezTo>
                      <a:cubicBezTo>
                        <a:pt x="28" y="58"/>
                        <a:pt x="27" y="59"/>
                        <a:pt x="28" y="59"/>
                      </a:cubicBezTo>
                      <a:cubicBezTo>
                        <a:pt x="29" y="59"/>
                        <a:pt x="30" y="58"/>
                        <a:pt x="31" y="59"/>
                      </a:cubicBezTo>
                      <a:cubicBezTo>
                        <a:pt x="31" y="59"/>
                        <a:pt x="31" y="60"/>
                        <a:pt x="32" y="61"/>
                      </a:cubicBezTo>
                      <a:cubicBezTo>
                        <a:pt x="34" y="61"/>
                        <a:pt x="34" y="62"/>
                        <a:pt x="35" y="62"/>
                      </a:cubicBezTo>
                      <a:cubicBezTo>
                        <a:pt x="35" y="62"/>
                        <a:pt x="36" y="62"/>
                        <a:pt x="35" y="63"/>
                      </a:cubicBezTo>
                      <a:cubicBezTo>
                        <a:pt x="35" y="64"/>
                        <a:pt x="35" y="65"/>
                        <a:pt x="35" y="65"/>
                      </a:cubicBezTo>
                      <a:cubicBezTo>
                        <a:pt x="34" y="66"/>
                        <a:pt x="33" y="67"/>
                        <a:pt x="33" y="67"/>
                      </a:cubicBezTo>
                      <a:cubicBezTo>
                        <a:pt x="33" y="68"/>
                        <a:pt x="32" y="69"/>
                        <a:pt x="33" y="69"/>
                      </a:cubicBezTo>
                      <a:cubicBezTo>
                        <a:pt x="33" y="70"/>
                        <a:pt x="33" y="71"/>
                        <a:pt x="33" y="71"/>
                      </a:cubicBezTo>
                      <a:cubicBezTo>
                        <a:pt x="33" y="72"/>
                        <a:pt x="34" y="73"/>
                        <a:pt x="33" y="73"/>
                      </a:cubicBezTo>
                      <a:cubicBezTo>
                        <a:pt x="33" y="74"/>
                        <a:pt x="33" y="75"/>
                        <a:pt x="33" y="75"/>
                      </a:cubicBezTo>
                      <a:cubicBezTo>
                        <a:pt x="33" y="75"/>
                        <a:pt x="34" y="76"/>
                        <a:pt x="33" y="76"/>
                      </a:cubicBezTo>
                      <a:cubicBezTo>
                        <a:pt x="32" y="77"/>
                        <a:pt x="31" y="78"/>
                        <a:pt x="31" y="78"/>
                      </a:cubicBezTo>
                      <a:cubicBezTo>
                        <a:pt x="30" y="78"/>
                        <a:pt x="29" y="79"/>
                        <a:pt x="29" y="79"/>
                      </a:cubicBezTo>
                      <a:cubicBezTo>
                        <a:pt x="29" y="79"/>
                        <a:pt x="29" y="81"/>
                        <a:pt x="29" y="82"/>
                      </a:cubicBezTo>
                      <a:cubicBezTo>
                        <a:pt x="29" y="82"/>
                        <a:pt x="27" y="86"/>
                        <a:pt x="28" y="86"/>
                      </a:cubicBezTo>
                      <a:cubicBezTo>
                        <a:pt x="28" y="87"/>
                        <a:pt x="28" y="88"/>
                        <a:pt x="28" y="89"/>
                      </a:cubicBezTo>
                      <a:cubicBezTo>
                        <a:pt x="28" y="89"/>
                        <a:pt x="28" y="89"/>
                        <a:pt x="28" y="89"/>
                      </a:cubicBezTo>
                      <a:cubicBezTo>
                        <a:pt x="27" y="90"/>
                        <a:pt x="26" y="89"/>
                        <a:pt x="27" y="91"/>
                      </a:cubicBezTo>
                      <a:cubicBezTo>
                        <a:pt x="28" y="92"/>
                        <a:pt x="28" y="92"/>
                        <a:pt x="29" y="93"/>
                      </a:cubicBezTo>
                      <a:cubicBezTo>
                        <a:pt x="29" y="94"/>
                        <a:pt x="29" y="94"/>
                        <a:pt x="29" y="94"/>
                      </a:cubicBezTo>
                      <a:cubicBezTo>
                        <a:pt x="30" y="95"/>
                        <a:pt x="30" y="96"/>
                        <a:pt x="31" y="96"/>
                      </a:cubicBezTo>
                      <a:cubicBezTo>
                        <a:pt x="31" y="97"/>
                        <a:pt x="32" y="97"/>
                        <a:pt x="32" y="98"/>
                      </a:cubicBezTo>
                      <a:cubicBezTo>
                        <a:pt x="32" y="98"/>
                        <a:pt x="33" y="100"/>
                        <a:pt x="32" y="99"/>
                      </a:cubicBezTo>
                      <a:cubicBezTo>
                        <a:pt x="30" y="98"/>
                        <a:pt x="32" y="99"/>
                        <a:pt x="30" y="97"/>
                      </a:cubicBezTo>
                      <a:cubicBezTo>
                        <a:pt x="28" y="95"/>
                        <a:pt x="27" y="96"/>
                        <a:pt x="26" y="95"/>
                      </a:cubicBezTo>
                      <a:cubicBezTo>
                        <a:pt x="25" y="94"/>
                        <a:pt x="27" y="98"/>
                        <a:pt x="25" y="93"/>
                      </a:cubicBezTo>
                      <a:cubicBezTo>
                        <a:pt x="23" y="89"/>
                        <a:pt x="23" y="90"/>
                        <a:pt x="22" y="89"/>
                      </a:cubicBezTo>
                      <a:cubicBezTo>
                        <a:pt x="22" y="88"/>
                        <a:pt x="22" y="89"/>
                        <a:pt x="21" y="87"/>
                      </a:cubicBezTo>
                      <a:cubicBezTo>
                        <a:pt x="20" y="84"/>
                        <a:pt x="21" y="86"/>
                        <a:pt x="20" y="84"/>
                      </a:cubicBezTo>
                      <a:cubicBezTo>
                        <a:pt x="19" y="83"/>
                        <a:pt x="19" y="85"/>
                        <a:pt x="18" y="82"/>
                      </a:cubicBezTo>
                      <a:cubicBezTo>
                        <a:pt x="18" y="80"/>
                        <a:pt x="18" y="82"/>
                        <a:pt x="17" y="79"/>
                      </a:cubicBezTo>
                      <a:cubicBezTo>
                        <a:pt x="16" y="76"/>
                        <a:pt x="18" y="76"/>
                        <a:pt x="16" y="74"/>
                      </a:cubicBezTo>
                      <a:cubicBezTo>
                        <a:pt x="14" y="73"/>
                        <a:pt x="15" y="74"/>
                        <a:pt x="14" y="73"/>
                      </a:cubicBezTo>
                      <a:cubicBezTo>
                        <a:pt x="13" y="72"/>
                        <a:pt x="14" y="73"/>
                        <a:pt x="13" y="70"/>
                      </a:cubicBezTo>
                      <a:cubicBezTo>
                        <a:pt x="11" y="68"/>
                        <a:pt x="10" y="67"/>
                        <a:pt x="10" y="63"/>
                      </a:cubicBezTo>
                      <a:cubicBezTo>
                        <a:pt x="10" y="59"/>
                        <a:pt x="10" y="58"/>
                        <a:pt x="10" y="58"/>
                      </a:cubicBezTo>
                      <a:cubicBezTo>
                        <a:pt x="10" y="58"/>
                        <a:pt x="8" y="56"/>
                        <a:pt x="8" y="54"/>
                      </a:cubicBezTo>
                      <a:cubicBezTo>
                        <a:pt x="9" y="51"/>
                        <a:pt x="9" y="52"/>
                        <a:pt x="9" y="51"/>
                      </a:cubicBezTo>
                      <a:cubicBezTo>
                        <a:pt x="9" y="51"/>
                        <a:pt x="8" y="51"/>
                        <a:pt x="8" y="50"/>
                      </a:cubicBezTo>
                      <a:cubicBezTo>
                        <a:pt x="7" y="49"/>
                        <a:pt x="7" y="49"/>
                        <a:pt x="7" y="48"/>
                      </a:cubicBezTo>
                      <a:cubicBezTo>
                        <a:pt x="7" y="48"/>
                        <a:pt x="6" y="46"/>
                        <a:pt x="6" y="46"/>
                      </a:cubicBezTo>
                      <a:cubicBezTo>
                        <a:pt x="6" y="47"/>
                        <a:pt x="6" y="47"/>
                        <a:pt x="6" y="47"/>
                      </a:cubicBezTo>
                      <a:cubicBezTo>
                        <a:pt x="6" y="47"/>
                        <a:pt x="0" y="101"/>
                        <a:pt x="55" y="110"/>
                      </a:cubicBezTo>
                      <a:cubicBezTo>
                        <a:pt x="55" y="110"/>
                        <a:pt x="42" y="107"/>
                        <a:pt x="41" y="104"/>
                      </a:cubicBezTo>
                      <a:cubicBezTo>
                        <a:pt x="41" y="104"/>
                        <a:pt x="41" y="102"/>
                        <a:pt x="41" y="102"/>
                      </a:cubicBezTo>
                      <a:cubicBezTo>
                        <a:pt x="42" y="102"/>
                        <a:pt x="43" y="102"/>
                        <a:pt x="44" y="102"/>
                      </a:cubicBezTo>
                      <a:cubicBezTo>
                        <a:pt x="44" y="101"/>
                        <a:pt x="45" y="100"/>
                        <a:pt x="45" y="100"/>
                      </a:cubicBezTo>
                      <a:cubicBezTo>
                        <a:pt x="45" y="101"/>
                        <a:pt x="45" y="101"/>
                        <a:pt x="45" y="101"/>
                      </a:cubicBezTo>
                      <a:cubicBezTo>
                        <a:pt x="45" y="101"/>
                        <a:pt x="45" y="101"/>
                        <a:pt x="47" y="101"/>
                      </a:cubicBezTo>
                      <a:cubicBezTo>
                        <a:pt x="49" y="101"/>
                        <a:pt x="49" y="101"/>
                        <a:pt x="50" y="101"/>
                      </a:cubicBezTo>
                      <a:cubicBezTo>
                        <a:pt x="51" y="100"/>
                        <a:pt x="52" y="98"/>
                        <a:pt x="53" y="99"/>
                      </a:cubicBezTo>
                      <a:cubicBezTo>
                        <a:pt x="53" y="101"/>
                        <a:pt x="52" y="100"/>
                        <a:pt x="53" y="101"/>
                      </a:cubicBezTo>
                      <a:cubicBezTo>
                        <a:pt x="55" y="101"/>
                        <a:pt x="57" y="100"/>
                        <a:pt x="57" y="100"/>
                      </a:cubicBezTo>
                      <a:cubicBezTo>
                        <a:pt x="57" y="100"/>
                        <a:pt x="61" y="101"/>
                        <a:pt x="61" y="100"/>
                      </a:cubicBezTo>
                      <a:cubicBezTo>
                        <a:pt x="61" y="100"/>
                        <a:pt x="61" y="99"/>
                        <a:pt x="62" y="99"/>
                      </a:cubicBezTo>
                      <a:cubicBezTo>
                        <a:pt x="63" y="99"/>
                        <a:pt x="63" y="100"/>
                        <a:pt x="63" y="100"/>
                      </a:cubicBezTo>
                      <a:cubicBezTo>
                        <a:pt x="61" y="102"/>
                        <a:pt x="61" y="102"/>
                        <a:pt x="61" y="102"/>
                      </a:cubicBezTo>
                      <a:cubicBezTo>
                        <a:pt x="59" y="103"/>
                        <a:pt x="59" y="103"/>
                        <a:pt x="59" y="103"/>
                      </a:cubicBezTo>
                      <a:cubicBezTo>
                        <a:pt x="59" y="103"/>
                        <a:pt x="58" y="103"/>
                        <a:pt x="59" y="104"/>
                      </a:cubicBezTo>
                      <a:cubicBezTo>
                        <a:pt x="60" y="104"/>
                        <a:pt x="60" y="104"/>
                        <a:pt x="61" y="104"/>
                      </a:cubicBezTo>
                      <a:cubicBezTo>
                        <a:pt x="62" y="104"/>
                        <a:pt x="64" y="106"/>
                        <a:pt x="65" y="105"/>
                      </a:cubicBezTo>
                      <a:cubicBezTo>
                        <a:pt x="65" y="104"/>
                        <a:pt x="65" y="104"/>
                        <a:pt x="66" y="103"/>
                      </a:cubicBezTo>
                      <a:cubicBezTo>
                        <a:pt x="66" y="102"/>
                        <a:pt x="66" y="102"/>
                        <a:pt x="67" y="102"/>
                      </a:cubicBezTo>
                      <a:cubicBezTo>
                        <a:pt x="68" y="102"/>
                        <a:pt x="69" y="102"/>
                        <a:pt x="69" y="102"/>
                      </a:cubicBezTo>
                      <a:cubicBezTo>
                        <a:pt x="68" y="104"/>
                        <a:pt x="68" y="104"/>
                        <a:pt x="68" y="104"/>
                      </a:cubicBezTo>
                      <a:cubicBezTo>
                        <a:pt x="68" y="104"/>
                        <a:pt x="69" y="103"/>
                        <a:pt x="70" y="103"/>
                      </a:cubicBezTo>
                      <a:cubicBezTo>
                        <a:pt x="71" y="103"/>
                        <a:pt x="71" y="104"/>
                        <a:pt x="72" y="104"/>
                      </a:cubicBezTo>
                      <a:cubicBezTo>
                        <a:pt x="73" y="103"/>
                        <a:pt x="73" y="103"/>
                        <a:pt x="74" y="103"/>
                      </a:cubicBezTo>
                      <a:cubicBezTo>
                        <a:pt x="75" y="102"/>
                        <a:pt x="76" y="102"/>
                        <a:pt x="76" y="102"/>
                      </a:cubicBezTo>
                      <a:cubicBezTo>
                        <a:pt x="77" y="102"/>
                        <a:pt x="77" y="102"/>
                        <a:pt x="78" y="102"/>
                      </a:cubicBezTo>
                      <a:cubicBezTo>
                        <a:pt x="78" y="102"/>
                        <a:pt x="80" y="104"/>
                        <a:pt x="80" y="104"/>
                      </a:cubicBezTo>
                      <a:cubicBezTo>
                        <a:pt x="81" y="103"/>
                        <a:pt x="83" y="103"/>
                        <a:pt x="83" y="103"/>
                      </a:cubicBezTo>
                      <a:cubicBezTo>
                        <a:pt x="83" y="103"/>
                        <a:pt x="77" y="109"/>
                        <a:pt x="63" y="110"/>
                      </a:cubicBezTo>
                      <a:cubicBezTo>
                        <a:pt x="63" y="110"/>
                        <a:pt x="94" y="111"/>
                        <a:pt x="110" y="82"/>
                      </a:cubicBezTo>
                      <a:cubicBezTo>
                        <a:pt x="127" y="52"/>
                        <a:pt x="116" y="14"/>
                        <a:pt x="77" y="1"/>
                      </a:cubicBezTo>
                      <a:cubicBezTo>
                        <a:pt x="77" y="1"/>
                        <a:pt x="106" y="12"/>
                        <a:pt x="114" y="40"/>
                      </a:cubicBezTo>
                      <a:cubicBezTo>
                        <a:pt x="113" y="40"/>
                        <a:pt x="113" y="40"/>
                        <a:pt x="113" y="40"/>
                      </a:cubicBezTo>
                      <a:cubicBezTo>
                        <a:pt x="112" y="40"/>
                        <a:pt x="112" y="40"/>
                        <a:pt x="112" y="39"/>
                      </a:cubicBezTo>
                      <a:cubicBezTo>
                        <a:pt x="111" y="37"/>
                        <a:pt x="112" y="38"/>
                        <a:pt x="111" y="37"/>
                      </a:cubicBezTo>
                      <a:cubicBezTo>
                        <a:pt x="111" y="36"/>
                        <a:pt x="111" y="36"/>
                        <a:pt x="110" y="35"/>
                      </a:cubicBezTo>
                      <a:cubicBezTo>
                        <a:pt x="110" y="35"/>
                        <a:pt x="109" y="35"/>
                        <a:pt x="109" y="34"/>
                      </a:cubicBezTo>
                      <a:cubicBezTo>
                        <a:pt x="108" y="34"/>
                        <a:pt x="108" y="32"/>
                        <a:pt x="107" y="31"/>
                      </a:cubicBezTo>
                      <a:cubicBezTo>
                        <a:pt x="107" y="31"/>
                        <a:pt x="106" y="31"/>
                        <a:pt x="105" y="31"/>
                      </a:cubicBezTo>
                      <a:cubicBezTo>
                        <a:pt x="105" y="31"/>
                        <a:pt x="105" y="30"/>
                        <a:pt x="105" y="31"/>
                      </a:cubicBezTo>
                      <a:cubicBezTo>
                        <a:pt x="105" y="31"/>
                        <a:pt x="106" y="32"/>
                        <a:pt x="106" y="32"/>
                      </a:cubicBezTo>
                      <a:cubicBezTo>
                        <a:pt x="106" y="34"/>
                        <a:pt x="106" y="34"/>
                        <a:pt x="106" y="34"/>
                      </a:cubicBezTo>
                      <a:cubicBezTo>
                        <a:pt x="106" y="34"/>
                        <a:pt x="106" y="36"/>
                        <a:pt x="106" y="37"/>
                      </a:cubicBezTo>
                      <a:cubicBezTo>
                        <a:pt x="106" y="37"/>
                        <a:pt x="106" y="39"/>
                        <a:pt x="106" y="39"/>
                      </a:cubicBezTo>
                      <a:cubicBezTo>
                        <a:pt x="106" y="39"/>
                        <a:pt x="105" y="40"/>
                        <a:pt x="105" y="41"/>
                      </a:cubicBezTo>
                      <a:cubicBezTo>
                        <a:pt x="104" y="41"/>
                        <a:pt x="101" y="41"/>
                        <a:pt x="101" y="41"/>
                      </a:cubicBezTo>
                      <a:cubicBezTo>
                        <a:pt x="101" y="41"/>
                        <a:pt x="101" y="40"/>
                        <a:pt x="100" y="39"/>
                      </a:cubicBezTo>
                      <a:cubicBezTo>
                        <a:pt x="100" y="38"/>
                        <a:pt x="98" y="38"/>
                        <a:pt x="98" y="38"/>
                      </a:cubicBezTo>
                      <a:cubicBezTo>
                        <a:pt x="97" y="37"/>
                        <a:pt x="98" y="37"/>
                        <a:pt x="97" y="36"/>
                      </a:cubicBezTo>
                      <a:cubicBezTo>
                        <a:pt x="96" y="35"/>
                        <a:pt x="97" y="35"/>
                        <a:pt x="96" y="34"/>
                      </a:cubicBezTo>
                      <a:cubicBezTo>
                        <a:pt x="95" y="33"/>
                        <a:pt x="95" y="33"/>
                        <a:pt x="95" y="33"/>
                      </a:cubicBezTo>
                      <a:cubicBezTo>
                        <a:pt x="95" y="33"/>
                        <a:pt x="93" y="32"/>
                        <a:pt x="94" y="34"/>
                      </a:cubicBezTo>
                      <a:cubicBezTo>
                        <a:pt x="94" y="35"/>
                        <a:pt x="93" y="36"/>
                        <a:pt x="94" y="36"/>
                      </a:cubicBezTo>
                      <a:cubicBezTo>
                        <a:pt x="95" y="37"/>
                        <a:pt x="95" y="36"/>
                        <a:pt x="96" y="37"/>
                      </a:cubicBezTo>
                      <a:cubicBezTo>
                        <a:pt x="96" y="38"/>
                        <a:pt x="96" y="39"/>
                        <a:pt x="97" y="39"/>
                      </a:cubicBezTo>
                      <a:cubicBezTo>
                        <a:pt x="97" y="40"/>
                        <a:pt x="97" y="41"/>
                        <a:pt x="98" y="41"/>
                      </a:cubicBezTo>
                      <a:cubicBezTo>
                        <a:pt x="98" y="42"/>
                        <a:pt x="100" y="41"/>
                        <a:pt x="100" y="42"/>
                      </a:cubicBezTo>
                      <a:cubicBezTo>
                        <a:pt x="99" y="43"/>
                        <a:pt x="99" y="44"/>
                        <a:pt x="100" y="44"/>
                      </a:cubicBezTo>
                      <a:cubicBezTo>
                        <a:pt x="100" y="44"/>
                        <a:pt x="101" y="45"/>
                        <a:pt x="101" y="44"/>
                      </a:cubicBezTo>
                      <a:cubicBezTo>
                        <a:pt x="102" y="44"/>
                        <a:pt x="101" y="45"/>
                        <a:pt x="102" y="44"/>
                      </a:cubicBezTo>
                      <a:cubicBezTo>
                        <a:pt x="103" y="44"/>
                        <a:pt x="104" y="44"/>
                        <a:pt x="104" y="44"/>
                      </a:cubicBezTo>
                      <a:cubicBezTo>
                        <a:pt x="104" y="44"/>
                        <a:pt x="105" y="45"/>
                        <a:pt x="105" y="45"/>
                      </a:cubicBezTo>
                      <a:cubicBezTo>
                        <a:pt x="105" y="45"/>
                        <a:pt x="105" y="48"/>
                        <a:pt x="105" y="48"/>
                      </a:cubicBezTo>
                      <a:cubicBezTo>
                        <a:pt x="104" y="50"/>
                        <a:pt x="104" y="50"/>
                        <a:pt x="104" y="50"/>
                      </a:cubicBezTo>
                      <a:cubicBezTo>
                        <a:pt x="104" y="50"/>
                        <a:pt x="104" y="54"/>
                        <a:pt x="103" y="54"/>
                      </a:cubicBezTo>
                      <a:cubicBezTo>
                        <a:pt x="103" y="54"/>
                        <a:pt x="102" y="55"/>
                        <a:pt x="101" y="56"/>
                      </a:cubicBezTo>
                      <a:cubicBezTo>
                        <a:pt x="101" y="56"/>
                        <a:pt x="101" y="59"/>
                        <a:pt x="101" y="59"/>
                      </a:cubicBezTo>
                      <a:cubicBezTo>
                        <a:pt x="100" y="60"/>
                        <a:pt x="100" y="60"/>
                        <a:pt x="100" y="60"/>
                      </a:cubicBezTo>
                      <a:cubicBezTo>
                        <a:pt x="100" y="60"/>
                        <a:pt x="100" y="62"/>
                        <a:pt x="100" y="62"/>
                      </a:cubicBezTo>
                      <a:cubicBezTo>
                        <a:pt x="100" y="63"/>
                        <a:pt x="100" y="65"/>
                        <a:pt x="100" y="66"/>
                      </a:cubicBezTo>
                      <a:cubicBezTo>
                        <a:pt x="100" y="67"/>
                        <a:pt x="98" y="68"/>
                        <a:pt x="98" y="68"/>
                      </a:cubicBezTo>
                      <a:cubicBezTo>
                        <a:pt x="98" y="68"/>
                        <a:pt x="100" y="70"/>
                        <a:pt x="99" y="70"/>
                      </a:cubicBezTo>
                      <a:cubicBezTo>
                        <a:pt x="98" y="70"/>
                        <a:pt x="97" y="72"/>
                        <a:pt x="97" y="72"/>
                      </a:cubicBezTo>
                      <a:cubicBezTo>
                        <a:pt x="97" y="73"/>
                        <a:pt x="97" y="74"/>
                        <a:pt x="96" y="74"/>
                      </a:cubicBezTo>
                      <a:cubicBezTo>
                        <a:pt x="95" y="74"/>
                        <a:pt x="94" y="74"/>
                        <a:pt x="94" y="74"/>
                      </a:cubicBezTo>
                      <a:cubicBezTo>
                        <a:pt x="94" y="75"/>
                        <a:pt x="94" y="76"/>
                        <a:pt x="94" y="76"/>
                      </a:cubicBezTo>
                      <a:cubicBezTo>
                        <a:pt x="92" y="79"/>
                        <a:pt x="92" y="79"/>
                        <a:pt x="92" y="79"/>
                      </a:cubicBezTo>
                      <a:cubicBezTo>
                        <a:pt x="90" y="81"/>
                        <a:pt x="90" y="81"/>
                        <a:pt x="90" y="81"/>
                      </a:cubicBezTo>
                      <a:cubicBezTo>
                        <a:pt x="90" y="81"/>
                        <a:pt x="90" y="83"/>
                        <a:pt x="89" y="83"/>
                      </a:cubicBezTo>
                      <a:cubicBezTo>
                        <a:pt x="88" y="83"/>
                        <a:pt x="86" y="84"/>
                        <a:pt x="85" y="85"/>
                      </a:cubicBezTo>
                      <a:cubicBezTo>
                        <a:pt x="85" y="85"/>
                        <a:pt x="83" y="86"/>
                        <a:pt x="82" y="86"/>
                      </a:cubicBezTo>
                      <a:cubicBezTo>
                        <a:pt x="82" y="86"/>
                        <a:pt x="83" y="88"/>
                        <a:pt x="82" y="86"/>
                      </a:cubicBezTo>
                      <a:cubicBezTo>
                        <a:pt x="81" y="84"/>
                        <a:pt x="82" y="85"/>
                        <a:pt x="81" y="83"/>
                      </a:cubicBezTo>
                      <a:cubicBezTo>
                        <a:pt x="80" y="81"/>
                        <a:pt x="80" y="83"/>
                        <a:pt x="80" y="81"/>
                      </a:cubicBezTo>
                      <a:cubicBezTo>
                        <a:pt x="80" y="79"/>
                        <a:pt x="80" y="81"/>
                        <a:pt x="80" y="79"/>
                      </a:cubicBezTo>
                      <a:cubicBezTo>
                        <a:pt x="80" y="78"/>
                        <a:pt x="80" y="79"/>
                        <a:pt x="79" y="77"/>
                      </a:cubicBezTo>
                      <a:cubicBezTo>
                        <a:pt x="79" y="76"/>
                        <a:pt x="79" y="76"/>
                        <a:pt x="78" y="75"/>
                      </a:cubicBezTo>
                      <a:cubicBezTo>
                        <a:pt x="77" y="74"/>
                        <a:pt x="76" y="75"/>
                        <a:pt x="76" y="73"/>
                      </a:cubicBezTo>
                      <a:cubicBezTo>
                        <a:pt x="77" y="72"/>
                        <a:pt x="77" y="73"/>
                        <a:pt x="77" y="72"/>
                      </a:cubicBezTo>
                      <a:cubicBezTo>
                        <a:pt x="77" y="70"/>
                        <a:pt x="77" y="70"/>
                        <a:pt x="78" y="69"/>
                      </a:cubicBezTo>
                      <a:cubicBezTo>
                        <a:pt x="79" y="68"/>
                        <a:pt x="80" y="68"/>
                        <a:pt x="80" y="67"/>
                      </a:cubicBezTo>
                      <a:cubicBezTo>
                        <a:pt x="80" y="66"/>
                        <a:pt x="80" y="66"/>
                        <a:pt x="79" y="65"/>
                      </a:cubicBezTo>
                      <a:cubicBezTo>
                        <a:pt x="79" y="64"/>
                        <a:pt x="78" y="63"/>
                        <a:pt x="78" y="63"/>
                      </a:cubicBezTo>
                      <a:cubicBezTo>
                        <a:pt x="78" y="63"/>
                        <a:pt x="78" y="63"/>
                        <a:pt x="77" y="62"/>
                      </a:cubicBezTo>
                      <a:cubicBezTo>
                        <a:pt x="76" y="61"/>
                        <a:pt x="76" y="60"/>
                        <a:pt x="76" y="60"/>
                      </a:cubicBezTo>
                      <a:cubicBezTo>
                        <a:pt x="76" y="60"/>
                        <a:pt x="76" y="57"/>
                        <a:pt x="76" y="56"/>
                      </a:cubicBezTo>
                      <a:cubicBezTo>
                        <a:pt x="76" y="55"/>
                        <a:pt x="75" y="57"/>
                        <a:pt x="76" y="55"/>
                      </a:cubicBezTo>
                      <a:cubicBezTo>
                        <a:pt x="76" y="53"/>
                        <a:pt x="76" y="52"/>
                        <a:pt x="76" y="52"/>
                      </a:cubicBezTo>
                      <a:cubicBezTo>
                        <a:pt x="76" y="52"/>
                        <a:pt x="74" y="51"/>
                        <a:pt x="73" y="51"/>
                      </a:cubicBezTo>
                      <a:cubicBezTo>
                        <a:pt x="73" y="51"/>
                        <a:pt x="73" y="52"/>
                        <a:pt x="72" y="52"/>
                      </a:cubicBezTo>
                      <a:cubicBezTo>
                        <a:pt x="70" y="51"/>
                        <a:pt x="71" y="50"/>
                        <a:pt x="70" y="50"/>
                      </a:cubicBezTo>
                      <a:cubicBezTo>
                        <a:pt x="70" y="49"/>
                        <a:pt x="69" y="49"/>
                        <a:pt x="68" y="50"/>
                      </a:cubicBezTo>
                      <a:cubicBezTo>
                        <a:pt x="68" y="50"/>
                        <a:pt x="66" y="50"/>
                        <a:pt x="65" y="51"/>
                      </a:cubicBezTo>
                      <a:cubicBezTo>
                        <a:pt x="64" y="51"/>
                        <a:pt x="64" y="51"/>
                        <a:pt x="62" y="51"/>
                      </a:cubicBezTo>
                      <a:cubicBezTo>
                        <a:pt x="61" y="51"/>
                        <a:pt x="59" y="52"/>
                        <a:pt x="58" y="51"/>
                      </a:cubicBezTo>
                      <a:cubicBezTo>
                        <a:pt x="56" y="51"/>
                        <a:pt x="56" y="51"/>
                        <a:pt x="56" y="50"/>
                      </a:cubicBezTo>
                      <a:cubicBezTo>
                        <a:pt x="55" y="49"/>
                        <a:pt x="56" y="49"/>
                        <a:pt x="55" y="48"/>
                      </a:cubicBezTo>
                      <a:cubicBezTo>
                        <a:pt x="53" y="48"/>
                        <a:pt x="53" y="48"/>
                        <a:pt x="53" y="47"/>
                      </a:cubicBezTo>
                      <a:cubicBezTo>
                        <a:pt x="53" y="46"/>
                        <a:pt x="53" y="46"/>
                        <a:pt x="53" y="45"/>
                      </a:cubicBezTo>
                      <a:cubicBezTo>
                        <a:pt x="52" y="44"/>
                        <a:pt x="53" y="46"/>
                        <a:pt x="52" y="44"/>
                      </a:cubicBezTo>
                      <a:cubicBezTo>
                        <a:pt x="50" y="42"/>
                        <a:pt x="50" y="44"/>
                        <a:pt x="50" y="42"/>
                      </a:cubicBezTo>
                      <a:cubicBezTo>
                        <a:pt x="51" y="41"/>
                        <a:pt x="51" y="42"/>
                        <a:pt x="51" y="40"/>
                      </a:cubicBezTo>
                      <a:cubicBezTo>
                        <a:pt x="51" y="39"/>
                        <a:pt x="53" y="41"/>
                        <a:pt x="52" y="38"/>
                      </a:cubicBezTo>
                      <a:cubicBezTo>
                        <a:pt x="51" y="35"/>
                        <a:pt x="50" y="35"/>
                        <a:pt x="52" y="33"/>
                      </a:cubicBezTo>
                      <a:cubicBezTo>
                        <a:pt x="53" y="31"/>
                        <a:pt x="55" y="30"/>
                        <a:pt x="55" y="30"/>
                      </a:cubicBezTo>
                      <a:cubicBezTo>
                        <a:pt x="55" y="29"/>
                        <a:pt x="56" y="28"/>
                        <a:pt x="56" y="27"/>
                      </a:cubicBezTo>
                      <a:cubicBezTo>
                        <a:pt x="57" y="27"/>
                        <a:pt x="56" y="27"/>
                        <a:pt x="58" y="27"/>
                      </a:cubicBezTo>
                      <a:cubicBezTo>
                        <a:pt x="59" y="27"/>
                        <a:pt x="60" y="26"/>
                        <a:pt x="61" y="26"/>
                      </a:cubicBezTo>
                      <a:cubicBezTo>
                        <a:pt x="62" y="25"/>
                        <a:pt x="63" y="24"/>
                        <a:pt x="63" y="23"/>
                      </a:cubicBezTo>
                      <a:cubicBezTo>
                        <a:pt x="64" y="23"/>
                        <a:pt x="63" y="24"/>
                        <a:pt x="65" y="23"/>
                      </a:cubicBezTo>
                      <a:cubicBezTo>
                        <a:pt x="66" y="23"/>
                        <a:pt x="66" y="23"/>
                        <a:pt x="67" y="23"/>
                      </a:cubicBezTo>
                      <a:cubicBezTo>
                        <a:pt x="68" y="23"/>
                        <a:pt x="66" y="23"/>
                        <a:pt x="68" y="23"/>
                      </a:cubicBezTo>
                      <a:cubicBezTo>
                        <a:pt x="70" y="22"/>
                        <a:pt x="70" y="22"/>
                        <a:pt x="70" y="22"/>
                      </a:cubicBezTo>
                      <a:cubicBezTo>
                        <a:pt x="71" y="22"/>
                        <a:pt x="71" y="23"/>
                        <a:pt x="72" y="23"/>
                      </a:cubicBezTo>
                      <a:cubicBezTo>
                        <a:pt x="72" y="23"/>
                        <a:pt x="72" y="21"/>
                        <a:pt x="72" y="23"/>
                      </a:cubicBezTo>
                      <a:cubicBezTo>
                        <a:pt x="73" y="25"/>
                        <a:pt x="72" y="26"/>
                        <a:pt x="73" y="26"/>
                      </a:cubicBezTo>
                      <a:cubicBezTo>
                        <a:pt x="75" y="26"/>
                        <a:pt x="73" y="26"/>
                        <a:pt x="75" y="26"/>
                      </a:cubicBezTo>
                      <a:cubicBezTo>
                        <a:pt x="76" y="26"/>
                        <a:pt x="76" y="26"/>
                        <a:pt x="77" y="27"/>
                      </a:cubicBezTo>
                      <a:cubicBezTo>
                        <a:pt x="77" y="27"/>
                        <a:pt x="78" y="27"/>
                        <a:pt x="79" y="27"/>
                      </a:cubicBezTo>
                      <a:cubicBezTo>
                        <a:pt x="80" y="27"/>
                        <a:pt x="79" y="29"/>
                        <a:pt x="80" y="27"/>
                      </a:cubicBezTo>
                      <a:cubicBezTo>
                        <a:pt x="82" y="26"/>
                        <a:pt x="79" y="26"/>
                        <a:pt x="82" y="26"/>
                      </a:cubicBezTo>
                      <a:cubicBezTo>
                        <a:pt x="85" y="26"/>
                        <a:pt x="85" y="27"/>
                        <a:pt x="86" y="26"/>
                      </a:cubicBezTo>
                      <a:cubicBezTo>
                        <a:pt x="86" y="26"/>
                        <a:pt x="86" y="27"/>
                        <a:pt x="88" y="26"/>
                      </a:cubicBezTo>
                      <a:cubicBezTo>
                        <a:pt x="89" y="25"/>
                        <a:pt x="89" y="25"/>
                        <a:pt x="90" y="26"/>
                      </a:cubicBezTo>
                      <a:cubicBezTo>
                        <a:pt x="90" y="26"/>
                        <a:pt x="90" y="27"/>
                        <a:pt x="91" y="26"/>
                      </a:cubicBezTo>
                      <a:cubicBezTo>
                        <a:pt x="91" y="25"/>
                        <a:pt x="92" y="25"/>
                        <a:pt x="91" y="24"/>
                      </a:cubicBezTo>
                      <a:cubicBezTo>
                        <a:pt x="89" y="24"/>
                        <a:pt x="89" y="24"/>
                        <a:pt x="88" y="23"/>
                      </a:cubicBezTo>
                      <a:cubicBezTo>
                        <a:pt x="88" y="22"/>
                        <a:pt x="90" y="23"/>
                        <a:pt x="88" y="22"/>
                      </a:cubicBezTo>
                      <a:cubicBezTo>
                        <a:pt x="87" y="22"/>
                        <a:pt x="87" y="22"/>
                        <a:pt x="86" y="22"/>
                      </a:cubicBezTo>
                      <a:cubicBezTo>
                        <a:pt x="84" y="21"/>
                        <a:pt x="83" y="23"/>
                        <a:pt x="83" y="22"/>
                      </a:cubicBezTo>
                      <a:cubicBezTo>
                        <a:pt x="83" y="21"/>
                        <a:pt x="80" y="23"/>
                        <a:pt x="83" y="21"/>
                      </a:cubicBezTo>
                      <a:cubicBezTo>
                        <a:pt x="85" y="19"/>
                        <a:pt x="84" y="18"/>
                        <a:pt x="85" y="18"/>
                      </a:cubicBezTo>
                      <a:cubicBezTo>
                        <a:pt x="87" y="19"/>
                        <a:pt x="86" y="20"/>
                        <a:pt x="87" y="19"/>
                      </a:cubicBezTo>
                      <a:cubicBezTo>
                        <a:pt x="88" y="18"/>
                        <a:pt x="90" y="18"/>
                        <a:pt x="88" y="17"/>
                      </a:cubicBezTo>
                      <a:cubicBezTo>
                        <a:pt x="86" y="16"/>
                        <a:pt x="88" y="16"/>
                        <a:pt x="86" y="15"/>
                      </a:cubicBezTo>
                      <a:cubicBezTo>
                        <a:pt x="84" y="14"/>
                        <a:pt x="83" y="18"/>
                        <a:pt x="82" y="18"/>
                      </a:cubicBezTo>
                      <a:cubicBezTo>
                        <a:pt x="81" y="17"/>
                        <a:pt x="81" y="17"/>
                        <a:pt x="80" y="17"/>
                      </a:cubicBezTo>
                      <a:cubicBezTo>
                        <a:pt x="80" y="17"/>
                        <a:pt x="80" y="19"/>
                        <a:pt x="80" y="20"/>
                      </a:cubicBezTo>
                      <a:cubicBezTo>
                        <a:pt x="79" y="21"/>
                        <a:pt x="80" y="21"/>
                        <a:pt x="79" y="20"/>
                      </a:cubicBezTo>
                      <a:cubicBezTo>
                        <a:pt x="77" y="20"/>
                        <a:pt x="81" y="20"/>
                        <a:pt x="77" y="18"/>
                      </a:cubicBezTo>
                      <a:cubicBezTo>
                        <a:pt x="73" y="17"/>
                        <a:pt x="72" y="17"/>
                        <a:pt x="71" y="18"/>
                      </a:cubicBezTo>
                      <a:cubicBezTo>
                        <a:pt x="71" y="18"/>
                        <a:pt x="70" y="18"/>
                        <a:pt x="70" y="19"/>
                      </a:cubicBezTo>
                      <a:cubicBezTo>
                        <a:pt x="69" y="19"/>
                        <a:pt x="71" y="20"/>
                        <a:pt x="69" y="19"/>
                      </a:cubicBezTo>
                      <a:cubicBezTo>
                        <a:pt x="68" y="18"/>
                        <a:pt x="66" y="20"/>
                        <a:pt x="66" y="20"/>
                      </a:cubicBezTo>
                      <a:cubicBezTo>
                        <a:pt x="66" y="20"/>
                        <a:pt x="66" y="19"/>
                        <a:pt x="65" y="20"/>
                      </a:cubicBezTo>
                      <a:cubicBezTo>
                        <a:pt x="64" y="20"/>
                        <a:pt x="63" y="21"/>
                        <a:pt x="62" y="21"/>
                      </a:cubicBezTo>
                      <a:cubicBezTo>
                        <a:pt x="61" y="20"/>
                        <a:pt x="60" y="21"/>
                        <a:pt x="61" y="19"/>
                      </a:cubicBezTo>
                      <a:cubicBezTo>
                        <a:pt x="63" y="17"/>
                        <a:pt x="62" y="18"/>
                        <a:pt x="64" y="17"/>
                      </a:cubicBezTo>
                      <a:cubicBezTo>
                        <a:pt x="66" y="16"/>
                        <a:pt x="69" y="16"/>
                        <a:pt x="66" y="16"/>
                      </a:cubicBezTo>
                      <a:cubicBezTo>
                        <a:pt x="63" y="15"/>
                        <a:pt x="68" y="15"/>
                        <a:pt x="64" y="13"/>
                      </a:cubicBezTo>
                      <a:cubicBezTo>
                        <a:pt x="60" y="11"/>
                        <a:pt x="60" y="14"/>
                        <a:pt x="60" y="11"/>
                      </a:cubicBezTo>
                      <a:cubicBezTo>
                        <a:pt x="61" y="9"/>
                        <a:pt x="60" y="9"/>
                        <a:pt x="59" y="9"/>
                      </a:cubicBezTo>
                      <a:cubicBezTo>
                        <a:pt x="59" y="9"/>
                        <a:pt x="56" y="10"/>
                        <a:pt x="55" y="10"/>
                      </a:cubicBezTo>
                      <a:cubicBezTo>
                        <a:pt x="54" y="10"/>
                        <a:pt x="55" y="11"/>
                        <a:pt x="54" y="10"/>
                      </a:cubicBezTo>
                      <a:cubicBezTo>
                        <a:pt x="52" y="9"/>
                        <a:pt x="51" y="10"/>
                        <a:pt x="52" y="9"/>
                      </a:cubicBezTo>
                      <a:cubicBezTo>
                        <a:pt x="53" y="7"/>
                        <a:pt x="53" y="7"/>
                        <a:pt x="54" y="6"/>
                      </a:cubicBezTo>
                      <a:cubicBezTo>
                        <a:pt x="55" y="5"/>
                        <a:pt x="55" y="2"/>
                        <a:pt x="57" y="3"/>
                      </a:cubicBezTo>
                      <a:cubicBezTo>
                        <a:pt x="60" y="4"/>
                        <a:pt x="59" y="4"/>
                        <a:pt x="61" y="4"/>
                      </a:cubicBezTo>
                      <a:cubicBezTo>
                        <a:pt x="63" y="4"/>
                        <a:pt x="64" y="4"/>
                        <a:pt x="64" y="3"/>
                      </a:cubicBezTo>
                      <a:cubicBezTo>
                        <a:pt x="64" y="3"/>
                        <a:pt x="62" y="2"/>
                        <a:pt x="62" y="2"/>
                      </a:cubicBezTo>
                      <a:cubicBezTo>
                        <a:pt x="62" y="2"/>
                        <a:pt x="61" y="2"/>
                        <a:pt x="61" y="2"/>
                      </a:cubicBezTo>
                      <a:cubicBezTo>
                        <a:pt x="61" y="1"/>
                        <a:pt x="62" y="0"/>
                        <a:pt x="62" y="0"/>
                      </a:cubicBezTo>
                      <a:cubicBezTo>
                        <a:pt x="61" y="0"/>
                        <a:pt x="61" y="0"/>
                        <a:pt x="61" y="0"/>
                      </a:cubicBezTo>
                      <a:cubicBezTo>
                        <a:pt x="61" y="0"/>
                        <a:pt x="54" y="0"/>
                        <a:pt x="52" y="0"/>
                      </a:cubicBez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5" name="Freeform 3769"/>
                <p:cNvSpPr/>
                <p:nvPr/>
              </p:nvSpPr>
              <p:spPr bwMode="auto">
                <a:xfrm>
                  <a:off x="8374825" y="4645054"/>
                  <a:ext cx="109735" cy="129440"/>
                </a:xfrm>
                <a:custGeom>
                  <a:avLst/>
                  <a:gdLst>
                    <a:gd name="T0" fmla="*/ 26 w 37"/>
                    <a:gd name="T1" fmla="*/ 2 h 43"/>
                    <a:gd name="T2" fmla="*/ 26 w 37"/>
                    <a:gd name="T3" fmla="*/ 16 h 43"/>
                    <a:gd name="T4" fmla="*/ 15 w 37"/>
                    <a:gd name="T5" fmla="*/ 25 h 43"/>
                    <a:gd name="T6" fmla="*/ 1 w 37"/>
                    <a:gd name="T7" fmla="*/ 35 h 43"/>
                    <a:gd name="T8" fmla="*/ 37 w 37"/>
                    <a:gd name="T9" fmla="*/ 43 h 43"/>
                    <a:gd name="T10" fmla="*/ 37 w 37"/>
                    <a:gd name="T11" fmla="*/ 0 h 43"/>
                    <a:gd name="T12" fmla="*/ 26 w 37"/>
                    <a:gd name="T13" fmla="*/ 2 h 43"/>
                  </a:gdLst>
                  <a:ahLst/>
                  <a:cxnLst>
                    <a:cxn ang="0">
                      <a:pos x="T0" y="T1"/>
                    </a:cxn>
                    <a:cxn ang="0">
                      <a:pos x="T2" y="T3"/>
                    </a:cxn>
                    <a:cxn ang="0">
                      <a:pos x="T4" y="T5"/>
                    </a:cxn>
                    <a:cxn ang="0">
                      <a:pos x="T6" y="T7"/>
                    </a:cxn>
                    <a:cxn ang="0">
                      <a:pos x="T8" y="T9"/>
                    </a:cxn>
                    <a:cxn ang="0">
                      <a:pos x="T10" y="T11"/>
                    </a:cxn>
                    <a:cxn ang="0">
                      <a:pos x="T12" y="T13"/>
                    </a:cxn>
                  </a:cxnLst>
                  <a:rect l="0" t="0" r="r" b="b"/>
                  <a:pathLst>
                    <a:path w="37" h="43">
                      <a:moveTo>
                        <a:pt x="26" y="2"/>
                      </a:moveTo>
                      <a:cubicBezTo>
                        <a:pt x="26" y="16"/>
                        <a:pt x="26" y="16"/>
                        <a:pt x="26" y="16"/>
                      </a:cubicBezTo>
                      <a:cubicBezTo>
                        <a:pt x="26" y="16"/>
                        <a:pt x="22" y="22"/>
                        <a:pt x="15" y="25"/>
                      </a:cubicBezTo>
                      <a:cubicBezTo>
                        <a:pt x="7" y="27"/>
                        <a:pt x="0" y="31"/>
                        <a:pt x="1" y="35"/>
                      </a:cubicBezTo>
                      <a:cubicBezTo>
                        <a:pt x="2" y="39"/>
                        <a:pt x="11" y="43"/>
                        <a:pt x="37" y="43"/>
                      </a:cubicBezTo>
                      <a:cubicBezTo>
                        <a:pt x="37" y="0"/>
                        <a:pt x="37" y="0"/>
                        <a:pt x="37" y="0"/>
                      </a:cubicBezTo>
                      <a:lnTo>
                        <a:pt x="26" y="2"/>
                      </a:ln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6" name="Freeform 3770"/>
                <p:cNvSpPr/>
                <p:nvPr/>
              </p:nvSpPr>
              <p:spPr bwMode="auto">
                <a:xfrm>
                  <a:off x="8473363" y="4645054"/>
                  <a:ext cx="100777" cy="129440"/>
                </a:xfrm>
                <a:custGeom>
                  <a:avLst/>
                  <a:gdLst>
                    <a:gd name="T0" fmla="*/ 8 w 34"/>
                    <a:gd name="T1" fmla="*/ 2 h 43"/>
                    <a:gd name="T2" fmla="*/ 8 w 34"/>
                    <a:gd name="T3" fmla="*/ 16 h 43"/>
                    <a:gd name="T4" fmla="*/ 18 w 34"/>
                    <a:gd name="T5" fmla="*/ 25 h 43"/>
                    <a:gd name="T6" fmla="*/ 34 w 34"/>
                    <a:gd name="T7" fmla="*/ 35 h 43"/>
                    <a:gd name="T8" fmla="*/ 0 w 34"/>
                    <a:gd name="T9" fmla="*/ 43 h 43"/>
                    <a:gd name="T10" fmla="*/ 0 w 34"/>
                    <a:gd name="T11" fmla="*/ 0 h 43"/>
                    <a:gd name="T12" fmla="*/ 8 w 34"/>
                    <a:gd name="T13" fmla="*/ 2 h 43"/>
                  </a:gdLst>
                  <a:ahLst/>
                  <a:cxnLst>
                    <a:cxn ang="0">
                      <a:pos x="T0" y="T1"/>
                    </a:cxn>
                    <a:cxn ang="0">
                      <a:pos x="T2" y="T3"/>
                    </a:cxn>
                    <a:cxn ang="0">
                      <a:pos x="T4" y="T5"/>
                    </a:cxn>
                    <a:cxn ang="0">
                      <a:pos x="T6" y="T7"/>
                    </a:cxn>
                    <a:cxn ang="0">
                      <a:pos x="T8" y="T9"/>
                    </a:cxn>
                    <a:cxn ang="0">
                      <a:pos x="T10" y="T11"/>
                    </a:cxn>
                    <a:cxn ang="0">
                      <a:pos x="T12" y="T13"/>
                    </a:cxn>
                  </a:cxnLst>
                  <a:rect l="0" t="0" r="r" b="b"/>
                  <a:pathLst>
                    <a:path w="34" h="43">
                      <a:moveTo>
                        <a:pt x="8" y="2"/>
                      </a:moveTo>
                      <a:cubicBezTo>
                        <a:pt x="8" y="16"/>
                        <a:pt x="8" y="16"/>
                        <a:pt x="8" y="16"/>
                      </a:cubicBezTo>
                      <a:cubicBezTo>
                        <a:pt x="8" y="16"/>
                        <a:pt x="10" y="22"/>
                        <a:pt x="18" y="25"/>
                      </a:cubicBezTo>
                      <a:cubicBezTo>
                        <a:pt x="25" y="27"/>
                        <a:pt x="34" y="31"/>
                        <a:pt x="34" y="35"/>
                      </a:cubicBezTo>
                      <a:cubicBezTo>
                        <a:pt x="33" y="39"/>
                        <a:pt x="19" y="43"/>
                        <a:pt x="0" y="43"/>
                      </a:cubicBezTo>
                      <a:cubicBezTo>
                        <a:pt x="0" y="0"/>
                        <a:pt x="0" y="0"/>
                        <a:pt x="0" y="0"/>
                      </a:cubicBezTo>
                      <a:lnTo>
                        <a:pt x="8" y="2"/>
                      </a:ln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7" name="Freeform 3771"/>
                <p:cNvSpPr/>
                <p:nvPr/>
              </p:nvSpPr>
              <p:spPr bwMode="auto">
                <a:xfrm>
                  <a:off x="8291963" y="4274588"/>
                  <a:ext cx="380714" cy="383856"/>
                </a:xfrm>
                <a:custGeom>
                  <a:avLst/>
                  <a:gdLst>
                    <a:gd name="T0" fmla="*/ 94 w 128"/>
                    <a:gd name="T1" fmla="*/ 7 h 129"/>
                    <a:gd name="T2" fmla="*/ 120 w 128"/>
                    <a:gd name="T3" fmla="*/ 58 h 129"/>
                    <a:gd name="T4" fmla="*/ 57 w 128"/>
                    <a:gd name="T5" fmla="*/ 121 h 129"/>
                    <a:gd name="T6" fmla="*/ 7 w 128"/>
                    <a:gd name="T7" fmla="*/ 96 h 129"/>
                    <a:gd name="T8" fmla="*/ 0 w 128"/>
                    <a:gd name="T9" fmla="*/ 101 h 129"/>
                    <a:gd name="T10" fmla="*/ 57 w 128"/>
                    <a:gd name="T11" fmla="*/ 129 h 129"/>
                    <a:gd name="T12" fmla="*/ 128 w 128"/>
                    <a:gd name="T13" fmla="*/ 58 h 129"/>
                    <a:gd name="T14" fmla="*/ 99 w 128"/>
                    <a:gd name="T15" fmla="*/ 0 h 129"/>
                    <a:gd name="T16" fmla="*/ 94 w 128"/>
                    <a:gd name="T17" fmla="*/ 7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29">
                      <a:moveTo>
                        <a:pt x="94" y="7"/>
                      </a:moveTo>
                      <a:cubicBezTo>
                        <a:pt x="110" y="18"/>
                        <a:pt x="120" y="37"/>
                        <a:pt x="120" y="58"/>
                      </a:cubicBezTo>
                      <a:cubicBezTo>
                        <a:pt x="120" y="93"/>
                        <a:pt x="92" y="121"/>
                        <a:pt x="57" y="121"/>
                      </a:cubicBezTo>
                      <a:cubicBezTo>
                        <a:pt x="37" y="121"/>
                        <a:pt x="18" y="111"/>
                        <a:pt x="7" y="96"/>
                      </a:cubicBezTo>
                      <a:cubicBezTo>
                        <a:pt x="0" y="101"/>
                        <a:pt x="0" y="101"/>
                        <a:pt x="0" y="101"/>
                      </a:cubicBezTo>
                      <a:cubicBezTo>
                        <a:pt x="13" y="118"/>
                        <a:pt x="34" y="129"/>
                        <a:pt x="57" y="129"/>
                      </a:cubicBezTo>
                      <a:cubicBezTo>
                        <a:pt x="97" y="129"/>
                        <a:pt x="128" y="97"/>
                        <a:pt x="128" y="58"/>
                      </a:cubicBezTo>
                      <a:cubicBezTo>
                        <a:pt x="128" y="34"/>
                        <a:pt x="117" y="13"/>
                        <a:pt x="99" y="0"/>
                      </a:cubicBezTo>
                      <a:lnTo>
                        <a:pt x="94" y="7"/>
                      </a:ln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8" name="Freeform 3772"/>
                <p:cNvSpPr>
                  <a:spLocks noEditPoints="1"/>
                </p:cNvSpPr>
                <p:nvPr/>
              </p:nvSpPr>
              <p:spPr bwMode="auto">
                <a:xfrm>
                  <a:off x="8294203" y="4283515"/>
                  <a:ext cx="338163" cy="336989"/>
                </a:xfrm>
                <a:custGeom>
                  <a:avLst/>
                  <a:gdLst>
                    <a:gd name="T0" fmla="*/ 57 w 114"/>
                    <a:gd name="T1" fmla="*/ 0 h 113"/>
                    <a:gd name="T2" fmla="*/ 0 w 114"/>
                    <a:gd name="T3" fmla="*/ 56 h 113"/>
                    <a:gd name="T4" fmla="*/ 57 w 114"/>
                    <a:gd name="T5" fmla="*/ 113 h 113"/>
                    <a:gd name="T6" fmla="*/ 114 w 114"/>
                    <a:gd name="T7" fmla="*/ 56 h 113"/>
                    <a:gd name="T8" fmla="*/ 57 w 114"/>
                    <a:gd name="T9" fmla="*/ 0 h 113"/>
                    <a:gd name="T10" fmla="*/ 57 w 114"/>
                    <a:gd name="T11" fmla="*/ 110 h 113"/>
                    <a:gd name="T12" fmla="*/ 3 w 114"/>
                    <a:gd name="T13" fmla="*/ 56 h 113"/>
                    <a:gd name="T14" fmla="*/ 57 w 114"/>
                    <a:gd name="T15" fmla="*/ 2 h 113"/>
                    <a:gd name="T16" fmla="*/ 111 w 114"/>
                    <a:gd name="T17" fmla="*/ 56 h 113"/>
                    <a:gd name="T18" fmla="*/ 57 w 114"/>
                    <a:gd name="T19" fmla="*/ 11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13">
                      <a:moveTo>
                        <a:pt x="57" y="0"/>
                      </a:moveTo>
                      <a:cubicBezTo>
                        <a:pt x="26" y="0"/>
                        <a:pt x="0" y="25"/>
                        <a:pt x="0" y="56"/>
                      </a:cubicBezTo>
                      <a:cubicBezTo>
                        <a:pt x="0" y="87"/>
                        <a:pt x="26" y="113"/>
                        <a:pt x="57" y="113"/>
                      </a:cubicBezTo>
                      <a:cubicBezTo>
                        <a:pt x="88" y="113"/>
                        <a:pt x="114" y="87"/>
                        <a:pt x="114" y="56"/>
                      </a:cubicBezTo>
                      <a:cubicBezTo>
                        <a:pt x="114" y="25"/>
                        <a:pt x="88" y="0"/>
                        <a:pt x="57" y="0"/>
                      </a:cubicBezTo>
                      <a:close/>
                      <a:moveTo>
                        <a:pt x="57" y="110"/>
                      </a:moveTo>
                      <a:cubicBezTo>
                        <a:pt x="27" y="110"/>
                        <a:pt x="3" y="86"/>
                        <a:pt x="3" y="56"/>
                      </a:cubicBezTo>
                      <a:cubicBezTo>
                        <a:pt x="3" y="26"/>
                        <a:pt x="27" y="2"/>
                        <a:pt x="57" y="2"/>
                      </a:cubicBezTo>
                      <a:cubicBezTo>
                        <a:pt x="87" y="2"/>
                        <a:pt x="111" y="26"/>
                        <a:pt x="111" y="56"/>
                      </a:cubicBezTo>
                      <a:cubicBezTo>
                        <a:pt x="111" y="86"/>
                        <a:pt x="87" y="110"/>
                        <a:pt x="57" y="110"/>
                      </a:cubicBez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59" name="Freeform 3773"/>
                <p:cNvSpPr/>
                <p:nvPr/>
              </p:nvSpPr>
              <p:spPr bwMode="auto">
                <a:xfrm>
                  <a:off x="8285245" y="4290209"/>
                  <a:ext cx="378474" cy="330295"/>
                </a:xfrm>
                <a:custGeom>
                  <a:avLst/>
                  <a:gdLst>
                    <a:gd name="T0" fmla="*/ 37 w 127"/>
                    <a:gd name="T1" fmla="*/ 8 h 111"/>
                    <a:gd name="T2" fmla="*/ 35 w 127"/>
                    <a:gd name="T3" fmla="*/ 13 h 111"/>
                    <a:gd name="T4" fmla="*/ 32 w 127"/>
                    <a:gd name="T5" fmla="*/ 16 h 111"/>
                    <a:gd name="T6" fmla="*/ 30 w 127"/>
                    <a:gd name="T7" fmla="*/ 14 h 111"/>
                    <a:gd name="T8" fmla="*/ 30 w 127"/>
                    <a:gd name="T9" fmla="*/ 18 h 111"/>
                    <a:gd name="T10" fmla="*/ 24 w 127"/>
                    <a:gd name="T11" fmla="*/ 19 h 111"/>
                    <a:gd name="T12" fmla="*/ 20 w 127"/>
                    <a:gd name="T13" fmla="*/ 23 h 111"/>
                    <a:gd name="T14" fmla="*/ 16 w 127"/>
                    <a:gd name="T15" fmla="*/ 30 h 111"/>
                    <a:gd name="T16" fmla="*/ 12 w 127"/>
                    <a:gd name="T17" fmla="*/ 34 h 111"/>
                    <a:gd name="T18" fmla="*/ 15 w 127"/>
                    <a:gd name="T19" fmla="*/ 37 h 111"/>
                    <a:gd name="T20" fmla="*/ 16 w 127"/>
                    <a:gd name="T21" fmla="*/ 39 h 111"/>
                    <a:gd name="T22" fmla="*/ 13 w 127"/>
                    <a:gd name="T23" fmla="*/ 36 h 111"/>
                    <a:gd name="T24" fmla="*/ 11 w 127"/>
                    <a:gd name="T25" fmla="*/ 33 h 111"/>
                    <a:gd name="T26" fmla="*/ 10 w 127"/>
                    <a:gd name="T27" fmla="*/ 38 h 111"/>
                    <a:gd name="T28" fmla="*/ 10 w 127"/>
                    <a:gd name="T29" fmla="*/ 46 h 111"/>
                    <a:gd name="T30" fmla="*/ 14 w 127"/>
                    <a:gd name="T31" fmla="*/ 44 h 111"/>
                    <a:gd name="T32" fmla="*/ 18 w 127"/>
                    <a:gd name="T33" fmla="*/ 49 h 111"/>
                    <a:gd name="T34" fmla="*/ 23 w 127"/>
                    <a:gd name="T35" fmla="*/ 54 h 111"/>
                    <a:gd name="T36" fmla="*/ 28 w 127"/>
                    <a:gd name="T37" fmla="*/ 59 h 111"/>
                    <a:gd name="T38" fmla="*/ 35 w 127"/>
                    <a:gd name="T39" fmla="*/ 65 h 111"/>
                    <a:gd name="T40" fmla="*/ 33 w 127"/>
                    <a:gd name="T41" fmla="*/ 75 h 111"/>
                    <a:gd name="T42" fmla="*/ 28 w 127"/>
                    <a:gd name="T43" fmla="*/ 86 h 111"/>
                    <a:gd name="T44" fmla="*/ 29 w 127"/>
                    <a:gd name="T45" fmla="*/ 94 h 111"/>
                    <a:gd name="T46" fmla="*/ 26 w 127"/>
                    <a:gd name="T47" fmla="*/ 95 h 111"/>
                    <a:gd name="T48" fmla="*/ 18 w 127"/>
                    <a:gd name="T49" fmla="*/ 82 h 111"/>
                    <a:gd name="T50" fmla="*/ 10 w 127"/>
                    <a:gd name="T51" fmla="*/ 63 h 111"/>
                    <a:gd name="T52" fmla="*/ 7 w 127"/>
                    <a:gd name="T53" fmla="*/ 48 h 111"/>
                    <a:gd name="T54" fmla="*/ 41 w 127"/>
                    <a:gd name="T55" fmla="*/ 102 h 111"/>
                    <a:gd name="T56" fmla="*/ 50 w 127"/>
                    <a:gd name="T57" fmla="*/ 101 h 111"/>
                    <a:gd name="T58" fmla="*/ 62 w 127"/>
                    <a:gd name="T59" fmla="*/ 99 h 111"/>
                    <a:gd name="T60" fmla="*/ 61 w 127"/>
                    <a:gd name="T61" fmla="*/ 104 h 111"/>
                    <a:gd name="T62" fmla="*/ 68 w 127"/>
                    <a:gd name="T63" fmla="*/ 104 h 111"/>
                    <a:gd name="T64" fmla="*/ 78 w 127"/>
                    <a:gd name="T65" fmla="*/ 102 h 111"/>
                    <a:gd name="T66" fmla="*/ 77 w 127"/>
                    <a:gd name="T67" fmla="*/ 1 h 111"/>
                    <a:gd name="T68" fmla="*/ 110 w 127"/>
                    <a:gd name="T69" fmla="*/ 35 h 111"/>
                    <a:gd name="T70" fmla="*/ 106 w 127"/>
                    <a:gd name="T71" fmla="*/ 32 h 111"/>
                    <a:gd name="T72" fmla="*/ 101 w 127"/>
                    <a:gd name="T73" fmla="*/ 41 h 111"/>
                    <a:gd name="T74" fmla="*/ 95 w 127"/>
                    <a:gd name="T75" fmla="*/ 33 h 111"/>
                    <a:gd name="T76" fmla="*/ 98 w 127"/>
                    <a:gd name="T77" fmla="*/ 41 h 111"/>
                    <a:gd name="T78" fmla="*/ 104 w 127"/>
                    <a:gd name="T79" fmla="*/ 44 h 111"/>
                    <a:gd name="T80" fmla="*/ 101 w 127"/>
                    <a:gd name="T81" fmla="*/ 56 h 111"/>
                    <a:gd name="T82" fmla="*/ 98 w 127"/>
                    <a:gd name="T83" fmla="*/ 68 h 111"/>
                    <a:gd name="T84" fmla="*/ 94 w 127"/>
                    <a:gd name="T85" fmla="*/ 76 h 111"/>
                    <a:gd name="T86" fmla="*/ 82 w 127"/>
                    <a:gd name="T87" fmla="*/ 86 h 111"/>
                    <a:gd name="T88" fmla="*/ 79 w 127"/>
                    <a:gd name="T89" fmla="*/ 77 h 111"/>
                    <a:gd name="T90" fmla="*/ 80 w 127"/>
                    <a:gd name="T91" fmla="*/ 67 h 111"/>
                    <a:gd name="T92" fmla="*/ 76 w 127"/>
                    <a:gd name="T93" fmla="*/ 56 h 111"/>
                    <a:gd name="T94" fmla="*/ 70 w 127"/>
                    <a:gd name="T95" fmla="*/ 50 h 111"/>
                    <a:gd name="T96" fmla="*/ 56 w 127"/>
                    <a:gd name="T97" fmla="*/ 50 h 111"/>
                    <a:gd name="T98" fmla="*/ 50 w 127"/>
                    <a:gd name="T99" fmla="*/ 42 h 111"/>
                    <a:gd name="T100" fmla="*/ 56 w 127"/>
                    <a:gd name="T101" fmla="*/ 27 h 111"/>
                    <a:gd name="T102" fmla="*/ 67 w 127"/>
                    <a:gd name="T103" fmla="*/ 23 h 111"/>
                    <a:gd name="T104" fmla="*/ 73 w 127"/>
                    <a:gd name="T105" fmla="*/ 26 h 111"/>
                    <a:gd name="T106" fmla="*/ 82 w 127"/>
                    <a:gd name="T107" fmla="*/ 26 h 111"/>
                    <a:gd name="T108" fmla="*/ 91 w 127"/>
                    <a:gd name="T109" fmla="*/ 24 h 111"/>
                    <a:gd name="T110" fmla="*/ 83 w 127"/>
                    <a:gd name="T111" fmla="*/ 21 h 111"/>
                    <a:gd name="T112" fmla="*/ 82 w 127"/>
                    <a:gd name="T113" fmla="*/ 18 h 111"/>
                    <a:gd name="T114" fmla="*/ 71 w 127"/>
                    <a:gd name="T115" fmla="*/ 18 h 111"/>
                    <a:gd name="T116" fmla="*/ 62 w 127"/>
                    <a:gd name="T117" fmla="*/ 21 h 111"/>
                    <a:gd name="T118" fmla="*/ 60 w 127"/>
                    <a:gd name="T119" fmla="*/ 11 h 111"/>
                    <a:gd name="T120" fmla="*/ 54 w 127"/>
                    <a:gd name="T121" fmla="*/ 6 h 111"/>
                    <a:gd name="T122" fmla="*/ 61 w 127"/>
                    <a:gd name="T123" fmla="*/ 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7" h="111">
                      <a:moveTo>
                        <a:pt x="52" y="0"/>
                      </a:moveTo>
                      <a:cubicBezTo>
                        <a:pt x="52" y="0"/>
                        <a:pt x="33" y="3"/>
                        <a:pt x="20" y="17"/>
                      </a:cubicBezTo>
                      <a:cubicBezTo>
                        <a:pt x="20" y="17"/>
                        <a:pt x="30" y="7"/>
                        <a:pt x="36" y="7"/>
                      </a:cubicBezTo>
                      <a:cubicBezTo>
                        <a:pt x="37" y="8"/>
                        <a:pt x="37" y="8"/>
                        <a:pt x="37" y="8"/>
                      </a:cubicBezTo>
                      <a:cubicBezTo>
                        <a:pt x="37" y="8"/>
                        <a:pt x="37" y="8"/>
                        <a:pt x="37" y="8"/>
                      </a:cubicBezTo>
                      <a:cubicBezTo>
                        <a:pt x="37" y="9"/>
                        <a:pt x="36" y="10"/>
                        <a:pt x="36" y="10"/>
                      </a:cubicBezTo>
                      <a:cubicBezTo>
                        <a:pt x="36" y="10"/>
                        <a:pt x="36" y="11"/>
                        <a:pt x="36" y="11"/>
                      </a:cubicBezTo>
                      <a:cubicBezTo>
                        <a:pt x="36" y="12"/>
                        <a:pt x="36" y="12"/>
                        <a:pt x="36" y="12"/>
                      </a:cubicBezTo>
                      <a:cubicBezTo>
                        <a:pt x="36" y="12"/>
                        <a:pt x="35" y="12"/>
                        <a:pt x="35" y="12"/>
                      </a:cubicBezTo>
                      <a:cubicBezTo>
                        <a:pt x="35" y="12"/>
                        <a:pt x="35" y="12"/>
                        <a:pt x="35" y="13"/>
                      </a:cubicBezTo>
                      <a:cubicBezTo>
                        <a:pt x="35" y="13"/>
                        <a:pt x="35" y="14"/>
                        <a:pt x="35" y="14"/>
                      </a:cubicBezTo>
                      <a:cubicBezTo>
                        <a:pt x="35" y="15"/>
                        <a:pt x="35" y="15"/>
                        <a:pt x="35" y="15"/>
                      </a:cubicBezTo>
                      <a:cubicBezTo>
                        <a:pt x="35" y="16"/>
                        <a:pt x="35" y="16"/>
                        <a:pt x="35" y="16"/>
                      </a:cubicBezTo>
                      <a:cubicBezTo>
                        <a:pt x="34" y="16"/>
                        <a:pt x="34" y="16"/>
                        <a:pt x="34" y="16"/>
                      </a:cubicBezTo>
                      <a:cubicBezTo>
                        <a:pt x="34" y="16"/>
                        <a:pt x="33" y="16"/>
                        <a:pt x="32" y="16"/>
                      </a:cubicBezTo>
                      <a:cubicBezTo>
                        <a:pt x="32" y="16"/>
                        <a:pt x="32" y="15"/>
                        <a:pt x="32" y="15"/>
                      </a:cubicBezTo>
                      <a:cubicBezTo>
                        <a:pt x="33" y="14"/>
                        <a:pt x="33" y="14"/>
                        <a:pt x="33" y="14"/>
                      </a:cubicBezTo>
                      <a:cubicBezTo>
                        <a:pt x="33" y="14"/>
                        <a:pt x="33" y="14"/>
                        <a:pt x="33" y="14"/>
                      </a:cubicBezTo>
                      <a:cubicBezTo>
                        <a:pt x="32" y="14"/>
                        <a:pt x="32" y="13"/>
                        <a:pt x="32" y="13"/>
                      </a:cubicBezTo>
                      <a:cubicBezTo>
                        <a:pt x="31" y="13"/>
                        <a:pt x="30" y="14"/>
                        <a:pt x="30" y="14"/>
                      </a:cubicBezTo>
                      <a:cubicBezTo>
                        <a:pt x="29" y="15"/>
                        <a:pt x="29" y="15"/>
                        <a:pt x="29" y="15"/>
                      </a:cubicBezTo>
                      <a:cubicBezTo>
                        <a:pt x="29" y="15"/>
                        <a:pt x="29" y="16"/>
                        <a:pt x="29" y="16"/>
                      </a:cubicBezTo>
                      <a:cubicBezTo>
                        <a:pt x="29" y="16"/>
                        <a:pt x="30" y="16"/>
                        <a:pt x="30" y="16"/>
                      </a:cubicBezTo>
                      <a:cubicBezTo>
                        <a:pt x="30" y="16"/>
                        <a:pt x="30" y="17"/>
                        <a:pt x="30" y="17"/>
                      </a:cubicBezTo>
                      <a:cubicBezTo>
                        <a:pt x="30" y="17"/>
                        <a:pt x="30" y="18"/>
                        <a:pt x="30" y="18"/>
                      </a:cubicBezTo>
                      <a:cubicBezTo>
                        <a:pt x="30" y="18"/>
                        <a:pt x="29" y="18"/>
                        <a:pt x="29" y="18"/>
                      </a:cubicBezTo>
                      <a:cubicBezTo>
                        <a:pt x="28" y="18"/>
                        <a:pt x="28" y="18"/>
                        <a:pt x="27" y="18"/>
                      </a:cubicBezTo>
                      <a:cubicBezTo>
                        <a:pt x="27" y="18"/>
                        <a:pt x="26" y="17"/>
                        <a:pt x="26" y="18"/>
                      </a:cubicBezTo>
                      <a:cubicBezTo>
                        <a:pt x="26" y="18"/>
                        <a:pt x="26" y="18"/>
                        <a:pt x="25" y="18"/>
                      </a:cubicBezTo>
                      <a:cubicBezTo>
                        <a:pt x="25" y="18"/>
                        <a:pt x="24" y="19"/>
                        <a:pt x="24" y="19"/>
                      </a:cubicBezTo>
                      <a:cubicBezTo>
                        <a:pt x="24" y="19"/>
                        <a:pt x="24" y="19"/>
                        <a:pt x="24" y="19"/>
                      </a:cubicBezTo>
                      <a:cubicBezTo>
                        <a:pt x="24" y="20"/>
                        <a:pt x="23" y="21"/>
                        <a:pt x="23" y="21"/>
                      </a:cubicBezTo>
                      <a:cubicBezTo>
                        <a:pt x="23" y="21"/>
                        <a:pt x="23" y="21"/>
                        <a:pt x="22" y="21"/>
                      </a:cubicBezTo>
                      <a:cubicBezTo>
                        <a:pt x="21" y="21"/>
                        <a:pt x="21" y="22"/>
                        <a:pt x="21" y="22"/>
                      </a:cubicBezTo>
                      <a:cubicBezTo>
                        <a:pt x="20" y="23"/>
                        <a:pt x="20" y="23"/>
                        <a:pt x="20" y="23"/>
                      </a:cubicBezTo>
                      <a:cubicBezTo>
                        <a:pt x="20" y="23"/>
                        <a:pt x="20" y="23"/>
                        <a:pt x="19" y="24"/>
                      </a:cubicBezTo>
                      <a:cubicBezTo>
                        <a:pt x="19" y="24"/>
                        <a:pt x="17" y="25"/>
                        <a:pt x="17" y="25"/>
                      </a:cubicBezTo>
                      <a:cubicBezTo>
                        <a:pt x="17" y="25"/>
                        <a:pt x="17" y="26"/>
                        <a:pt x="16" y="27"/>
                      </a:cubicBezTo>
                      <a:cubicBezTo>
                        <a:pt x="16" y="27"/>
                        <a:pt x="16" y="28"/>
                        <a:pt x="16" y="28"/>
                      </a:cubicBezTo>
                      <a:cubicBezTo>
                        <a:pt x="16" y="28"/>
                        <a:pt x="16" y="29"/>
                        <a:pt x="16" y="30"/>
                      </a:cubicBezTo>
                      <a:cubicBezTo>
                        <a:pt x="15" y="30"/>
                        <a:pt x="15" y="31"/>
                        <a:pt x="15" y="31"/>
                      </a:cubicBezTo>
                      <a:cubicBezTo>
                        <a:pt x="15" y="31"/>
                        <a:pt x="14" y="32"/>
                        <a:pt x="14" y="32"/>
                      </a:cubicBezTo>
                      <a:cubicBezTo>
                        <a:pt x="14" y="32"/>
                        <a:pt x="13" y="32"/>
                        <a:pt x="12" y="32"/>
                      </a:cubicBezTo>
                      <a:cubicBezTo>
                        <a:pt x="12" y="33"/>
                        <a:pt x="12" y="33"/>
                        <a:pt x="12" y="33"/>
                      </a:cubicBezTo>
                      <a:cubicBezTo>
                        <a:pt x="12" y="34"/>
                        <a:pt x="12" y="34"/>
                        <a:pt x="12" y="34"/>
                      </a:cubicBezTo>
                      <a:cubicBezTo>
                        <a:pt x="13" y="34"/>
                        <a:pt x="13" y="34"/>
                        <a:pt x="13" y="34"/>
                      </a:cubicBezTo>
                      <a:cubicBezTo>
                        <a:pt x="13" y="34"/>
                        <a:pt x="13" y="35"/>
                        <a:pt x="13" y="35"/>
                      </a:cubicBezTo>
                      <a:cubicBezTo>
                        <a:pt x="13" y="36"/>
                        <a:pt x="13" y="37"/>
                        <a:pt x="13" y="37"/>
                      </a:cubicBezTo>
                      <a:cubicBezTo>
                        <a:pt x="14" y="37"/>
                        <a:pt x="14" y="37"/>
                        <a:pt x="14" y="37"/>
                      </a:cubicBezTo>
                      <a:cubicBezTo>
                        <a:pt x="15" y="37"/>
                        <a:pt x="15" y="37"/>
                        <a:pt x="15" y="37"/>
                      </a:cubicBezTo>
                      <a:cubicBezTo>
                        <a:pt x="16" y="38"/>
                        <a:pt x="16" y="38"/>
                        <a:pt x="16" y="38"/>
                      </a:cubicBezTo>
                      <a:cubicBezTo>
                        <a:pt x="17" y="38"/>
                        <a:pt x="17" y="38"/>
                        <a:pt x="17" y="38"/>
                      </a:cubicBezTo>
                      <a:cubicBezTo>
                        <a:pt x="17" y="38"/>
                        <a:pt x="17" y="39"/>
                        <a:pt x="16" y="39"/>
                      </a:cubicBezTo>
                      <a:cubicBezTo>
                        <a:pt x="16" y="39"/>
                        <a:pt x="16" y="39"/>
                        <a:pt x="16" y="39"/>
                      </a:cubicBezTo>
                      <a:cubicBezTo>
                        <a:pt x="16" y="39"/>
                        <a:pt x="16" y="39"/>
                        <a:pt x="16" y="39"/>
                      </a:cubicBezTo>
                      <a:cubicBezTo>
                        <a:pt x="15" y="38"/>
                        <a:pt x="15" y="38"/>
                        <a:pt x="15" y="38"/>
                      </a:cubicBezTo>
                      <a:cubicBezTo>
                        <a:pt x="15" y="38"/>
                        <a:pt x="14" y="38"/>
                        <a:pt x="14" y="38"/>
                      </a:cubicBezTo>
                      <a:cubicBezTo>
                        <a:pt x="14" y="38"/>
                        <a:pt x="13" y="38"/>
                        <a:pt x="13" y="38"/>
                      </a:cubicBezTo>
                      <a:cubicBezTo>
                        <a:pt x="13" y="37"/>
                        <a:pt x="13" y="38"/>
                        <a:pt x="13" y="37"/>
                      </a:cubicBezTo>
                      <a:cubicBezTo>
                        <a:pt x="13" y="37"/>
                        <a:pt x="13" y="37"/>
                        <a:pt x="13" y="36"/>
                      </a:cubicBezTo>
                      <a:cubicBezTo>
                        <a:pt x="13" y="36"/>
                        <a:pt x="12" y="36"/>
                        <a:pt x="12" y="36"/>
                      </a:cubicBezTo>
                      <a:cubicBezTo>
                        <a:pt x="12" y="36"/>
                        <a:pt x="12" y="36"/>
                        <a:pt x="12" y="36"/>
                      </a:cubicBezTo>
                      <a:cubicBezTo>
                        <a:pt x="11" y="35"/>
                        <a:pt x="11" y="35"/>
                        <a:pt x="11" y="35"/>
                      </a:cubicBezTo>
                      <a:cubicBezTo>
                        <a:pt x="11" y="35"/>
                        <a:pt x="11" y="35"/>
                        <a:pt x="11" y="35"/>
                      </a:cubicBezTo>
                      <a:cubicBezTo>
                        <a:pt x="11" y="34"/>
                        <a:pt x="11" y="34"/>
                        <a:pt x="11" y="33"/>
                      </a:cubicBezTo>
                      <a:cubicBezTo>
                        <a:pt x="11" y="33"/>
                        <a:pt x="11" y="33"/>
                        <a:pt x="11" y="32"/>
                      </a:cubicBezTo>
                      <a:cubicBezTo>
                        <a:pt x="11" y="32"/>
                        <a:pt x="11" y="30"/>
                        <a:pt x="11" y="30"/>
                      </a:cubicBezTo>
                      <a:cubicBezTo>
                        <a:pt x="11" y="30"/>
                        <a:pt x="10" y="34"/>
                        <a:pt x="9" y="36"/>
                      </a:cubicBezTo>
                      <a:cubicBezTo>
                        <a:pt x="9" y="36"/>
                        <a:pt x="10" y="36"/>
                        <a:pt x="10" y="37"/>
                      </a:cubicBezTo>
                      <a:cubicBezTo>
                        <a:pt x="10" y="37"/>
                        <a:pt x="10" y="38"/>
                        <a:pt x="10" y="38"/>
                      </a:cubicBezTo>
                      <a:cubicBezTo>
                        <a:pt x="10" y="39"/>
                        <a:pt x="10" y="38"/>
                        <a:pt x="10" y="40"/>
                      </a:cubicBezTo>
                      <a:cubicBezTo>
                        <a:pt x="10" y="41"/>
                        <a:pt x="10" y="42"/>
                        <a:pt x="10" y="42"/>
                      </a:cubicBezTo>
                      <a:cubicBezTo>
                        <a:pt x="10" y="42"/>
                        <a:pt x="9" y="43"/>
                        <a:pt x="9" y="44"/>
                      </a:cubicBezTo>
                      <a:cubicBezTo>
                        <a:pt x="9" y="44"/>
                        <a:pt x="10" y="45"/>
                        <a:pt x="10" y="46"/>
                      </a:cubicBezTo>
                      <a:cubicBezTo>
                        <a:pt x="10" y="46"/>
                        <a:pt x="10" y="46"/>
                        <a:pt x="10" y="46"/>
                      </a:cubicBezTo>
                      <a:cubicBezTo>
                        <a:pt x="10" y="47"/>
                        <a:pt x="10" y="48"/>
                        <a:pt x="10" y="47"/>
                      </a:cubicBezTo>
                      <a:cubicBezTo>
                        <a:pt x="11" y="45"/>
                        <a:pt x="11" y="45"/>
                        <a:pt x="11" y="45"/>
                      </a:cubicBezTo>
                      <a:cubicBezTo>
                        <a:pt x="12" y="45"/>
                        <a:pt x="12" y="45"/>
                        <a:pt x="12" y="45"/>
                      </a:cubicBezTo>
                      <a:cubicBezTo>
                        <a:pt x="12" y="45"/>
                        <a:pt x="12" y="44"/>
                        <a:pt x="13" y="44"/>
                      </a:cubicBezTo>
                      <a:cubicBezTo>
                        <a:pt x="14" y="44"/>
                        <a:pt x="14" y="44"/>
                        <a:pt x="14" y="44"/>
                      </a:cubicBezTo>
                      <a:cubicBezTo>
                        <a:pt x="14" y="45"/>
                        <a:pt x="14" y="46"/>
                        <a:pt x="14" y="46"/>
                      </a:cubicBezTo>
                      <a:cubicBezTo>
                        <a:pt x="14" y="46"/>
                        <a:pt x="16" y="45"/>
                        <a:pt x="16" y="45"/>
                      </a:cubicBezTo>
                      <a:cubicBezTo>
                        <a:pt x="16" y="45"/>
                        <a:pt x="17" y="45"/>
                        <a:pt x="17" y="46"/>
                      </a:cubicBezTo>
                      <a:cubicBezTo>
                        <a:pt x="17" y="47"/>
                        <a:pt x="17" y="47"/>
                        <a:pt x="18" y="48"/>
                      </a:cubicBezTo>
                      <a:cubicBezTo>
                        <a:pt x="18" y="48"/>
                        <a:pt x="18" y="49"/>
                        <a:pt x="18" y="49"/>
                      </a:cubicBezTo>
                      <a:cubicBezTo>
                        <a:pt x="18" y="50"/>
                        <a:pt x="20" y="50"/>
                        <a:pt x="20" y="50"/>
                      </a:cubicBezTo>
                      <a:cubicBezTo>
                        <a:pt x="20" y="50"/>
                        <a:pt x="21" y="50"/>
                        <a:pt x="22" y="50"/>
                      </a:cubicBezTo>
                      <a:cubicBezTo>
                        <a:pt x="22" y="50"/>
                        <a:pt x="22" y="51"/>
                        <a:pt x="22" y="51"/>
                      </a:cubicBezTo>
                      <a:cubicBezTo>
                        <a:pt x="23" y="51"/>
                        <a:pt x="23" y="53"/>
                        <a:pt x="23" y="53"/>
                      </a:cubicBezTo>
                      <a:cubicBezTo>
                        <a:pt x="23" y="53"/>
                        <a:pt x="24" y="54"/>
                        <a:pt x="23" y="54"/>
                      </a:cubicBezTo>
                      <a:cubicBezTo>
                        <a:pt x="23" y="55"/>
                        <a:pt x="23" y="55"/>
                        <a:pt x="24" y="55"/>
                      </a:cubicBezTo>
                      <a:cubicBezTo>
                        <a:pt x="24" y="55"/>
                        <a:pt x="25" y="56"/>
                        <a:pt x="25" y="56"/>
                      </a:cubicBezTo>
                      <a:cubicBezTo>
                        <a:pt x="25" y="56"/>
                        <a:pt x="25" y="57"/>
                        <a:pt x="26" y="57"/>
                      </a:cubicBezTo>
                      <a:cubicBezTo>
                        <a:pt x="27" y="57"/>
                        <a:pt x="27" y="58"/>
                        <a:pt x="28" y="58"/>
                      </a:cubicBezTo>
                      <a:cubicBezTo>
                        <a:pt x="28" y="58"/>
                        <a:pt x="27" y="59"/>
                        <a:pt x="28" y="59"/>
                      </a:cubicBezTo>
                      <a:cubicBezTo>
                        <a:pt x="29" y="59"/>
                        <a:pt x="30" y="58"/>
                        <a:pt x="31" y="59"/>
                      </a:cubicBezTo>
                      <a:cubicBezTo>
                        <a:pt x="31" y="59"/>
                        <a:pt x="31" y="60"/>
                        <a:pt x="32" y="61"/>
                      </a:cubicBezTo>
                      <a:cubicBezTo>
                        <a:pt x="34" y="61"/>
                        <a:pt x="34" y="62"/>
                        <a:pt x="35" y="62"/>
                      </a:cubicBezTo>
                      <a:cubicBezTo>
                        <a:pt x="35" y="62"/>
                        <a:pt x="36" y="62"/>
                        <a:pt x="35" y="63"/>
                      </a:cubicBezTo>
                      <a:cubicBezTo>
                        <a:pt x="35" y="64"/>
                        <a:pt x="35" y="65"/>
                        <a:pt x="35" y="65"/>
                      </a:cubicBezTo>
                      <a:cubicBezTo>
                        <a:pt x="34" y="66"/>
                        <a:pt x="33" y="67"/>
                        <a:pt x="33" y="67"/>
                      </a:cubicBezTo>
                      <a:cubicBezTo>
                        <a:pt x="33" y="68"/>
                        <a:pt x="32" y="69"/>
                        <a:pt x="33" y="69"/>
                      </a:cubicBezTo>
                      <a:cubicBezTo>
                        <a:pt x="33" y="70"/>
                        <a:pt x="33" y="71"/>
                        <a:pt x="33" y="71"/>
                      </a:cubicBezTo>
                      <a:cubicBezTo>
                        <a:pt x="33" y="72"/>
                        <a:pt x="34" y="73"/>
                        <a:pt x="33" y="73"/>
                      </a:cubicBezTo>
                      <a:cubicBezTo>
                        <a:pt x="33" y="74"/>
                        <a:pt x="33" y="75"/>
                        <a:pt x="33" y="75"/>
                      </a:cubicBezTo>
                      <a:cubicBezTo>
                        <a:pt x="33" y="75"/>
                        <a:pt x="34" y="76"/>
                        <a:pt x="33" y="76"/>
                      </a:cubicBezTo>
                      <a:cubicBezTo>
                        <a:pt x="32" y="77"/>
                        <a:pt x="31" y="78"/>
                        <a:pt x="31" y="78"/>
                      </a:cubicBezTo>
                      <a:cubicBezTo>
                        <a:pt x="30" y="78"/>
                        <a:pt x="29" y="79"/>
                        <a:pt x="29" y="79"/>
                      </a:cubicBezTo>
                      <a:cubicBezTo>
                        <a:pt x="29" y="79"/>
                        <a:pt x="29" y="81"/>
                        <a:pt x="29" y="82"/>
                      </a:cubicBezTo>
                      <a:cubicBezTo>
                        <a:pt x="29" y="82"/>
                        <a:pt x="27" y="86"/>
                        <a:pt x="28" y="86"/>
                      </a:cubicBezTo>
                      <a:cubicBezTo>
                        <a:pt x="28" y="87"/>
                        <a:pt x="28" y="88"/>
                        <a:pt x="28" y="89"/>
                      </a:cubicBezTo>
                      <a:cubicBezTo>
                        <a:pt x="28" y="89"/>
                        <a:pt x="28" y="89"/>
                        <a:pt x="28" y="89"/>
                      </a:cubicBezTo>
                      <a:cubicBezTo>
                        <a:pt x="27" y="90"/>
                        <a:pt x="26" y="89"/>
                        <a:pt x="27" y="91"/>
                      </a:cubicBezTo>
                      <a:cubicBezTo>
                        <a:pt x="28" y="92"/>
                        <a:pt x="28" y="92"/>
                        <a:pt x="29" y="93"/>
                      </a:cubicBezTo>
                      <a:cubicBezTo>
                        <a:pt x="29" y="94"/>
                        <a:pt x="29" y="94"/>
                        <a:pt x="29" y="94"/>
                      </a:cubicBezTo>
                      <a:cubicBezTo>
                        <a:pt x="30" y="95"/>
                        <a:pt x="30" y="96"/>
                        <a:pt x="31" y="96"/>
                      </a:cubicBezTo>
                      <a:cubicBezTo>
                        <a:pt x="31" y="97"/>
                        <a:pt x="32" y="97"/>
                        <a:pt x="32" y="98"/>
                      </a:cubicBezTo>
                      <a:cubicBezTo>
                        <a:pt x="32" y="98"/>
                        <a:pt x="33" y="100"/>
                        <a:pt x="32" y="99"/>
                      </a:cubicBezTo>
                      <a:cubicBezTo>
                        <a:pt x="30" y="98"/>
                        <a:pt x="32" y="99"/>
                        <a:pt x="30" y="97"/>
                      </a:cubicBezTo>
                      <a:cubicBezTo>
                        <a:pt x="28" y="95"/>
                        <a:pt x="27" y="96"/>
                        <a:pt x="26" y="95"/>
                      </a:cubicBezTo>
                      <a:cubicBezTo>
                        <a:pt x="25" y="94"/>
                        <a:pt x="27" y="98"/>
                        <a:pt x="25" y="93"/>
                      </a:cubicBezTo>
                      <a:cubicBezTo>
                        <a:pt x="23" y="89"/>
                        <a:pt x="23" y="90"/>
                        <a:pt x="22" y="89"/>
                      </a:cubicBezTo>
                      <a:cubicBezTo>
                        <a:pt x="22" y="88"/>
                        <a:pt x="22" y="89"/>
                        <a:pt x="21" y="87"/>
                      </a:cubicBezTo>
                      <a:cubicBezTo>
                        <a:pt x="20" y="84"/>
                        <a:pt x="21" y="86"/>
                        <a:pt x="20" y="84"/>
                      </a:cubicBezTo>
                      <a:cubicBezTo>
                        <a:pt x="19" y="83"/>
                        <a:pt x="19" y="85"/>
                        <a:pt x="18" y="82"/>
                      </a:cubicBezTo>
                      <a:cubicBezTo>
                        <a:pt x="18" y="80"/>
                        <a:pt x="18" y="82"/>
                        <a:pt x="17" y="79"/>
                      </a:cubicBezTo>
                      <a:cubicBezTo>
                        <a:pt x="16" y="76"/>
                        <a:pt x="18" y="76"/>
                        <a:pt x="16" y="74"/>
                      </a:cubicBezTo>
                      <a:cubicBezTo>
                        <a:pt x="14" y="73"/>
                        <a:pt x="15" y="74"/>
                        <a:pt x="14" y="73"/>
                      </a:cubicBezTo>
                      <a:cubicBezTo>
                        <a:pt x="13" y="72"/>
                        <a:pt x="14" y="73"/>
                        <a:pt x="13" y="70"/>
                      </a:cubicBezTo>
                      <a:cubicBezTo>
                        <a:pt x="11" y="68"/>
                        <a:pt x="10" y="67"/>
                        <a:pt x="10" y="63"/>
                      </a:cubicBezTo>
                      <a:cubicBezTo>
                        <a:pt x="10" y="59"/>
                        <a:pt x="10" y="58"/>
                        <a:pt x="10" y="58"/>
                      </a:cubicBezTo>
                      <a:cubicBezTo>
                        <a:pt x="10" y="58"/>
                        <a:pt x="8" y="56"/>
                        <a:pt x="8" y="54"/>
                      </a:cubicBezTo>
                      <a:cubicBezTo>
                        <a:pt x="9" y="51"/>
                        <a:pt x="9" y="52"/>
                        <a:pt x="9" y="51"/>
                      </a:cubicBezTo>
                      <a:cubicBezTo>
                        <a:pt x="9" y="51"/>
                        <a:pt x="8" y="51"/>
                        <a:pt x="8" y="50"/>
                      </a:cubicBezTo>
                      <a:cubicBezTo>
                        <a:pt x="7" y="49"/>
                        <a:pt x="7" y="49"/>
                        <a:pt x="7" y="48"/>
                      </a:cubicBezTo>
                      <a:cubicBezTo>
                        <a:pt x="7" y="48"/>
                        <a:pt x="6" y="46"/>
                        <a:pt x="6" y="46"/>
                      </a:cubicBezTo>
                      <a:cubicBezTo>
                        <a:pt x="6" y="47"/>
                        <a:pt x="6" y="47"/>
                        <a:pt x="6" y="47"/>
                      </a:cubicBezTo>
                      <a:cubicBezTo>
                        <a:pt x="6" y="47"/>
                        <a:pt x="0" y="101"/>
                        <a:pt x="55" y="110"/>
                      </a:cubicBezTo>
                      <a:cubicBezTo>
                        <a:pt x="55" y="110"/>
                        <a:pt x="42" y="107"/>
                        <a:pt x="41" y="104"/>
                      </a:cubicBezTo>
                      <a:cubicBezTo>
                        <a:pt x="41" y="104"/>
                        <a:pt x="41" y="102"/>
                        <a:pt x="41" y="102"/>
                      </a:cubicBezTo>
                      <a:cubicBezTo>
                        <a:pt x="42" y="102"/>
                        <a:pt x="43" y="102"/>
                        <a:pt x="44" y="102"/>
                      </a:cubicBezTo>
                      <a:cubicBezTo>
                        <a:pt x="44" y="101"/>
                        <a:pt x="45" y="100"/>
                        <a:pt x="45" y="100"/>
                      </a:cubicBezTo>
                      <a:cubicBezTo>
                        <a:pt x="45" y="101"/>
                        <a:pt x="45" y="101"/>
                        <a:pt x="45" y="101"/>
                      </a:cubicBezTo>
                      <a:cubicBezTo>
                        <a:pt x="45" y="101"/>
                        <a:pt x="45" y="101"/>
                        <a:pt x="47" y="101"/>
                      </a:cubicBezTo>
                      <a:cubicBezTo>
                        <a:pt x="49" y="101"/>
                        <a:pt x="49" y="101"/>
                        <a:pt x="50" y="101"/>
                      </a:cubicBezTo>
                      <a:cubicBezTo>
                        <a:pt x="51" y="100"/>
                        <a:pt x="52" y="98"/>
                        <a:pt x="53" y="99"/>
                      </a:cubicBezTo>
                      <a:cubicBezTo>
                        <a:pt x="53" y="101"/>
                        <a:pt x="52" y="100"/>
                        <a:pt x="53" y="101"/>
                      </a:cubicBezTo>
                      <a:cubicBezTo>
                        <a:pt x="55" y="101"/>
                        <a:pt x="57" y="100"/>
                        <a:pt x="57" y="100"/>
                      </a:cubicBezTo>
                      <a:cubicBezTo>
                        <a:pt x="57" y="100"/>
                        <a:pt x="61" y="101"/>
                        <a:pt x="61" y="100"/>
                      </a:cubicBezTo>
                      <a:cubicBezTo>
                        <a:pt x="61" y="100"/>
                        <a:pt x="61" y="99"/>
                        <a:pt x="62" y="99"/>
                      </a:cubicBezTo>
                      <a:cubicBezTo>
                        <a:pt x="63" y="99"/>
                        <a:pt x="63" y="100"/>
                        <a:pt x="63" y="100"/>
                      </a:cubicBezTo>
                      <a:cubicBezTo>
                        <a:pt x="61" y="102"/>
                        <a:pt x="61" y="102"/>
                        <a:pt x="61" y="102"/>
                      </a:cubicBezTo>
                      <a:cubicBezTo>
                        <a:pt x="59" y="103"/>
                        <a:pt x="59" y="103"/>
                        <a:pt x="59" y="103"/>
                      </a:cubicBezTo>
                      <a:cubicBezTo>
                        <a:pt x="59" y="103"/>
                        <a:pt x="58" y="103"/>
                        <a:pt x="59" y="104"/>
                      </a:cubicBezTo>
                      <a:cubicBezTo>
                        <a:pt x="60" y="104"/>
                        <a:pt x="60" y="104"/>
                        <a:pt x="61" y="104"/>
                      </a:cubicBezTo>
                      <a:cubicBezTo>
                        <a:pt x="62" y="104"/>
                        <a:pt x="64" y="106"/>
                        <a:pt x="65" y="105"/>
                      </a:cubicBezTo>
                      <a:cubicBezTo>
                        <a:pt x="65" y="104"/>
                        <a:pt x="65" y="104"/>
                        <a:pt x="66" y="103"/>
                      </a:cubicBezTo>
                      <a:cubicBezTo>
                        <a:pt x="66" y="102"/>
                        <a:pt x="66" y="102"/>
                        <a:pt x="67" y="102"/>
                      </a:cubicBezTo>
                      <a:cubicBezTo>
                        <a:pt x="68" y="102"/>
                        <a:pt x="69" y="102"/>
                        <a:pt x="69" y="102"/>
                      </a:cubicBezTo>
                      <a:cubicBezTo>
                        <a:pt x="68" y="104"/>
                        <a:pt x="68" y="104"/>
                        <a:pt x="68" y="104"/>
                      </a:cubicBezTo>
                      <a:cubicBezTo>
                        <a:pt x="68" y="104"/>
                        <a:pt x="69" y="103"/>
                        <a:pt x="70" y="103"/>
                      </a:cubicBezTo>
                      <a:cubicBezTo>
                        <a:pt x="71" y="103"/>
                        <a:pt x="71" y="104"/>
                        <a:pt x="72" y="104"/>
                      </a:cubicBezTo>
                      <a:cubicBezTo>
                        <a:pt x="73" y="103"/>
                        <a:pt x="73" y="103"/>
                        <a:pt x="74" y="103"/>
                      </a:cubicBezTo>
                      <a:cubicBezTo>
                        <a:pt x="75" y="102"/>
                        <a:pt x="76" y="102"/>
                        <a:pt x="76" y="102"/>
                      </a:cubicBezTo>
                      <a:cubicBezTo>
                        <a:pt x="77" y="102"/>
                        <a:pt x="77" y="102"/>
                        <a:pt x="78" y="102"/>
                      </a:cubicBezTo>
                      <a:cubicBezTo>
                        <a:pt x="78" y="102"/>
                        <a:pt x="80" y="104"/>
                        <a:pt x="80" y="104"/>
                      </a:cubicBezTo>
                      <a:cubicBezTo>
                        <a:pt x="81" y="103"/>
                        <a:pt x="83" y="103"/>
                        <a:pt x="83" y="103"/>
                      </a:cubicBezTo>
                      <a:cubicBezTo>
                        <a:pt x="83" y="103"/>
                        <a:pt x="77" y="109"/>
                        <a:pt x="63" y="110"/>
                      </a:cubicBezTo>
                      <a:cubicBezTo>
                        <a:pt x="63" y="110"/>
                        <a:pt x="94" y="111"/>
                        <a:pt x="110" y="82"/>
                      </a:cubicBezTo>
                      <a:cubicBezTo>
                        <a:pt x="127" y="52"/>
                        <a:pt x="116" y="14"/>
                        <a:pt x="77" y="1"/>
                      </a:cubicBezTo>
                      <a:cubicBezTo>
                        <a:pt x="77" y="1"/>
                        <a:pt x="106" y="12"/>
                        <a:pt x="114" y="40"/>
                      </a:cubicBezTo>
                      <a:cubicBezTo>
                        <a:pt x="113" y="40"/>
                        <a:pt x="113" y="40"/>
                        <a:pt x="113" y="40"/>
                      </a:cubicBezTo>
                      <a:cubicBezTo>
                        <a:pt x="112" y="40"/>
                        <a:pt x="112" y="40"/>
                        <a:pt x="112" y="39"/>
                      </a:cubicBezTo>
                      <a:cubicBezTo>
                        <a:pt x="111" y="37"/>
                        <a:pt x="112" y="38"/>
                        <a:pt x="111" y="37"/>
                      </a:cubicBezTo>
                      <a:cubicBezTo>
                        <a:pt x="111" y="36"/>
                        <a:pt x="111" y="36"/>
                        <a:pt x="110" y="35"/>
                      </a:cubicBezTo>
                      <a:cubicBezTo>
                        <a:pt x="110" y="35"/>
                        <a:pt x="109" y="35"/>
                        <a:pt x="109" y="34"/>
                      </a:cubicBezTo>
                      <a:cubicBezTo>
                        <a:pt x="108" y="34"/>
                        <a:pt x="108" y="32"/>
                        <a:pt x="107" y="31"/>
                      </a:cubicBezTo>
                      <a:cubicBezTo>
                        <a:pt x="107" y="31"/>
                        <a:pt x="106" y="31"/>
                        <a:pt x="105" y="31"/>
                      </a:cubicBezTo>
                      <a:cubicBezTo>
                        <a:pt x="105" y="31"/>
                        <a:pt x="105" y="30"/>
                        <a:pt x="105" y="31"/>
                      </a:cubicBezTo>
                      <a:cubicBezTo>
                        <a:pt x="105" y="31"/>
                        <a:pt x="106" y="32"/>
                        <a:pt x="106" y="32"/>
                      </a:cubicBezTo>
                      <a:cubicBezTo>
                        <a:pt x="106" y="34"/>
                        <a:pt x="106" y="34"/>
                        <a:pt x="106" y="34"/>
                      </a:cubicBezTo>
                      <a:cubicBezTo>
                        <a:pt x="106" y="34"/>
                        <a:pt x="106" y="36"/>
                        <a:pt x="106" y="37"/>
                      </a:cubicBezTo>
                      <a:cubicBezTo>
                        <a:pt x="106" y="37"/>
                        <a:pt x="106" y="39"/>
                        <a:pt x="106" y="39"/>
                      </a:cubicBezTo>
                      <a:cubicBezTo>
                        <a:pt x="106" y="39"/>
                        <a:pt x="105" y="40"/>
                        <a:pt x="105" y="41"/>
                      </a:cubicBezTo>
                      <a:cubicBezTo>
                        <a:pt x="104" y="41"/>
                        <a:pt x="101" y="41"/>
                        <a:pt x="101" y="41"/>
                      </a:cubicBezTo>
                      <a:cubicBezTo>
                        <a:pt x="101" y="41"/>
                        <a:pt x="101" y="40"/>
                        <a:pt x="100" y="39"/>
                      </a:cubicBezTo>
                      <a:cubicBezTo>
                        <a:pt x="100" y="38"/>
                        <a:pt x="98" y="38"/>
                        <a:pt x="98" y="38"/>
                      </a:cubicBezTo>
                      <a:cubicBezTo>
                        <a:pt x="97" y="37"/>
                        <a:pt x="98" y="37"/>
                        <a:pt x="97" y="36"/>
                      </a:cubicBezTo>
                      <a:cubicBezTo>
                        <a:pt x="96" y="35"/>
                        <a:pt x="97" y="35"/>
                        <a:pt x="96" y="34"/>
                      </a:cubicBezTo>
                      <a:cubicBezTo>
                        <a:pt x="95" y="33"/>
                        <a:pt x="95" y="33"/>
                        <a:pt x="95" y="33"/>
                      </a:cubicBezTo>
                      <a:cubicBezTo>
                        <a:pt x="95" y="33"/>
                        <a:pt x="93" y="32"/>
                        <a:pt x="94" y="34"/>
                      </a:cubicBezTo>
                      <a:cubicBezTo>
                        <a:pt x="94" y="35"/>
                        <a:pt x="93" y="36"/>
                        <a:pt x="94" y="36"/>
                      </a:cubicBezTo>
                      <a:cubicBezTo>
                        <a:pt x="95" y="37"/>
                        <a:pt x="95" y="36"/>
                        <a:pt x="96" y="37"/>
                      </a:cubicBezTo>
                      <a:cubicBezTo>
                        <a:pt x="96" y="38"/>
                        <a:pt x="96" y="39"/>
                        <a:pt x="97" y="39"/>
                      </a:cubicBezTo>
                      <a:cubicBezTo>
                        <a:pt x="97" y="40"/>
                        <a:pt x="97" y="41"/>
                        <a:pt x="98" y="41"/>
                      </a:cubicBezTo>
                      <a:cubicBezTo>
                        <a:pt x="98" y="42"/>
                        <a:pt x="100" y="41"/>
                        <a:pt x="100" y="42"/>
                      </a:cubicBezTo>
                      <a:cubicBezTo>
                        <a:pt x="99" y="43"/>
                        <a:pt x="99" y="44"/>
                        <a:pt x="100" y="44"/>
                      </a:cubicBezTo>
                      <a:cubicBezTo>
                        <a:pt x="100" y="44"/>
                        <a:pt x="101" y="45"/>
                        <a:pt x="101" y="44"/>
                      </a:cubicBezTo>
                      <a:cubicBezTo>
                        <a:pt x="102" y="44"/>
                        <a:pt x="101" y="45"/>
                        <a:pt x="102" y="44"/>
                      </a:cubicBezTo>
                      <a:cubicBezTo>
                        <a:pt x="103" y="44"/>
                        <a:pt x="104" y="44"/>
                        <a:pt x="104" y="44"/>
                      </a:cubicBezTo>
                      <a:cubicBezTo>
                        <a:pt x="104" y="44"/>
                        <a:pt x="105" y="45"/>
                        <a:pt x="105" y="45"/>
                      </a:cubicBezTo>
                      <a:cubicBezTo>
                        <a:pt x="105" y="45"/>
                        <a:pt x="105" y="48"/>
                        <a:pt x="105" y="48"/>
                      </a:cubicBezTo>
                      <a:cubicBezTo>
                        <a:pt x="104" y="50"/>
                        <a:pt x="104" y="50"/>
                        <a:pt x="104" y="50"/>
                      </a:cubicBezTo>
                      <a:cubicBezTo>
                        <a:pt x="104" y="50"/>
                        <a:pt x="104" y="54"/>
                        <a:pt x="103" y="54"/>
                      </a:cubicBezTo>
                      <a:cubicBezTo>
                        <a:pt x="103" y="54"/>
                        <a:pt x="102" y="55"/>
                        <a:pt x="101" y="56"/>
                      </a:cubicBezTo>
                      <a:cubicBezTo>
                        <a:pt x="101" y="56"/>
                        <a:pt x="101" y="59"/>
                        <a:pt x="101" y="59"/>
                      </a:cubicBezTo>
                      <a:cubicBezTo>
                        <a:pt x="100" y="60"/>
                        <a:pt x="100" y="60"/>
                        <a:pt x="100" y="60"/>
                      </a:cubicBezTo>
                      <a:cubicBezTo>
                        <a:pt x="100" y="60"/>
                        <a:pt x="100" y="62"/>
                        <a:pt x="100" y="62"/>
                      </a:cubicBezTo>
                      <a:cubicBezTo>
                        <a:pt x="100" y="63"/>
                        <a:pt x="100" y="65"/>
                        <a:pt x="100" y="66"/>
                      </a:cubicBezTo>
                      <a:cubicBezTo>
                        <a:pt x="100" y="67"/>
                        <a:pt x="98" y="68"/>
                        <a:pt x="98" y="68"/>
                      </a:cubicBezTo>
                      <a:cubicBezTo>
                        <a:pt x="98" y="68"/>
                        <a:pt x="100" y="70"/>
                        <a:pt x="99" y="70"/>
                      </a:cubicBezTo>
                      <a:cubicBezTo>
                        <a:pt x="98" y="70"/>
                        <a:pt x="97" y="72"/>
                        <a:pt x="97" y="72"/>
                      </a:cubicBezTo>
                      <a:cubicBezTo>
                        <a:pt x="97" y="73"/>
                        <a:pt x="97" y="74"/>
                        <a:pt x="96" y="74"/>
                      </a:cubicBezTo>
                      <a:cubicBezTo>
                        <a:pt x="95" y="74"/>
                        <a:pt x="94" y="74"/>
                        <a:pt x="94" y="74"/>
                      </a:cubicBezTo>
                      <a:cubicBezTo>
                        <a:pt x="94" y="75"/>
                        <a:pt x="94" y="76"/>
                        <a:pt x="94" y="76"/>
                      </a:cubicBezTo>
                      <a:cubicBezTo>
                        <a:pt x="92" y="79"/>
                        <a:pt x="92" y="79"/>
                        <a:pt x="92" y="79"/>
                      </a:cubicBezTo>
                      <a:cubicBezTo>
                        <a:pt x="90" y="81"/>
                        <a:pt x="90" y="81"/>
                        <a:pt x="90" y="81"/>
                      </a:cubicBezTo>
                      <a:cubicBezTo>
                        <a:pt x="90" y="81"/>
                        <a:pt x="90" y="83"/>
                        <a:pt x="89" y="83"/>
                      </a:cubicBezTo>
                      <a:cubicBezTo>
                        <a:pt x="88" y="83"/>
                        <a:pt x="86" y="84"/>
                        <a:pt x="85" y="85"/>
                      </a:cubicBezTo>
                      <a:cubicBezTo>
                        <a:pt x="85" y="85"/>
                        <a:pt x="83" y="86"/>
                        <a:pt x="82" y="86"/>
                      </a:cubicBezTo>
                      <a:cubicBezTo>
                        <a:pt x="82" y="86"/>
                        <a:pt x="83" y="88"/>
                        <a:pt x="82" y="86"/>
                      </a:cubicBezTo>
                      <a:cubicBezTo>
                        <a:pt x="81" y="84"/>
                        <a:pt x="82" y="85"/>
                        <a:pt x="81" y="83"/>
                      </a:cubicBezTo>
                      <a:cubicBezTo>
                        <a:pt x="80" y="81"/>
                        <a:pt x="80" y="83"/>
                        <a:pt x="80" y="81"/>
                      </a:cubicBezTo>
                      <a:cubicBezTo>
                        <a:pt x="80" y="79"/>
                        <a:pt x="80" y="81"/>
                        <a:pt x="80" y="79"/>
                      </a:cubicBezTo>
                      <a:cubicBezTo>
                        <a:pt x="80" y="78"/>
                        <a:pt x="80" y="79"/>
                        <a:pt x="79" y="77"/>
                      </a:cubicBezTo>
                      <a:cubicBezTo>
                        <a:pt x="79" y="76"/>
                        <a:pt x="79" y="76"/>
                        <a:pt x="78" y="75"/>
                      </a:cubicBezTo>
                      <a:cubicBezTo>
                        <a:pt x="77" y="74"/>
                        <a:pt x="76" y="75"/>
                        <a:pt x="76" y="73"/>
                      </a:cubicBezTo>
                      <a:cubicBezTo>
                        <a:pt x="77" y="72"/>
                        <a:pt x="77" y="73"/>
                        <a:pt x="77" y="72"/>
                      </a:cubicBezTo>
                      <a:cubicBezTo>
                        <a:pt x="77" y="70"/>
                        <a:pt x="77" y="70"/>
                        <a:pt x="78" y="69"/>
                      </a:cubicBezTo>
                      <a:cubicBezTo>
                        <a:pt x="79" y="68"/>
                        <a:pt x="80" y="68"/>
                        <a:pt x="80" y="67"/>
                      </a:cubicBezTo>
                      <a:cubicBezTo>
                        <a:pt x="80" y="66"/>
                        <a:pt x="80" y="66"/>
                        <a:pt x="79" y="65"/>
                      </a:cubicBezTo>
                      <a:cubicBezTo>
                        <a:pt x="79" y="64"/>
                        <a:pt x="78" y="63"/>
                        <a:pt x="78" y="63"/>
                      </a:cubicBezTo>
                      <a:cubicBezTo>
                        <a:pt x="78" y="63"/>
                        <a:pt x="78" y="63"/>
                        <a:pt x="77" y="62"/>
                      </a:cubicBezTo>
                      <a:cubicBezTo>
                        <a:pt x="76" y="61"/>
                        <a:pt x="76" y="60"/>
                        <a:pt x="76" y="60"/>
                      </a:cubicBezTo>
                      <a:cubicBezTo>
                        <a:pt x="76" y="60"/>
                        <a:pt x="76" y="57"/>
                        <a:pt x="76" y="56"/>
                      </a:cubicBezTo>
                      <a:cubicBezTo>
                        <a:pt x="76" y="55"/>
                        <a:pt x="75" y="57"/>
                        <a:pt x="76" y="55"/>
                      </a:cubicBezTo>
                      <a:cubicBezTo>
                        <a:pt x="76" y="53"/>
                        <a:pt x="76" y="52"/>
                        <a:pt x="76" y="52"/>
                      </a:cubicBezTo>
                      <a:cubicBezTo>
                        <a:pt x="76" y="52"/>
                        <a:pt x="74" y="51"/>
                        <a:pt x="73" y="51"/>
                      </a:cubicBezTo>
                      <a:cubicBezTo>
                        <a:pt x="73" y="51"/>
                        <a:pt x="73" y="52"/>
                        <a:pt x="72" y="52"/>
                      </a:cubicBezTo>
                      <a:cubicBezTo>
                        <a:pt x="70" y="51"/>
                        <a:pt x="71" y="50"/>
                        <a:pt x="70" y="50"/>
                      </a:cubicBezTo>
                      <a:cubicBezTo>
                        <a:pt x="70" y="49"/>
                        <a:pt x="69" y="49"/>
                        <a:pt x="68" y="50"/>
                      </a:cubicBezTo>
                      <a:cubicBezTo>
                        <a:pt x="68" y="50"/>
                        <a:pt x="66" y="50"/>
                        <a:pt x="65" y="51"/>
                      </a:cubicBezTo>
                      <a:cubicBezTo>
                        <a:pt x="64" y="51"/>
                        <a:pt x="64" y="51"/>
                        <a:pt x="62" y="51"/>
                      </a:cubicBezTo>
                      <a:cubicBezTo>
                        <a:pt x="61" y="51"/>
                        <a:pt x="59" y="52"/>
                        <a:pt x="58" y="51"/>
                      </a:cubicBezTo>
                      <a:cubicBezTo>
                        <a:pt x="56" y="51"/>
                        <a:pt x="56" y="51"/>
                        <a:pt x="56" y="50"/>
                      </a:cubicBezTo>
                      <a:cubicBezTo>
                        <a:pt x="55" y="49"/>
                        <a:pt x="56" y="49"/>
                        <a:pt x="55" y="48"/>
                      </a:cubicBezTo>
                      <a:cubicBezTo>
                        <a:pt x="53" y="48"/>
                        <a:pt x="53" y="48"/>
                        <a:pt x="53" y="47"/>
                      </a:cubicBezTo>
                      <a:cubicBezTo>
                        <a:pt x="53" y="46"/>
                        <a:pt x="53" y="46"/>
                        <a:pt x="53" y="45"/>
                      </a:cubicBezTo>
                      <a:cubicBezTo>
                        <a:pt x="52" y="44"/>
                        <a:pt x="53" y="46"/>
                        <a:pt x="52" y="44"/>
                      </a:cubicBezTo>
                      <a:cubicBezTo>
                        <a:pt x="50" y="42"/>
                        <a:pt x="50" y="44"/>
                        <a:pt x="50" y="42"/>
                      </a:cubicBezTo>
                      <a:cubicBezTo>
                        <a:pt x="51" y="41"/>
                        <a:pt x="51" y="42"/>
                        <a:pt x="51" y="40"/>
                      </a:cubicBezTo>
                      <a:cubicBezTo>
                        <a:pt x="51" y="39"/>
                        <a:pt x="53" y="41"/>
                        <a:pt x="52" y="38"/>
                      </a:cubicBezTo>
                      <a:cubicBezTo>
                        <a:pt x="51" y="35"/>
                        <a:pt x="50" y="35"/>
                        <a:pt x="52" y="33"/>
                      </a:cubicBezTo>
                      <a:cubicBezTo>
                        <a:pt x="53" y="31"/>
                        <a:pt x="55" y="30"/>
                        <a:pt x="55" y="30"/>
                      </a:cubicBezTo>
                      <a:cubicBezTo>
                        <a:pt x="55" y="29"/>
                        <a:pt x="56" y="28"/>
                        <a:pt x="56" y="27"/>
                      </a:cubicBezTo>
                      <a:cubicBezTo>
                        <a:pt x="57" y="27"/>
                        <a:pt x="56" y="27"/>
                        <a:pt x="58" y="27"/>
                      </a:cubicBezTo>
                      <a:cubicBezTo>
                        <a:pt x="59" y="27"/>
                        <a:pt x="60" y="26"/>
                        <a:pt x="61" y="26"/>
                      </a:cubicBezTo>
                      <a:cubicBezTo>
                        <a:pt x="62" y="25"/>
                        <a:pt x="63" y="24"/>
                        <a:pt x="63" y="23"/>
                      </a:cubicBezTo>
                      <a:cubicBezTo>
                        <a:pt x="64" y="23"/>
                        <a:pt x="63" y="24"/>
                        <a:pt x="65" y="23"/>
                      </a:cubicBezTo>
                      <a:cubicBezTo>
                        <a:pt x="66" y="23"/>
                        <a:pt x="66" y="23"/>
                        <a:pt x="67" y="23"/>
                      </a:cubicBezTo>
                      <a:cubicBezTo>
                        <a:pt x="68" y="23"/>
                        <a:pt x="66" y="23"/>
                        <a:pt x="68" y="23"/>
                      </a:cubicBezTo>
                      <a:cubicBezTo>
                        <a:pt x="70" y="22"/>
                        <a:pt x="70" y="22"/>
                        <a:pt x="70" y="22"/>
                      </a:cubicBezTo>
                      <a:cubicBezTo>
                        <a:pt x="71" y="22"/>
                        <a:pt x="71" y="23"/>
                        <a:pt x="72" y="23"/>
                      </a:cubicBezTo>
                      <a:cubicBezTo>
                        <a:pt x="72" y="23"/>
                        <a:pt x="72" y="21"/>
                        <a:pt x="72" y="23"/>
                      </a:cubicBezTo>
                      <a:cubicBezTo>
                        <a:pt x="73" y="25"/>
                        <a:pt x="72" y="26"/>
                        <a:pt x="73" y="26"/>
                      </a:cubicBezTo>
                      <a:cubicBezTo>
                        <a:pt x="75" y="26"/>
                        <a:pt x="73" y="26"/>
                        <a:pt x="75" y="26"/>
                      </a:cubicBezTo>
                      <a:cubicBezTo>
                        <a:pt x="76" y="26"/>
                        <a:pt x="76" y="26"/>
                        <a:pt x="77" y="27"/>
                      </a:cubicBezTo>
                      <a:cubicBezTo>
                        <a:pt x="77" y="27"/>
                        <a:pt x="78" y="27"/>
                        <a:pt x="79" y="27"/>
                      </a:cubicBezTo>
                      <a:cubicBezTo>
                        <a:pt x="80" y="27"/>
                        <a:pt x="79" y="29"/>
                        <a:pt x="80" y="27"/>
                      </a:cubicBezTo>
                      <a:cubicBezTo>
                        <a:pt x="82" y="26"/>
                        <a:pt x="79" y="26"/>
                        <a:pt x="82" y="26"/>
                      </a:cubicBezTo>
                      <a:cubicBezTo>
                        <a:pt x="85" y="26"/>
                        <a:pt x="85" y="27"/>
                        <a:pt x="86" y="26"/>
                      </a:cubicBezTo>
                      <a:cubicBezTo>
                        <a:pt x="86" y="26"/>
                        <a:pt x="86" y="27"/>
                        <a:pt x="88" y="26"/>
                      </a:cubicBezTo>
                      <a:cubicBezTo>
                        <a:pt x="89" y="25"/>
                        <a:pt x="89" y="25"/>
                        <a:pt x="90" y="26"/>
                      </a:cubicBezTo>
                      <a:cubicBezTo>
                        <a:pt x="90" y="26"/>
                        <a:pt x="90" y="27"/>
                        <a:pt x="91" y="26"/>
                      </a:cubicBezTo>
                      <a:cubicBezTo>
                        <a:pt x="91" y="25"/>
                        <a:pt x="92" y="25"/>
                        <a:pt x="91" y="24"/>
                      </a:cubicBezTo>
                      <a:cubicBezTo>
                        <a:pt x="89" y="24"/>
                        <a:pt x="89" y="24"/>
                        <a:pt x="88" y="23"/>
                      </a:cubicBezTo>
                      <a:cubicBezTo>
                        <a:pt x="88" y="22"/>
                        <a:pt x="90" y="23"/>
                        <a:pt x="88" y="22"/>
                      </a:cubicBezTo>
                      <a:cubicBezTo>
                        <a:pt x="87" y="22"/>
                        <a:pt x="87" y="22"/>
                        <a:pt x="86" y="22"/>
                      </a:cubicBezTo>
                      <a:cubicBezTo>
                        <a:pt x="84" y="21"/>
                        <a:pt x="83" y="23"/>
                        <a:pt x="83" y="22"/>
                      </a:cubicBezTo>
                      <a:cubicBezTo>
                        <a:pt x="83" y="21"/>
                        <a:pt x="80" y="23"/>
                        <a:pt x="83" y="21"/>
                      </a:cubicBezTo>
                      <a:cubicBezTo>
                        <a:pt x="85" y="19"/>
                        <a:pt x="84" y="18"/>
                        <a:pt x="85" y="18"/>
                      </a:cubicBezTo>
                      <a:cubicBezTo>
                        <a:pt x="87" y="19"/>
                        <a:pt x="86" y="20"/>
                        <a:pt x="87" y="19"/>
                      </a:cubicBezTo>
                      <a:cubicBezTo>
                        <a:pt x="88" y="18"/>
                        <a:pt x="90" y="18"/>
                        <a:pt x="88" y="17"/>
                      </a:cubicBezTo>
                      <a:cubicBezTo>
                        <a:pt x="86" y="16"/>
                        <a:pt x="88" y="16"/>
                        <a:pt x="86" y="15"/>
                      </a:cubicBezTo>
                      <a:cubicBezTo>
                        <a:pt x="84" y="14"/>
                        <a:pt x="83" y="18"/>
                        <a:pt x="82" y="18"/>
                      </a:cubicBezTo>
                      <a:cubicBezTo>
                        <a:pt x="81" y="17"/>
                        <a:pt x="81" y="17"/>
                        <a:pt x="80" y="17"/>
                      </a:cubicBezTo>
                      <a:cubicBezTo>
                        <a:pt x="80" y="17"/>
                        <a:pt x="80" y="19"/>
                        <a:pt x="80" y="20"/>
                      </a:cubicBezTo>
                      <a:cubicBezTo>
                        <a:pt x="79" y="21"/>
                        <a:pt x="80" y="21"/>
                        <a:pt x="79" y="20"/>
                      </a:cubicBezTo>
                      <a:cubicBezTo>
                        <a:pt x="77" y="20"/>
                        <a:pt x="81" y="20"/>
                        <a:pt x="77" y="18"/>
                      </a:cubicBezTo>
                      <a:cubicBezTo>
                        <a:pt x="73" y="17"/>
                        <a:pt x="72" y="17"/>
                        <a:pt x="71" y="18"/>
                      </a:cubicBezTo>
                      <a:cubicBezTo>
                        <a:pt x="71" y="18"/>
                        <a:pt x="70" y="18"/>
                        <a:pt x="70" y="19"/>
                      </a:cubicBezTo>
                      <a:cubicBezTo>
                        <a:pt x="69" y="19"/>
                        <a:pt x="71" y="20"/>
                        <a:pt x="69" y="19"/>
                      </a:cubicBezTo>
                      <a:cubicBezTo>
                        <a:pt x="68" y="18"/>
                        <a:pt x="66" y="20"/>
                        <a:pt x="66" y="20"/>
                      </a:cubicBezTo>
                      <a:cubicBezTo>
                        <a:pt x="66" y="20"/>
                        <a:pt x="66" y="19"/>
                        <a:pt x="65" y="20"/>
                      </a:cubicBezTo>
                      <a:cubicBezTo>
                        <a:pt x="64" y="20"/>
                        <a:pt x="63" y="21"/>
                        <a:pt x="62" y="21"/>
                      </a:cubicBezTo>
                      <a:cubicBezTo>
                        <a:pt x="61" y="20"/>
                        <a:pt x="60" y="21"/>
                        <a:pt x="61" y="19"/>
                      </a:cubicBezTo>
                      <a:cubicBezTo>
                        <a:pt x="63" y="17"/>
                        <a:pt x="62" y="18"/>
                        <a:pt x="64" y="17"/>
                      </a:cubicBezTo>
                      <a:cubicBezTo>
                        <a:pt x="66" y="16"/>
                        <a:pt x="69" y="16"/>
                        <a:pt x="66" y="16"/>
                      </a:cubicBezTo>
                      <a:cubicBezTo>
                        <a:pt x="63" y="15"/>
                        <a:pt x="68" y="15"/>
                        <a:pt x="64" y="13"/>
                      </a:cubicBezTo>
                      <a:cubicBezTo>
                        <a:pt x="60" y="11"/>
                        <a:pt x="60" y="14"/>
                        <a:pt x="60" y="11"/>
                      </a:cubicBezTo>
                      <a:cubicBezTo>
                        <a:pt x="61" y="9"/>
                        <a:pt x="60" y="9"/>
                        <a:pt x="59" y="9"/>
                      </a:cubicBezTo>
                      <a:cubicBezTo>
                        <a:pt x="59" y="9"/>
                        <a:pt x="56" y="10"/>
                        <a:pt x="55" y="10"/>
                      </a:cubicBezTo>
                      <a:cubicBezTo>
                        <a:pt x="54" y="10"/>
                        <a:pt x="55" y="11"/>
                        <a:pt x="54" y="10"/>
                      </a:cubicBezTo>
                      <a:cubicBezTo>
                        <a:pt x="52" y="9"/>
                        <a:pt x="51" y="10"/>
                        <a:pt x="52" y="9"/>
                      </a:cubicBezTo>
                      <a:cubicBezTo>
                        <a:pt x="53" y="7"/>
                        <a:pt x="53" y="7"/>
                        <a:pt x="54" y="6"/>
                      </a:cubicBezTo>
                      <a:cubicBezTo>
                        <a:pt x="55" y="5"/>
                        <a:pt x="55" y="2"/>
                        <a:pt x="57" y="3"/>
                      </a:cubicBezTo>
                      <a:cubicBezTo>
                        <a:pt x="60" y="4"/>
                        <a:pt x="59" y="4"/>
                        <a:pt x="61" y="4"/>
                      </a:cubicBezTo>
                      <a:cubicBezTo>
                        <a:pt x="63" y="4"/>
                        <a:pt x="64" y="4"/>
                        <a:pt x="64" y="3"/>
                      </a:cubicBezTo>
                      <a:cubicBezTo>
                        <a:pt x="64" y="3"/>
                        <a:pt x="62" y="2"/>
                        <a:pt x="62" y="2"/>
                      </a:cubicBezTo>
                      <a:cubicBezTo>
                        <a:pt x="62" y="2"/>
                        <a:pt x="61" y="2"/>
                        <a:pt x="61" y="2"/>
                      </a:cubicBezTo>
                      <a:cubicBezTo>
                        <a:pt x="61" y="1"/>
                        <a:pt x="62" y="0"/>
                        <a:pt x="62" y="0"/>
                      </a:cubicBezTo>
                      <a:cubicBezTo>
                        <a:pt x="61" y="0"/>
                        <a:pt x="61" y="0"/>
                        <a:pt x="61" y="0"/>
                      </a:cubicBezTo>
                      <a:cubicBezTo>
                        <a:pt x="61" y="0"/>
                        <a:pt x="54" y="0"/>
                        <a:pt x="52" y="0"/>
                      </a:cubicBezTo>
                      <a:close/>
                    </a:path>
                  </a:pathLst>
                </a:custGeom>
                <a:solidFill>
                  <a:schemeClr val="accent4"/>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grpSp>
          <p:nvGrpSpPr>
            <p:cNvPr id="107" name="组合 106"/>
            <p:cNvGrpSpPr/>
            <p:nvPr/>
          </p:nvGrpSpPr>
          <p:grpSpPr bwMode="auto">
            <a:xfrm>
              <a:off x="2883422" y="3465514"/>
              <a:ext cx="457059" cy="457200"/>
              <a:chOff x="4054018" y="4873168"/>
              <a:chExt cx="642736" cy="642736"/>
            </a:xfrm>
          </p:grpSpPr>
          <p:sp>
            <p:nvSpPr>
              <p:cNvPr id="8" name="Oval 3722"/>
              <p:cNvSpPr>
                <a:spLocks noChangeArrowheads="1"/>
              </p:cNvSpPr>
              <p:nvPr/>
            </p:nvSpPr>
            <p:spPr bwMode="auto">
              <a:xfrm>
                <a:off x="4054018" y="4873168"/>
                <a:ext cx="642736" cy="642736"/>
              </a:xfrm>
              <a:prstGeom prst="ellipse">
                <a:avLst/>
              </a:prstGeom>
              <a:solidFill>
                <a:schemeClr val="bg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nvGrpSpPr>
              <p:cNvPr id="34852" name="组合 3"/>
              <p:cNvGrpSpPr/>
              <p:nvPr/>
            </p:nvGrpSpPr>
            <p:grpSpPr bwMode="auto">
              <a:xfrm>
                <a:off x="4180427" y="4957442"/>
                <a:ext cx="389919" cy="474188"/>
                <a:chOff x="4187345" y="4696860"/>
                <a:chExt cx="389919" cy="474188"/>
              </a:xfrm>
            </p:grpSpPr>
            <p:sp>
              <p:nvSpPr>
                <p:cNvPr id="60" name="Freeform 3774"/>
                <p:cNvSpPr>
                  <a:spLocks noEditPoints="1"/>
                </p:cNvSpPr>
                <p:nvPr/>
              </p:nvSpPr>
              <p:spPr bwMode="auto">
                <a:xfrm>
                  <a:off x="4252864" y="4697391"/>
                  <a:ext cx="216477" cy="220940"/>
                </a:xfrm>
                <a:custGeom>
                  <a:avLst/>
                  <a:gdLst>
                    <a:gd name="T0" fmla="*/ 137 w 173"/>
                    <a:gd name="T1" fmla="*/ 176 h 176"/>
                    <a:gd name="T2" fmla="*/ 119 w 173"/>
                    <a:gd name="T3" fmla="*/ 131 h 176"/>
                    <a:gd name="T4" fmla="*/ 55 w 173"/>
                    <a:gd name="T5" fmla="*/ 131 h 176"/>
                    <a:gd name="T6" fmla="*/ 36 w 173"/>
                    <a:gd name="T7" fmla="*/ 176 h 176"/>
                    <a:gd name="T8" fmla="*/ 0 w 173"/>
                    <a:gd name="T9" fmla="*/ 176 h 176"/>
                    <a:gd name="T10" fmla="*/ 74 w 173"/>
                    <a:gd name="T11" fmla="*/ 0 h 176"/>
                    <a:gd name="T12" fmla="*/ 100 w 173"/>
                    <a:gd name="T13" fmla="*/ 0 h 176"/>
                    <a:gd name="T14" fmla="*/ 173 w 173"/>
                    <a:gd name="T15" fmla="*/ 176 h 176"/>
                    <a:gd name="T16" fmla="*/ 137 w 173"/>
                    <a:gd name="T17" fmla="*/ 176 h 176"/>
                    <a:gd name="T18" fmla="*/ 85 w 173"/>
                    <a:gd name="T19" fmla="*/ 45 h 176"/>
                    <a:gd name="T20" fmla="*/ 67 w 173"/>
                    <a:gd name="T21" fmla="*/ 100 h 176"/>
                    <a:gd name="T22" fmla="*/ 104 w 173"/>
                    <a:gd name="T23" fmla="*/ 100 h 176"/>
                    <a:gd name="T24" fmla="*/ 85 w 173"/>
                    <a:gd name="T25" fmla="*/ 45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3" h="176">
                      <a:moveTo>
                        <a:pt x="137" y="176"/>
                      </a:moveTo>
                      <a:lnTo>
                        <a:pt x="119" y="131"/>
                      </a:lnTo>
                      <a:lnTo>
                        <a:pt x="55" y="131"/>
                      </a:lnTo>
                      <a:lnTo>
                        <a:pt x="36" y="176"/>
                      </a:lnTo>
                      <a:lnTo>
                        <a:pt x="0" y="176"/>
                      </a:lnTo>
                      <a:lnTo>
                        <a:pt x="74" y="0"/>
                      </a:lnTo>
                      <a:lnTo>
                        <a:pt x="100" y="0"/>
                      </a:lnTo>
                      <a:lnTo>
                        <a:pt x="173" y="176"/>
                      </a:lnTo>
                      <a:lnTo>
                        <a:pt x="137" y="176"/>
                      </a:lnTo>
                      <a:close/>
                      <a:moveTo>
                        <a:pt x="85" y="45"/>
                      </a:moveTo>
                      <a:lnTo>
                        <a:pt x="67" y="100"/>
                      </a:lnTo>
                      <a:lnTo>
                        <a:pt x="104" y="100"/>
                      </a:lnTo>
                      <a:lnTo>
                        <a:pt x="85" y="45"/>
                      </a:lnTo>
                      <a:close/>
                    </a:path>
                  </a:pathLst>
                </a:custGeom>
                <a:solidFill>
                  <a:schemeClr val="accent3"/>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61" name="Freeform 3775"/>
                <p:cNvSpPr>
                  <a:spLocks noEditPoints="1"/>
                </p:cNvSpPr>
                <p:nvPr/>
              </p:nvSpPr>
              <p:spPr bwMode="auto">
                <a:xfrm>
                  <a:off x="4188145" y="4945112"/>
                  <a:ext cx="142830" cy="223172"/>
                </a:xfrm>
                <a:custGeom>
                  <a:avLst/>
                  <a:gdLst>
                    <a:gd name="T0" fmla="*/ 20 w 48"/>
                    <a:gd name="T1" fmla="*/ 75 h 75"/>
                    <a:gd name="T2" fmla="*/ 0 w 48"/>
                    <a:gd name="T3" fmla="*/ 75 h 75"/>
                    <a:gd name="T4" fmla="*/ 0 w 48"/>
                    <a:gd name="T5" fmla="*/ 0 h 75"/>
                    <a:gd name="T6" fmla="*/ 15 w 48"/>
                    <a:gd name="T7" fmla="*/ 0 h 75"/>
                    <a:gd name="T8" fmla="*/ 35 w 48"/>
                    <a:gd name="T9" fmla="*/ 4 h 75"/>
                    <a:gd name="T10" fmla="*/ 44 w 48"/>
                    <a:gd name="T11" fmla="*/ 20 h 75"/>
                    <a:gd name="T12" fmla="*/ 36 w 48"/>
                    <a:gd name="T13" fmla="*/ 34 h 75"/>
                    <a:gd name="T14" fmla="*/ 48 w 48"/>
                    <a:gd name="T15" fmla="*/ 53 h 75"/>
                    <a:gd name="T16" fmla="*/ 20 w 48"/>
                    <a:gd name="T17" fmla="*/ 75 h 75"/>
                    <a:gd name="T18" fmla="*/ 19 w 48"/>
                    <a:gd name="T19" fmla="*/ 14 h 75"/>
                    <a:gd name="T20" fmla="*/ 14 w 48"/>
                    <a:gd name="T21" fmla="*/ 14 h 75"/>
                    <a:gd name="T22" fmla="*/ 14 w 48"/>
                    <a:gd name="T23" fmla="*/ 29 h 75"/>
                    <a:gd name="T24" fmla="*/ 18 w 48"/>
                    <a:gd name="T25" fmla="*/ 29 h 75"/>
                    <a:gd name="T26" fmla="*/ 30 w 48"/>
                    <a:gd name="T27" fmla="*/ 21 h 75"/>
                    <a:gd name="T28" fmla="*/ 19 w 48"/>
                    <a:gd name="T29" fmla="*/ 14 h 75"/>
                    <a:gd name="T30" fmla="*/ 20 w 48"/>
                    <a:gd name="T31" fmla="*/ 43 h 75"/>
                    <a:gd name="T32" fmla="*/ 14 w 48"/>
                    <a:gd name="T33" fmla="*/ 43 h 75"/>
                    <a:gd name="T34" fmla="*/ 14 w 48"/>
                    <a:gd name="T35" fmla="*/ 62 h 75"/>
                    <a:gd name="T36" fmla="*/ 21 w 48"/>
                    <a:gd name="T37" fmla="*/ 62 h 75"/>
                    <a:gd name="T38" fmla="*/ 34 w 48"/>
                    <a:gd name="T39" fmla="*/ 52 h 75"/>
                    <a:gd name="T40" fmla="*/ 20 w 48"/>
                    <a:gd name="T41" fmla="*/ 4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 h="75">
                      <a:moveTo>
                        <a:pt x="20" y="75"/>
                      </a:moveTo>
                      <a:cubicBezTo>
                        <a:pt x="0" y="75"/>
                        <a:pt x="0" y="75"/>
                        <a:pt x="0" y="75"/>
                      </a:cubicBezTo>
                      <a:cubicBezTo>
                        <a:pt x="0" y="0"/>
                        <a:pt x="0" y="0"/>
                        <a:pt x="0" y="0"/>
                      </a:cubicBezTo>
                      <a:cubicBezTo>
                        <a:pt x="15" y="0"/>
                        <a:pt x="15" y="0"/>
                        <a:pt x="15" y="0"/>
                      </a:cubicBezTo>
                      <a:cubicBezTo>
                        <a:pt x="26" y="0"/>
                        <a:pt x="31" y="1"/>
                        <a:pt x="35" y="4"/>
                      </a:cubicBezTo>
                      <a:cubicBezTo>
                        <a:pt x="41" y="7"/>
                        <a:pt x="44" y="13"/>
                        <a:pt x="44" y="20"/>
                      </a:cubicBezTo>
                      <a:cubicBezTo>
                        <a:pt x="44" y="27"/>
                        <a:pt x="42" y="31"/>
                        <a:pt x="36" y="34"/>
                      </a:cubicBezTo>
                      <a:cubicBezTo>
                        <a:pt x="45" y="38"/>
                        <a:pt x="48" y="44"/>
                        <a:pt x="48" y="53"/>
                      </a:cubicBezTo>
                      <a:cubicBezTo>
                        <a:pt x="48" y="66"/>
                        <a:pt x="39" y="75"/>
                        <a:pt x="20" y="75"/>
                      </a:cubicBezTo>
                      <a:close/>
                      <a:moveTo>
                        <a:pt x="19" y="14"/>
                      </a:moveTo>
                      <a:cubicBezTo>
                        <a:pt x="14" y="14"/>
                        <a:pt x="14" y="14"/>
                        <a:pt x="14" y="14"/>
                      </a:cubicBezTo>
                      <a:cubicBezTo>
                        <a:pt x="14" y="29"/>
                        <a:pt x="14" y="29"/>
                        <a:pt x="14" y="29"/>
                      </a:cubicBezTo>
                      <a:cubicBezTo>
                        <a:pt x="18" y="29"/>
                        <a:pt x="18" y="29"/>
                        <a:pt x="18" y="29"/>
                      </a:cubicBezTo>
                      <a:cubicBezTo>
                        <a:pt x="27" y="29"/>
                        <a:pt x="30" y="27"/>
                        <a:pt x="30" y="21"/>
                      </a:cubicBezTo>
                      <a:cubicBezTo>
                        <a:pt x="30" y="16"/>
                        <a:pt x="27" y="14"/>
                        <a:pt x="19" y="14"/>
                      </a:cubicBezTo>
                      <a:close/>
                      <a:moveTo>
                        <a:pt x="20" y="43"/>
                      </a:moveTo>
                      <a:cubicBezTo>
                        <a:pt x="14" y="43"/>
                        <a:pt x="14" y="43"/>
                        <a:pt x="14" y="43"/>
                      </a:cubicBezTo>
                      <a:cubicBezTo>
                        <a:pt x="14" y="62"/>
                        <a:pt x="14" y="62"/>
                        <a:pt x="14" y="62"/>
                      </a:cubicBezTo>
                      <a:cubicBezTo>
                        <a:pt x="21" y="62"/>
                        <a:pt x="21" y="62"/>
                        <a:pt x="21" y="62"/>
                      </a:cubicBezTo>
                      <a:cubicBezTo>
                        <a:pt x="30" y="62"/>
                        <a:pt x="34" y="59"/>
                        <a:pt x="34" y="52"/>
                      </a:cubicBezTo>
                      <a:cubicBezTo>
                        <a:pt x="34" y="46"/>
                        <a:pt x="30" y="43"/>
                        <a:pt x="20" y="43"/>
                      </a:cubicBezTo>
                      <a:close/>
                    </a:path>
                  </a:pathLst>
                </a:custGeom>
                <a:solidFill>
                  <a:schemeClr val="accent3"/>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62" name="Freeform 3776"/>
                <p:cNvSpPr/>
                <p:nvPr/>
              </p:nvSpPr>
              <p:spPr bwMode="auto">
                <a:xfrm>
                  <a:off x="4357756" y="4940648"/>
                  <a:ext cx="218709" cy="229868"/>
                </a:xfrm>
                <a:custGeom>
                  <a:avLst/>
                  <a:gdLst>
                    <a:gd name="T0" fmla="*/ 39 w 74"/>
                    <a:gd name="T1" fmla="*/ 77 h 77"/>
                    <a:gd name="T2" fmla="*/ 0 w 74"/>
                    <a:gd name="T3" fmla="*/ 38 h 77"/>
                    <a:gd name="T4" fmla="*/ 39 w 74"/>
                    <a:gd name="T5" fmla="*/ 0 h 77"/>
                    <a:gd name="T6" fmla="*/ 74 w 74"/>
                    <a:gd name="T7" fmla="*/ 23 h 77"/>
                    <a:gd name="T8" fmla="*/ 58 w 74"/>
                    <a:gd name="T9" fmla="*/ 23 h 77"/>
                    <a:gd name="T10" fmla="*/ 39 w 74"/>
                    <a:gd name="T11" fmla="*/ 13 h 77"/>
                    <a:gd name="T12" fmla="*/ 14 w 74"/>
                    <a:gd name="T13" fmla="*/ 38 h 77"/>
                    <a:gd name="T14" fmla="*/ 39 w 74"/>
                    <a:gd name="T15" fmla="*/ 64 h 77"/>
                    <a:gd name="T16" fmla="*/ 58 w 74"/>
                    <a:gd name="T17" fmla="*/ 55 h 77"/>
                    <a:gd name="T18" fmla="*/ 74 w 74"/>
                    <a:gd name="T19" fmla="*/ 55 h 77"/>
                    <a:gd name="T20" fmla="*/ 39 w 74"/>
                    <a:gd name="T2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77">
                      <a:moveTo>
                        <a:pt x="39" y="77"/>
                      </a:moveTo>
                      <a:cubicBezTo>
                        <a:pt x="18" y="77"/>
                        <a:pt x="0" y="60"/>
                        <a:pt x="0" y="38"/>
                      </a:cubicBezTo>
                      <a:cubicBezTo>
                        <a:pt x="0" y="17"/>
                        <a:pt x="17" y="0"/>
                        <a:pt x="39" y="0"/>
                      </a:cubicBezTo>
                      <a:cubicBezTo>
                        <a:pt x="54" y="0"/>
                        <a:pt x="67" y="8"/>
                        <a:pt x="74" y="23"/>
                      </a:cubicBezTo>
                      <a:cubicBezTo>
                        <a:pt x="58" y="23"/>
                        <a:pt x="58" y="23"/>
                        <a:pt x="58" y="23"/>
                      </a:cubicBezTo>
                      <a:cubicBezTo>
                        <a:pt x="53" y="16"/>
                        <a:pt x="48" y="13"/>
                        <a:pt x="39" y="13"/>
                      </a:cubicBezTo>
                      <a:cubicBezTo>
                        <a:pt x="25" y="13"/>
                        <a:pt x="14" y="24"/>
                        <a:pt x="14" y="38"/>
                      </a:cubicBezTo>
                      <a:cubicBezTo>
                        <a:pt x="14" y="52"/>
                        <a:pt x="25" y="64"/>
                        <a:pt x="39" y="64"/>
                      </a:cubicBezTo>
                      <a:cubicBezTo>
                        <a:pt x="46" y="64"/>
                        <a:pt x="52" y="61"/>
                        <a:pt x="58" y="55"/>
                      </a:cubicBezTo>
                      <a:cubicBezTo>
                        <a:pt x="74" y="55"/>
                        <a:pt x="74" y="55"/>
                        <a:pt x="74" y="55"/>
                      </a:cubicBezTo>
                      <a:cubicBezTo>
                        <a:pt x="68" y="69"/>
                        <a:pt x="55" y="77"/>
                        <a:pt x="39" y="77"/>
                      </a:cubicBezTo>
                      <a:close/>
                    </a:path>
                  </a:pathLst>
                </a:custGeom>
                <a:solidFill>
                  <a:schemeClr val="accent3"/>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grpSp>
          <p:nvGrpSpPr>
            <p:cNvPr id="104" name="组合 103"/>
            <p:cNvGrpSpPr/>
            <p:nvPr/>
          </p:nvGrpSpPr>
          <p:grpSpPr bwMode="auto">
            <a:xfrm>
              <a:off x="6022530" y="2282826"/>
              <a:ext cx="537997" cy="538163"/>
              <a:chOff x="8470157" y="3209097"/>
              <a:chExt cx="755938" cy="755938"/>
            </a:xfrm>
          </p:grpSpPr>
          <p:sp>
            <p:nvSpPr>
              <p:cNvPr id="29" name="Oval 3743"/>
              <p:cNvSpPr>
                <a:spLocks noChangeArrowheads="1"/>
              </p:cNvSpPr>
              <p:nvPr/>
            </p:nvSpPr>
            <p:spPr bwMode="auto">
              <a:xfrm>
                <a:off x="8470157" y="3209097"/>
                <a:ext cx="755938" cy="755938"/>
              </a:xfrm>
              <a:prstGeom prst="ellipse">
                <a:avLst/>
              </a:prstGeom>
              <a:solidFill>
                <a:schemeClr val="bg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nvGrpSpPr>
              <p:cNvPr id="34846" name="组合 90"/>
              <p:cNvGrpSpPr/>
              <p:nvPr/>
            </p:nvGrpSpPr>
            <p:grpSpPr bwMode="auto">
              <a:xfrm>
                <a:off x="8593421" y="3417263"/>
                <a:ext cx="509410" cy="339606"/>
                <a:chOff x="8609773" y="3176177"/>
                <a:chExt cx="509410" cy="339606"/>
              </a:xfrm>
            </p:grpSpPr>
            <p:sp>
              <p:nvSpPr>
                <p:cNvPr id="63" name="Freeform 3777"/>
                <p:cNvSpPr>
                  <a:spLocks noEditPoints="1"/>
                </p:cNvSpPr>
                <p:nvPr/>
              </p:nvSpPr>
              <p:spPr bwMode="auto">
                <a:xfrm>
                  <a:off x="8609155" y="3175393"/>
                  <a:ext cx="510648" cy="341175"/>
                </a:xfrm>
                <a:custGeom>
                  <a:avLst/>
                  <a:gdLst>
                    <a:gd name="T0" fmla="*/ 0 w 405"/>
                    <a:gd name="T1" fmla="*/ 0 h 270"/>
                    <a:gd name="T2" fmla="*/ 0 w 405"/>
                    <a:gd name="T3" fmla="*/ 270 h 270"/>
                    <a:gd name="T4" fmla="*/ 405 w 405"/>
                    <a:gd name="T5" fmla="*/ 270 h 270"/>
                    <a:gd name="T6" fmla="*/ 405 w 405"/>
                    <a:gd name="T7" fmla="*/ 0 h 270"/>
                    <a:gd name="T8" fmla="*/ 0 w 405"/>
                    <a:gd name="T9" fmla="*/ 0 h 270"/>
                    <a:gd name="T10" fmla="*/ 379 w 405"/>
                    <a:gd name="T11" fmla="*/ 246 h 270"/>
                    <a:gd name="T12" fmla="*/ 26 w 405"/>
                    <a:gd name="T13" fmla="*/ 246 h 270"/>
                    <a:gd name="T14" fmla="*/ 26 w 405"/>
                    <a:gd name="T15" fmla="*/ 24 h 270"/>
                    <a:gd name="T16" fmla="*/ 379 w 405"/>
                    <a:gd name="T17" fmla="*/ 24 h 270"/>
                    <a:gd name="T18" fmla="*/ 379 w 405"/>
                    <a:gd name="T19" fmla="*/ 246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5" h="270">
                      <a:moveTo>
                        <a:pt x="0" y="0"/>
                      </a:moveTo>
                      <a:lnTo>
                        <a:pt x="0" y="270"/>
                      </a:lnTo>
                      <a:lnTo>
                        <a:pt x="405" y="270"/>
                      </a:lnTo>
                      <a:lnTo>
                        <a:pt x="405" y="0"/>
                      </a:lnTo>
                      <a:lnTo>
                        <a:pt x="0" y="0"/>
                      </a:lnTo>
                      <a:close/>
                      <a:moveTo>
                        <a:pt x="379" y="246"/>
                      </a:moveTo>
                      <a:lnTo>
                        <a:pt x="26" y="246"/>
                      </a:lnTo>
                      <a:lnTo>
                        <a:pt x="26" y="24"/>
                      </a:lnTo>
                      <a:lnTo>
                        <a:pt x="379" y="24"/>
                      </a:lnTo>
                      <a:lnTo>
                        <a:pt x="379" y="246"/>
                      </a:lnTo>
                      <a:close/>
                    </a:path>
                  </a:pathLst>
                </a:custGeom>
                <a:solidFill>
                  <a:schemeClr val="accent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64" name="Freeform 3778"/>
                <p:cNvSpPr/>
                <p:nvPr/>
              </p:nvSpPr>
              <p:spPr bwMode="auto">
                <a:xfrm>
                  <a:off x="8678281" y="3264589"/>
                  <a:ext cx="46829" cy="153863"/>
                </a:xfrm>
                <a:custGeom>
                  <a:avLst/>
                  <a:gdLst>
                    <a:gd name="T0" fmla="*/ 17 w 38"/>
                    <a:gd name="T1" fmla="*/ 121 h 121"/>
                    <a:gd name="T2" fmla="*/ 17 w 38"/>
                    <a:gd name="T3" fmla="*/ 21 h 121"/>
                    <a:gd name="T4" fmla="*/ 0 w 38"/>
                    <a:gd name="T5" fmla="*/ 21 h 121"/>
                    <a:gd name="T6" fmla="*/ 0 w 38"/>
                    <a:gd name="T7" fmla="*/ 0 h 121"/>
                    <a:gd name="T8" fmla="*/ 38 w 38"/>
                    <a:gd name="T9" fmla="*/ 0 h 121"/>
                    <a:gd name="T10" fmla="*/ 38 w 38"/>
                    <a:gd name="T11" fmla="*/ 121 h 121"/>
                    <a:gd name="T12" fmla="*/ 17 w 38"/>
                    <a:gd name="T13" fmla="*/ 121 h 121"/>
                  </a:gdLst>
                  <a:ahLst/>
                  <a:cxnLst>
                    <a:cxn ang="0">
                      <a:pos x="T0" y="T1"/>
                    </a:cxn>
                    <a:cxn ang="0">
                      <a:pos x="T2" y="T3"/>
                    </a:cxn>
                    <a:cxn ang="0">
                      <a:pos x="T4" y="T5"/>
                    </a:cxn>
                    <a:cxn ang="0">
                      <a:pos x="T6" y="T7"/>
                    </a:cxn>
                    <a:cxn ang="0">
                      <a:pos x="T8" y="T9"/>
                    </a:cxn>
                    <a:cxn ang="0">
                      <a:pos x="T10" y="T11"/>
                    </a:cxn>
                    <a:cxn ang="0">
                      <a:pos x="T12" y="T13"/>
                    </a:cxn>
                  </a:cxnLst>
                  <a:rect l="0" t="0" r="r" b="b"/>
                  <a:pathLst>
                    <a:path w="38" h="121">
                      <a:moveTo>
                        <a:pt x="17" y="121"/>
                      </a:moveTo>
                      <a:lnTo>
                        <a:pt x="17" y="21"/>
                      </a:lnTo>
                      <a:lnTo>
                        <a:pt x="0" y="21"/>
                      </a:lnTo>
                      <a:lnTo>
                        <a:pt x="0" y="0"/>
                      </a:lnTo>
                      <a:lnTo>
                        <a:pt x="38" y="0"/>
                      </a:lnTo>
                      <a:lnTo>
                        <a:pt x="38" y="121"/>
                      </a:lnTo>
                      <a:lnTo>
                        <a:pt x="17" y="121"/>
                      </a:lnTo>
                      <a:close/>
                    </a:path>
                  </a:pathLst>
                </a:custGeom>
                <a:solidFill>
                  <a:schemeClr val="accent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65" name="Freeform 3779"/>
                <p:cNvSpPr/>
                <p:nvPr/>
              </p:nvSpPr>
              <p:spPr bwMode="auto">
                <a:xfrm>
                  <a:off x="8774168" y="3315877"/>
                  <a:ext cx="100345" cy="102576"/>
                </a:xfrm>
                <a:custGeom>
                  <a:avLst/>
                  <a:gdLst>
                    <a:gd name="T0" fmla="*/ 52 w 81"/>
                    <a:gd name="T1" fmla="*/ 52 h 81"/>
                    <a:gd name="T2" fmla="*/ 52 w 81"/>
                    <a:gd name="T3" fmla="*/ 81 h 81"/>
                    <a:gd name="T4" fmla="*/ 31 w 81"/>
                    <a:gd name="T5" fmla="*/ 81 h 81"/>
                    <a:gd name="T6" fmla="*/ 31 w 81"/>
                    <a:gd name="T7" fmla="*/ 52 h 81"/>
                    <a:gd name="T8" fmla="*/ 0 w 81"/>
                    <a:gd name="T9" fmla="*/ 52 h 81"/>
                    <a:gd name="T10" fmla="*/ 0 w 81"/>
                    <a:gd name="T11" fmla="*/ 29 h 81"/>
                    <a:gd name="T12" fmla="*/ 31 w 81"/>
                    <a:gd name="T13" fmla="*/ 29 h 81"/>
                    <a:gd name="T14" fmla="*/ 31 w 81"/>
                    <a:gd name="T15" fmla="*/ 0 h 81"/>
                    <a:gd name="T16" fmla="*/ 52 w 81"/>
                    <a:gd name="T17" fmla="*/ 0 h 81"/>
                    <a:gd name="T18" fmla="*/ 52 w 81"/>
                    <a:gd name="T19" fmla="*/ 29 h 81"/>
                    <a:gd name="T20" fmla="*/ 81 w 81"/>
                    <a:gd name="T21" fmla="*/ 29 h 81"/>
                    <a:gd name="T22" fmla="*/ 81 w 81"/>
                    <a:gd name="T23" fmla="*/ 52 h 81"/>
                    <a:gd name="T24" fmla="*/ 52 w 81"/>
                    <a:gd name="T25" fmla="*/ 5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81">
                      <a:moveTo>
                        <a:pt x="52" y="52"/>
                      </a:moveTo>
                      <a:lnTo>
                        <a:pt x="52" y="81"/>
                      </a:lnTo>
                      <a:lnTo>
                        <a:pt x="31" y="81"/>
                      </a:lnTo>
                      <a:lnTo>
                        <a:pt x="31" y="52"/>
                      </a:lnTo>
                      <a:lnTo>
                        <a:pt x="0" y="52"/>
                      </a:lnTo>
                      <a:lnTo>
                        <a:pt x="0" y="29"/>
                      </a:lnTo>
                      <a:lnTo>
                        <a:pt x="31" y="29"/>
                      </a:lnTo>
                      <a:lnTo>
                        <a:pt x="31" y="0"/>
                      </a:lnTo>
                      <a:lnTo>
                        <a:pt x="52" y="0"/>
                      </a:lnTo>
                      <a:lnTo>
                        <a:pt x="52" y="29"/>
                      </a:lnTo>
                      <a:lnTo>
                        <a:pt x="81" y="29"/>
                      </a:lnTo>
                      <a:lnTo>
                        <a:pt x="81" y="52"/>
                      </a:lnTo>
                      <a:lnTo>
                        <a:pt x="52" y="52"/>
                      </a:lnTo>
                      <a:close/>
                    </a:path>
                  </a:pathLst>
                </a:custGeom>
                <a:solidFill>
                  <a:schemeClr val="accent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34850" name="Freeform 3780"/>
                <p:cNvSpPr>
                  <a:spLocks noChangeArrowheads="1"/>
                </p:cNvSpPr>
                <p:nvPr/>
              </p:nvSpPr>
              <p:spPr bwMode="auto">
                <a:xfrm>
                  <a:off x="8951895" y="3262965"/>
                  <a:ext cx="74142" cy="154710"/>
                </a:xfrm>
                <a:custGeom>
                  <a:avLst/>
                  <a:gdLst>
                    <a:gd name="T0" fmla="*/ 2147483647 w 34"/>
                    <a:gd name="T1" fmla="*/ 2147483647 h 52"/>
                    <a:gd name="T2" fmla="*/ 2147483647 w 34"/>
                    <a:gd name="T3" fmla="*/ 2147483647 h 52"/>
                    <a:gd name="T4" fmla="*/ 2147483647 w 34"/>
                    <a:gd name="T5" fmla="*/ 2147483647 h 52"/>
                    <a:gd name="T6" fmla="*/ 2147483647 w 34"/>
                    <a:gd name="T7" fmla="*/ 2147483647 h 52"/>
                    <a:gd name="T8" fmla="*/ 0 w 34"/>
                    <a:gd name="T9" fmla="*/ 2147483647 h 52"/>
                    <a:gd name="T10" fmla="*/ 0 w 34"/>
                    <a:gd name="T11" fmla="*/ 2147483647 h 52"/>
                    <a:gd name="T12" fmla="*/ 2147483647 w 34"/>
                    <a:gd name="T13" fmla="*/ 2147483647 h 52"/>
                    <a:gd name="T14" fmla="*/ 2147483647 w 34"/>
                    <a:gd name="T15" fmla="*/ 2147483647 h 52"/>
                    <a:gd name="T16" fmla="*/ 2147483647 w 34"/>
                    <a:gd name="T17" fmla="*/ 2147483647 h 52"/>
                    <a:gd name="T18" fmla="*/ 2147483647 w 34"/>
                    <a:gd name="T19" fmla="*/ 2147483647 h 52"/>
                    <a:gd name="T20" fmla="*/ 0 w 34"/>
                    <a:gd name="T21" fmla="*/ 2147483647 h 52"/>
                    <a:gd name="T22" fmla="*/ 2147483647 w 34"/>
                    <a:gd name="T23" fmla="*/ 0 h 52"/>
                    <a:gd name="T24" fmla="*/ 2147483647 w 34"/>
                    <a:gd name="T25" fmla="*/ 2147483647 h 52"/>
                    <a:gd name="T26" fmla="*/ 2147483647 w 34"/>
                    <a:gd name="T27" fmla="*/ 2147483647 h 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4" h="52">
                      <a:moveTo>
                        <a:pt x="24" y="34"/>
                      </a:moveTo>
                      <a:cubicBezTo>
                        <a:pt x="13" y="44"/>
                        <a:pt x="13" y="44"/>
                        <a:pt x="13" y="44"/>
                      </a:cubicBezTo>
                      <a:cubicBezTo>
                        <a:pt x="34" y="44"/>
                        <a:pt x="34" y="44"/>
                        <a:pt x="34" y="44"/>
                      </a:cubicBezTo>
                      <a:cubicBezTo>
                        <a:pt x="34" y="52"/>
                        <a:pt x="34" y="52"/>
                        <a:pt x="34" y="52"/>
                      </a:cubicBezTo>
                      <a:cubicBezTo>
                        <a:pt x="0" y="52"/>
                        <a:pt x="0" y="52"/>
                        <a:pt x="0" y="52"/>
                      </a:cubicBezTo>
                      <a:cubicBezTo>
                        <a:pt x="0" y="44"/>
                        <a:pt x="0" y="44"/>
                        <a:pt x="0" y="44"/>
                      </a:cubicBezTo>
                      <a:cubicBezTo>
                        <a:pt x="19" y="27"/>
                        <a:pt x="19" y="27"/>
                        <a:pt x="19" y="27"/>
                      </a:cubicBezTo>
                      <a:cubicBezTo>
                        <a:pt x="23" y="23"/>
                        <a:pt x="25" y="20"/>
                        <a:pt x="25" y="17"/>
                      </a:cubicBezTo>
                      <a:cubicBezTo>
                        <a:pt x="25" y="12"/>
                        <a:pt x="21" y="9"/>
                        <a:pt x="17" y="9"/>
                      </a:cubicBezTo>
                      <a:cubicBezTo>
                        <a:pt x="12" y="9"/>
                        <a:pt x="9" y="13"/>
                        <a:pt x="9" y="19"/>
                      </a:cubicBezTo>
                      <a:cubicBezTo>
                        <a:pt x="0" y="19"/>
                        <a:pt x="0" y="19"/>
                        <a:pt x="0" y="19"/>
                      </a:cubicBezTo>
                      <a:cubicBezTo>
                        <a:pt x="0" y="7"/>
                        <a:pt x="7" y="0"/>
                        <a:pt x="17" y="0"/>
                      </a:cubicBezTo>
                      <a:cubicBezTo>
                        <a:pt x="27" y="0"/>
                        <a:pt x="34" y="7"/>
                        <a:pt x="34" y="17"/>
                      </a:cubicBezTo>
                      <a:cubicBezTo>
                        <a:pt x="34" y="23"/>
                        <a:pt x="32" y="27"/>
                        <a:pt x="24" y="34"/>
                      </a:cubicBezTo>
                      <a:close/>
                    </a:path>
                  </a:pathLst>
                </a:custGeom>
                <a:solidFill>
                  <a:schemeClr val="accent1"/>
                </a:solidFill>
                <a:ln>
                  <a:noFill/>
                </a:ln>
              </p:spPr>
              <p:txBody>
                <a:bodyPr/>
                <a:lstStyle/>
                <a:p>
                  <a:pPr defTabSz="914377"/>
                  <a:endParaRPr lang="zh-CN" altLang="en-US" sz="2399" dirty="0">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grpSp>
          <p:nvGrpSpPr>
            <p:cNvPr id="105" name="组合 104"/>
            <p:cNvGrpSpPr/>
            <p:nvPr/>
          </p:nvGrpSpPr>
          <p:grpSpPr bwMode="auto">
            <a:xfrm>
              <a:off x="2581890" y="2614614"/>
              <a:ext cx="539584" cy="536576"/>
              <a:chOff x="3631397" y="3674484"/>
              <a:chExt cx="758455" cy="755938"/>
            </a:xfrm>
          </p:grpSpPr>
          <p:sp>
            <p:nvSpPr>
              <p:cNvPr id="17" name="Oval 3731"/>
              <p:cNvSpPr>
                <a:spLocks noChangeArrowheads="1"/>
              </p:cNvSpPr>
              <p:nvPr/>
            </p:nvSpPr>
            <p:spPr bwMode="auto">
              <a:xfrm>
                <a:off x="3631397" y="3674484"/>
                <a:ext cx="758455" cy="755938"/>
              </a:xfrm>
              <a:prstGeom prst="ellipse">
                <a:avLst/>
              </a:prstGeom>
              <a:solidFill>
                <a:schemeClr val="bg1"/>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nvGrpSpPr>
              <p:cNvPr id="34842" name="组合 4"/>
              <p:cNvGrpSpPr/>
              <p:nvPr/>
            </p:nvGrpSpPr>
            <p:grpSpPr bwMode="auto">
              <a:xfrm>
                <a:off x="3690514" y="3895228"/>
                <a:ext cx="640221" cy="314450"/>
                <a:chOff x="3675420" y="3667978"/>
                <a:chExt cx="640221" cy="314450"/>
              </a:xfrm>
            </p:grpSpPr>
            <p:sp>
              <p:nvSpPr>
                <p:cNvPr id="72" name="Freeform 3786"/>
                <p:cNvSpPr/>
                <p:nvPr/>
              </p:nvSpPr>
              <p:spPr bwMode="auto">
                <a:xfrm>
                  <a:off x="3808148" y="3818493"/>
                  <a:ext cx="379228" cy="163264"/>
                </a:xfrm>
                <a:custGeom>
                  <a:avLst/>
                  <a:gdLst>
                    <a:gd name="T0" fmla="*/ 63 w 128"/>
                    <a:gd name="T1" fmla="*/ 0 h 55"/>
                    <a:gd name="T2" fmla="*/ 0 w 128"/>
                    <a:gd name="T3" fmla="*/ 9 h 55"/>
                    <a:gd name="T4" fmla="*/ 0 w 128"/>
                    <a:gd name="T5" fmla="*/ 55 h 55"/>
                    <a:gd name="T6" fmla="*/ 64 w 128"/>
                    <a:gd name="T7" fmla="*/ 47 h 55"/>
                    <a:gd name="T8" fmla="*/ 64 w 128"/>
                    <a:gd name="T9" fmla="*/ 47 h 55"/>
                    <a:gd name="T10" fmla="*/ 117 w 128"/>
                    <a:gd name="T11" fmla="*/ 53 h 55"/>
                    <a:gd name="T12" fmla="*/ 128 w 128"/>
                    <a:gd name="T13" fmla="*/ 55 h 55"/>
                    <a:gd name="T14" fmla="*/ 128 w 128"/>
                    <a:gd name="T15" fmla="*/ 55 h 55"/>
                    <a:gd name="T16" fmla="*/ 128 w 128"/>
                    <a:gd name="T17" fmla="*/ 9 h 55"/>
                    <a:gd name="T18" fmla="*/ 128 w 128"/>
                    <a:gd name="T19" fmla="*/ 9 h 55"/>
                    <a:gd name="T20" fmla="*/ 121 w 128"/>
                    <a:gd name="T21" fmla="*/ 7 h 55"/>
                    <a:gd name="T22" fmla="*/ 63 w 128"/>
                    <a:gd name="T23"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8" h="55">
                      <a:moveTo>
                        <a:pt x="63" y="0"/>
                      </a:moveTo>
                      <a:cubicBezTo>
                        <a:pt x="22" y="0"/>
                        <a:pt x="0" y="9"/>
                        <a:pt x="0" y="9"/>
                      </a:cubicBezTo>
                      <a:cubicBezTo>
                        <a:pt x="0" y="55"/>
                        <a:pt x="0" y="55"/>
                        <a:pt x="0" y="55"/>
                      </a:cubicBezTo>
                      <a:cubicBezTo>
                        <a:pt x="0" y="55"/>
                        <a:pt x="31" y="47"/>
                        <a:pt x="64" y="47"/>
                      </a:cubicBezTo>
                      <a:cubicBezTo>
                        <a:pt x="64" y="47"/>
                        <a:pt x="64" y="47"/>
                        <a:pt x="64" y="47"/>
                      </a:cubicBezTo>
                      <a:cubicBezTo>
                        <a:pt x="85" y="47"/>
                        <a:pt x="105" y="50"/>
                        <a:pt x="117" y="53"/>
                      </a:cubicBezTo>
                      <a:cubicBezTo>
                        <a:pt x="124" y="54"/>
                        <a:pt x="128" y="55"/>
                        <a:pt x="128" y="55"/>
                      </a:cubicBezTo>
                      <a:cubicBezTo>
                        <a:pt x="128" y="55"/>
                        <a:pt x="128" y="55"/>
                        <a:pt x="128" y="55"/>
                      </a:cubicBezTo>
                      <a:cubicBezTo>
                        <a:pt x="128" y="9"/>
                        <a:pt x="128" y="9"/>
                        <a:pt x="128" y="9"/>
                      </a:cubicBezTo>
                      <a:cubicBezTo>
                        <a:pt x="128" y="9"/>
                        <a:pt x="128" y="9"/>
                        <a:pt x="128" y="9"/>
                      </a:cubicBezTo>
                      <a:cubicBezTo>
                        <a:pt x="128" y="9"/>
                        <a:pt x="125" y="8"/>
                        <a:pt x="121" y="7"/>
                      </a:cubicBezTo>
                      <a:cubicBezTo>
                        <a:pt x="111" y="4"/>
                        <a:pt x="91" y="0"/>
                        <a:pt x="63" y="0"/>
                      </a:cubicBezTo>
                      <a:close/>
                    </a:path>
                  </a:pathLst>
                </a:custGeom>
                <a:solidFill>
                  <a:schemeClr val="accent2"/>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73" name="Freeform 3787"/>
                <p:cNvSpPr/>
                <p:nvPr/>
              </p:nvSpPr>
              <p:spPr bwMode="auto">
                <a:xfrm>
                  <a:off x="3676534" y="3668647"/>
                  <a:ext cx="637995" cy="301928"/>
                </a:xfrm>
                <a:custGeom>
                  <a:avLst/>
                  <a:gdLst>
                    <a:gd name="T0" fmla="*/ 193 w 215"/>
                    <a:gd name="T1" fmla="*/ 84 h 102"/>
                    <a:gd name="T2" fmla="*/ 192 w 215"/>
                    <a:gd name="T3" fmla="*/ 81 h 102"/>
                    <a:gd name="T4" fmla="*/ 192 w 215"/>
                    <a:gd name="T5" fmla="*/ 78 h 102"/>
                    <a:gd name="T6" fmla="*/ 193 w 215"/>
                    <a:gd name="T7" fmla="*/ 75 h 102"/>
                    <a:gd name="T8" fmla="*/ 191 w 215"/>
                    <a:gd name="T9" fmla="*/ 72 h 102"/>
                    <a:gd name="T10" fmla="*/ 191 w 215"/>
                    <a:gd name="T11" fmla="*/ 58 h 102"/>
                    <a:gd name="T12" fmla="*/ 215 w 215"/>
                    <a:gd name="T13" fmla="*/ 48 h 102"/>
                    <a:gd name="T14" fmla="*/ 191 w 215"/>
                    <a:gd name="T15" fmla="*/ 37 h 102"/>
                    <a:gd name="T16" fmla="*/ 190 w 215"/>
                    <a:gd name="T17" fmla="*/ 36 h 102"/>
                    <a:gd name="T18" fmla="*/ 189 w 215"/>
                    <a:gd name="T19" fmla="*/ 36 h 102"/>
                    <a:gd name="T20" fmla="*/ 108 w 215"/>
                    <a:gd name="T21" fmla="*/ 0 h 102"/>
                    <a:gd name="T22" fmla="*/ 0 w 215"/>
                    <a:gd name="T23" fmla="*/ 48 h 102"/>
                    <a:gd name="T24" fmla="*/ 37 w 215"/>
                    <a:gd name="T25" fmla="*/ 64 h 102"/>
                    <a:gd name="T26" fmla="*/ 37 w 215"/>
                    <a:gd name="T27" fmla="*/ 58 h 102"/>
                    <a:gd name="T28" fmla="*/ 107 w 215"/>
                    <a:gd name="T29" fmla="*/ 48 h 102"/>
                    <a:gd name="T30" fmla="*/ 171 w 215"/>
                    <a:gd name="T31" fmla="*/ 56 h 102"/>
                    <a:gd name="T32" fmla="*/ 179 w 215"/>
                    <a:gd name="T33" fmla="*/ 58 h 102"/>
                    <a:gd name="T34" fmla="*/ 179 w 215"/>
                    <a:gd name="T35" fmla="*/ 58 h 102"/>
                    <a:gd name="T36" fmla="*/ 179 w 215"/>
                    <a:gd name="T37" fmla="*/ 64 h 102"/>
                    <a:gd name="T38" fmla="*/ 189 w 215"/>
                    <a:gd name="T39" fmla="*/ 59 h 102"/>
                    <a:gd name="T40" fmla="*/ 189 w 215"/>
                    <a:gd name="T41" fmla="*/ 72 h 102"/>
                    <a:gd name="T42" fmla="*/ 187 w 215"/>
                    <a:gd name="T43" fmla="*/ 75 h 102"/>
                    <a:gd name="T44" fmla="*/ 188 w 215"/>
                    <a:gd name="T45" fmla="*/ 78 h 102"/>
                    <a:gd name="T46" fmla="*/ 188 w 215"/>
                    <a:gd name="T47" fmla="*/ 81 h 102"/>
                    <a:gd name="T48" fmla="*/ 187 w 215"/>
                    <a:gd name="T49" fmla="*/ 84 h 102"/>
                    <a:gd name="T50" fmla="*/ 184 w 215"/>
                    <a:gd name="T51" fmla="*/ 97 h 102"/>
                    <a:gd name="T52" fmla="*/ 190 w 215"/>
                    <a:gd name="T53" fmla="*/ 102 h 102"/>
                    <a:gd name="T54" fmla="*/ 190 w 215"/>
                    <a:gd name="T55" fmla="*/ 102 h 102"/>
                    <a:gd name="T56" fmla="*/ 190 w 215"/>
                    <a:gd name="T57" fmla="*/ 102 h 102"/>
                    <a:gd name="T58" fmla="*/ 196 w 215"/>
                    <a:gd name="T59" fmla="*/ 97 h 102"/>
                    <a:gd name="T60" fmla="*/ 193 w 215"/>
                    <a:gd name="T61" fmla="*/ 8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 h="102">
                      <a:moveTo>
                        <a:pt x="193" y="84"/>
                      </a:moveTo>
                      <a:cubicBezTo>
                        <a:pt x="193" y="83"/>
                        <a:pt x="193" y="82"/>
                        <a:pt x="192" y="81"/>
                      </a:cubicBezTo>
                      <a:cubicBezTo>
                        <a:pt x="192" y="78"/>
                        <a:pt x="192" y="78"/>
                        <a:pt x="192" y="78"/>
                      </a:cubicBezTo>
                      <a:cubicBezTo>
                        <a:pt x="193" y="78"/>
                        <a:pt x="193" y="76"/>
                        <a:pt x="193" y="75"/>
                      </a:cubicBezTo>
                      <a:cubicBezTo>
                        <a:pt x="193" y="74"/>
                        <a:pt x="192" y="72"/>
                        <a:pt x="191" y="72"/>
                      </a:cubicBezTo>
                      <a:cubicBezTo>
                        <a:pt x="191" y="58"/>
                        <a:pt x="191" y="58"/>
                        <a:pt x="191" y="58"/>
                      </a:cubicBezTo>
                      <a:cubicBezTo>
                        <a:pt x="215" y="48"/>
                        <a:pt x="215" y="48"/>
                        <a:pt x="215" y="48"/>
                      </a:cubicBezTo>
                      <a:cubicBezTo>
                        <a:pt x="191" y="37"/>
                        <a:pt x="191" y="37"/>
                        <a:pt x="191" y="37"/>
                      </a:cubicBezTo>
                      <a:cubicBezTo>
                        <a:pt x="191" y="36"/>
                        <a:pt x="190" y="36"/>
                        <a:pt x="190" y="36"/>
                      </a:cubicBezTo>
                      <a:cubicBezTo>
                        <a:pt x="190" y="36"/>
                        <a:pt x="190" y="36"/>
                        <a:pt x="189" y="36"/>
                      </a:cubicBezTo>
                      <a:cubicBezTo>
                        <a:pt x="108" y="0"/>
                        <a:pt x="108" y="0"/>
                        <a:pt x="108" y="0"/>
                      </a:cubicBezTo>
                      <a:cubicBezTo>
                        <a:pt x="0" y="48"/>
                        <a:pt x="0" y="48"/>
                        <a:pt x="0" y="48"/>
                      </a:cubicBezTo>
                      <a:cubicBezTo>
                        <a:pt x="37" y="64"/>
                        <a:pt x="37" y="64"/>
                        <a:pt x="37" y="64"/>
                      </a:cubicBezTo>
                      <a:cubicBezTo>
                        <a:pt x="37" y="58"/>
                        <a:pt x="37" y="58"/>
                        <a:pt x="37" y="58"/>
                      </a:cubicBezTo>
                      <a:cubicBezTo>
                        <a:pt x="37" y="58"/>
                        <a:pt x="62" y="48"/>
                        <a:pt x="107" y="48"/>
                      </a:cubicBezTo>
                      <a:cubicBezTo>
                        <a:pt x="138" y="48"/>
                        <a:pt x="160" y="53"/>
                        <a:pt x="171" y="56"/>
                      </a:cubicBezTo>
                      <a:cubicBezTo>
                        <a:pt x="176" y="57"/>
                        <a:pt x="179" y="58"/>
                        <a:pt x="179" y="58"/>
                      </a:cubicBezTo>
                      <a:cubicBezTo>
                        <a:pt x="179" y="58"/>
                        <a:pt x="179" y="58"/>
                        <a:pt x="179" y="58"/>
                      </a:cubicBezTo>
                      <a:cubicBezTo>
                        <a:pt x="179" y="64"/>
                        <a:pt x="179" y="64"/>
                        <a:pt x="179" y="64"/>
                      </a:cubicBezTo>
                      <a:cubicBezTo>
                        <a:pt x="189" y="59"/>
                        <a:pt x="189" y="59"/>
                        <a:pt x="189" y="59"/>
                      </a:cubicBezTo>
                      <a:cubicBezTo>
                        <a:pt x="189" y="72"/>
                        <a:pt x="189" y="72"/>
                        <a:pt x="189" y="72"/>
                      </a:cubicBezTo>
                      <a:cubicBezTo>
                        <a:pt x="188" y="72"/>
                        <a:pt x="187" y="74"/>
                        <a:pt x="187" y="75"/>
                      </a:cubicBezTo>
                      <a:cubicBezTo>
                        <a:pt x="187" y="76"/>
                        <a:pt x="187" y="78"/>
                        <a:pt x="188" y="78"/>
                      </a:cubicBezTo>
                      <a:cubicBezTo>
                        <a:pt x="188" y="81"/>
                        <a:pt x="188" y="81"/>
                        <a:pt x="188" y="81"/>
                      </a:cubicBezTo>
                      <a:cubicBezTo>
                        <a:pt x="187" y="82"/>
                        <a:pt x="187" y="83"/>
                        <a:pt x="187" y="84"/>
                      </a:cubicBezTo>
                      <a:cubicBezTo>
                        <a:pt x="186" y="93"/>
                        <a:pt x="185" y="96"/>
                        <a:pt x="184" y="97"/>
                      </a:cubicBezTo>
                      <a:cubicBezTo>
                        <a:pt x="184" y="99"/>
                        <a:pt x="186" y="102"/>
                        <a:pt x="190" y="102"/>
                      </a:cubicBezTo>
                      <a:cubicBezTo>
                        <a:pt x="190" y="102"/>
                        <a:pt x="190" y="102"/>
                        <a:pt x="190" y="102"/>
                      </a:cubicBezTo>
                      <a:cubicBezTo>
                        <a:pt x="190" y="102"/>
                        <a:pt x="190" y="102"/>
                        <a:pt x="190" y="102"/>
                      </a:cubicBezTo>
                      <a:cubicBezTo>
                        <a:pt x="194" y="102"/>
                        <a:pt x="196" y="99"/>
                        <a:pt x="196" y="97"/>
                      </a:cubicBezTo>
                      <a:cubicBezTo>
                        <a:pt x="194" y="96"/>
                        <a:pt x="194" y="93"/>
                        <a:pt x="193" y="84"/>
                      </a:cubicBezTo>
                      <a:close/>
                    </a:path>
                  </a:pathLst>
                </a:custGeom>
                <a:solidFill>
                  <a:schemeClr val="accent2"/>
                </a:solidFill>
                <a:ln>
                  <a:noFill/>
                </a:ln>
              </p:spPr>
              <p:txBody>
                <a:bodyPr lIns="91401" tIns="45701" rIns="91401" bIns="45701"/>
                <a:lstStyle/>
                <a:p>
                  <a:pPr algn="just" defTabSz="914377">
                    <a:lnSpc>
                      <a:spcPct val="120000"/>
                    </a:lnSpc>
                    <a:defRPr/>
                  </a:pPr>
                  <a:endParaRPr lang="en-GB" sz="900" noProof="1">
                    <a:solidFill>
                      <a:prstClr val="black"/>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sp>
          <p:nvSpPr>
            <p:cNvPr id="75" name="TextBox 74"/>
            <p:cNvSpPr txBox="1">
              <a:spLocks noChangeArrowheads="1"/>
            </p:cNvSpPr>
            <p:nvPr/>
          </p:nvSpPr>
          <p:spPr bwMode="auto">
            <a:xfrm>
              <a:off x="3173805" y="2755901"/>
              <a:ext cx="946413" cy="221792"/>
            </a:xfrm>
            <a:prstGeom prst="rect">
              <a:avLst/>
            </a:prstGeom>
            <a:noFill/>
            <a:ln>
              <a:noFill/>
            </a:ln>
          </p:spPr>
          <p:txBody>
            <a:bodyPr wrap="none">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just" defTabSz="914377">
                <a:lnSpc>
                  <a:spcPct val="120000"/>
                </a:lnSpc>
              </a:pPr>
              <a:r>
                <a:rPr kumimoji="0" lang="zh-CN" altLang="en-US" sz="12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kumimoji="0" lang="en-GB" sz="12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78" name="TextBox 77"/>
            <p:cNvSpPr txBox="1">
              <a:spLocks noChangeArrowheads="1"/>
            </p:cNvSpPr>
            <p:nvPr/>
          </p:nvSpPr>
          <p:spPr bwMode="auto">
            <a:xfrm>
              <a:off x="4557413" y="3277159"/>
              <a:ext cx="1279437" cy="208711"/>
            </a:xfrm>
            <a:prstGeom prst="rect">
              <a:avLst/>
            </a:prstGeom>
            <a:noFill/>
            <a:ln>
              <a:noFill/>
            </a:ln>
          </p:spPr>
          <p:txBody>
            <a:bodyPr wrap="none">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just" defTabSz="914377">
                <a:lnSpc>
                  <a:spcPct val="120000"/>
                </a:lnSpc>
              </a:pPr>
              <a:r>
                <a:rPr kumimoji="0" lang="zh-CN" altLang="en-US" sz="11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kumimoji="0" lang="en-GB" sz="11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79" name="TextBox 78"/>
            <p:cNvSpPr txBox="1">
              <a:spLocks noChangeArrowheads="1"/>
            </p:cNvSpPr>
            <p:nvPr/>
          </p:nvSpPr>
          <p:spPr bwMode="auto">
            <a:xfrm>
              <a:off x="4638654" y="2413689"/>
              <a:ext cx="946413" cy="221792"/>
            </a:xfrm>
            <a:prstGeom prst="rect">
              <a:avLst/>
            </a:prstGeom>
            <a:noFill/>
            <a:ln>
              <a:noFill/>
            </a:ln>
          </p:spPr>
          <p:txBody>
            <a:bodyPr wrap="none">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just" defTabSz="914377">
                <a:lnSpc>
                  <a:spcPct val="120000"/>
                </a:lnSpc>
              </a:pPr>
              <a:r>
                <a:rPr kumimoji="0" lang="zh-CN" altLang="en-US" sz="12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kumimoji="0" lang="en-GB" sz="12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80" name="TextBox 79"/>
            <p:cNvSpPr txBox="1">
              <a:spLocks noChangeArrowheads="1"/>
            </p:cNvSpPr>
            <p:nvPr/>
          </p:nvSpPr>
          <p:spPr bwMode="auto">
            <a:xfrm>
              <a:off x="4583904" y="1676528"/>
              <a:ext cx="1172436" cy="196016"/>
            </a:xfrm>
            <a:prstGeom prst="rect">
              <a:avLst/>
            </a:prstGeom>
            <a:noFill/>
            <a:ln>
              <a:noFill/>
            </a:ln>
          </p:spPr>
          <p:txBody>
            <a:bodyPr wrap="none">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just" defTabSz="914377">
                <a:lnSpc>
                  <a:spcPct val="120000"/>
                </a:lnSpc>
              </a:pPr>
              <a:r>
                <a:rPr kumimoji="0" lang="zh-CN" altLang="en-US" sz="10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kumimoji="0" lang="en-GB" sz="10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81" name="TextBox 80"/>
            <p:cNvSpPr txBox="1">
              <a:spLocks noChangeArrowheads="1"/>
            </p:cNvSpPr>
            <p:nvPr/>
          </p:nvSpPr>
          <p:spPr bwMode="auto">
            <a:xfrm>
              <a:off x="3383283" y="1999504"/>
              <a:ext cx="1279437" cy="208711"/>
            </a:xfrm>
            <a:prstGeom prst="rect">
              <a:avLst/>
            </a:prstGeom>
            <a:noFill/>
            <a:ln>
              <a:noFill/>
            </a:ln>
          </p:spPr>
          <p:txBody>
            <a:bodyPr wrap="none">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just" defTabSz="914377">
                <a:lnSpc>
                  <a:spcPct val="120000"/>
                </a:lnSpc>
              </a:pPr>
              <a:r>
                <a:rPr kumimoji="0" lang="zh-CN" altLang="en-US" sz="11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kumimoji="0" lang="en-GB" sz="11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82" name="TextBox 81"/>
            <p:cNvSpPr txBox="1">
              <a:spLocks noChangeArrowheads="1"/>
            </p:cNvSpPr>
            <p:nvPr/>
          </p:nvSpPr>
          <p:spPr bwMode="auto">
            <a:xfrm>
              <a:off x="3272898" y="3572104"/>
              <a:ext cx="946413" cy="221792"/>
            </a:xfrm>
            <a:prstGeom prst="rect">
              <a:avLst/>
            </a:prstGeom>
            <a:noFill/>
            <a:ln>
              <a:noFill/>
            </a:ln>
          </p:spPr>
          <p:txBody>
            <a:bodyPr wrap="none">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just" defTabSz="914377">
                <a:lnSpc>
                  <a:spcPct val="120000"/>
                </a:lnSpc>
              </a:pPr>
              <a:r>
                <a:rPr kumimoji="0" lang="zh-CN" altLang="en-US" sz="12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kumimoji="0" lang="en-GB" sz="1200" dirty="0">
                <a:solidFill>
                  <a:prstClr val="white"/>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sp>
        <p:nvSpPr>
          <p:cNvPr id="83" name="Title 20"/>
          <p:cNvSpPr txBox="1">
            <a:spLocks noChangeArrowheads="1"/>
          </p:cNvSpPr>
          <p:nvPr/>
        </p:nvSpPr>
        <p:spPr bwMode="auto">
          <a:xfrm>
            <a:off x="8444775" y="1978980"/>
            <a:ext cx="2259903" cy="656379"/>
          </a:xfrm>
          <a:prstGeom prst="rect">
            <a:avLst/>
          </a:prstGeom>
          <a:noFill/>
          <a:ln>
            <a:noFill/>
          </a:ln>
        </p:spPr>
        <p:txBody>
          <a:bodyPr lIns="121841" tIns="60919" rIns="121841" bIns="60919" anchor="ctr">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p>
          <a:p>
            <a:pP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endParaRPr kumimoji="0" lang="en-US" altLang="zh-CN"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84" name="Title 20"/>
          <p:cNvSpPr txBox="1">
            <a:spLocks noChangeArrowheads="1"/>
          </p:cNvSpPr>
          <p:nvPr/>
        </p:nvSpPr>
        <p:spPr bwMode="auto">
          <a:xfrm>
            <a:off x="9094392" y="3101870"/>
            <a:ext cx="2223931" cy="656379"/>
          </a:xfrm>
          <a:prstGeom prst="rect">
            <a:avLst/>
          </a:prstGeom>
          <a:noFill/>
          <a:ln>
            <a:noFill/>
          </a:ln>
        </p:spPr>
        <p:txBody>
          <a:bodyPr lIns="121841" tIns="60919" rIns="121841" bIns="60919" anchor="ctr">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p>
          <a:p>
            <a:pP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endParaRPr kumimoji="0" lang="en-US" altLang="zh-CN"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86" name="Title 20"/>
          <p:cNvSpPr txBox="1">
            <a:spLocks noChangeArrowheads="1"/>
          </p:cNvSpPr>
          <p:nvPr/>
        </p:nvSpPr>
        <p:spPr bwMode="auto">
          <a:xfrm>
            <a:off x="8601363" y="4144330"/>
            <a:ext cx="2198539" cy="656379"/>
          </a:xfrm>
          <a:prstGeom prst="rect">
            <a:avLst/>
          </a:prstGeom>
          <a:noFill/>
          <a:ln>
            <a:noFill/>
          </a:ln>
        </p:spPr>
        <p:txBody>
          <a:bodyPr lIns="121841" tIns="60919" rIns="121841" bIns="60919" anchor="ctr">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p>
          <a:p>
            <a:pP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endParaRPr kumimoji="0" lang="en-US" altLang="zh-CN"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87" name="Title 20"/>
          <p:cNvSpPr txBox="1">
            <a:spLocks noChangeArrowheads="1"/>
          </p:cNvSpPr>
          <p:nvPr/>
        </p:nvSpPr>
        <p:spPr bwMode="auto">
          <a:xfrm>
            <a:off x="1584660" y="2375856"/>
            <a:ext cx="2082157" cy="656379"/>
          </a:xfrm>
          <a:prstGeom prst="rect">
            <a:avLst/>
          </a:prstGeom>
          <a:noFill/>
          <a:ln>
            <a:noFill/>
          </a:ln>
        </p:spPr>
        <p:txBody>
          <a:bodyPr lIns="121841" tIns="60919" rIns="121841" bIns="60919" anchor="ctr">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endParaRPr kumimoji="0" lang="en-US" altLang="zh-CN"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a:p>
            <a:pPr algn="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endParaRPr kumimoji="0" lang="en-US" altLang="zh-CN"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88" name="Title 20"/>
          <p:cNvSpPr txBox="1">
            <a:spLocks noChangeArrowheads="1"/>
          </p:cNvSpPr>
          <p:nvPr/>
        </p:nvSpPr>
        <p:spPr bwMode="auto">
          <a:xfrm>
            <a:off x="918115" y="3499803"/>
            <a:ext cx="2149871" cy="656379"/>
          </a:xfrm>
          <a:prstGeom prst="rect">
            <a:avLst/>
          </a:prstGeom>
          <a:noFill/>
          <a:ln>
            <a:noFill/>
          </a:ln>
        </p:spPr>
        <p:txBody>
          <a:bodyPr lIns="121841" tIns="60919" rIns="121841" bIns="60919" anchor="ctr">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p>
          <a:p>
            <a:pPr algn="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endParaRPr kumimoji="0" lang="en-US" altLang="zh-CN"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90" name="Title 20"/>
          <p:cNvSpPr txBox="1">
            <a:spLocks noChangeArrowheads="1"/>
          </p:cNvSpPr>
          <p:nvPr/>
        </p:nvSpPr>
        <p:spPr bwMode="auto">
          <a:xfrm>
            <a:off x="1224937" y="4543322"/>
            <a:ext cx="2287411" cy="656379"/>
          </a:xfrm>
          <a:prstGeom prst="rect">
            <a:avLst/>
          </a:prstGeom>
          <a:noFill/>
          <a:ln>
            <a:noFill/>
          </a:ln>
        </p:spPr>
        <p:txBody>
          <a:bodyPr lIns="121841" tIns="60919" rIns="121841" bIns="60919" anchor="ctr">
            <a:spAutoFit/>
          </a:bodyPr>
          <a:lstStyle>
            <a:lvl1pPr>
              <a:defRPr kumimoji="1" sz="2400">
                <a:solidFill>
                  <a:schemeClr val="tx1"/>
                </a:solidFill>
                <a:latin typeface="Calibri" panose="020F0502020204030204" pitchFamily="34" charset="0"/>
                <a:ea typeface="宋体" panose="02010600030101010101" pitchFamily="2" charset="-122"/>
                <a:cs typeface="宋体" panose="02010600030101010101" pitchFamily="2" charset="-122"/>
              </a:defRPr>
            </a:lvl1pPr>
            <a:lvl2pPr marL="742950" indent="-285750">
              <a:defRPr kumimoji="1" sz="2400">
                <a:solidFill>
                  <a:schemeClr val="tx1"/>
                </a:solidFill>
                <a:latin typeface="Calibri" panose="020F0502020204030204" pitchFamily="34" charset="0"/>
                <a:ea typeface="宋体" panose="02010600030101010101" pitchFamily="2" charset="-122"/>
              </a:defRPr>
            </a:lvl2pPr>
            <a:lvl3pPr marL="1143000" indent="-228600">
              <a:defRPr kumimoji="1" sz="2400">
                <a:solidFill>
                  <a:schemeClr val="tx1"/>
                </a:solidFill>
                <a:latin typeface="Calibri" panose="020F0502020204030204" pitchFamily="34" charset="0"/>
                <a:ea typeface="宋体" panose="02010600030101010101" pitchFamily="2" charset="-122"/>
              </a:defRPr>
            </a:lvl3pPr>
            <a:lvl4pPr marL="1600200" indent="-228600">
              <a:defRPr kumimoji="1" sz="2400">
                <a:solidFill>
                  <a:schemeClr val="tx1"/>
                </a:solidFill>
                <a:latin typeface="Calibri" panose="020F0502020204030204" pitchFamily="34" charset="0"/>
                <a:ea typeface="宋体" panose="02010600030101010101" pitchFamily="2" charset="-122"/>
              </a:defRPr>
            </a:lvl4pPr>
            <a:lvl5pPr marL="2057400" indent="-228600">
              <a:defRPr kumimoji="1" sz="2400">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kumimoji="1" sz="2400">
                <a:solidFill>
                  <a:schemeClr val="tx1"/>
                </a:solidFill>
                <a:latin typeface="Calibri" panose="020F0502020204030204" pitchFamily="34" charset="0"/>
                <a:ea typeface="宋体" panose="02010600030101010101" pitchFamily="2" charset="-122"/>
              </a:defRPr>
            </a:lvl9pPr>
          </a:lstStyle>
          <a:p>
            <a:pPr algn="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p>
          <a:p>
            <a:pPr algn="r" defTabSz="914377">
              <a:lnSpc>
                <a:spcPct val="120000"/>
              </a:lnSpc>
              <a:spcBef>
                <a:spcPct val="20000"/>
              </a:spcBef>
            </a:pPr>
            <a:r>
              <a:rPr kumimoji="0" lang="zh-CN" altLang="en-US"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rPr>
              <a:t>Enter your content;</a:t>
            </a:r>
            <a:endParaRPr kumimoji="0" lang="en-US" altLang="zh-CN" sz="1333" dirty="0">
              <a:solidFill>
                <a:srgbClr val="262626"/>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nvGrpSpPr>
          <p:cNvPr id="74" name="组合 73">
            <a:extLst>
              <a:ext uri="{FF2B5EF4-FFF2-40B4-BE49-F238E27FC236}">
                <a16:creationId xmlns:a16="http://schemas.microsoft.com/office/drawing/2014/main" id="{FFB6A2D7-1ACC-482A-8174-72275CCCF2C2}"/>
              </a:ext>
            </a:extLst>
          </p:cNvPr>
          <p:cNvGrpSpPr/>
          <p:nvPr/>
        </p:nvGrpSpPr>
        <p:grpSpPr>
          <a:xfrm>
            <a:off x="670943" y="345770"/>
            <a:ext cx="6747952" cy="800883"/>
            <a:chOff x="670943" y="345770"/>
            <a:chExt cx="6747952" cy="800883"/>
          </a:xfrm>
        </p:grpSpPr>
        <p:sp>
          <p:nvSpPr>
            <p:cNvPr id="76" name="KSO_Shape">
              <a:extLst>
                <a:ext uri="{FF2B5EF4-FFF2-40B4-BE49-F238E27FC236}">
                  <a16:creationId xmlns:a16="http://schemas.microsoft.com/office/drawing/2014/main" id="{F09BF84A-2452-4799-B787-1F1877161579}"/>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7" name="文本框 2">
              <a:extLst>
                <a:ext uri="{FF2B5EF4-FFF2-40B4-BE49-F238E27FC236}">
                  <a16:creationId xmlns:a16="http://schemas.microsoft.com/office/drawing/2014/main" id="{549A76A1-97BA-4926-8658-B4A4C8457253}"/>
                </a:ext>
              </a:extLst>
            </p:cNvPr>
            <p:cNvSpPr txBox="1"/>
            <p:nvPr/>
          </p:nvSpPr>
          <p:spPr>
            <a:xfrm>
              <a:off x="1259673" y="345770"/>
              <a:ext cx="6159222"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85" name="TextBox 18">
              <a:extLst>
                <a:ext uri="{FF2B5EF4-FFF2-40B4-BE49-F238E27FC236}">
                  <a16:creationId xmlns:a16="http://schemas.microsoft.com/office/drawing/2014/main" id="{D50A4969-7D5F-43E0-AFD8-C1E10E954A6B}"/>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83"/>
                                        </p:tgtEl>
                                        <p:attrNameLst>
                                          <p:attrName>style.visibility</p:attrName>
                                        </p:attrNameLst>
                                      </p:cBhvr>
                                      <p:to>
                                        <p:strVal val="visible"/>
                                      </p:to>
                                    </p:set>
                                    <p:anim calcmode="lin" valueType="num">
                                      <p:cBhvr>
                                        <p:cTn id="13" dur="500" fill="hold"/>
                                        <p:tgtEl>
                                          <p:spTgt spid="83"/>
                                        </p:tgtEl>
                                        <p:attrNameLst>
                                          <p:attrName>ppt_w</p:attrName>
                                        </p:attrNameLst>
                                      </p:cBhvr>
                                      <p:tavLst>
                                        <p:tav tm="0">
                                          <p:val>
                                            <p:fltVal val="0"/>
                                          </p:val>
                                        </p:tav>
                                        <p:tav tm="100000">
                                          <p:val>
                                            <p:strVal val="#ppt_w"/>
                                          </p:val>
                                        </p:tav>
                                      </p:tavLst>
                                    </p:anim>
                                    <p:anim calcmode="lin" valueType="num">
                                      <p:cBhvr>
                                        <p:cTn id="14" dur="500" fill="hold"/>
                                        <p:tgtEl>
                                          <p:spTgt spid="83"/>
                                        </p:tgtEl>
                                        <p:attrNameLst>
                                          <p:attrName>ppt_h</p:attrName>
                                        </p:attrNameLst>
                                      </p:cBhvr>
                                      <p:tavLst>
                                        <p:tav tm="0">
                                          <p:val>
                                            <p:fltVal val="0"/>
                                          </p:val>
                                        </p:tav>
                                        <p:tav tm="100000">
                                          <p:val>
                                            <p:strVal val="#ppt_h"/>
                                          </p:val>
                                        </p:tav>
                                      </p:tavLst>
                                    </p:anim>
                                    <p:animEffect transition="in" filter="fade">
                                      <p:cBhvr>
                                        <p:cTn id="15" dur="500"/>
                                        <p:tgtEl>
                                          <p:spTgt spid="8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4"/>
                                        </p:tgtEl>
                                        <p:attrNameLst>
                                          <p:attrName>style.visibility</p:attrName>
                                        </p:attrNameLst>
                                      </p:cBhvr>
                                      <p:to>
                                        <p:strVal val="visible"/>
                                      </p:to>
                                    </p:set>
                                    <p:anim calcmode="lin" valueType="num">
                                      <p:cBhvr>
                                        <p:cTn id="19" dur="500" fill="hold"/>
                                        <p:tgtEl>
                                          <p:spTgt spid="84"/>
                                        </p:tgtEl>
                                        <p:attrNameLst>
                                          <p:attrName>ppt_w</p:attrName>
                                        </p:attrNameLst>
                                      </p:cBhvr>
                                      <p:tavLst>
                                        <p:tav tm="0">
                                          <p:val>
                                            <p:fltVal val="0"/>
                                          </p:val>
                                        </p:tav>
                                        <p:tav tm="100000">
                                          <p:val>
                                            <p:strVal val="#ppt_w"/>
                                          </p:val>
                                        </p:tav>
                                      </p:tavLst>
                                    </p:anim>
                                    <p:anim calcmode="lin" valueType="num">
                                      <p:cBhvr>
                                        <p:cTn id="20" dur="500" fill="hold"/>
                                        <p:tgtEl>
                                          <p:spTgt spid="84"/>
                                        </p:tgtEl>
                                        <p:attrNameLst>
                                          <p:attrName>ppt_h</p:attrName>
                                        </p:attrNameLst>
                                      </p:cBhvr>
                                      <p:tavLst>
                                        <p:tav tm="0">
                                          <p:val>
                                            <p:fltVal val="0"/>
                                          </p:val>
                                        </p:tav>
                                        <p:tav tm="100000">
                                          <p:val>
                                            <p:strVal val="#ppt_h"/>
                                          </p:val>
                                        </p:tav>
                                      </p:tavLst>
                                    </p:anim>
                                    <p:animEffect transition="in" filter="fade">
                                      <p:cBhvr>
                                        <p:cTn id="21" dur="500"/>
                                        <p:tgtEl>
                                          <p:spTgt spid="84"/>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86"/>
                                        </p:tgtEl>
                                        <p:attrNameLst>
                                          <p:attrName>style.visibility</p:attrName>
                                        </p:attrNameLst>
                                      </p:cBhvr>
                                      <p:to>
                                        <p:strVal val="visible"/>
                                      </p:to>
                                    </p:set>
                                    <p:anim calcmode="lin" valueType="num">
                                      <p:cBhvr>
                                        <p:cTn id="25" dur="500" fill="hold"/>
                                        <p:tgtEl>
                                          <p:spTgt spid="86"/>
                                        </p:tgtEl>
                                        <p:attrNameLst>
                                          <p:attrName>ppt_w</p:attrName>
                                        </p:attrNameLst>
                                      </p:cBhvr>
                                      <p:tavLst>
                                        <p:tav tm="0">
                                          <p:val>
                                            <p:fltVal val="0"/>
                                          </p:val>
                                        </p:tav>
                                        <p:tav tm="100000">
                                          <p:val>
                                            <p:strVal val="#ppt_w"/>
                                          </p:val>
                                        </p:tav>
                                      </p:tavLst>
                                    </p:anim>
                                    <p:anim calcmode="lin" valueType="num">
                                      <p:cBhvr>
                                        <p:cTn id="26" dur="500" fill="hold"/>
                                        <p:tgtEl>
                                          <p:spTgt spid="86"/>
                                        </p:tgtEl>
                                        <p:attrNameLst>
                                          <p:attrName>ppt_h</p:attrName>
                                        </p:attrNameLst>
                                      </p:cBhvr>
                                      <p:tavLst>
                                        <p:tav tm="0">
                                          <p:val>
                                            <p:fltVal val="0"/>
                                          </p:val>
                                        </p:tav>
                                        <p:tav tm="100000">
                                          <p:val>
                                            <p:strVal val="#ppt_h"/>
                                          </p:val>
                                        </p:tav>
                                      </p:tavLst>
                                    </p:anim>
                                    <p:animEffect transition="in" filter="fade">
                                      <p:cBhvr>
                                        <p:cTn id="27" dur="500"/>
                                        <p:tgtEl>
                                          <p:spTgt spid="86"/>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87"/>
                                        </p:tgtEl>
                                        <p:attrNameLst>
                                          <p:attrName>style.visibility</p:attrName>
                                        </p:attrNameLst>
                                      </p:cBhvr>
                                      <p:to>
                                        <p:strVal val="visible"/>
                                      </p:to>
                                    </p:set>
                                    <p:anim calcmode="lin" valueType="num">
                                      <p:cBhvr>
                                        <p:cTn id="31" dur="500" fill="hold"/>
                                        <p:tgtEl>
                                          <p:spTgt spid="87"/>
                                        </p:tgtEl>
                                        <p:attrNameLst>
                                          <p:attrName>ppt_w</p:attrName>
                                        </p:attrNameLst>
                                      </p:cBhvr>
                                      <p:tavLst>
                                        <p:tav tm="0">
                                          <p:val>
                                            <p:fltVal val="0"/>
                                          </p:val>
                                        </p:tav>
                                        <p:tav tm="100000">
                                          <p:val>
                                            <p:strVal val="#ppt_w"/>
                                          </p:val>
                                        </p:tav>
                                      </p:tavLst>
                                    </p:anim>
                                    <p:anim calcmode="lin" valueType="num">
                                      <p:cBhvr>
                                        <p:cTn id="32" dur="500" fill="hold"/>
                                        <p:tgtEl>
                                          <p:spTgt spid="87"/>
                                        </p:tgtEl>
                                        <p:attrNameLst>
                                          <p:attrName>ppt_h</p:attrName>
                                        </p:attrNameLst>
                                      </p:cBhvr>
                                      <p:tavLst>
                                        <p:tav tm="0">
                                          <p:val>
                                            <p:fltVal val="0"/>
                                          </p:val>
                                        </p:tav>
                                        <p:tav tm="100000">
                                          <p:val>
                                            <p:strVal val="#ppt_h"/>
                                          </p:val>
                                        </p:tav>
                                      </p:tavLst>
                                    </p:anim>
                                    <p:animEffect transition="in" filter="fade">
                                      <p:cBhvr>
                                        <p:cTn id="33" dur="500"/>
                                        <p:tgtEl>
                                          <p:spTgt spid="87"/>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 calcmode="lin" valueType="num">
                                      <p:cBhvr>
                                        <p:cTn id="37" dur="500" fill="hold"/>
                                        <p:tgtEl>
                                          <p:spTgt spid="88"/>
                                        </p:tgtEl>
                                        <p:attrNameLst>
                                          <p:attrName>ppt_w</p:attrName>
                                        </p:attrNameLst>
                                      </p:cBhvr>
                                      <p:tavLst>
                                        <p:tav tm="0">
                                          <p:val>
                                            <p:fltVal val="0"/>
                                          </p:val>
                                        </p:tav>
                                        <p:tav tm="100000">
                                          <p:val>
                                            <p:strVal val="#ppt_w"/>
                                          </p:val>
                                        </p:tav>
                                      </p:tavLst>
                                    </p:anim>
                                    <p:anim calcmode="lin" valueType="num">
                                      <p:cBhvr>
                                        <p:cTn id="38" dur="500" fill="hold"/>
                                        <p:tgtEl>
                                          <p:spTgt spid="88"/>
                                        </p:tgtEl>
                                        <p:attrNameLst>
                                          <p:attrName>ppt_h</p:attrName>
                                        </p:attrNameLst>
                                      </p:cBhvr>
                                      <p:tavLst>
                                        <p:tav tm="0">
                                          <p:val>
                                            <p:fltVal val="0"/>
                                          </p:val>
                                        </p:tav>
                                        <p:tav tm="100000">
                                          <p:val>
                                            <p:strVal val="#ppt_h"/>
                                          </p:val>
                                        </p:tav>
                                      </p:tavLst>
                                    </p:anim>
                                    <p:animEffect transition="in" filter="fade">
                                      <p:cBhvr>
                                        <p:cTn id="39" dur="500"/>
                                        <p:tgtEl>
                                          <p:spTgt spid="88"/>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0"/>
                                        </p:tgtEl>
                                        <p:attrNameLst>
                                          <p:attrName>style.visibility</p:attrName>
                                        </p:attrNameLst>
                                      </p:cBhvr>
                                      <p:to>
                                        <p:strVal val="visible"/>
                                      </p:to>
                                    </p:set>
                                    <p:anim calcmode="lin" valueType="num">
                                      <p:cBhvr>
                                        <p:cTn id="43" dur="500" fill="hold"/>
                                        <p:tgtEl>
                                          <p:spTgt spid="90"/>
                                        </p:tgtEl>
                                        <p:attrNameLst>
                                          <p:attrName>ppt_w</p:attrName>
                                        </p:attrNameLst>
                                      </p:cBhvr>
                                      <p:tavLst>
                                        <p:tav tm="0">
                                          <p:val>
                                            <p:fltVal val="0"/>
                                          </p:val>
                                        </p:tav>
                                        <p:tav tm="100000">
                                          <p:val>
                                            <p:strVal val="#ppt_w"/>
                                          </p:val>
                                        </p:tav>
                                      </p:tavLst>
                                    </p:anim>
                                    <p:anim calcmode="lin" valueType="num">
                                      <p:cBhvr>
                                        <p:cTn id="44" dur="500" fill="hold"/>
                                        <p:tgtEl>
                                          <p:spTgt spid="90"/>
                                        </p:tgtEl>
                                        <p:attrNameLst>
                                          <p:attrName>ppt_h</p:attrName>
                                        </p:attrNameLst>
                                      </p:cBhvr>
                                      <p:tavLst>
                                        <p:tav tm="0">
                                          <p:val>
                                            <p:fltVal val="0"/>
                                          </p:val>
                                        </p:tav>
                                        <p:tav tm="100000">
                                          <p:val>
                                            <p:strVal val="#ppt_h"/>
                                          </p:val>
                                        </p:tav>
                                      </p:tavLst>
                                    </p:anim>
                                    <p:animEffect transition="in" filter="fade">
                                      <p:cBhvr>
                                        <p:cTn id="4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86" grpId="0"/>
      <p:bldP spid="87" grpId="0"/>
      <p:bldP spid="88" grpId="0"/>
      <p:bldP spid="9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Straight Connector 48"/>
          <p:cNvCxnSpPr/>
          <p:nvPr/>
        </p:nvCxnSpPr>
        <p:spPr>
          <a:xfrm>
            <a:off x="5518151" y="3642585"/>
            <a:ext cx="1149351" cy="1587"/>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45"/>
          <p:cNvCxnSpPr/>
          <p:nvPr/>
        </p:nvCxnSpPr>
        <p:spPr>
          <a:xfrm>
            <a:off x="5518151" y="2571023"/>
            <a:ext cx="1149351" cy="1588"/>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50"/>
          <p:cNvCxnSpPr/>
          <p:nvPr/>
        </p:nvCxnSpPr>
        <p:spPr>
          <a:xfrm>
            <a:off x="5518151" y="4785585"/>
            <a:ext cx="1149351" cy="1587"/>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2" name="组合 61"/>
          <p:cNvGrpSpPr>
            <a:grpSpLocks/>
          </p:cNvGrpSpPr>
          <p:nvPr/>
        </p:nvGrpSpPr>
        <p:grpSpPr bwMode="auto">
          <a:xfrm>
            <a:off x="6053140" y="1967774"/>
            <a:ext cx="85725" cy="3573463"/>
            <a:chOff x="4529137" y="1142992"/>
            <a:chExt cx="85726" cy="3572693"/>
          </a:xfrm>
        </p:grpSpPr>
        <p:cxnSp>
          <p:nvCxnSpPr>
            <p:cNvPr id="63" name="Straight Connector 8"/>
            <p:cNvCxnSpPr/>
            <p:nvPr/>
          </p:nvCxnSpPr>
          <p:spPr>
            <a:xfrm rot="5400000">
              <a:off x="2785652" y="2929339"/>
              <a:ext cx="3572693" cy="0"/>
            </a:xfrm>
            <a:prstGeom prst="line">
              <a:avLst/>
            </a:prstGeom>
            <a:ln w="12700">
              <a:solidFill>
                <a:schemeClr val="bg1">
                  <a:lumMod val="7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4" name="Oval 51"/>
            <p:cNvSpPr/>
            <p:nvPr/>
          </p:nvSpPr>
          <p:spPr>
            <a:xfrm>
              <a:off x="4529137" y="2774590"/>
              <a:ext cx="85726" cy="85707"/>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65" name="Oval 52"/>
            <p:cNvSpPr/>
            <p:nvPr/>
          </p:nvSpPr>
          <p:spPr>
            <a:xfrm>
              <a:off x="4529137" y="1708020"/>
              <a:ext cx="85726" cy="85707"/>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66" name="Oval 53"/>
            <p:cNvSpPr/>
            <p:nvPr/>
          </p:nvSpPr>
          <p:spPr>
            <a:xfrm>
              <a:off x="4529137" y="3917344"/>
              <a:ext cx="85726" cy="85707"/>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grpSp>
        <p:nvGrpSpPr>
          <p:cNvPr id="67" name="Group 88"/>
          <p:cNvGrpSpPr>
            <a:grpSpLocks/>
          </p:cNvGrpSpPr>
          <p:nvPr/>
        </p:nvGrpSpPr>
        <p:grpSpPr bwMode="auto">
          <a:xfrm>
            <a:off x="1609297" y="3228978"/>
            <a:ext cx="2950535" cy="837938"/>
            <a:chOff x="585036" y="2450245"/>
            <a:chExt cx="2415328" cy="838136"/>
          </a:xfrm>
        </p:grpSpPr>
        <p:sp>
          <p:nvSpPr>
            <p:cNvPr id="68" name="Rectangle 31"/>
            <p:cNvSpPr/>
            <p:nvPr/>
          </p:nvSpPr>
          <p:spPr>
            <a:xfrm>
              <a:off x="585036" y="2714691"/>
              <a:ext cx="2415328" cy="573690"/>
            </a:xfrm>
            <a:prstGeom prst="rect">
              <a:avLst/>
            </a:prstGeom>
          </p:spPr>
          <p:txBody>
            <a:bodyPr wrap="square">
              <a:spAutoFit/>
            </a:bodyPr>
            <a:lstStyle/>
            <a:p>
              <a:pPr>
                <a:lnSpc>
                  <a:spcPct val="150000"/>
                </a:lnSpc>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en-US" altLang="zh-CN" sz="1107"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69" name="Rectangle 32"/>
            <p:cNvSpPr/>
            <p:nvPr/>
          </p:nvSpPr>
          <p:spPr>
            <a:xfrm>
              <a:off x="1958017" y="2450245"/>
              <a:ext cx="712803" cy="364032"/>
            </a:xfrm>
            <a:prstGeom prst="rect">
              <a:avLst/>
            </a:prstGeom>
          </p:spPr>
          <p:txBody>
            <a:bodyPr wrap="none">
              <a:spAutoFit/>
            </a:bodyPr>
            <a:lstStyle/>
            <a:p>
              <a:pPr>
                <a:lnSpc>
                  <a:spcPct val="150000"/>
                </a:lnSpc>
                <a:defRPr/>
              </a:pPr>
              <a:r>
                <a:rPr lang="zh-CN" altLang="en-US"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70" name="组合 69"/>
          <p:cNvGrpSpPr>
            <a:grpSpLocks/>
          </p:cNvGrpSpPr>
          <p:nvPr/>
        </p:nvGrpSpPr>
        <p:grpSpPr bwMode="auto">
          <a:xfrm>
            <a:off x="4881565" y="3325085"/>
            <a:ext cx="636587" cy="636587"/>
            <a:chOff x="3357554" y="2500312"/>
            <a:chExt cx="636196" cy="636164"/>
          </a:xfrm>
        </p:grpSpPr>
        <p:sp>
          <p:nvSpPr>
            <p:cNvPr id="71" name="Rectangle 22"/>
            <p:cNvSpPr/>
            <p:nvPr/>
          </p:nvSpPr>
          <p:spPr>
            <a:xfrm>
              <a:off x="3357554" y="2500312"/>
              <a:ext cx="636196" cy="6361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72" name="Freeform 23"/>
            <p:cNvSpPr>
              <a:spLocks noEditPoints="1"/>
            </p:cNvSpPr>
            <p:nvPr/>
          </p:nvSpPr>
          <p:spPr bwMode="auto">
            <a:xfrm>
              <a:off x="3478130" y="2660542"/>
              <a:ext cx="388698" cy="323635"/>
            </a:xfrm>
            <a:custGeom>
              <a:avLst/>
              <a:gdLst/>
              <a:ahLst/>
              <a:cxnLst>
                <a:cxn ang="0">
                  <a:pos x="312" y="110"/>
                </a:cxn>
                <a:cxn ang="0">
                  <a:pos x="323" y="138"/>
                </a:cxn>
                <a:cxn ang="0">
                  <a:pos x="350" y="127"/>
                </a:cxn>
                <a:cxn ang="0">
                  <a:pos x="339" y="100"/>
                </a:cxn>
                <a:cxn ang="0">
                  <a:pos x="25" y="100"/>
                </a:cxn>
                <a:cxn ang="0">
                  <a:pos x="15" y="127"/>
                </a:cxn>
                <a:cxn ang="0">
                  <a:pos x="42" y="138"/>
                </a:cxn>
                <a:cxn ang="0">
                  <a:pos x="53" y="110"/>
                </a:cxn>
                <a:cxn ang="0">
                  <a:pos x="270" y="60"/>
                </a:cxn>
                <a:cxn ang="0">
                  <a:pos x="248" y="69"/>
                </a:cxn>
                <a:cxn ang="0">
                  <a:pos x="239" y="91"/>
                </a:cxn>
                <a:cxn ang="0">
                  <a:pos x="252" y="116"/>
                </a:cxn>
                <a:cxn ang="0">
                  <a:pos x="276" y="121"/>
                </a:cxn>
                <a:cxn ang="0">
                  <a:pos x="297" y="103"/>
                </a:cxn>
                <a:cxn ang="0">
                  <a:pos x="297" y="80"/>
                </a:cxn>
                <a:cxn ang="0">
                  <a:pos x="276" y="62"/>
                </a:cxn>
                <a:cxn ang="0">
                  <a:pos x="330" y="183"/>
                </a:cxn>
                <a:cxn ang="0">
                  <a:pos x="321" y="152"/>
                </a:cxn>
                <a:cxn ang="0">
                  <a:pos x="350" y="158"/>
                </a:cxn>
                <a:cxn ang="0">
                  <a:pos x="364" y="185"/>
                </a:cxn>
                <a:cxn ang="0">
                  <a:pos x="83" y="63"/>
                </a:cxn>
                <a:cxn ang="0">
                  <a:pos x="65" y="85"/>
                </a:cxn>
                <a:cxn ang="0">
                  <a:pos x="71" y="109"/>
                </a:cxn>
                <a:cxn ang="0">
                  <a:pos x="96" y="121"/>
                </a:cxn>
                <a:cxn ang="0">
                  <a:pos x="118" y="112"/>
                </a:cxn>
                <a:cxn ang="0">
                  <a:pos x="127" y="91"/>
                </a:cxn>
                <a:cxn ang="0">
                  <a:pos x="112" y="65"/>
                </a:cxn>
                <a:cxn ang="0">
                  <a:pos x="35" y="150"/>
                </a:cxn>
                <a:cxn ang="0">
                  <a:pos x="36" y="176"/>
                </a:cxn>
                <a:cxn ang="0">
                  <a:pos x="0" y="185"/>
                </a:cxn>
                <a:cxn ang="0">
                  <a:pos x="15" y="158"/>
                </a:cxn>
                <a:cxn ang="0">
                  <a:pos x="183" y="0"/>
                </a:cxn>
                <a:cxn ang="0">
                  <a:pos x="151" y="13"/>
                </a:cxn>
                <a:cxn ang="0">
                  <a:pos x="138" y="45"/>
                </a:cxn>
                <a:cxn ang="0">
                  <a:pos x="158" y="81"/>
                </a:cxn>
                <a:cxn ang="0">
                  <a:pos x="192" y="89"/>
                </a:cxn>
                <a:cxn ang="0">
                  <a:pos x="225" y="62"/>
                </a:cxn>
                <a:cxn ang="0">
                  <a:pos x="225" y="27"/>
                </a:cxn>
                <a:cxn ang="0">
                  <a:pos x="192" y="0"/>
                </a:cxn>
                <a:cxn ang="0">
                  <a:pos x="265" y="174"/>
                </a:cxn>
                <a:cxn ang="0">
                  <a:pos x="256" y="136"/>
                </a:cxn>
                <a:cxn ang="0">
                  <a:pos x="279" y="136"/>
                </a:cxn>
                <a:cxn ang="0">
                  <a:pos x="316" y="165"/>
                </a:cxn>
                <a:cxn ang="0">
                  <a:pos x="100" y="272"/>
                </a:cxn>
                <a:cxn ang="0">
                  <a:pos x="51" y="165"/>
                </a:cxn>
                <a:cxn ang="0">
                  <a:pos x="85" y="136"/>
                </a:cxn>
                <a:cxn ang="0">
                  <a:pos x="109" y="136"/>
                </a:cxn>
                <a:cxn ang="0">
                  <a:pos x="100" y="174"/>
                </a:cxn>
                <a:cxn ang="0">
                  <a:pos x="252" y="159"/>
                </a:cxn>
                <a:cxn ang="0">
                  <a:pos x="210" y="109"/>
                </a:cxn>
                <a:cxn ang="0">
                  <a:pos x="154" y="109"/>
                </a:cxn>
                <a:cxn ang="0">
                  <a:pos x="112" y="159"/>
                </a:cxn>
              </a:cxnLst>
              <a:rect l="0" t="0" r="r" b="b"/>
              <a:pathLst>
                <a:path w="364" h="301">
                  <a:moveTo>
                    <a:pt x="332" y="98"/>
                  </a:moveTo>
                  <a:lnTo>
                    <a:pt x="332" y="98"/>
                  </a:lnTo>
                  <a:lnTo>
                    <a:pt x="323" y="100"/>
                  </a:lnTo>
                  <a:lnTo>
                    <a:pt x="317" y="105"/>
                  </a:lnTo>
                  <a:lnTo>
                    <a:pt x="312" y="110"/>
                  </a:lnTo>
                  <a:lnTo>
                    <a:pt x="310" y="120"/>
                  </a:lnTo>
                  <a:lnTo>
                    <a:pt x="310" y="120"/>
                  </a:lnTo>
                  <a:lnTo>
                    <a:pt x="312" y="127"/>
                  </a:lnTo>
                  <a:lnTo>
                    <a:pt x="317" y="134"/>
                  </a:lnTo>
                  <a:lnTo>
                    <a:pt x="323" y="138"/>
                  </a:lnTo>
                  <a:lnTo>
                    <a:pt x="332" y="139"/>
                  </a:lnTo>
                  <a:lnTo>
                    <a:pt x="332" y="139"/>
                  </a:lnTo>
                  <a:lnTo>
                    <a:pt x="339" y="138"/>
                  </a:lnTo>
                  <a:lnTo>
                    <a:pt x="346" y="134"/>
                  </a:lnTo>
                  <a:lnTo>
                    <a:pt x="350" y="127"/>
                  </a:lnTo>
                  <a:lnTo>
                    <a:pt x="352" y="120"/>
                  </a:lnTo>
                  <a:lnTo>
                    <a:pt x="352" y="120"/>
                  </a:lnTo>
                  <a:lnTo>
                    <a:pt x="350" y="110"/>
                  </a:lnTo>
                  <a:lnTo>
                    <a:pt x="346" y="105"/>
                  </a:lnTo>
                  <a:lnTo>
                    <a:pt x="339" y="100"/>
                  </a:lnTo>
                  <a:lnTo>
                    <a:pt x="332" y="98"/>
                  </a:lnTo>
                  <a:lnTo>
                    <a:pt x="332" y="98"/>
                  </a:lnTo>
                  <a:close/>
                  <a:moveTo>
                    <a:pt x="35" y="98"/>
                  </a:moveTo>
                  <a:lnTo>
                    <a:pt x="35" y="98"/>
                  </a:lnTo>
                  <a:lnTo>
                    <a:pt x="25" y="100"/>
                  </a:lnTo>
                  <a:lnTo>
                    <a:pt x="20" y="105"/>
                  </a:lnTo>
                  <a:lnTo>
                    <a:pt x="15" y="110"/>
                  </a:lnTo>
                  <a:lnTo>
                    <a:pt x="13" y="120"/>
                  </a:lnTo>
                  <a:lnTo>
                    <a:pt x="13" y="120"/>
                  </a:lnTo>
                  <a:lnTo>
                    <a:pt x="15" y="127"/>
                  </a:lnTo>
                  <a:lnTo>
                    <a:pt x="20" y="134"/>
                  </a:lnTo>
                  <a:lnTo>
                    <a:pt x="25" y="138"/>
                  </a:lnTo>
                  <a:lnTo>
                    <a:pt x="35" y="139"/>
                  </a:lnTo>
                  <a:lnTo>
                    <a:pt x="35" y="139"/>
                  </a:lnTo>
                  <a:lnTo>
                    <a:pt x="42" y="138"/>
                  </a:lnTo>
                  <a:lnTo>
                    <a:pt x="49" y="134"/>
                  </a:lnTo>
                  <a:lnTo>
                    <a:pt x="53" y="127"/>
                  </a:lnTo>
                  <a:lnTo>
                    <a:pt x="54" y="120"/>
                  </a:lnTo>
                  <a:lnTo>
                    <a:pt x="54" y="120"/>
                  </a:lnTo>
                  <a:lnTo>
                    <a:pt x="53" y="110"/>
                  </a:lnTo>
                  <a:lnTo>
                    <a:pt x="49" y="105"/>
                  </a:lnTo>
                  <a:lnTo>
                    <a:pt x="42" y="100"/>
                  </a:lnTo>
                  <a:lnTo>
                    <a:pt x="35" y="98"/>
                  </a:lnTo>
                  <a:lnTo>
                    <a:pt x="35" y="98"/>
                  </a:lnTo>
                  <a:close/>
                  <a:moveTo>
                    <a:pt x="270" y="60"/>
                  </a:moveTo>
                  <a:lnTo>
                    <a:pt x="270" y="60"/>
                  </a:lnTo>
                  <a:lnTo>
                    <a:pt x="263" y="62"/>
                  </a:lnTo>
                  <a:lnTo>
                    <a:pt x="258" y="63"/>
                  </a:lnTo>
                  <a:lnTo>
                    <a:pt x="252" y="65"/>
                  </a:lnTo>
                  <a:lnTo>
                    <a:pt x="248" y="69"/>
                  </a:lnTo>
                  <a:lnTo>
                    <a:pt x="245" y="74"/>
                  </a:lnTo>
                  <a:lnTo>
                    <a:pt x="241" y="80"/>
                  </a:lnTo>
                  <a:lnTo>
                    <a:pt x="239" y="85"/>
                  </a:lnTo>
                  <a:lnTo>
                    <a:pt x="239" y="91"/>
                  </a:lnTo>
                  <a:lnTo>
                    <a:pt x="239" y="91"/>
                  </a:lnTo>
                  <a:lnTo>
                    <a:pt x="239" y="98"/>
                  </a:lnTo>
                  <a:lnTo>
                    <a:pt x="241" y="103"/>
                  </a:lnTo>
                  <a:lnTo>
                    <a:pt x="245" y="109"/>
                  </a:lnTo>
                  <a:lnTo>
                    <a:pt x="248" y="112"/>
                  </a:lnTo>
                  <a:lnTo>
                    <a:pt x="252" y="116"/>
                  </a:lnTo>
                  <a:lnTo>
                    <a:pt x="258" y="120"/>
                  </a:lnTo>
                  <a:lnTo>
                    <a:pt x="263" y="121"/>
                  </a:lnTo>
                  <a:lnTo>
                    <a:pt x="270" y="121"/>
                  </a:lnTo>
                  <a:lnTo>
                    <a:pt x="270" y="121"/>
                  </a:lnTo>
                  <a:lnTo>
                    <a:pt x="276" y="121"/>
                  </a:lnTo>
                  <a:lnTo>
                    <a:pt x="281" y="120"/>
                  </a:lnTo>
                  <a:lnTo>
                    <a:pt x="287" y="116"/>
                  </a:lnTo>
                  <a:lnTo>
                    <a:pt x="292" y="112"/>
                  </a:lnTo>
                  <a:lnTo>
                    <a:pt x="296" y="109"/>
                  </a:lnTo>
                  <a:lnTo>
                    <a:pt x="297" y="103"/>
                  </a:lnTo>
                  <a:lnTo>
                    <a:pt x="299" y="98"/>
                  </a:lnTo>
                  <a:lnTo>
                    <a:pt x="301" y="91"/>
                  </a:lnTo>
                  <a:lnTo>
                    <a:pt x="301" y="91"/>
                  </a:lnTo>
                  <a:lnTo>
                    <a:pt x="299" y="85"/>
                  </a:lnTo>
                  <a:lnTo>
                    <a:pt x="297" y="80"/>
                  </a:lnTo>
                  <a:lnTo>
                    <a:pt x="296" y="74"/>
                  </a:lnTo>
                  <a:lnTo>
                    <a:pt x="292" y="69"/>
                  </a:lnTo>
                  <a:lnTo>
                    <a:pt x="287" y="65"/>
                  </a:lnTo>
                  <a:lnTo>
                    <a:pt x="281" y="63"/>
                  </a:lnTo>
                  <a:lnTo>
                    <a:pt x="276" y="62"/>
                  </a:lnTo>
                  <a:lnTo>
                    <a:pt x="270" y="60"/>
                  </a:lnTo>
                  <a:lnTo>
                    <a:pt x="270" y="60"/>
                  </a:lnTo>
                  <a:close/>
                  <a:moveTo>
                    <a:pt x="364" y="248"/>
                  </a:moveTo>
                  <a:lnTo>
                    <a:pt x="330" y="248"/>
                  </a:lnTo>
                  <a:lnTo>
                    <a:pt x="330" y="183"/>
                  </a:lnTo>
                  <a:lnTo>
                    <a:pt x="330" y="183"/>
                  </a:lnTo>
                  <a:lnTo>
                    <a:pt x="330" y="176"/>
                  </a:lnTo>
                  <a:lnTo>
                    <a:pt x="328" y="167"/>
                  </a:lnTo>
                  <a:lnTo>
                    <a:pt x="321" y="152"/>
                  </a:lnTo>
                  <a:lnTo>
                    <a:pt x="321" y="152"/>
                  </a:lnTo>
                  <a:lnTo>
                    <a:pt x="332" y="150"/>
                  </a:lnTo>
                  <a:lnTo>
                    <a:pt x="332" y="150"/>
                  </a:lnTo>
                  <a:lnTo>
                    <a:pt x="337" y="152"/>
                  </a:lnTo>
                  <a:lnTo>
                    <a:pt x="345" y="154"/>
                  </a:lnTo>
                  <a:lnTo>
                    <a:pt x="350" y="158"/>
                  </a:lnTo>
                  <a:lnTo>
                    <a:pt x="355" y="161"/>
                  </a:lnTo>
                  <a:lnTo>
                    <a:pt x="359" y="167"/>
                  </a:lnTo>
                  <a:lnTo>
                    <a:pt x="363" y="172"/>
                  </a:lnTo>
                  <a:lnTo>
                    <a:pt x="364" y="178"/>
                  </a:lnTo>
                  <a:lnTo>
                    <a:pt x="364" y="185"/>
                  </a:lnTo>
                  <a:lnTo>
                    <a:pt x="364" y="248"/>
                  </a:lnTo>
                  <a:close/>
                  <a:moveTo>
                    <a:pt x="96" y="60"/>
                  </a:moveTo>
                  <a:lnTo>
                    <a:pt x="96" y="60"/>
                  </a:lnTo>
                  <a:lnTo>
                    <a:pt x="89" y="62"/>
                  </a:lnTo>
                  <a:lnTo>
                    <a:pt x="83" y="63"/>
                  </a:lnTo>
                  <a:lnTo>
                    <a:pt x="78" y="65"/>
                  </a:lnTo>
                  <a:lnTo>
                    <a:pt x="74" y="69"/>
                  </a:lnTo>
                  <a:lnTo>
                    <a:pt x="71" y="74"/>
                  </a:lnTo>
                  <a:lnTo>
                    <a:pt x="67" y="80"/>
                  </a:lnTo>
                  <a:lnTo>
                    <a:pt x="65" y="85"/>
                  </a:lnTo>
                  <a:lnTo>
                    <a:pt x="65" y="91"/>
                  </a:lnTo>
                  <a:lnTo>
                    <a:pt x="65" y="91"/>
                  </a:lnTo>
                  <a:lnTo>
                    <a:pt x="65" y="98"/>
                  </a:lnTo>
                  <a:lnTo>
                    <a:pt x="67" y="103"/>
                  </a:lnTo>
                  <a:lnTo>
                    <a:pt x="71" y="109"/>
                  </a:lnTo>
                  <a:lnTo>
                    <a:pt x="74" y="112"/>
                  </a:lnTo>
                  <a:lnTo>
                    <a:pt x="78" y="116"/>
                  </a:lnTo>
                  <a:lnTo>
                    <a:pt x="83" y="120"/>
                  </a:lnTo>
                  <a:lnTo>
                    <a:pt x="89" y="121"/>
                  </a:lnTo>
                  <a:lnTo>
                    <a:pt x="96" y="121"/>
                  </a:lnTo>
                  <a:lnTo>
                    <a:pt x="96" y="121"/>
                  </a:lnTo>
                  <a:lnTo>
                    <a:pt x="102" y="121"/>
                  </a:lnTo>
                  <a:lnTo>
                    <a:pt x="107" y="120"/>
                  </a:lnTo>
                  <a:lnTo>
                    <a:pt x="112" y="116"/>
                  </a:lnTo>
                  <a:lnTo>
                    <a:pt x="118" y="112"/>
                  </a:lnTo>
                  <a:lnTo>
                    <a:pt x="122" y="109"/>
                  </a:lnTo>
                  <a:lnTo>
                    <a:pt x="123" y="103"/>
                  </a:lnTo>
                  <a:lnTo>
                    <a:pt x="125" y="98"/>
                  </a:lnTo>
                  <a:lnTo>
                    <a:pt x="127" y="91"/>
                  </a:lnTo>
                  <a:lnTo>
                    <a:pt x="127" y="91"/>
                  </a:lnTo>
                  <a:lnTo>
                    <a:pt x="125" y="85"/>
                  </a:lnTo>
                  <a:lnTo>
                    <a:pt x="123" y="80"/>
                  </a:lnTo>
                  <a:lnTo>
                    <a:pt x="122" y="74"/>
                  </a:lnTo>
                  <a:lnTo>
                    <a:pt x="118" y="69"/>
                  </a:lnTo>
                  <a:lnTo>
                    <a:pt x="112" y="65"/>
                  </a:lnTo>
                  <a:lnTo>
                    <a:pt x="107" y="63"/>
                  </a:lnTo>
                  <a:lnTo>
                    <a:pt x="102" y="62"/>
                  </a:lnTo>
                  <a:lnTo>
                    <a:pt x="96" y="60"/>
                  </a:lnTo>
                  <a:lnTo>
                    <a:pt x="96" y="60"/>
                  </a:lnTo>
                  <a:close/>
                  <a:moveTo>
                    <a:pt x="35" y="150"/>
                  </a:moveTo>
                  <a:lnTo>
                    <a:pt x="35" y="150"/>
                  </a:lnTo>
                  <a:lnTo>
                    <a:pt x="44" y="152"/>
                  </a:lnTo>
                  <a:lnTo>
                    <a:pt x="44" y="152"/>
                  </a:lnTo>
                  <a:lnTo>
                    <a:pt x="38" y="167"/>
                  </a:lnTo>
                  <a:lnTo>
                    <a:pt x="36" y="176"/>
                  </a:lnTo>
                  <a:lnTo>
                    <a:pt x="35" y="183"/>
                  </a:lnTo>
                  <a:lnTo>
                    <a:pt x="35" y="248"/>
                  </a:lnTo>
                  <a:lnTo>
                    <a:pt x="0" y="248"/>
                  </a:lnTo>
                  <a:lnTo>
                    <a:pt x="0" y="185"/>
                  </a:lnTo>
                  <a:lnTo>
                    <a:pt x="0" y="185"/>
                  </a:lnTo>
                  <a:lnTo>
                    <a:pt x="0" y="178"/>
                  </a:lnTo>
                  <a:lnTo>
                    <a:pt x="2" y="172"/>
                  </a:lnTo>
                  <a:lnTo>
                    <a:pt x="6" y="167"/>
                  </a:lnTo>
                  <a:lnTo>
                    <a:pt x="9" y="161"/>
                  </a:lnTo>
                  <a:lnTo>
                    <a:pt x="15" y="158"/>
                  </a:lnTo>
                  <a:lnTo>
                    <a:pt x="20" y="154"/>
                  </a:lnTo>
                  <a:lnTo>
                    <a:pt x="27" y="152"/>
                  </a:lnTo>
                  <a:lnTo>
                    <a:pt x="35" y="150"/>
                  </a:lnTo>
                  <a:lnTo>
                    <a:pt x="35" y="150"/>
                  </a:lnTo>
                  <a:close/>
                  <a:moveTo>
                    <a:pt x="183" y="0"/>
                  </a:moveTo>
                  <a:lnTo>
                    <a:pt x="183" y="0"/>
                  </a:lnTo>
                  <a:lnTo>
                    <a:pt x="174" y="0"/>
                  </a:lnTo>
                  <a:lnTo>
                    <a:pt x="165" y="4"/>
                  </a:lnTo>
                  <a:lnTo>
                    <a:pt x="158" y="7"/>
                  </a:lnTo>
                  <a:lnTo>
                    <a:pt x="151" y="13"/>
                  </a:lnTo>
                  <a:lnTo>
                    <a:pt x="145" y="20"/>
                  </a:lnTo>
                  <a:lnTo>
                    <a:pt x="141" y="27"/>
                  </a:lnTo>
                  <a:lnTo>
                    <a:pt x="138" y="36"/>
                  </a:lnTo>
                  <a:lnTo>
                    <a:pt x="138" y="45"/>
                  </a:lnTo>
                  <a:lnTo>
                    <a:pt x="138" y="45"/>
                  </a:lnTo>
                  <a:lnTo>
                    <a:pt x="138" y="54"/>
                  </a:lnTo>
                  <a:lnTo>
                    <a:pt x="141" y="62"/>
                  </a:lnTo>
                  <a:lnTo>
                    <a:pt x="145" y="71"/>
                  </a:lnTo>
                  <a:lnTo>
                    <a:pt x="151" y="76"/>
                  </a:lnTo>
                  <a:lnTo>
                    <a:pt x="158" y="81"/>
                  </a:lnTo>
                  <a:lnTo>
                    <a:pt x="165" y="87"/>
                  </a:lnTo>
                  <a:lnTo>
                    <a:pt x="174" y="89"/>
                  </a:lnTo>
                  <a:lnTo>
                    <a:pt x="183" y="91"/>
                  </a:lnTo>
                  <a:lnTo>
                    <a:pt x="183" y="91"/>
                  </a:lnTo>
                  <a:lnTo>
                    <a:pt x="192" y="89"/>
                  </a:lnTo>
                  <a:lnTo>
                    <a:pt x="200" y="87"/>
                  </a:lnTo>
                  <a:lnTo>
                    <a:pt x="209" y="81"/>
                  </a:lnTo>
                  <a:lnTo>
                    <a:pt x="214" y="76"/>
                  </a:lnTo>
                  <a:lnTo>
                    <a:pt x="219" y="71"/>
                  </a:lnTo>
                  <a:lnTo>
                    <a:pt x="225" y="62"/>
                  </a:lnTo>
                  <a:lnTo>
                    <a:pt x="227" y="54"/>
                  </a:lnTo>
                  <a:lnTo>
                    <a:pt x="229" y="45"/>
                  </a:lnTo>
                  <a:lnTo>
                    <a:pt x="229" y="45"/>
                  </a:lnTo>
                  <a:lnTo>
                    <a:pt x="227" y="36"/>
                  </a:lnTo>
                  <a:lnTo>
                    <a:pt x="225" y="27"/>
                  </a:lnTo>
                  <a:lnTo>
                    <a:pt x="219" y="20"/>
                  </a:lnTo>
                  <a:lnTo>
                    <a:pt x="214" y="13"/>
                  </a:lnTo>
                  <a:lnTo>
                    <a:pt x="209" y="7"/>
                  </a:lnTo>
                  <a:lnTo>
                    <a:pt x="200" y="4"/>
                  </a:lnTo>
                  <a:lnTo>
                    <a:pt x="192" y="0"/>
                  </a:lnTo>
                  <a:lnTo>
                    <a:pt x="183" y="0"/>
                  </a:lnTo>
                  <a:lnTo>
                    <a:pt x="183" y="0"/>
                  </a:lnTo>
                  <a:close/>
                  <a:moveTo>
                    <a:pt x="319" y="272"/>
                  </a:moveTo>
                  <a:lnTo>
                    <a:pt x="265" y="272"/>
                  </a:lnTo>
                  <a:lnTo>
                    <a:pt x="265" y="174"/>
                  </a:lnTo>
                  <a:lnTo>
                    <a:pt x="265" y="174"/>
                  </a:lnTo>
                  <a:lnTo>
                    <a:pt x="265" y="163"/>
                  </a:lnTo>
                  <a:lnTo>
                    <a:pt x="263" y="154"/>
                  </a:lnTo>
                  <a:lnTo>
                    <a:pt x="259" y="145"/>
                  </a:lnTo>
                  <a:lnTo>
                    <a:pt x="256" y="136"/>
                  </a:lnTo>
                  <a:lnTo>
                    <a:pt x="256" y="136"/>
                  </a:lnTo>
                  <a:lnTo>
                    <a:pt x="263" y="134"/>
                  </a:lnTo>
                  <a:lnTo>
                    <a:pt x="270" y="134"/>
                  </a:lnTo>
                  <a:lnTo>
                    <a:pt x="270" y="134"/>
                  </a:lnTo>
                  <a:lnTo>
                    <a:pt x="279" y="136"/>
                  </a:lnTo>
                  <a:lnTo>
                    <a:pt x="288" y="138"/>
                  </a:lnTo>
                  <a:lnTo>
                    <a:pt x="297" y="143"/>
                  </a:lnTo>
                  <a:lnTo>
                    <a:pt x="305" y="149"/>
                  </a:lnTo>
                  <a:lnTo>
                    <a:pt x="310" y="156"/>
                  </a:lnTo>
                  <a:lnTo>
                    <a:pt x="316" y="165"/>
                  </a:lnTo>
                  <a:lnTo>
                    <a:pt x="317" y="174"/>
                  </a:lnTo>
                  <a:lnTo>
                    <a:pt x="319" y="183"/>
                  </a:lnTo>
                  <a:lnTo>
                    <a:pt x="319" y="272"/>
                  </a:lnTo>
                  <a:close/>
                  <a:moveTo>
                    <a:pt x="100" y="174"/>
                  </a:moveTo>
                  <a:lnTo>
                    <a:pt x="100" y="272"/>
                  </a:lnTo>
                  <a:lnTo>
                    <a:pt x="45" y="272"/>
                  </a:lnTo>
                  <a:lnTo>
                    <a:pt x="45" y="183"/>
                  </a:lnTo>
                  <a:lnTo>
                    <a:pt x="45" y="183"/>
                  </a:lnTo>
                  <a:lnTo>
                    <a:pt x="47" y="174"/>
                  </a:lnTo>
                  <a:lnTo>
                    <a:pt x="51" y="165"/>
                  </a:lnTo>
                  <a:lnTo>
                    <a:pt x="54" y="156"/>
                  </a:lnTo>
                  <a:lnTo>
                    <a:pt x="60" y="149"/>
                  </a:lnTo>
                  <a:lnTo>
                    <a:pt x="67" y="143"/>
                  </a:lnTo>
                  <a:lnTo>
                    <a:pt x="76" y="138"/>
                  </a:lnTo>
                  <a:lnTo>
                    <a:pt x="85" y="136"/>
                  </a:lnTo>
                  <a:lnTo>
                    <a:pt x="96" y="134"/>
                  </a:lnTo>
                  <a:lnTo>
                    <a:pt x="96" y="134"/>
                  </a:lnTo>
                  <a:lnTo>
                    <a:pt x="103" y="134"/>
                  </a:lnTo>
                  <a:lnTo>
                    <a:pt x="109" y="136"/>
                  </a:lnTo>
                  <a:lnTo>
                    <a:pt x="109" y="136"/>
                  </a:lnTo>
                  <a:lnTo>
                    <a:pt x="105" y="145"/>
                  </a:lnTo>
                  <a:lnTo>
                    <a:pt x="102" y="154"/>
                  </a:lnTo>
                  <a:lnTo>
                    <a:pt x="100" y="163"/>
                  </a:lnTo>
                  <a:lnTo>
                    <a:pt x="100" y="174"/>
                  </a:lnTo>
                  <a:lnTo>
                    <a:pt x="100" y="174"/>
                  </a:lnTo>
                  <a:close/>
                  <a:moveTo>
                    <a:pt x="111" y="301"/>
                  </a:moveTo>
                  <a:lnTo>
                    <a:pt x="254" y="301"/>
                  </a:lnTo>
                  <a:lnTo>
                    <a:pt x="254" y="174"/>
                  </a:lnTo>
                  <a:lnTo>
                    <a:pt x="254" y="174"/>
                  </a:lnTo>
                  <a:lnTo>
                    <a:pt x="252" y="159"/>
                  </a:lnTo>
                  <a:lnTo>
                    <a:pt x="248" y="145"/>
                  </a:lnTo>
                  <a:lnTo>
                    <a:pt x="241" y="134"/>
                  </a:lnTo>
                  <a:lnTo>
                    <a:pt x="232" y="123"/>
                  </a:lnTo>
                  <a:lnTo>
                    <a:pt x="223" y="114"/>
                  </a:lnTo>
                  <a:lnTo>
                    <a:pt x="210" y="109"/>
                  </a:lnTo>
                  <a:lnTo>
                    <a:pt x="198" y="103"/>
                  </a:lnTo>
                  <a:lnTo>
                    <a:pt x="183" y="101"/>
                  </a:lnTo>
                  <a:lnTo>
                    <a:pt x="183" y="101"/>
                  </a:lnTo>
                  <a:lnTo>
                    <a:pt x="169" y="103"/>
                  </a:lnTo>
                  <a:lnTo>
                    <a:pt x="154" y="109"/>
                  </a:lnTo>
                  <a:lnTo>
                    <a:pt x="143" y="114"/>
                  </a:lnTo>
                  <a:lnTo>
                    <a:pt x="132" y="123"/>
                  </a:lnTo>
                  <a:lnTo>
                    <a:pt x="123" y="134"/>
                  </a:lnTo>
                  <a:lnTo>
                    <a:pt x="116" y="145"/>
                  </a:lnTo>
                  <a:lnTo>
                    <a:pt x="112" y="159"/>
                  </a:lnTo>
                  <a:lnTo>
                    <a:pt x="111" y="174"/>
                  </a:lnTo>
                  <a:lnTo>
                    <a:pt x="111" y="301"/>
                  </a:lnTo>
                  <a:close/>
                </a:path>
              </a:pathLst>
            </a:custGeom>
            <a:solidFill>
              <a:schemeClr val="bg1"/>
            </a:solidFill>
            <a:ln w="9525">
              <a:noFill/>
              <a:round/>
              <a:headEnd/>
              <a:tailEnd/>
            </a:ln>
          </p:spPr>
          <p:txBody>
            <a:bodyPr/>
            <a:lstStyle/>
            <a:p>
              <a:pP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grpSp>
        <p:nvGrpSpPr>
          <p:cNvPr id="73" name="Group 89"/>
          <p:cNvGrpSpPr>
            <a:grpSpLocks/>
          </p:cNvGrpSpPr>
          <p:nvPr/>
        </p:nvGrpSpPr>
        <p:grpSpPr bwMode="auto">
          <a:xfrm>
            <a:off x="1609296" y="2144676"/>
            <a:ext cx="2950533" cy="850675"/>
            <a:chOff x="585036" y="1365935"/>
            <a:chExt cx="2415328" cy="850877"/>
          </a:xfrm>
        </p:grpSpPr>
        <p:sp>
          <p:nvSpPr>
            <p:cNvPr id="74" name="Rectangle 29"/>
            <p:cNvSpPr/>
            <p:nvPr/>
          </p:nvSpPr>
          <p:spPr>
            <a:xfrm>
              <a:off x="585036" y="1643121"/>
              <a:ext cx="2415328" cy="573691"/>
            </a:xfrm>
            <a:prstGeom prst="rect">
              <a:avLst/>
            </a:prstGeom>
          </p:spPr>
          <p:txBody>
            <a:bodyPr wrap="square">
              <a:spAutoFit/>
            </a:bodyPr>
            <a:lstStyle/>
            <a:p>
              <a:pPr>
                <a:lnSpc>
                  <a:spcPct val="150000"/>
                </a:lnSpc>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en-US" altLang="zh-CN" sz="1107"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75" name="Rectangle 30"/>
            <p:cNvSpPr/>
            <p:nvPr/>
          </p:nvSpPr>
          <p:spPr>
            <a:xfrm>
              <a:off x="2083102" y="1365935"/>
              <a:ext cx="712803" cy="364032"/>
            </a:xfrm>
            <a:prstGeom prst="rect">
              <a:avLst/>
            </a:prstGeom>
          </p:spPr>
          <p:txBody>
            <a:bodyPr wrap="none">
              <a:spAutoFit/>
            </a:bodyPr>
            <a:lstStyle/>
            <a:p>
              <a:pPr algn="r">
                <a:lnSpc>
                  <a:spcPct val="150000"/>
                </a:lnSpc>
                <a:defRPr/>
              </a:pPr>
              <a:r>
                <a:rPr lang="zh-CN" altLang="en-US"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76" name="组合 75"/>
          <p:cNvGrpSpPr>
            <a:grpSpLocks/>
          </p:cNvGrpSpPr>
          <p:nvPr/>
        </p:nvGrpSpPr>
        <p:grpSpPr bwMode="auto">
          <a:xfrm>
            <a:off x="4881565" y="2253523"/>
            <a:ext cx="636587" cy="636588"/>
            <a:chOff x="3357554" y="1428742"/>
            <a:chExt cx="636196" cy="636164"/>
          </a:xfrm>
        </p:grpSpPr>
        <p:sp>
          <p:nvSpPr>
            <p:cNvPr id="77" name="Rectangle 13"/>
            <p:cNvSpPr/>
            <p:nvPr/>
          </p:nvSpPr>
          <p:spPr>
            <a:xfrm>
              <a:off x="3357554" y="1428742"/>
              <a:ext cx="636196" cy="6361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78" name="Freeform 100"/>
            <p:cNvSpPr>
              <a:spLocks/>
            </p:cNvSpPr>
            <p:nvPr/>
          </p:nvSpPr>
          <p:spPr bwMode="auto">
            <a:xfrm>
              <a:off x="3500341" y="1571522"/>
              <a:ext cx="303026" cy="342672"/>
            </a:xfrm>
            <a:custGeom>
              <a:avLst/>
              <a:gdLst/>
              <a:ahLst/>
              <a:cxnLst>
                <a:cxn ang="0">
                  <a:pos x="230" y="212"/>
                </a:cxn>
                <a:cxn ang="0">
                  <a:pos x="212" y="216"/>
                </a:cxn>
                <a:cxn ang="0">
                  <a:pos x="197" y="223"/>
                </a:cxn>
                <a:cxn ang="0">
                  <a:pos x="105" y="169"/>
                </a:cxn>
                <a:cxn ang="0">
                  <a:pos x="105" y="160"/>
                </a:cxn>
                <a:cxn ang="0">
                  <a:pos x="197" y="96"/>
                </a:cxn>
                <a:cxn ang="0">
                  <a:pos x="204" y="100"/>
                </a:cxn>
                <a:cxn ang="0">
                  <a:pos x="221" y="105"/>
                </a:cxn>
                <a:cxn ang="0">
                  <a:pos x="230" y="107"/>
                </a:cxn>
                <a:cxn ang="0">
                  <a:pos x="250" y="102"/>
                </a:cxn>
                <a:cxn ang="0">
                  <a:pos x="266" y="91"/>
                </a:cxn>
                <a:cxn ang="0">
                  <a:pos x="277" y="75"/>
                </a:cxn>
                <a:cxn ang="0">
                  <a:pos x="282" y="53"/>
                </a:cxn>
                <a:cxn ang="0">
                  <a:pos x="281" y="44"/>
                </a:cxn>
                <a:cxn ang="0">
                  <a:pos x="273" y="24"/>
                </a:cxn>
                <a:cxn ang="0">
                  <a:pos x="259" y="9"/>
                </a:cxn>
                <a:cxn ang="0">
                  <a:pos x="239" y="2"/>
                </a:cxn>
                <a:cxn ang="0">
                  <a:pos x="230" y="0"/>
                </a:cxn>
                <a:cxn ang="0">
                  <a:pos x="208" y="4"/>
                </a:cxn>
                <a:cxn ang="0">
                  <a:pos x="192" y="17"/>
                </a:cxn>
                <a:cxn ang="0">
                  <a:pos x="181" y="33"/>
                </a:cxn>
                <a:cxn ang="0">
                  <a:pos x="175" y="53"/>
                </a:cxn>
                <a:cxn ang="0">
                  <a:pos x="177" y="62"/>
                </a:cxn>
                <a:cxn ang="0">
                  <a:pos x="85" y="118"/>
                </a:cxn>
                <a:cxn ang="0">
                  <a:pos x="68" y="109"/>
                </a:cxn>
                <a:cxn ang="0">
                  <a:pos x="52" y="107"/>
                </a:cxn>
                <a:cxn ang="0">
                  <a:pos x="41" y="107"/>
                </a:cxn>
                <a:cxn ang="0">
                  <a:pos x="23" y="116"/>
                </a:cxn>
                <a:cxn ang="0">
                  <a:pos x="9" y="131"/>
                </a:cxn>
                <a:cxn ang="0">
                  <a:pos x="0" y="149"/>
                </a:cxn>
                <a:cxn ang="0">
                  <a:pos x="0" y="160"/>
                </a:cxn>
                <a:cxn ang="0">
                  <a:pos x="3" y="180"/>
                </a:cxn>
                <a:cxn ang="0">
                  <a:pos x="14" y="198"/>
                </a:cxn>
                <a:cxn ang="0">
                  <a:pos x="30" y="209"/>
                </a:cxn>
                <a:cxn ang="0">
                  <a:pos x="52" y="212"/>
                </a:cxn>
                <a:cxn ang="0">
                  <a:pos x="61" y="212"/>
                </a:cxn>
                <a:cxn ang="0">
                  <a:pos x="78" y="207"/>
                </a:cxn>
                <a:cxn ang="0">
                  <a:pos x="177" y="258"/>
                </a:cxn>
                <a:cxn ang="0">
                  <a:pos x="175" y="267"/>
                </a:cxn>
                <a:cxn ang="0">
                  <a:pos x="177" y="278"/>
                </a:cxn>
                <a:cxn ang="0">
                  <a:pos x="184" y="296"/>
                </a:cxn>
                <a:cxn ang="0">
                  <a:pos x="199" y="310"/>
                </a:cxn>
                <a:cxn ang="0">
                  <a:pos x="219" y="318"/>
                </a:cxn>
                <a:cxn ang="0">
                  <a:pos x="230" y="319"/>
                </a:cxn>
                <a:cxn ang="0">
                  <a:pos x="250" y="316"/>
                </a:cxn>
                <a:cxn ang="0">
                  <a:pos x="266" y="303"/>
                </a:cxn>
                <a:cxn ang="0">
                  <a:pos x="277" y="287"/>
                </a:cxn>
                <a:cxn ang="0">
                  <a:pos x="282" y="267"/>
                </a:cxn>
                <a:cxn ang="0">
                  <a:pos x="281" y="256"/>
                </a:cxn>
                <a:cxn ang="0">
                  <a:pos x="273" y="236"/>
                </a:cxn>
                <a:cxn ang="0">
                  <a:pos x="259" y="221"/>
                </a:cxn>
                <a:cxn ang="0">
                  <a:pos x="239" y="214"/>
                </a:cxn>
                <a:cxn ang="0">
                  <a:pos x="230" y="212"/>
                </a:cxn>
              </a:cxnLst>
              <a:rect l="0" t="0" r="r" b="b"/>
              <a:pathLst>
                <a:path w="282" h="319">
                  <a:moveTo>
                    <a:pt x="230" y="212"/>
                  </a:moveTo>
                  <a:lnTo>
                    <a:pt x="230" y="212"/>
                  </a:lnTo>
                  <a:lnTo>
                    <a:pt x="221" y="214"/>
                  </a:lnTo>
                  <a:lnTo>
                    <a:pt x="212" y="216"/>
                  </a:lnTo>
                  <a:lnTo>
                    <a:pt x="204" y="220"/>
                  </a:lnTo>
                  <a:lnTo>
                    <a:pt x="197" y="223"/>
                  </a:lnTo>
                  <a:lnTo>
                    <a:pt x="105" y="169"/>
                  </a:lnTo>
                  <a:lnTo>
                    <a:pt x="105" y="169"/>
                  </a:lnTo>
                  <a:lnTo>
                    <a:pt x="105" y="160"/>
                  </a:lnTo>
                  <a:lnTo>
                    <a:pt x="105" y="160"/>
                  </a:lnTo>
                  <a:lnTo>
                    <a:pt x="105" y="151"/>
                  </a:lnTo>
                  <a:lnTo>
                    <a:pt x="197" y="96"/>
                  </a:lnTo>
                  <a:lnTo>
                    <a:pt x="197" y="96"/>
                  </a:lnTo>
                  <a:lnTo>
                    <a:pt x="204" y="100"/>
                  </a:lnTo>
                  <a:lnTo>
                    <a:pt x="212" y="104"/>
                  </a:lnTo>
                  <a:lnTo>
                    <a:pt x="221" y="105"/>
                  </a:lnTo>
                  <a:lnTo>
                    <a:pt x="230" y="107"/>
                  </a:lnTo>
                  <a:lnTo>
                    <a:pt x="230" y="107"/>
                  </a:lnTo>
                  <a:lnTo>
                    <a:pt x="239" y="105"/>
                  </a:lnTo>
                  <a:lnTo>
                    <a:pt x="250" y="102"/>
                  </a:lnTo>
                  <a:lnTo>
                    <a:pt x="259" y="98"/>
                  </a:lnTo>
                  <a:lnTo>
                    <a:pt x="266" y="91"/>
                  </a:lnTo>
                  <a:lnTo>
                    <a:pt x="273" y="84"/>
                  </a:lnTo>
                  <a:lnTo>
                    <a:pt x="277" y="75"/>
                  </a:lnTo>
                  <a:lnTo>
                    <a:pt x="281" y="64"/>
                  </a:lnTo>
                  <a:lnTo>
                    <a:pt x="282" y="53"/>
                  </a:lnTo>
                  <a:lnTo>
                    <a:pt x="282" y="53"/>
                  </a:lnTo>
                  <a:lnTo>
                    <a:pt x="281" y="44"/>
                  </a:lnTo>
                  <a:lnTo>
                    <a:pt x="277" y="33"/>
                  </a:lnTo>
                  <a:lnTo>
                    <a:pt x="273" y="24"/>
                  </a:lnTo>
                  <a:lnTo>
                    <a:pt x="266" y="17"/>
                  </a:lnTo>
                  <a:lnTo>
                    <a:pt x="259" y="9"/>
                  </a:lnTo>
                  <a:lnTo>
                    <a:pt x="250" y="4"/>
                  </a:lnTo>
                  <a:lnTo>
                    <a:pt x="239" y="2"/>
                  </a:lnTo>
                  <a:lnTo>
                    <a:pt x="230" y="0"/>
                  </a:lnTo>
                  <a:lnTo>
                    <a:pt x="230" y="0"/>
                  </a:lnTo>
                  <a:lnTo>
                    <a:pt x="219" y="2"/>
                  </a:lnTo>
                  <a:lnTo>
                    <a:pt x="208" y="4"/>
                  </a:lnTo>
                  <a:lnTo>
                    <a:pt x="199" y="9"/>
                  </a:lnTo>
                  <a:lnTo>
                    <a:pt x="192" y="17"/>
                  </a:lnTo>
                  <a:lnTo>
                    <a:pt x="184" y="24"/>
                  </a:lnTo>
                  <a:lnTo>
                    <a:pt x="181" y="33"/>
                  </a:lnTo>
                  <a:lnTo>
                    <a:pt x="177" y="44"/>
                  </a:lnTo>
                  <a:lnTo>
                    <a:pt x="175" y="53"/>
                  </a:lnTo>
                  <a:lnTo>
                    <a:pt x="175" y="53"/>
                  </a:lnTo>
                  <a:lnTo>
                    <a:pt x="177" y="62"/>
                  </a:lnTo>
                  <a:lnTo>
                    <a:pt x="85" y="118"/>
                  </a:lnTo>
                  <a:lnTo>
                    <a:pt x="85" y="118"/>
                  </a:lnTo>
                  <a:lnTo>
                    <a:pt x="78" y="113"/>
                  </a:lnTo>
                  <a:lnTo>
                    <a:pt x="68" y="109"/>
                  </a:lnTo>
                  <a:lnTo>
                    <a:pt x="61" y="107"/>
                  </a:lnTo>
                  <a:lnTo>
                    <a:pt x="52" y="107"/>
                  </a:lnTo>
                  <a:lnTo>
                    <a:pt x="52" y="107"/>
                  </a:lnTo>
                  <a:lnTo>
                    <a:pt x="41" y="107"/>
                  </a:lnTo>
                  <a:lnTo>
                    <a:pt x="30" y="111"/>
                  </a:lnTo>
                  <a:lnTo>
                    <a:pt x="23" y="116"/>
                  </a:lnTo>
                  <a:lnTo>
                    <a:pt x="14" y="122"/>
                  </a:lnTo>
                  <a:lnTo>
                    <a:pt x="9" y="131"/>
                  </a:lnTo>
                  <a:lnTo>
                    <a:pt x="3" y="140"/>
                  </a:lnTo>
                  <a:lnTo>
                    <a:pt x="0" y="149"/>
                  </a:lnTo>
                  <a:lnTo>
                    <a:pt x="0" y="160"/>
                  </a:lnTo>
                  <a:lnTo>
                    <a:pt x="0" y="160"/>
                  </a:lnTo>
                  <a:lnTo>
                    <a:pt x="0" y="171"/>
                  </a:lnTo>
                  <a:lnTo>
                    <a:pt x="3" y="180"/>
                  </a:lnTo>
                  <a:lnTo>
                    <a:pt x="9" y="189"/>
                  </a:lnTo>
                  <a:lnTo>
                    <a:pt x="14" y="198"/>
                  </a:lnTo>
                  <a:lnTo>
                    <a:pt x="23" y="203"/>
                  </a:lnTo>
                  <a:lnTo>
                    <a:pt x="30" y="209"/>
                  </a:lnTo>
                  <a:lnTo>
                    <a:pt x="41" y="212"/>
                  </a:lnTo>
                  <a:lnTo>
                    <a:pt x="52" y="212"/>
                  </a:lnTo>
                  <a:lnTo>
                    <a:pt x="52" y="212"/>
                  </a:lnTo>
                  <a:lnTo>
                    <a:pt x="61" y="212"/>
                  </a:lnTo>
                  <a:lnTo>
                    <a:pt x="68" y="211"/>
                  </a:lnTo>
                  <a:lnTo>
                    <a:pt x="78" y="207"/>
                  </a:lnTo>
                  <a:lnTo>
                    <a:pt x="85" y="202"/>
                  </a:lnTo>
                  <a:lnTo>
                    <a:pt x="177" y="258"/>
                  </a:lnTo>
                  <a:lnTo>
                    <a:pt x="177" y="258"/>
                  </a:lnTo>
                  <a:lnTo>
                    <a:pt x="175" y="267"/>
                  </a:lnTo>
                  <a:lnTo>
                    <a:pt x="175" y="267"/>
                  </a:lnTo>
                  <a:lnTo>
                    <a:pt x="177" y="278"/>
                  </a:lnTo>
                  <a:lnTo>
                    <a:pt x="181" y="287"/>
                  </a:lnTo>
                  <a:lnTo>
                    <a:pt x="184" y="296"/>
                  </a:lnTo>
                  <a:lnTo>
                    <a:pt x="192" y="303"/>
                  </a:lnTo>
                  <a:lnTo>
                    <a:pt x="199" y="310"/>
                  </a:lnTo>
                  <a:lnTo>
                    <a:pt x="208" y="316"/>
                  </a:lnTo>
                  <a:lnTo>
                    <a:pt x="219" y="318"/>
                  </a:lnTo>
                  <a:lnTo>
                    <a:pt x="230" y="319"/>
                  </a:lnTo>
                  <a:lnTo>
                    <a:pt x="230" y="319"/>
                  </a:lnTo>
                  <a:lnTo>
                    <a:pt x="239" y="318"/>
                  </a:lnTo>
                  <a:lnTo>
                    <a:pt x="250" y="316"/>
                  </a:lnTo>
                  <a:lnTo>
                    <a:pt x="259" y="310"/>
                  </a:lnTo>
                  <a:lnTo>
                    <a:pt x="266" y="303"/>
                  </a:lnTo>
                  <a:lnTo>
                    <a:pt x="273" y="296"/>
                  </a:lnTo>
                  <a:lnTo>
                    <a:pt x="277" y="287"/>
                  </a:lnTo>
                  <a:lnTo>
                    <a:pt x="281" y="278"/>
                  </a:lnTo>
                  <a:lnTo>
                    <a:pt x="282" y="267"/>
                  </a:lnTo>
                  <a:lnTo>
                    <a:pt x="282" y="267"/>
                  </a:lnTo>
                  <a:lnTo>
                    <a:pt x="281" y="256"/>
                  </a:lnTo>
                  <a:lnTo>
                    <a:pt x="277" y="245"/>
                  </a:lnTo>
                  <a:lnTo>
                    <a:pt x="273" y="236"/>
                  </a:lnTo>
                  <a:lnTo>
                    <a:pt x="266" y="229"/>
                  </a:lnTo>
                  <a:lnTo>
                    <a:pt x="259" y="221"/>
                  </a:lnTo>
                  <a:lnTo>
                    <a:pt x="250" y="218"/>
                  </a:lnTo>
                  <a:lnTo>
                    <a:pt x="239" y="214"/>
                  </a:lnTo>
                  <a:lnTo>
                    <a:pt x="230" y="212"/>
                  </a:lnTo>
                  <a:lnTo>
                    <a:pt x="230" y="212"/>
                  </a:lnTo>
                  <a:close/>
                </a:path>
              </a:pathLst>
            </a:custGeom>
            <a:solidFill>
              <a:schemeClr val="bg1"/>
            </a:solidFill>
            <a:ln w="9525">
              <a:noFill/>
              <a:round/>
              <a:headEnd/>
              <a:tailEnd/>
            </a:ln>
          </p:spPr>
          <p:txBody>
            <a:bodyPr/>
            <a:lstStyle/>
            <a:p>
              <a:pP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grpSp>
        <p:nvGrpSpPr>
          <p:cNvPr id="79" name="Group 92"/>
          <p:cNvGrpSpPr>
            <a:grpSpLocks/>
          </p:cNvGrpSpPr>
          <p:nvPr/>
        </p:nvGrpSpPr>
        <p:grpSpPr bwMode="auto">
          <a:xfrm>
            <a:off x="7632173" y="4350611"/>
            <a:ext cx="3036887" cy="859306"/>
            <a:chOff x="6143636" y="3571882"/>
            <a:chExt cx="2486016" cy="859510"/>
          </a:xfrm>
        </p:grpSpPr>
        <p:sp>
          <p:nvSpPr>
            <p:cNvPr id="80" name="Rectangle 39"/>
            <p:cNvSpPr/>
            <p:nvPr/>
          </p:nvSpPr>
          <p:spPr>
            <a:xfrm>
              <a:off x="6143636" y="3857701"/>
              <a:ext cx="2486016" cy="573691"/>
            </a:xfrm>
            <a:prstGeom prst="rect">
              <a:avLst/>
            </a:prstGeom>
          </p:spPr>
          <p:txBody>
            <a:bodyPr wrap="square">
              <a:spAutoFit/>
            </a:bodyPr>
            <a:lstStyle/>
            <a:p>
              <a:pPr>
                <a:lnSpc>
                  <a:spcPct val="150000"/>
                </a:lnSpc>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en-US" altLang="zh-CN" sz="1107"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81" name="Rectangle 40"/>
            <p:cNvSpPr/>
            <p:nvPr/>
          </p:nvSpPr>
          <p:spPr>
            <a:xfrm>
              <a:off x="6143636" y="3571882"/>
              <a:ext cx="712803" cy="364032"/>
            </a:xfrm>
            <a:prstGeom prst="rect">
              <a:avLst/>
            </a:prstGeom>
          </p:spPr>
          <p:txBody>
            <a:bodyPr wrap="none">
              <a:spAutoFit/>
            </a:bodyPr>
            <a:lstStyle/>
            <a:p>
              <a:pPr>
                <a:lnSpc>
                  <a:spcPct val="150000"/>
                </a:lnSpc>
                <a:defRPr/>
              </a:pPr>
              <a:r>
                <a:rPr lang="zh-CN" altLang="en-US"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82" name="组合 81"/>
          <p:cNvGrpSpPr>
            <a:grpSpLocks/>
          </p:cNvGrpSpPr>
          <p:nvPr/>
        </p:nvGrpSpPr>
        <p:grpSpPr bwMode="auto">
          <a:xfrm>
            <a:off x="6667502" y="4468085"/>
            <a:ext cx="636588" cy="636587"/>
            <a:chOff x="5143504" y="3643320"/>
            <a:chExt cx="636196" cy="636164"/>
          </a:xfrm>
        </p:grpSpPr>
        <p:sp>
          <p:nvSpPr>
            <p:cNvPr id="83" name="Rectangle 27"/>
            <p:cNvSpPr/>
            <p:nvPr/>
          </p:nvSpPr>
          <p:spPr>
            <a:xfrm>
              <a:off x="5143504" y="3643320"/>
              <a:ext cx="636196" cy="6361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84" name="Freeform 107"/>
            <p:cNvSpPr>
              <a:spLocks noEditPoints="1"/>
            </p:cNvSpPr>
            <p:nvPr/>
          </p:nvSpPr>
          <p:spPr bwMode="auto">
            <a:xfrm>
              <a:off x="5286291" y="3786100"/>
              <a:ext cx="364900" cy="314116"/>
            </a:xfrm>
            <a:custGeom>
              <a:avLst/>
              <a:gdLst/>
              <a:ahLst/>
              <a:cxnLst>
                <a:cxn ang="0">
                  <a:pos x="337" y="165"/>
                </a:cxn>
                <a:cxn ang="0">
                  <a:pos x="170" y="0"/>
                </a:cxn>
                <a:cxn ang="0">
                  <a:pos x="5" y="165"/>
                </a:cxn>
                <a:cxn ang="0">
                  <a:pos x="5" y="165"/>
                </a:cxn>
                <a:cxn ang="0">
                  <a:pos x="0" y="172"/>
                </a:cxn>
                <a:cxn ang="0">
                  <a:pos x="0" y="181"/>
                </a:cxn>
                <a:cxn ang="0">
                  <a:pos x="0" y="189"/>
                </a:cxn>
                <a:cxn ang="0">
                  <a:pos x="5" y="196"/>
                </a:cxn>
                <a:cxn ang="0">
                  <a:pos x="5" y="196"/>
                </a:cxn>
                <a:cxn ang="0">
                  <a:pos x="13" y="201"/>
                </a:cxn>
                <a:cxn ang="0">
                  <a:pos x="20" y="201"/>
                </a:cxn>
                <a:cxn ang="0">
                  <a:pos x="29" y="201"/>
                </a:cxn>
                <a:cxn ang="0">
                  <a:pos x="36" y="196"/>
                </a:cxn>
                <a:cxn ang="0">
                  <a:pos x="42" y="189"/>
                </a:cxn>
                <a:cxn ang="0">
                  <a:pos x="42" y="294"/>
                </a:cxn>
                <a:cxn ang="0">
                  <a:pos x="301" y="294"/>
                </a:cxn>
                <a:cxn ang="0">
                  <a:pos x="301" y="189"/>
                </a:cxn>
                <a:cxn ang="0">
                  <a:pos x="306" y="196"/>
                </a:cxn>
                <a:cxn ang="0">
                  <a:pos x="306" y="196"/>
                </a:cxn>
                <a:cxn ang="0">
                  <a:pos x="314" y="201"/>
                </a:cxn>
                <a:cxn ang="0">
                  <a:pos x="321" y="201"/>
                </a:cxn>
                <a:cxn ang="0">
                  <a:pos x="321" y="201"/>
                </a:cxn>
                <a:cxn ang="0">
                  <a:pos x="330" y="201"/>
                </a:cxn>
                <a:cxn ang="0">
                  <a:pos x="337" y="196"/>
                </a:cxn>
                <a:cxn ang="0">
                  <a:pos x="337" y="196"/>
                </a:cxn>
                <a:cxn ang="0">
                  <a:pos x="341" y="189"/>
                </a:cxn>
                <a:cxn ang="0">
                  <a:pos x="343" y="181"/>
                </a:cxn>
                <a:cxn ang="0">
                  <a:pos x="341" y="172"/>
                </a:cxn>
                <a:cxn ang="0">
                  <a:pos x="337" y="165"/>
                </a:cxn>
                <a:cxn ang="0">
                  <a:pos x="337" y="165"/>
                </a:cxn>
                <a:cxn ang="0">
                  <a:pos x="279" y="272"/>
                </a:cxn>
                <a:cxn ang="0">
                  <a:pos x="214" y="272"/>
                </a:cxn>
                <a:cxn ang="0">
                  <a:pos x="214" y="187"/>
                </a:cxn>
                <a:cxn ang="0">
                  <a:pos x="129" y="187"/>
                </a:cxn>
                <a:cxn ang="0">
                  <a:pos x="129" y="272"/>
                </a:cxn>
                <a:cxn ang="0">
                  <a:pos x="63" y="272"/>
                </a:cxn>
                <a:cxn ang="0">
                  <a:pos x="63" y="169"/>
                </a:cxn>
                <a:cxn ang="0">
                  <a:pos x="170" y="60"/>
                </a:cxn>
                <a:cxn ang="0">
                  <a:pos x="279" y="169"/>
                </a:cxn>
                <a:cxn ang="0">
                  <a:pos x="279" y="272"/>
                </a:cxn>
              </a:cxnLst>
              <a:rect l="0" t="0" r="r" b="b"/>
              <a:pathLst>
                <a:path w="343" h="294">
                  <a:moveTo>
                    <a:pt x="337" y="165"/>
                  </a:moveTo>
                  <a:lnTo>
                    <a:pt x="170" y="0"/>
                  </a:lnTo>
                  <a:lnTo>
                    <a:pt x="5" y="165"/>
                  </a:lnTo>
                  <a:lnTo>
                    <a:pt x="5" y="165"/>
                  </a:lnTo>
                  <a:lnTo>
                    <a:pt x="0" y="172"/>
                  </a:lnTo>
                  <a:lnTo>
                    <a:pt x="0" y="181"/>
                  </a:lnTo>
                  <a:lnTo>
                    <a:pt x="0" y="189"/>
                  </a:lnTo>
                  <a:lnTo>
                    <a:pt x="5" y="196"/>
                  </a:lnTo>
                  <a:lnTo>
                    <a:pt x="5" y="196"/>
                  </a:lnTo>
                  <a:lnTo>
                    <a:pt x="13" y="201"/>
                  </a:lnTo>
                  <a:lnTo>
                    <a:pt x="20" y="201"/>
                  </a:lnTo>
                  <a:lnTo>
                    <a:pt x="29" y="201"/>
                  </a:lnTo>
                  <a:lnTo>
                    <a:pt x="36" y="196"/>
                  </a:lnTo>
                  <a:lnTo>
                    <a:pt x="42" y="189"/>
                  </a:lnTo>
                  <a:lnTo>
                    <a:pt x="42" y="294"/>
                  </a:lnTo>
                  <a:lnTo>
                    <a:pt x="301" y="294"/>
                  </a:lnTo>
                  <a:lnTo>
                    <a:pt x="301" y="189"/>
                  </a:lnTo>
                  <a:lnTo>
                    <a:pt x="306" y="196"/>
                  </a:lnTo>
                  <a:lnTo>
                    <a:pt x="306" y="196"/>
                  </a:lnTo>
                  <a:lnTo>
                    <a:pt x="314" y="201"/>
                  </a:lnTo>
                  <a:lnTo>
                    <a:pt x="321" y="201"/>
                  </a:lnTo>
                  <a:lnTo>
                    <a:pt x="321" y="201"/>
                  </a:lnTo>
                  <a:lnTo>
                    <a:pt x="330" y="201"/>
                  </a:lnTo>
                  <a:lnTo>
                    <a:pt x="337" y="196"/>
                  </a:lnTo>
                  <a:lnTo>
                    <a:pt x="337" y="196"/>
                  </a:lnTo>
                  <a:lnTo>
                    <a:pt x="341" y="189"/>
                  </a:lnTo>
                  <a:lnTo>
                    <a:pt x="343" y="181"/>
                  </a:lnTo>
                  <a:lnTo>
                    <a:pt x="341" y="172"/>
                  </a:lnTo>
                  <a:lnTo>
                    <a:pt x="337" y="165"/>
                  </a:lnTo>
                  <a:lnTo>
                    <a:pt x="337" y="165"/>
                  </a:lnTo>
                  <a:close/>
                  <a:moveTo>
                    <a:pt x="279" y="272"/>
                  </a:moveTo>
                  <a:lnTo>
                    <a:pt x="214" y="272"/>
                  </a:lnTo>
                  <a:lnTo>
                    <a:pt x="214" y="187"/>
                  </a:lnTo>
                  <a:lnTo>
                    <a:pt x="129" y="187"/>
                  </a:lnTo>
                  <a:lnTo>
                    <a:pt x="129" y="272"/>
                  </a:lnTo>
                  <a:lnTo>
                    <a:pt x="63" y="272"/>
                  </a:lnTo>
                  <a:lnTo>
                    <a:pt x="63" y="169"/>
                  </a:lnTo>
                  <a:lnTo>
                    <a:pt x="170" y="60"/>
                  </a:lnTo>
                  <a:lnTo>
                    <a:pt x="279" y="169"/>
                  </a:lnTo>
                  <a:lnTo>
                    <a:pt x="279" y="272"/>
                  </a:lnTo>
                  <a:close/>
                </a:path>
              </a:pathLst>
            </a:custGeom>
            <a:solidFill>
              <a:schemeClr val="bg1"/>
            </a:solidFill>
            <a:ln w="9525">
              <a:noFill/>
              <a:round/>
              <a:headEnd/>
              <a:tailEnd/>
            </a:ln>
          </p:spPr>
          <p:txBody>
            <a:bodyPr/>
            <a:lstStyle/>
            <a:p>
              <a:pP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grpSp>
        <p:nvGrpSpPr>
          <p:cNvPr id="85" name="Group 87"/>
          <p:cNvGrpSpPr>
            <a:grpSpLocks/>
          </p:cNvGrpSpPr>
          <p:nvPr/>
        </p:nvGrpSpPr>
        <p:grpSpPr bwMode="auto">
          <a:xfrm>
            <a:off x="1609297" y="4350609"/>
            <a:ext cx="2950535" cy="859308"/>
            <a:chOff x="585036" y="3572399"/>
            <a:chExt cx="2415328" cy="859030"/>
          </a:xfrm>
        </p:grpSpPr>
        <p:sp>
          <p:nvSpPr>
            <p:cNvPr id="86" name="Rectangle 33"/>
            <p:cNvSpPr/>
            <p:nvPr/>
          </p:nvSpPr>
          <p:spPr>
            <a:xfrm>
              <a:off x="585036" y="3858060"/>
              <a:ext cx="2415328" cy="573369"/>
            </a:xfrm>
            <a:prstGeom prst="rect">
              <a:avLst/>
            </a:prstGeom>
          </p:spPr>
          <p:txBody>
            <a:bodyPr wrap="square">
              <a:spAutoFit/>
            </a:bodyPr>
            <a:lstStyle/>
            <a:p>
              <a:pPr>
                <a:lnSpc>
                  <a:spcPct val="150000"/>
                </a:lnSpc>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en-US" altLang="zh-CN" sz="1107"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87" name="Rectangle 34"/>
            <p:cNvSpPr/>
            <p:nvPr/>
          </p:nvSpPr>
          <p:spPr>
            <a:xfrm>
              <a:off x="1993443" y="3572399"/>
              <a:ext cx="712803" cy="363828"/>
            </a:xfrm>
            <a:prstGeom prst="rect">
              <a:avLst/>
            </a:prstGeom>
          </p:spPr>
          <p:txBody>
            <a:bodyPr wrap="none">
              <a:spAutoFit/>
            </a:bodyPr>
            <a:lstStyle/>
            <a:p>
              <a:pPr>
                <a:lnSpc>
                  <a:spcPct val="150000"/>
                </a:lnSpc>
                <a:defRPr/>
              </a:pPr>
              <a:r>
                <a:rPr lang="zh-CN" altLang="en-US"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88" name="组合 87"/>
          <p:cNvGrpSpPr>
            <a:grpSpLocks/>
          </p:cNvGrpSpPr>
          <p:nvPr/>
        </p:nvGrpSpPr>
        <p:grpSpPr bwMode="auto">
          <a:xfrm>
            <a:off x="4881565" y="4468085"/>
            <a:ext cx="636587" cy="636587"/>
            <a:chOff x="3357554" y="3643320"/>
            <a:chExt cx="636196" cy="636164"/>
          </a:xfrm>
        </p:grpSpPr>
        <p:sp>
          <p:nvSpPr>
            <p:cNvPr id="89" name="Rectangle 26"/>
            <p:cNvSpPr/>
            <p:nvPr/>
          </p:nvSpPr>
          <p:spPr>
            <a:xfrm>
              <a:off x="3357554" y="3643320"/>
              <a:ext cx="636196" cy="6361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nvGrpSpPr>
            <p:cNvPr id="90" name="Group 67"/>
            <p:cNvGrpSpPr/>
            <p:nvPr/>
          </p:nvGrpSpPr>
          <p:grpSpPr>
            <a:xfrm>
              <a:off x="3428992" y="3857634"/>
              <a:ext cx="503238" cy="177800"/>
              <a:chOff x="1441430" y="4357700"/>
              <a:chExt cx="503238" cy="177800"/>
            </a:xfrm>
            <a:solidFill>
              <a:schemeClr val="bg1"/>
            </a:solidFill>
          </p:grpSpPr>
          <p:sp>
            <p:nvSpPr>
              <p:cNvPr id="91" name="Freeform 19"/>
              <p:cNvSpPr>
                <a:spLocks/>
              </p:cNvSpPr>
              <p:nvPr/>
            </p:nvSpPr>
            <p:spPr bwMode="auto">
              <a:xfrm>
                <a:off x="1441430" y="4357700"/>
                <a:ext cx="231775" cy="177800"/>
              </a:xfrm>
              <a:custGeom>
                <a:avLst/>
                <a:gdLst/>
                <a:ahLst/>
                <a:cxnLst>
                  <a:cxn ang="0">
                    <a:pos x="192" y="0"/>
                  </a:cxn>
                  <a:cxn ang="0">
                    <a:pos x="203" y="0"/>
                  </a:cxn>
                  <a:cxn ang="0">
                    <a:pos x="225" y="5"/>
                  </a:cxn>
                  <a:cxn ang="0">
                    <a:pos x="245" y="13"/>
                  </a:cxn>
                  <a:cxn ang="0">
                    <a:pos x="262" y="26"/>
                  </a:cxn>
                  <a:cxn ang="0">
                    <a:pos x="271" y="32"/>
                  </a:cxn>
                  <a:cxn ang="0">
                    <a:pos x="282" y="47"/>
                  </a:cxn>
                  <a:cxn ang="0">
                    <a:pos x="292" y="63"/>
                  </a:cxn>
                  <a:cxn ang="0">
                    <a:pos x="232" y="63"/>
                  </a:cxn>
                  <a:cxn ang="0">
                    <a:pos x="213" y="53"/>
                  </a:cxn>
                  <a:cxn ang="0">
                    <a:pos x="192" y="49"/>
                  </a:cxn>
                  <a:cxn ang="0">
                    <a:pos x="112" y="49"/>
                  </a:cxn>
                  <a:cxn ang="0">
                    <a:pos x="88" y="54"/>
                  </a:cxn>
                  <a:cxn ang="0">
                    <a:pos x="68" y="68"/>
                  </a:cxn>
                  <a:cxn ang="0">
                    <a:pos x="61" y="77"/>
                  </a:cxn>
                  <a:cxn ang="0">
                    <a:pos x="51" y="99"/>
                  </a:cxn>
                  <a:cxn ang="0">
                    <a:pos x="50" y="111"/>
                  </a:cxn>
                  <a:cxn ang="0">
                    <a:pos x="51" y="124"/>
                  </a:cxn>
                  <a:cxn ang="0">
                    <a:pos x="61" y="146"/>
                  </a:cxn>
                  <a:cxn ang="0">
                    <a:pos x="68" y="154"/>
                  </a:cxn>
                  <a:cxn ang="0">
                    <a:pos x="88" y="168"/>
                  </a:cxn>
                  <a:cxn ang="0">
                    <a:pos x="112" y="173"/>
                  </a:cxn>
                  <a:cxn ang="0">
                    <a:pos x="192" y="173"/>
                  </a:cxn>
                  <a:cxn ang="0">
                    <a:pos x="213" y="169"/>
                  </a:cxn>
                  <a:cxn ang="0">
                    <a:pos x="232" y="158"/>
                  </a:cxn>
                  <a:cxn ang="0">
                    <a:pos x="292" y="158"/>
                  </a:cxn>
                  <a:cxn ang="0">
                    <a:pos x="282" y="175"/>
                  </a:cxn>
                  <a:cxn ang="0">
                    <a:pos x="271" y="189"/>
                  </a:cxn>
                  <a:cxn ang="0">
                    <a:pos x="262" y="196"/>
                  </a:cxn>
                  <a:cxn ang="0">
                    <a:pos x="245" y="209"/>
                  </a:cxn>
                  <a:cxn ang="0">
                    <a:pos x="225" y="217"/>
                  </a:cxn>
                  <a:cxn ang="0">
                    <a:pos x="203" y="221"/>
                  </a:cxn>
                  <a:cxn ang="0">
                    <a:pos x="112" y="222"/>
                  </a:cxn>
                  <a:cxn ang="0">
                    <a:pos x="100" y="221"/>
                  </a:cxn>
                  <a:cxn ang="0">
                    <a:pos x="78" y="217"/>
                  </a:cxn>
                  <a:cxn ang="0">
                    <a:pos x="58" y="209"/>
                  </a:cxn>
                  <a:cxn ang="0">
                    <a:pos x="41" y="196"/>
                  </a:cxn>
                  <a:cxn ang="0">
                    <a:pos x="34" y="189"/>
                  </a:cxn>
                  <a:cxn ang="0">
                    <a:pos x="20" y="173"/>
                  </a:cxn>
                  <a:cxn ang="0">
                    <a:pos x="9" y="154"/>
                  </a:cxn>
                  <a:cxn ang="0">
                    <a:pos x="3" y="133"/>
                  </a:cxn>
                  <a:cxn ang="0">
                    <a:pos x="0" y="111"/>
                  </a:cxn>
                  <a:cxn ang="0">
                    <a:pos x="0" y="111"/>
                  </a:cxn>
                  <a:cxn ang="0">
                    <a:pos x="3" y="89"/>
                  </a:cxn>
                  <a:cxn ang="0">
                    <a:pos x="9" y="68"/>
                  </a:cxn>
                  <a:cxn ang="0">
                    <a:pos x="20" y="49"/>
                  </a:cxn>
                  <a:cxn ang="0">
                    <a:pos x="34" y="32"/>
                  </a:cxn>
                  <a:cxn ang="0">
                    <a:pos x="41" y="26"/>
                  </a:cxn>
                  <a:cxn ang="0">
                    <a:pos x="58" y="13"/>
                  </a:cxn>
                  <a:cxn ang="0">
                    <a:pos x="78" y="5"/>
                  </a:cxn>
                  <a:cxn ang="0">
                    <a:pos x="100" y="0"/>
                  </a:cxn>
                  <a:cxn ang="0">
                    <a:pos x="112" y="0"/>
                  </a:cxn>
                </a:cxnLst>
                <a:rect l="0" t="0" r="r" b="b"/>
                <a:pathLst>
                  <a:path w="292" h="222">
                    <a:moveTo>
                      <a:pt x="112" y="0"/>
                    </a:moveTo>
                    <a:lnTo>
                      <a:pt x="192" y="0"/>
                    </a:lnTo>
                    <a:lnTo>
                      <a:pt x="192" y="0"/>
                    </a:lnTo>
                    <a:lnTo>
                      <a:pt x="203" y="0"/>
                    </a:lnTo>
                    <a:lnTo>
                      <a:pt x="214" y="2"/>
                    </a:lnTo>
                    <a:lnTo>
                      <a:pt x="225" y="5"/>
                    </a:lnTo>
                    <a:lnTo>
                      <a:pt x="235" y="9"/>
                    </a:lnTo>
                    <a:lnTo>
                      <a:pt x="245" y="13"/>
                    </a:lnTo>
                    <a:lnTo>
                      <a:pt x="254" y="18"/>
                    </a:lnTo>
                    <a:lnTo>
                      <a:pt x="262" y="26"/>
                    </a:lnTo>
                    <a:lnTo>
                      <a:pt x="271" y="32"/>
                    </a:lnTo>
                    <a:lnTo>
                      <a:pt x="271" y="32"/>
                    </a:lnTo>
                    <a:lnTo>
                      <a:pt x="277" y="39"/>
                    </a:lnTo>
                    <a:lnTo>
                      <a:pt x="282" y="47"/>
                    </a:lnTo>
                    <a:lnTo>
                      <a:pt x="288" y="56"/>
                    </a:lnTo>
                    <a:lnTo>
                      <a:pt x="292" y="63"/>
                    </a:lnTo>
                    <a:lnTo>
                      <a:pt x="232" y="63"/>
                    </a:lnTo>
                    <a:lnTo>
                      <a:pt x="232" y="63"/>
                    </a:lnTo>
                    <a:lnTo>
                      <a:pt x="223" y="58"/>
                    </a:lnTo>
                    <a:lnTo>
                      <a:pt x="213" y="53"/>
                    </a:lnTo>
                    <a:lnTo>
                      <a:pt x="203" y="51"/>
                    </a:lnTo>
                    <a:lnTo>
                      <a:pt x="192" y="49"/>
                    </a:lnTo>
                    <a:lnTo>
                      <a:pt x="112" y="49"/>
                    </a:lnTo>
                    <a:lnTo>
                      <a:pt x="112" y="49"/>
                    </a:lnTo>
                    <a:lnTo>
                      <a:pt x="99" y="51"/>
                    </a:lnTo>
                    <a:lnTo>
                      <a:pt x="88" y="54"/>
                    </a:lnTo>
                    <a:lnTo>
                      <a:pt x="77" y="60"/>
                    </a:lnTo>
                    <a:lnTo>
                      <a:pt x="68" y="68"/>
                    </a:lnTo>
                    <a:lnTo>
                      <a:pt x="68" y="68"/>
                    </a:lnTo>
                    <a:lnTo>
                      <a:pt x="61" y="77"/>
                    </a:lnTo>
                    <a:lnTo>
                      <a:pt x="55" y="86"/>
                    </a:lnTo>
                    <a:lnTo>
                      <a:pt x="51" y="99"/>
                    </a:lnTo>
                    <a:lnTo>
                      <a:pt x="50" y="111"/>
                    </a:lnTo>
                    <a:lnTo>
                      <a:pt x="50" y="111"/>
                    </a:lnTo>
                    <a:lnTo>
                      <a:pt x="50" y="111"/>
                    </a:lnTo>
                    <a:lnTo>
                      <a:pt x="51" y="124"/>
                    </a:lnTo>
                    <a:lnTo>
                      <a:pt x="55" y="135"/>
                    </a:lnTo>
                    <a:lnTo>
                      <a:pt x="61" y="146"/>
                    </a:lnTo>
                    <a:lnTo>
                      <a:pt x="68" y="154"/>
                    </a:lnTo>
                    <a:lnTo>
                      <a:pt x="68" y="154"/>
                    </a:lnTo>
                    <a:lnTo>
                      <a:pt x="77" y="162"/>
                    </a:lnTo>
                    <a:lnTo>
                      <a:pt x="88" y="168"/>
                    </a:lnTo>
                    <a:lnTo>
                      <a:pt x="99" y="172"/>
                    </a:lnTo>
                    <a:lnTo>
                      <a:pt x="112" y="173"/>
                    </a:lnTo>
                    <a:lnTo>
                      <a:pt x="192" y="173"/>
                    </a:lnTo>
                    <a:lnTo>
                      <a:pt x="192" y="173"/>
                    </a:lnTo>
                    <a:lnTo>
                      <a:pt x="203" y="172"/>
                    </a:lnTo>
                    <a:lnTo>
                      <a:pt x="213" y="169"/>
                    </a:lnTo>
                    <a:lnTo>
                      <a:pt x="223" y="164"/>
                    </a:lnTo>
                    <a:lnTo>
                      <a:pt x="232" y="158"/>
                    </a:lnTo>
                    <a:lnTo>
                      <a:pt x="292" y="158"/>
                    </a:lnTo>
                    <a:lnTo>
                      <a:pt x="292" y="158"/>
                    </a:lnTo>
                    <a:lnTo>
                      <a:pt x="288" y="167"/>
                    </a:lnTo>
                    <a:lnTo>
                      <a:pt x="282" y="175"/>
                    </a:lnTo>
                    <a:lnTo>
                      <a:pt x="277" y="183"/>
                    </a:lnTo>
                    <a:lnTo>
                      <a:pt x="271" y="189"/>
                    </a:lnTo>
                    <a:lnTo>
                      <a:pt x="271" y="189"/>
                    </a:lnTo>
                    <a:lnTo>
                      <a:pt x="262" y="196"/>
                    </a:lnTo>
                    <a:lnTo>
                      <a:pt x="254" y="203"/>
                    </a:lnTo>
                    <a:lnTo>
                      <a:pt x="245" y="209"/>
                    </a:lnTo>
                    <a:lnTo>
                      <a:pt x="235" y="214"/>
                    </a:lnTo>
                    <a:lnTo>
                      <a:pt x="225" y="217"/>
                    </a:lnTo>
                    <a:lnTo>
                      <a:pt x="214" y="220"/>
                    </a:lnTo>
                    <a:lnTo>
                      <a:pt x="203" y="221"/>
                    </a:lnTo>
                    <a:lnTo>
                      <a:pt x="192" y="222"/>
                    </a:lnTo>
                    <a:lnTo>
                      <a:pt x="112" y="222"/>
                    </a:lnTo>
                    <a:lnTo>
                      <a:pt x="112" y="222"/>
                    </a:lnTo>
                    <a:lnTo>
                      <a:pt x="100" y="221"/>
                    </a:lnTo>
                    <a:lnTo>
                      <a:pt x="89" y="220"/>
                    </a:lnTo>
                    <a:lnTo>
                      <a:pt x="78" y="217"/>
                    </a:lnTo>
                    <a:lnTo>
                      <a:pt x="68" y="214"/>
                    </a:lnTo>
                    <a:lnTo>
                      <a:pt x="58" y="209"/>
                    </a:lnTo>
                    <a:lnTo>
                      <a:pt x="50" y="203"/>
                    </a:lnTo>
                    <a:lnTo>
                      <a:pt x="41" y="196"/>
                    </a:lnTo>
                    <a:lnTo>
                      <a:pt x="34" y="189"/>
                    </a:lnTo>
                    <a:lnTo>
                      <a:pt x="34" y="189"/>
                    </a:lnTo>
                    <a:lnTo>
                      <a:pt x="26" y="182"/>
                    </a:lnTo>
                    <a:lnTo>
                      <a:pt x="20" y="173"/>
                    </a:lnTo>
                    <a:lnTo>
                      <a:pt x="14" y="164"/>
                    </a:lnTo>
                    <a:lnTo>
                      <a:pt x="9" y="154"/>
                    </a:lnTo>
                    <a:lnTo>
                      <a:pt x="5" y="143"/>
                    </a:lnTo>
                    <a:lnTo>
                      <a:pt x="3" y="133"/>
                    </a:lnTo>
                    <a:lnTo>
                      <a:pt x="2" y="122"/>
                    </a:lnTo>
                    <a:lnTo>
                      <a:pt x="0" y="111"/>
                    </a:lnTo>
                    <a:lnTo>
                      <a:pt x="0" y="111"/>
                    </a:lnTo>
                    <a:lnTo>
                      <a:pt x="0" y="111"/>
                    </a:lnTo>
                    <a:lnTo>
                      <a:pt x="2" y="100"/>
                    </a:lnTo>
                    <a:lnTo>
                      <a:pt x="3" y="89"/>
                    </a:lnTo>
                    <a:lnTo>
                      <a:pt x="5" y="78"/>
                    </a:lnTo>
                    <a:lnTo>
                      <a:pt x="9" y="68"/>
                    </a:lnTo>
                    <a:lnTo>
                      <a:pt x="14" y="58"/>
                    </a:lnTo>
                    <a:lnTo>
                      <a:pt x="20" y="49"/>
                    </a:lnTo>
                    <a:lnTo>
                      <a:pt x="26" y="41"/>
                    </a:lnTo>
                    <a:lnTo>
                      <a:pt x="34" y="32"/>
                    </a:lnTo>
                    <a:lnTo>
                      <a:pt x="34" y="32"/>
                    </a:lnTo>
                    <a:lnTo>
                      <a:pt x="41" y="26"/>
                    </a:lnTo>
                    <a:lnTo>
                      <a:pt x="50" y="18"/>
                    </a:lnTo>
                    <a:lnTo>
                      <a:pt x="58" y="13"/>
                    </a:lnTo>
                    <a:lnTo>
                      <a:pt x="68" y="9"/>
                    </a:lnTo>
                    <a:lnTo>
                      <a:pt x="78" y="5"/>
                    </a:lnTo>
                    <a:lnTo>
                      <a:pt x="89" y="2"/>
                    </a:lnTo>
                    <a:lnTo>
                      <a:pt x="100" y="0"/>
                    </a:lnTo>
                    <a:lnTo>
                      <a:pt x="112" y="0"/>
                    </a:lnTo>
                    <a:lnTo>
                      <a:pt x="112" y="0"/>
                    </a:lnTo>
                    <a:close/>
                  </a:path>
                </a:pathLst>
              </a:custGeom>
              <a:grpFill/>
              <a:ln w="9525">
                <a:noFill/>
                <a:round/>
                <a:headEnd/>
                <a:tailEnd/>
              </a:ln>
            </p:spPr>
            <p:txBody>
              <a:bodyPr/>
              <a:lstStyle/>
              <a:p>
                <a:pP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92" name="Freeform 20"/>
              <p:cNvSpPr>
                <a:spLocks/>
              </p:cNvSpPr>
              <p:nvPr/>
            </p:nvSpPr>
            <p:spPr bwMode="auto">
              <a:xfrm>
                <a:off x="1714480" y="4357700"/>
                <a:ext cx="230188" cy="177800"/>
              </a:xfrm>
              <a:custGeom>
                <a:avLst/>
                <a:gdLst/>
                <a:ahLst/>
                <a:cxnLst>
                  <a:cxn ang="0">
                    <a:pos x="181" y="0"/>
                  </a:cxn>
                  <a:cxn ang="0">
                    <a:pos x="192" y="0"/>
                  </a:cxn>
                  <a:cxn ang="0">
                    <a:pos x="213" y="5"/>
                  </a:cxn>
                  <a:cxn ang="0">
                    <a:pos x="234" y="13"/>
                  </a:cxn>
                  <a:cxn ang="0">
                    <a:pos x="251" y="26"/>
                  </a:cxn>
                  <a:cxn ang="0">
                    <a:pos x="258" y="32"/>
                  </a:cxn>
                  <a:cxn ang="0">
                    <a:pos x="272" y="49"/>
                  </a:cxn>
                  <a:cxn ang="0">
                    <a:pos x="283" y="68"/>
                  </a:cxn>
                  <a:cxn ang="0">
                    <a:pos x="289" y="89"/>
                  </a:cxn>
                  <a:cxn ang="0">
                    <a:pos x="292" y="111"/>
                  </a:cxn>
                  <a:cxn ang="0">
                    <a:pos x="292" y="111"/>
                  </a:cxn>
                  <a:cxn ang="0">
                    <a:pos x="289" y="133"/>
                  </a:cxn>
                  <a:cxn ang="0">
                    <a:pos x="283" y="154"/>
                  </a:cxn>
                  <a:cxn ang="0">
                    <a:pos x="272" y="173"/>
                  </a:cxn>
                  <a:cxn ang="0">
                    <a:pos x="258" y="189"/>
                  </a:cxn>
                  <a:cxn ang="0">
                    <a:pos x="251" y="196"/>
                  </a:cxn>
                  <a:cxn ang="0">
                    <a:pos x="234" y="209"/>
                  </a:cxn>
                  <a:cxn ang="0">
                    <a:pos x="213" y="217"/>
                  </a:cxn>
                  <a:cxn ang="0">
                    <a:pos x="192" y="221"/>
                  </a:cxn>
                  <a:cxn ang="0">
                    <a:pos x="100" y="222"/>
                  </a:cxn>
                  <a:cxn ang="0">
                    <a:pos x="89" y="221"/>
                  </a:cxn>
                  <a:cxn ang="0">
                    <a:pos x="67" y="217"/>
                  </a:cxn>
                  <a:cxn ang="0">
                    <a:pos x="47" y="209"/>
                  </a:cxn>
                  <a:cxn ang="0">
                    <a:pos x="30" y="196"/>
                  </a:cxn>
                  <a:cxn ang="0">
                    <a:pos x="21" y="189"/>
                  </a:cxn>
                  <a:cxn ang="0">
                    <a:pos x="9" y="175"/>
                  </a:cxn>
                  <a:cxn ang="0">
                    <a:pos x="0" y="158"/>
                  </a:cxn>
                  <a:cxn ang="0">
                    <a:pos x="61" y="158"/>
                  </a:cxn>
                  <a:cxn ang="0">
                    <a:pos x="79" y="169"/>
                  </a:cxn>
                  <a:cxn ang="0">
                    <a:pos x="100" y="173"/>
                  </a:cxn>
                  <a:cxn ang="0">
                    <a:pos x="181" y="173"/>
                  </a:cxn>
                  <a:cxn ang="0">
                    <a:pos x="204" y="168"/>
                  </a:cxn>
                  <a:cxn ang="0">
                    <a:pos x="224" y="154"/>
                  </a:cxn>
                  <a:cxn ang="0">
                    <a:pos x="231" y="146"/>
                  </a:cxn>
                  <a:cxn ang="0">
                    <a:pos x="241" y="124"/>
                  </a:cxn>
                  <a:cxn ang="0">
                    <a:pos x="242" y="111"/>
                  </a:cxn>
                  <a:cxn ang="0">
                    <a:pos x="241" y="99"/>
                  </a:cxn>
                  <a:cxn ang="0">
                    <a:pos x="231" y="77"/>
                  </a:cxn>
                  <a:cxn ang="0">
                    <a:pos x="224" y="68"/>
                  </a:cxn>
                  <a:cxn ang="0">
                    <a:pos x="204" y="54"/>
                  </a:cxn>
                  <a:cxn ang="0">
                    <a:pos x="181" y="49"/>
                  </a:cxn>
                  <a:cxn ang="0">
                    <a:pos x="100" y="49"/>
                  </a:cxn>
                  <a:cxn ang="0">
                    <a:pos x="79" y="53"/>
                  </a:cxn>
                  <a:cxn ang="0">
                    <a:pos x="61" y="63"/>
                  </a:cxn>
                  <a:cxn ang="0">
                    <a:pos x="0" y="63"/>
                  </a:cxn>
                  <a:cxn ang="0">
                    <a:pos x="9" y="47"/>
                  </a:cxn>
                  <a:cxn ang="0">
                    <a:pos x="21" y="32"/>
                  </a:cxn>
                  <a:cxn ang="0">
                    <a:pos x="30" y="26"/>
                  </a:cxn>
                  <a:cxn ang="0">
                    <a:pos x="47" y="13"/>
                  </a:cxn>
                  <a:cxn ang="0">
                    <a:pos x="67" y="5"/>
                  </a:cxn>
                  <a:cxn ang="0">
                    <a:pos x="89" y="0"/>
                  </a:cxn>
                  <a:cxn ang="0">
                    <a:pos x="100" y="0"/>
                  </a:cxn>
                </a:cxnLst>
                <a:rect l="0" t="0" r="r" b="b"/>
                <a:pathLst>
                  <a:path w="292" h="222">
                    <a:moveTo>
                      <a:pt x="100" y="0"/>
                    </a:moveTo>
                    <a:lnTo>
                      <a:pt x="181" y="0"/>
                    </a:lnTo>
                    <a:lnTo>
                      <a:pt x="181" y="0"/>
                    </a:lnTo>
                    <a:lnTo>
                      <a:pt x="192" y="0"/>
                    </a:lnTo>
                    <a:lnTo>
                      <a:pt x="203" y="2"/>
                    </a:lnTo>
                    <a:lnTo>
                      <a:pt x="213" y="5"/>
                    </a:lnTo>
                    <a:lnTo>
                      <a:pt x="224" y="9"/>
                    </a:lnTo>
                    <a:lnTo>
                      <a:pt x="234" y="13"/>
                    </a:lnTo>
                    <a:lnTo>
                      <a:pt x="242" y="18"/>
                    </a:lnTo>
                    <a:lnTo>
                      <a:pt x="251" y="26"/>
                    </a:lnTo>
                    <a:lnTo>
                      <a:pt x="258" y="32"/>
                    </a:lnTo>
                    <a:lnTo>
                      <a:pt x="258" y="32"/>
                    </a:lnTo>
                    <a:lnTo>
                      <a:pt x="266" y="41"/>
                    </a:lnTo>
                    <a:lnTo>
                      <a:pt x="272" y="49"/>
                    </a:lnTo>
                    <a:lnTo>
                      <a:pt x="278" y="58"/>
                    </a:lnTo>
                    <a:lnTo>
                      <a:pt x="283" y="68"/>
                    </a:lnTo>
                    <a:lnTo>
                      <a:pt x="287" y="78"/>
                    </a:lnTo>
                    <a:lnTo>
                      <a:pt x="289" y="89"/>
                    </a:lnTo>
                    <a:lnTo>
                      <a:pt x="291" y="100"/>
                    </a:lnTo>
                    <a:lnTo>
                      <a:pt x="292" y="111"/>
                    </a:lnTo>
                    <a:lnTo>
                      <a:pt x="292" y="111"/>
                    </a:lnTo>
                    <a:lnTo>
                      <a:pt x="292" y="111"/>
                    </a:lnTo>
                    <a:lnTo>
                      <a:pt x="291" y="122"/>
                    </a:lnTo>
                    <a:lnTo>
                      <a:pt x="289" y="133"/>
                    </a:lnTo>
                    <a:lnTo>
                      <a:pt x="287" y="143"/>
                    </a:lnTo>
                    <a:lnTo>
                      <a:pt x="283" y="154"/>
                    </a:lnTo>
                    <a:lnTo>
                      <a:pt x="278" y="164"/>
                    </a:lnTo>
                    <a:lnTo>
                      <a:pt x="272" y="173"/>
                    </a:lnTo>
                    <a:lnTo>
                      <a:pt x="266" y="182"/>
                    </a:lnTo>
                    <a:lnTo>
                      <a:pt x="258" y="189"/>
                    </a:lnTo>
                    <a:lnTo>
                      <a:pt x="258" y="189"/>
                    </a:lnTo>
                    <a:lnTo>
                      <a:pt x="251" y="196"/>
                    </a:lnTo>
                    <a:lnTo>
                      <a:pt x="242" y="203"/>
                    </a:lnTo>
                    <a:lnTo>
                      <a:pt x="234" y="209"/>
                    </a:lnTo>
                    <a:lnTo>
                      <a:pt x="224" y="214"/>
                    </a:lnTo>
                    <a:lnTo>
                      <a:pt x="213" y="217"/>
                    </a:lnTo>
                    <a:lnTo>
                      <a:pt x="203" y="220"/>
                    </a:lnTo>
                    <a:lnTo>
                      <a:pt x="192" y="221"/>
                    </a:lnTo>
                    <a:lnTo>
                      <a:pt x="181" y="222"/>
                    </a:lnTo>
                    <a:lnTo>
                      <a:pt x="100" y="222"/>
                    </a:lnTo>
                    <a:lnTo>
                      <a:pt x="100" y="222"/>
                    </a:lnTo>
                    <a:lnTo>
                      <a:pt x="89" y="221"/>
                    </a:lnTo>
                    <a:lnTo>
                      <a:pt x="78" y="220"/>
                    </a:lnTo>
                    <a:lnTo>
                      <a:pt x="67" y="217"/>
                    </a:lnTo>
                    <a:lnTo>
                      <a:pt x="57" y="214"/>
                    </a:lnTo>
                    <a:lnTo>
                      <a:pt x="47" y="209"/>
                    </a:lnTo>
                    <a:lnTo>
                      <a:pt x="38" y="203"/>
                    </a:lnTo>
                    <a:lnTo>
                      <a:pt x="30" y="196"/>
                    </a:lnTo>
                    <a:lnTo>
                      <a:pt x="21" y="189"/>
                    </a:lnTo>
                    <a:lnTo>
                      <a:pt x="21" y="189"/>
                    </a:lnTo>
                    <a:lnTo>
                      <a:pt x="15" y="183"/>
                    </a:lnTo>
                    <a:lnTo>
                      <a:pt x="9" y="175"/>
                    </a:lnTo>
                    <a:lnTo>
                      <a:pt x="4" y="167"/>
                    </a:lnTo>
                    <a:lnTo>
                      <a:pt x="0" y="158"/>
                    </a:lnTo>
                    <a:lnTo>
                      <a:pt x="61" y="158"/>
                    </a:lnTo>
                    <a:lnTo>
                      <a:pt x="61" y="158"/>
                    </a:lnTo>
                    <a:lnTo>
                      <a:pt x="69" y="164"/>
                    </a:lnTo>
                    <a:lnTo>
                      <a:pt x="79" y="169"/>
                    </a:lnTo>
                    <a:lnTo>
                      <a:pt x="89" y="172"/>
                    </a:lnTo>
                    <a:lnTo>
                      <a:pt x="100" y="173"/>
                    </a:lnTo>
                    <a:lnTo>
                      <a:pt x="181" y="173"/>
                    </a:lnTo>
                    <a:lnTo>
                      <a:pt x="181" y="173"/>
                    </a:lnTo>
                    <a:lnTo>
                      <a:pt x="193" y="172"/>
                    </a:lnTo>
                    <a:lnTo>
                      <a:pt x="204" y="168"/>
                    </a:lnTo>
                    <a:lnTo>
                      <a:pt x="215" y="162"/>
                    </a:lnTo>
                    <a:lnTo>
                      <a:pt x="224" y="154"/>
                    </a:lnTo>
                    <a:lnTo>
                      <a:pt x="224" y="154"/>
                    </a:lnTo>
                    <a:lnTo>
                      <a:pt x="231" y="146"/>
                    </a:lnTo>
                    <a:lnTo>
                      <a:pt x="237" y="135"/>
                    </a:lnTo>
                    <a:lnTo>
                      <a:pt x="241" y="124"/>
                    </a:lnTo>
                    <a:lnTo>
                      <a:pt x="242" y="111"/>
                    </a:lnTo>
                    <a:lnTo>
                      <a:pt x="242" y="111"/>
                    </a:lnTo>
                    <a:lnTo>
                      <a:pt x="242" y="111"/>
                    </a:lnTo>
                    <a:lnTo>
                      <a:pt x="241" y="99"/>
                    </a:lnTo>
                    <a:lnTo>
                      <a:pt x="237" y="86"/>
                    </a:lnTo>
                    <a:lnTo>
                      <a:pt x="231" y="77"/>
                    </a:lnTo>
                    <a:lnTo>
                      <a:pt x="224" y="68"/>
                    </a:lnTo>
                    <a:lnTo>
                      <a:pt x="224" y="68"/>
                    </a:lnTo>
                    <a:lnTo>
                      <a:pt x="215" y="60"/>
                    </a:lnTo>
                    <a:lnTo>
                      <a:pt x="204" y="54"/>
                    </a:lnTo>
                    <a:lnTo>
                      <a:pt x="193" y="51"/>
                    </a:lnTo>
                    <a:lnTo>
                      <a:pt x="181" y="49"/>
                    </a:lnTo>
                    <a:lnTo>
                      <a:pt x="100" y="49"/>
                    </a:lnTo>
                    <a:lnTo>
                      <a:pt x="100" y="49"/>
                    </a:lnTo>
                    <a:lnTo>
                      <a:pt x="89" y="51"/>
                    </a:lnTo>
                    <a:lnTo>
                      <a:pt x="79" y="53"/>
                    </a:lnTo>
                    <a:lnTo>
                      <a:pt x="69" y="58"/>
                    </a:lnTo>
                    <a:lnTo>
                      <a:pt x="61" y="63"/>
                    </a:lnTo>
                    <a:lnTo>
                      <a:pt x="0" y="63"/>
                    </a:lnTo>
                    <a:lnTo>
                      <a:pt x="0" y="63"/>
                    </a:lnTo>
                    <a:lnTo>
                      <a:pt x="4" y="56"/>
                    </a:lnTo>
                    <a:lnTo>
                      <a:pt x="9" y="47"/>
                    </a:lnTo>
                    <a:lnTo>
                      <a:pt x="15" y="39"/>
                    </a:lnTo>
                    <a:lnTo>
                      <a:pt x="21" y="32"/>
                    </a:lnTo>
                    <a:lnTo>
                      <a:pt x="21" y="32"/>
                    </a:lnTo>
                    <a:lnTo>
                      <a:pt x="30" y="26"/>
                    </a:lnTo>
                    <a:lnTo>
                      <a:pt x="38" y="18"/>
                    </a:lnTo>
                    <a:lnTo>
                      <a:pt x="47" y="13"/>
                    </a:lnTo>
                    <a:lnTo>
                      <a:pt x="57" y="9"/>
                    </a:lnTo>
                    <a:lnTo>
                      <a:pt x="67" y="5"/>
                    </a:lnTo>
                    <a:lnTo>
                      <a:pt x="78" y="2"/>
                    </a:lnTo>
                    <a:lnTo>
                      <a:pt x="89" y="0"/>
                    </a:lnTo>
                    <a:lnTo>
                      <a:pt x="100" y="0"/>
                    </a:lnTo>
                    <a:lnTo>
                      <a:pt x="100" y="0"/>
                    </a:lnTo>
                    <a:close/>
                  </a:path>
                </a:pathLst>
              </a:custGeom>
              <a:grpFill/>
              <a:ln w="9525">
                <a:noFill/>
                <a:round/>
                <a:headEnd/>
                <a:tailEnd/>
              </a:ln>
            </p:spPr>
            <p:txBody>
              <a:bodyPr/>
              <a:lstStyle/>
              <a:p>
                <a:pP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93" name="Freeform 21"/>
              <p:cNvSpPr>
                <a:spLocks/>
              </p:cNvSpPr>
              <p:nvPr/>
            </p:nvSpPr>
            <p:spPr bwMode="auto">
              <a:xfrm>
                <a:off x="1601767" y="4427550"/>
                <a:ext cx="195263" cy="36513"/>
              </a:xfrm>
              <a:custGeom>
                <a:avLst/>
                <a:gdLst/>
                <a:ahLst/>
                <a:cxnLst>
                  <a:cxn ang="0">
                    <a:pos x="24" y="0"/>
                  </a:cxn>
                  <a:cxn ang="0">
                    <a:pos x="224" y="0"/>
                  </a:cxn>
                  <a:cxn ang="0">
                    <a:pos x="224" y="0"/>
                  </a:cxn>
                  <a:cxn ang="0">
                    <a:pos x="229" y="1"/>
                  </a:cxn>
                  <a:cxn ang="0">
                    <a:pos x="233" y="2"/>
                  </a:cxn>
                  <a:cxn ang="0">
                    <a:pos x="236" y="5"/>
                  </a:cxn>
                  <a:cxn ang="0">
                    <a:pos x="240" y="7"/>
                  </a:cxn>
                  <a:cxn ang="0">
                    <a:pos x="242" y="11"/>
                  </a:cxn>
                  <a:cxn ang="0">
                    <a:pos x="245" y="14"/>
                  </a:cxn>
                  <a:cxn ang="0">
                    <a:pos x="246" y="18"/>
                  </a:cxn>
                  <a:cxn ang="0">
                    <a:pos x="246" y="23"/>
                  </a:cxn>
                  <a:cxn ang="0">
                    <a:pos x="246" y="23"/>
                  </a:cxn>
                  <a:cxn ang="0">
                    <a:pos x="246" y="23"/>
                  </a:cxn>
                  <a:cxn ang="0">
                    <a:pos x="246" y="28"/>
                  </a:cxn>
                  <a:cxn ang="0">
                    <a:pos x="245" y="32"/>
                  </a:cxn>
                  <a:cxn ang="0">
                    <a:pos x="242" y="36"/>
                  </a:cxn>
                  <a:cxn ang="0">
                    <a:pos x="240" y="39"/>
                  </a:cxn>
                  <a:cxn ang="0">
                    <a:pos x="236" y="42"/>
                  </a:cxn>
                  <a:cxn ang="0">
                    <a:pos x="233" y="44"/>
                  </a:cxn>
                  <a:cxn ang="0">
                    <a:pos x="229" y="45"/>
                  </a:cxn>
                  <a:cxn ang="0">
                    <a:pos x="224" y="45"/>
                  </a:cxn>
                  <a:cxn ang="0">
                    <a:pos x="24" y="45"/>
                  </a:cxn>
                  <a:cxn ang="0">
                    <a:pos x="24" y="45"/>
                  </a:cxn>
                  <a:cxn ang="0">
                    <a:pos x="19" y="45"/>
                  </a:cxn>
                  <a:cxn ang="0">
                    <a:pos x="14" y="44"/>
                  </a:cxn>
                  <a:cxn ang="0">
                    <a:pos x="10" y="42"/>
                  </a:cxn>
                  <a:cxn ang="0">
                    <a:pos x="6" y="39"/>
                  </a:cxn>
                  <a:cxn ang="0">
                    <a:pos x="4" y="36"/>
                  </a:cxn>
                  <a:cxn ang="0">
                    <a:pos x="3" y="32"/>
                  </a:cxn>
                  <a:cxn ang="0">
                    <a:pos x="0" y="28"/>
                  </a:cxn>
                  <a:cxn ang="0">
                    <a:pos x="0" y="23"/>
                  </a:cxn>
                  <a:cxn ang="0">
                    <a:pos x="0" y="23"/>
                  </a:cxn>
                  <a:cxn ang="0">
                    <a:pos x="0" y="23"/>
                  </a:cxn>
                  <a:cxn ang="0">
                    <a:pos x="0" y="18"/>
                  </a:cxn>
                  <a:cxn ang="0">
                    <a:pos x="3" y="14"/>
                  </a:cxn>
                  <a:cxn ang="0">
                    <a:pos x="4" y="11"/>
                  </a:cxn>
                  <a:cxn ang="0">
                    <a:pos x="6" y="7"/>
                  </a:cxn>
                  <a:cxn ang="0">
                    <a:pos x="10" y="5"/>
                  </a:cxn>
                  <a:cxn ang="0">
                    <a:pos x="14" y="2"/>
                  </a:cxn>
                  <a:cxn ang="0">
                    <a:pos x="19" y="1"/>
                  </a:cxn>
                  <a:cxn ang="0">
                    <a:pos x="24" y="0"/>
                  </a:cxn>
                  <a:cxn ang="0">
                    <a:pos x="24" y="0"/>
                  </a:cxn>
                </a:cxnLst>
                <a:rect l="0" t="0" r="r" b="b"/>
                <a:pathLst>
                  <a:path w="246" h="45">
                    <a:moveTo>
                      <a:pt x="24" y="0"/>
                    </a:moveTo>
                    <a:lnTo>
                      <a:pt x="224" y="0"/>
                    </a:lnTo>
                    <a:lnTo>
                      <a:pt x="224" y="0"/>
                    </a:lnTo>
                    <a:lnTo>
                      <a:pt x="229" y="1"/>
                    </a:lnTo>
                    <a:lnTo>
                      <a:pt x="233" y="2"/>
                    </a:lnTo>
                    <a:lnTo>
                      <a:pt x="236" y="5"/>
                    </a:lnTo>
                    <a:lnTo>
                      <a:pt x="240" y="7"/>
                    </a:lnTo>
                    <a:lnTo>
                      <a:pt x="242" y="11"/>
                    </a:lnTo>
                    <a:lnTo>
                      <a:pt x="245" y="14"/>
                    </a:lnTo>
                    <a:lnTo>
                      <a:pt x="246" y="18"/>
                    </a:lnTo>
                    <a:lnTo>
                      <a:pt x="246" y="23"/>
                    </a:lnTo>
                    <a:lnTo>
                      <a:pt x="246" y="23"/>
                    </a:lnTo>
                    <a:lnTo>
                      <a:pt x="246" y="23"/>
                    </a:lnTo>
                    <a:lnTo>
                      <a:pt x="246" y="28"/>
                    </a:lnTo>
                    <a:lnTo>
                      <a:pt x="245" y="32"/>
                    </a:lnTo>
                    <a:lnTo>
                      <a:pt x="242" y="36"/>
                    </a:lnTo>
                    <a:lnTo>
                      <a:pt x="240" y="39"/>
                    </a:lnTo>
                    <a:lnTo>
                      <a:pt x="236" y="42"/>
                    </a:lnTo>
                    <a:lnTo>
                      <a:pt x="233" y="44"/>
                    </a:lnTo>
                    <a:lnTo>
                      <a:pt x="229" y="45"/>
                    </a:lnTo>
                    <a:lnTo>
                      <a:pt x="224" y="45"/>
                    </a:lnTo>
                    <a:lnTo>
                      <a:pt x="24" y="45"/>
                    </a:lnTo>
                    <a:lnTo>
                      <a:pt x="24" y="45"/>
                    </a:lnTo>
                    <a:lnTo>
                      <a:pt x="19" y="45"/>
                    </a:lnTo>
                    <a:lnTo>
                      <a:pt x="14" y="44"/>
                    </a:lnTo>
                    <a:lnTo>
                      <a:pt x="10" y="42"/>
                    </a:lnTo>
                    <a:lnTo>
                      <a:pt x="6" y="39"/>
                    </a:lnTo>
                    <a:lnTo>
                      <a:pt x="4" y="36"/>
                    </a:lnTo>
                    <a:lnTo>
                      <a:pt x="3" y="32"/>
                    </a:lnTo>
                    <a:lnTo>
                      <a:pt x="0" y="28"/>
                    </a:lnTo>
                    <a:lnTo>
                      <a:pt x="0" y="23"/>
                    </a:lnTo>
                    <a:lnTo>
                      <a:pt x="0" y="23"/>
                    </a:lnTo>
                    <a:lnTo>
                      <a:pt x="0" y="23"/>
                    </a:lnTo>
                    <a:lnTo>
                      <a:pt x="0" y="18"/>
                    </a:lnTo>
                    <a:lnTo>
                      <a:pt x="3" y="14"/>
                    </a:lnTo>
                    <a:lnTo>
                      <a:pt x="4" y="11"/>
                    </a:lnTo>
                    <a:lnTo>
                      <a:pt x="6" y="7"/>
                    </a:lnTo>
                    <a:lnTo>
                      <a:pt x="10" y="5"/>
                    </a:lnTo>
                    <a:lnTo>
                      <a:pt x="14" y="2"/>
                    </a:lnTo>
                    <a:lnTo>
                      <a:pt x="19" y="1"/>
                    </a:lnTo>
                    <a:lnTo>
                      <a:pt x="24" y="0"/>
                    </a:lnTo>
                    <a:lnTo>
                      <a:pt x="24" y="0"/>
                    </a:lnTo>
                    <a:close/>
                  </a:path>
                </a:pathLst>
              </a:custGeom>
              <a:grpFill/>
              <a:ln w="9525">
                <a:noFill/>
                <a:round/>
                <a:headEnd/>
                <a:tailEnd/>
              </a:ln>
            </p:spPr>
            <p:txBody>
              <a:bodyPr/>
              <a:lstStyle/>
              <a:p>
                <a:pP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grpSp>
      <p:grpSp>
        <p:nvGrpSpPr>
          <p:cNvPr id="94" name="Group 90"/>
          <p:cNvGrpSpPr>
            <a:grpSpLocks/>
          </p:cNvGrpSpPr>
          <p:nvPr/>
        </p:nvGrpSpPr>
        <p:grpSpPr bwMode="auto">
          <a:xfrm>
            <a:off x="7632173" y="2136044"/>
            <a:ext cx="3036887" cy="859304"/>
            <a:chOff x="6143636" y="1357303"/>
            <a:chExt cx="2486016" cy="859507"/>
          </a:xfrm>
        </p:grpSpPr>
        <p:sp>
          <p:nvSpPr>
            <p:cNvPr id="95" name="Rectangle 35"/>
            <p:cNvSpPr/>
            <p:nvPr/>
          </p:nvSpPr>
          <p:spPr>
            <a:xfrm>
              <a:off x="6143636" y="1643120"/>
              <a:ext cx="2486016" cy="573690"/>
            </a:xfrm>
            <a:prstGeom prst="rect">
              <a:avLst/>
            </a:prstGeom>
          </p:spPr>
          <p:txBody>
            <a:bodyPr wrap="square">
              <a:spAutoFit/>
            </a:bodyPr>
            <a:lstStyle/>
            <a:p>
              <a:pPr>
                <a:lnSpc>
                  <a:spcPct val="150000"/>
                </a:lnSpc>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en-US" sz="1107"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96" name="Rectangle 36"/>
            <p:cNvSpPr/>
            <p:nvPr/>
          </p:nvSpPr>
          <p:spPr>
            <a:xfrm>
              <a:off x="6143636" y="1357303"/>
              <a:ext cx="712803" cy="364032"/>
            </a:xfrm>
            <a:prstGeom prst="rect">
              <a:avLst/>
            </a:prstGeom>
          </p:spPr>
          <p:txBody>
            <a:bodyPr wrap="none">
              <a:spAutoFit/>
            </a:bodyPr>
            <a:lstStyle/>
            <a:p>
              <a:pPr>
                <a:lnSpc>
                  <a:spcPct val="150000"/>
                </a:lnSpc>
                <a:defRPr/>
              </a:pPr>
              <a:r>
                <a:rPr lang="zh-CN" altLang="en-US"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97" name="组合 96"/>
          <p:cNvGrpSpPr>
            <a:grpSpLocks/>
          </p:cNvGrpSpPr>
          <p:nvPr/>
        </p:nvGrpSpPr>
        <p:grpSpPr bwMode="auto">
          <a:xfrm>
            <a:off x="6667502" y="2253523"/>
            <a:ext cx="636588" cy="636588"/>
            <a:chOff x="5143504" y="1428742"/>
            <a:chExt cx="636196" cy="636164"/>
          </a:xfrm>
        </p:grpSpPr>
        <p:sp>
          <p:nvSpPr>
            <p:cNvPr id="98" name="Rectangle 16"/>
            <p:cNvSpPr/>
            <p:nvPr/>
          </p:nvSpPr>
          <p:spPr>
            <a:xfrm>
              <a:off x="5143504" y="1428742"/>
              <a:ext cx="636196" cy="6361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nvGrpSpPr>
            <p:cNvPr id="99" name="Group 68"/>
            <p:cNvGrpSpPr/>
            <p:nvPr/>
          </p:nvGrpSpPr>
          <p:grpSpPr>
            <a:xfrm>
              <a:off x="5301319" y="1581456"/>
              <a:ext cx="337042" cy="337616"/>
              <a:chOff x="6998061" y="3496249"/>
              <a:chExt cx="366051" cy="366676"/>
            </a:xfrm>
            <a:solidFill>
              <a:schemeClr val="bg1"/>
            </a:solidFill>
          </p:grpSpPr>
          <p:sp>
            <p:nvSpPr>
              <p:cNvPr id="100" name="AutoShape 7"/>
              <p:cNvSpPr>
                <a:spLocks/>
              </p:cNvSpPr>
              <p:nvPr/>
            </p:nvSpPr>
            <p:spPr bwMode="auto">
              <a:xfrm>
                <a:off x="6998061" y="3496249"/>
                <a:ext cx="366051" cy="366676"/>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1" name="AutoShape 8"/>
              <p:cNvSpPr>
                <a:spLocks/>
              </p:cNvSpPr>
              <p:nvPr/>
            </p:nvSpPr>
            <p:spPr bwMode="auto">
              <a:xfrm>
                <a:off x="7158247" y="3656437"/>
                <a:ext cx="45678" cy="45678"/>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2" name="AutoShape 9"/>
              <p:cNvSpPr>
                <a:spLocks/>
              </p:cNvSpPr>
              <p:nvPr/>
            </p:nvSpPr>
            <p:spPr bwMode="auto">
              <a:xfrm>
                <a:off x="7111943" y="3610758"/>
                <a:ext cx="137660" cy="137660"/>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3" name="AutoShape 10"/>
              <p:cNvSpPr>
                <a:spLocks/>
              </p:cNvSpPr>
              <p:nvPr/>
            </p:nvSpPr>
            <p:spPr bwMode="auto">
              <a:xfrm>
                <a:off x="7203927" y="3702114"/>
                <a:ext cx="56941" cy="58818"/>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4" name="AutoShape 11"/>
              <p:cNvSpPr>
                <a:spLocks/>
              </p:cNvSpPr>
              <p:nvPr/>
            </p:nvSpPr>
            <p:spPr bwMode="auto">
              <a:xfrm>
                <a:off x="7226451" y="3725267"/>
                <a:ext cx="81970" cy="83847"/>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5" name="AutoShape 12"/>
              <p:cNvSpPr>
                <a:spLocks/>
              </p:cNvSpPr>
              <p:nvPr/>
            </p:nvSpPr>
            <p:spPr bwMode="auto">
              <a:xfrm>
                <a:off x="7215188" y="3714003"/>
                <a:ext cx="69456" cy="70707"/>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6" name="AutoShape 13"/>
              <p:cNvSpPr>
                <a:spLocks/>
              </p:cNvSpPr>
              <p:nvPr/>
            </p:nvSpPr>
            <p:spPr bwMode="auto">
              <a:xfrm>
                <a:off x="7100682" y="3599495"/>
                <a:ext cx="57567" cy="58192"/>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7" name="AutoShape 14"/>
              <p:cNvSpPr>
                <a:spLocks/>
              </p:cNvSpPr>
              <p:nvPr/>
            </p:nvSpPr>
            <p:spPr bwMode="auto">
              <a:xfrm>
                <a:off x="7055002" y="3553816"/>
                <a:ext cx="81970" cy="83222"/>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08" name="AutoShape 15"/>
              <p:cNvSpPr>
                <a:spLocks/>
              </p:cNvSpPr>
              <p:nvPr/>
            </p:nvSpPr>
            <p:spPr bwMode="auto">
              <a:xfrm>
                <a:off x="7078154" y="3576343"/>
                <a:ext cx="69456" cy="71333"/>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grpSp>
      <p:grpSp>
        <p:nvGrpSpPr>
          <p:cNvPr id="109" name="Group 91"/>
          <p:cNvGrpSpPr>
            <a:grpSpLocks/>
          </p:cNvGrpSpPr>
          <p:nvPr/>
        </p:nvGrpSpPr>
        <p:grpSpPr bwMode="auto">
          <a:xfrm>
            <a:off x="7632173" y="3207619"/>
            <a:ext cx="3036887" cy="859306"/>
            <a:chOff x="6143636" y="2428874"/>
            <a:chExt cx="2486016" cy="859509"/>
          </a:xfrm>
        </p:grpSpPr>
        <p:sp>
          <p:nvSpPr>
            <p:cNvPr id="110" name="Rectangle 37"/>
            <p:cNvSpPr/>
            <p:nvPr/>
          </p:nvSpPr>
          <p:spPr>
            <a:xfrm>
              <a:off x="6143636" y="2714692"/>
              <a:ext cx="2486016" cy="573691"/>
            </a:xfrm>
            <a:prstGeom prst="rect">
              <a:avLst/>
            </a:prstGeom>
          </p:spPr>
          <p:txBody>
            <a:bodyPr wrap="square">
              <a:spAutoFit/>
            </a:bodyPr>
            <a:lstStyle/>
            <a:p>
              <a:pPr>
                <a:lnSpc>
                  <a:spcPct val="150000"/>
                </a:lnSpc>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en-US" altLang="zh-CN" sz="1107"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11" name="Rectangle 38"/>
            <p:cNvSpPr/>
            <p:nvPr/>
          </p:nvSpPr>
          <p:spPr>
            <a:xfrm>
              <a:off x="6143636" y="2428874"/>
              <a:ext cx="712803" cy="364032"/>
            </a:xfrm>
            <a:prstGeom prst="rect">
              <a:avLst/>
            </a:prstGeom>
          </p:spPr>
          <p:txBody>
            <a:bodyPr wrap="none">
              <a:spAutoFit/>
            </a:bodyPr>
            <a:lstStyle/>
            <a:p>
              <a:pPr>
                <a:lnSpc>
                  <a:spcPct val="150000"/>
                </a:lnSpc>
                <a:defRPr/>
              </a:pPr>
              <a:r>
                <a:rPr lang="zh-CN" altLang="en-US"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333"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12" name="组合 111"/>
          <p:cNvGrpSpPr>
            <a:grpSpLocks/>
          </p:cNvGrpSpPr>
          <p:nvPr/>
        </p:nvGrpSpPr>
        <p:grpSpPr bwMode="auto">
          <a:xfrm>
            <a:off x="6667502" y="3325085"/>
            <a:ext cx="636588" cy="636587"/>
            <a:chOff x="5143504" y="2500312"/>
            <a:chExt cx="636196" cy="636164"/>
          </a:xfrm>
        </p:grpSpPr>
        <p:sp>
          <p:nvSpPr>
            <p:cNvPr id="113" name="Rectangle 23"/>
            <p:cNvSpPr/>
            <p:nvPr/>
          </p:nvSpPr>
          <p:spPr>
            <a:xfrm>
              <a:off x="5143504" y="2500312"/>
              <a:ext cx="636196" cy="6361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1" dirty="0">
                <a:solidFill>
                  <a:schemeClr val="bg1">
                    <a:lumMod val="50000"/>
                  </a:schemeClr>
                </a:solidFill>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nvGrpSpPr>
            <p:cNvPr id="114" name="Group 78"/>
            <p:cNvGrpSpPr/>
            <p:nvPr/>
          </p:nvGrpSpPr>
          <p:grpSpPr>
            <a:xfrm>
              <a:off x="5333133" y="2643188"/>
              <a:ext cx="272454" cy="363686"/>
              <a:chOff x="1868971" y="2767277"/>
              <a:chExt cx="274694" cy="366676"/>
            </a:xfrm>
            <a:solidFill>
              <a:schemeClr val="bg1"/>
            </a:solidFill>
          </p:grpSpPr>
          <p:sp>
            <p:nvSpPr>
              <p:cNvPr id="115" name="AutoShape 115"/>
              <p:cNvSpPr>
                <a:spLocks/>
              </p:cNvSpPr>
              <p:nvPr/>
            </p:nvSpPr>
            <p:spPr bwMode="auto">
              <a:xfrm>
                <a:off x="1868971" y="2767277"/>
                <a:ext cx="274694" cy="3666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sp>
            <p:nvSpPr>
              <p:cNvPr id="116" name="AutoShape 116"/>
              <p:cNvSpPr>
                <a:spLocks/>
              </p:cNvSpPr>
              <p:nvPr/>
            </p:nvSpPr>
            <p:spPr bwMode="auto">
              <a:xfrm>
                <a:off x="1983479" y="2985030"/>
                <a:ext cx="45678" cy="688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457178">
                  <a:defRPr/>
                </a:pPr>
                <a:endParaRPr lang="en-US" sz="3000" dirty="0">
                  <a:solidFill>
                    <a:schemeClr val="bg1">
                      <a:lumMod val="50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Lao UI" panose="020B0502040204020203" pitchFamily="34" charset="0"/>
                  <a:sym typeface="Source Han Serif SC" panose="02020400000000000000" pitchFamily="18" charset="-122"/>
                </a:endParaRPr>
              </a:p>
            </p:txBody>
          </p:sp>
        </p:grpSp>
      </p:grpSp>
      <p:grpSp>
        <p:nvGrpSpPr>
          <p:cNvPr id="117" name="组合 116">
            <a:extLst>
              <a:ext uri="{FF2B5EF4-FFF2-40B4-BE49-F238E27FC236}">
                <a16:creationId xmlns:a16="http://schemas.microsoft.com/office/drawing/2014/main" id="{129DDDF1-F662-46D0-A52C-DDD35D27FA58}"/>
              </a:ext>
            </a:extLst>
          </p:cNvPr>
          <p:cNvGrpSpPr/>
          <p:nvPr/>
        </p:nvGrpSpPr>
        <p:grpSpPr>
          <a:xfrm>
            <a:off x="670943" y="345770"/>
            <a:ext cx="4514020" cy="800883"/>
            <a:chOff x="670943" y="345770"/>
            <a:chExt cx="4514020" cy="800883"/>
          </a:xfrm>
        </p:grpSpPr>
        <p:sp>
          <p:nvSpPr>
            <p:cNvPr id="118" name="KSO_Shape">
              <a:extLst>
                <a:ext uri="{FF2B5EF4-FFF2-40B4-BE49-F238E27FC236}">
                  <a16:creationId xmlns:a16="http://schemas.microsoft.com/office/drawing/2014/main" id="{95A7EB47-ECF4-41EF-B057-851D20485B7B}"/>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9" name="文本框 2">
              <a:extLst>
                <a:ext uri="{FF2B5EF4-FFF2-40B4-BE49-F238E27FC236}">
                  <a16:creationId xmlns:a16="http://schemas.microsoft.com/office/drawing/2014/main" id="{81C0B68D-7BAB-4B77-9D89-0F4DD6BF0C75}"/>
                </a:ext>
              </a:extLst>
            </p:cNvPr>
            <p:cNvSpPr txBox="1"/>
            <p:nvPr/>
          </p:nvSpPr>
          <p:spPr>
            <a:xfrm>
              <a:off x="1259672" y="345770"/>
              <a:ext cx="3925291"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0" name="TextBox 18">
              <a:extLst>
                <a:ext uri="{FF2B5EF4-FFF2-40B4-BE49-F238E27FC236}">
                  <a16:creationId xmlns:a16="http://schemas.microsoft.com/office/drawing/2014/main" id="{86A1F20B-99B1-4AEA-9B40-051F6FC9981E}"/>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7873235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6="http://schemas.microsoft.com/office/drawing/2014/main"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animEffect transition="in" filter="fade">
                                      <p:cBhvr>
                                        <p:cTn id="9" dur="500"/>
                                        <p:tgtEl>
                                          <p:spTgt spid="62"/>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 calcmode="lin" valueType="num">
                                      <p:cBhvr>
                                        <p:cTn id="13" dur="500" fill="hold"/>
                                        <p:tgtEl>
                                          <p:spTgt spid="60"/>
                                        </p:tgtEl>
                                        <p:attrNameLst>
                                          <p:attrName>ppt_w</p:attrName>
                                        </p:attrNameLst>
                                      </p:cBhvr>
                                      <p:tavLst>
                                        <p:tav tm="0">
                                          <p:val>
                                            <p:fltVal val="0"/>
                                          </p:val>
                                        </p:tav>
                                        <p:tav tm="100000">
                                          <p:val>
                                            <p:strVal val="#ppt_w"/>
                                          </p:val>
                                        </p:tav>
                                      </p:tavLst>
                                    </p:anim>
                                    <p:anim calcmode="lin" valueType="num">
                                      <p:cBhvr>
                                        <p:cTn id="14" dur="500" fill="hold"/>
                                        <p:tgtEl>
                                          <p:spTgt spid="60"/>
                                        </p:tgtEl>
                                        <p:attrNameLst>
                                          <p:attrName>ppt_h</p:attrName>
                                        </p:attrNameLst>
                                      </p:cBhvr>
                                      <p:tavLst>
                                        <p:tav tm="0">
                                          <p:val>
                                            <p:fltVal val="0"/>
                                          </p:val>
                                        </p:tav>
                                        <p:tav tm="100000">
                                          <p:val>
                                            <p:strVal val="#ppt_h"/>
                                          </p:val>
                                        </p:tav>
                                      </p:tavLst>
                                    </p:anim>
                                    <p:animEffect transition="in" filter="fade">
                                      <p:cBhvr>
                                        <p:cTn id="15" dur="500"/>
                                        <p:tgtEl>
                                          <p:spTgt spid="60"/>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59"/>
                                        </p:tgtEl>
                                        <p:attrNameLst>
                                          <p:attrName>style.visibility</p:attrName>
                                        </p:attrNameLst>
                                      </p:cBhvr>
                                      <p:to>
                                        <p:strVal val="visible"/>
                                      </p:to>
                                    </p:set>
                                    <p:anim calcmode="lin" valueType="num">
                                      <p:cBhvr>
                                        <p:cTn id="19" dur="500" fill="hold"/>
                                        <p:tgtEl>
                                          <p:spTgt spid="59"/>
                                        </p:tgtEl>
                                        <p:attrNameLst>
                                          <p:attrName>ppt_w</p:attrName>
                                        </p:attrNameLst>
                                      </p:cBhvr>
                                      <p:tavLst>
                                        <p:tav tm="0">
                                          <p:val>
                                            <p:fltVal val="0"/>
                                          </p:val>
                                        </p:tav>
                                        <p:tav tm="100000">
                                          <p:val>
                                            <p:strVal val="#ppt_w"/>
                                          </p:val>
                                        </p:tav>
                                      </p:tavLst>
                                    </p:anim>
                                    <p:anim calcmode="lin" valueType="num">
                                      <p:cBhvr>
                                        <p:cTn id="20" dur="500" fill="hold"/>
                                        <p:tgtEl>
                                          <p:spTgt spid="59"/>
                                        </p:tgtEl>
                                        <p:attrNameLst>
                                          <p:attrName>ppt_h</p:attrName>
                                        </p:attrNameLst>
                                      </p:cBhvr>
                                      <p:tavLst>
                                        <p:tav tm="0">
                                          <p:val>
                                            <p:fltVal val="0"/>
                                          </p:val>
                                        </p:tav>
                                        <p:tav tm="100000">
                                          <p:val>
                                            <p:strVal val="#ppt_h"/>
                                          </p:val>
                                        </p:tav>
                                      </p:tavLst>
                                    </p:anim>
                                    <p:animEffect transition="in" filter="fade">
                                      <p:cBhvr>
                                        <p:cTn id="21" dur="500"/>
                                        <p:tgtEl>
                                          <p:spTgt spid="59"/>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p:cTn id="25" dur="500" fill="hold"/>
                                        <p:tgtEl>
                                          <p:spTgt spid="61"/>
                                        </p:tgtEl>
                                        <p:attrNameLst>
                                          <p:attrName>ppt_w</p:attrName>
                                        </p:attrNameLst>
                                      </p:cBhvr>
                                      <p:tavLst>
                                        <p:tav tm="0">
                                          <p:val>
                                            <p:fltVal val="0"/>
                                          </p:val>
                                        </p:tav>
                                        <p:tav tm="100000">
                                          <p:val>
                                            <p:strVal val="#ppt_w"/>
                                          </p:val>
                                        </p:tav>
                                      </p:tavLst>
                                    </p:anim>
                                    <p:anim calcmode="lin" valueType="num">
                                      <p:cBhvr>
                                        <p:cTn id="26" dur="500" fill="hold"/>
                                        <p:tgtEl>
                                          <p:spTgt spid="61"/>
                                        </p:tgtEl>
                                        <p:attrNameLst>
                                          <p:attrName>ppt_h</p:attrName>
                                        </p:attrNameLst>
                                      </p:cBhvr>
                                      <p:tavLst>
                                        <p:tav tm="0">
                                          <p:val>
                                            <p:fltVal val="0"/>
                                          </p:val>
                                        </p:tav>
                                        <p:tav tm="100000">
                                          <p:val>
                                            <p:strVal val="#ppt_h"/>
                                          </p:val>
                                        </p:tav>
                                      </p:tavLst>
                                    </p:anim>
                                    <p:animEffect transition="in" filter="fade">
                                      <p:cBhvr>
                                        <p:cTn id="27" dur="500"/>
                                        <p:tgtEl>
                                          <p:spTgt spid="61"/>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p:cTn id="31" dur="500" fill="hold"/>
                                        <p:tgtEl>
                                          <p:spTgt spid="70"/>
                                        </p:tgtEl>
                                        <p:attrNameLst>
                                          <p:attrName>ppt_w</p:attrName>
                                        </p:attrNameLst>
                                      </p:cBhvr>
                                      <p:tavLst>
                                        <p:tav tm="0">
                                          <p:val>
                                            <p:fltVal val="0"/>
                                          </p:val>
                                        </p:tav>
                                        <p:tav tm="100000">
                                          <p:val>
                                            <p:strVal val="#ppt_w"/>
                                          </p:val>
                                        </p:tav>
                                      </p:tavLst>
                                    </p:anim>
                                    <p:anim calcmode="lin" valueType="num">
                                      <p:cBhvr>
                                        <p:cTn id="32" dur="500" fill="hold"/>
                                        <p:tgtEl>
                                          <p:spTgt spid="70"/>
                                        </p:tgtEl>
                                        <p:attrNameLst>
                                          <p:attrName>ppt_h</p:attrName>
                                        </p:attrNameLst>
                                      </p:cBhvr>
                                      <p:tavLst>
                                        <p:tav tm="0">
                                          <p:val>
                                            <p:fltVal val="0"/>
                                          </p:val>
                                        </p:tav>
                                        <p:tav tm="100000">
                                          <p:val>
                                            <p:strVal val="#ppt_h"/>
                                          </p:val>
                                        </p:tav>
                                      </p:tavLst>
                                    </p:anim>
                                    <p:animEffect transition="in" filter="fade">
                                      <p:cBhvr>
                                        <p:cTn id="33" dur="500"/>
                                        <p:tgtEl>
                                          <p:spTgt spid="70"/>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76"/>
                                        </p:tgtEl>
                                        <p:attrNameLst>
                                          <p:attrName>style.visibility</p:attrName>
                                        </p:attrNameLst>
                                      </p:cBhvr>
                                      <p:to>
                                        <p:strVal val="visible"/>
                                      </p:to>
                                    </p:set>
                                    <p:anim calcmode="lin" valueType="num">
                                      <p:cBhvr>
                                        <p:cTn id="37" dur="500" fill="hold"/>
                                        <p:tgtEl>
                                          <p:spTgt spid="76"/>
                                        </p:tgtEl>
                                        <p:attrNameLst>
                                          <p:attrName>ppt_w</p:attrName>
                                        </p:attrNameLst>
                                      </p:cBhvr>
                                      <p:tavLst>
                                        <p:tav tm="0">
                                          <p:val>
                                            <p:fltVal val="0"/>
                                          </p:val>
                                        </p:tav>
                                        <p:tav tm="100000">
                                          <p:val>
                                            <p:strVal val="#ppt_w"/>
                                          </p:val>
                                        </p:tav>
                                      </p:tavLst>
                                    </p:anim>
                                    <p:anim calcmode="lin" valueType="num">
                                      <p:cBhvr>
                                        <p:cTn id="38" dur="500" fill="hold"/>
                                        <p:tgtEl>
                                          <p:spTgt spid="76"/>
                                        </p:tgtEl>
                                        <p:attrNameLst>
                                          <p:attrName>ppt_h</p:attrName>
                                        </p:attrNameLst>
                                      </p:cBhvr>
                                      <p:tavLst>
                                        <p:tav tm="0">
                                          <p:val>
                                            <p:fltVal val="0"/>
                                          </p:val>
                                        </p:tav>
                                        <p:tav tm="100000">
                                          <p:val>
                                            <p:strVal val="#ppt_h"/>
                                          </p:val>
                                        </p:tav>
                                      </p:tavLst>
                                    </p:anim>
                                    <p:animEffect transition="in" filter="fade">
                                      <p:cBhvr>
                                        <p:cTn id="39" dur="500"/>
                                        <p:tgtEl>
                                          <p:spTgt spid="76"/>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88"/>
                                        </p:tgtEl>
                                        <p:attrNameLst>
                                          <p:attrName>style.visibility</p:attrName>
                                        </p:attrNameLst>
                                      </p:cBhvr>
                                      <p:to>
                                        <p:strVal val="visible"/>
                                      </p:to>
                                    </p:set>
                                    <p:anim calcmode="lin" valueType="num">
                                      <p:cBhvr>
                                        <p:cTn id="43" dur="500" fill="hold"/>
                                        <p:tgtEl>
                                          <p:spTgt spid="88"/>
                                        </p:tgtEl>
                                        <p:attrNameLst>
                                          <p:attrName>ppt_w</p:attrName>
                                        </p:attrNameLst>
                                      </p:cBhvr>
                                      <p:tavLst>
                                        <p:tav tm="0">
                                          <p:val>
                                            <p:fltVal val="0"/>
                                          </p:val>
                                        </p:tav>
                                        <p:tav tm="100000">
                                          <p:val>
                                            <p:strVal val="#ppt_w"/>
                                          </p:val>
                                        </p:tav>
                                      </p:tavLst>
                                    </p:anim>
                                    <p:anim calcmode="lin" valueType="num">
                                      <p:cBhvr>
                                        <p:cTn id="44" dur="500" fill="hold"/>
                                        <p:tgtEl>
                                          <p:spTgt spid="88"/>
                                        </p:tgtEl>
                                        <p:attrNameLst>
                                          <p:attrName>ppt_h</p:attrName>
                                        </p:attrNameLst>
                                      </p:cBhvr>
                                      <p:tavLst>
                                        <p:tav tm="0">
                                          <p:val>
                                            <p:fltVal val="0"/>
                                          </p:val>
                                        </p:tav>
                                        <p:tav tm="100000">
                                          <p:val>
                                            <p:strVal val="#ppt_h"/>
                                          </p:val>
                                        </p:tav>
                                      </p:tavLst>
                                    </p:anim>
                                    <p:animEffect transition="in" filter="fade">
                                      <p:cBhvr>
                                        <p:cTn id="45" dur="500"/>
                                        <p:tgtEl>
                                          <p:spTgt spid="88"/>
                                        </p:tgtEl>
                                      </p:cBhvr>
                                    </p:animEffect>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82"/>
                                        </p:tgtEl>
                                        <p:attrNameLst>
                                          <p:attrName>style.visibility</p:attrName>
                                        </p:attrNameLst>
                                      </p:cBhvr>
                                      <p:to>
                                        <p:strVal val="visible"/>
                                      </p:to>
                                    </p:set>
                                    <p:anim calcmode="lin" valueType="num">
                                      <p:cBhvr>
                                        <p:cTn id="49" dur="500" fill="hold"/>
                                        <p:tgtEl>
                                          <p:spTgt spid="82"/>
                                        </p:tgtEl>
                                        <p:attrNameLst>
                                          <p:attrName>ppt_w</p:attrName>
                                        </p:attrNameLst>
                                      </p:cBhvr>
                                      <p:tavLst>
                                        <p:tav tm="0">
                                          <p:val>
                                            <p:fltVal val="0"/>
                                          </p:val>
                                        </p:tav>
                                        <p:tav tm="100000">
                                          <p:val>
                                            <p:strVal val="#ppt_w"/>
                                          </p:val>
                                        </p:tav>
                                      </p:tavLst>
                                    </p:anim>
                                    <p:anim calcmode="lin" valueType="num">
                                      <p:cBhvr>
                                        <p:cTn id="50" dur="500" fill="hold"/>
                                        <p:tgtEl>
                                          <p:spTgt spid="82"/>
                                        </p:tgtEl>
                                        <p:attrNameLst>
                                          <p:attrName>ppt_h</p:attrName>
                                        </p:attrNameLst>
                                      </p:cBhvr>
                                      <p:tavLst>
                                        <p:tav tm="0">
                                          <p:val>
                                            <p:fltVal val="0"/>
                                          </p:val>
                                        </p:tav>
                                        <p:tav tm="100000">
                                          <p:val>
                                            <p:strVal val="#ppt_h"/>
                                          </p:val>
                                        </p:tav>
                                      </p:tavLst>
                                    </p:anim>
                                    <p:animEffect transition="in" filter="fade">
                                      <p:cBhvr>
                                        <p:cTn id="51" dur="500"/>
                                        <p:tgtEl>
                                          <p:spTgt spid="82"/>
                                        </p:tgtEl>
                                      </p:cBhvr>
                                    </p:animEffect>
                                  </p:childTnLst>
                                </p:cTn>
                              </p:par>
                            </p:childTnLst>
                          </p:cTn>
                        </p:par>
                        <p:par>
                          <p:cTn id="52" fill="hold">
                            <p:stCondLst>
                              <p:cond delay="4000"/>
                            </p:stCondLst>
                            <p:childTnLst>
                              <p:par>
                                <p:cTn id="53" presetID="53" presetClass="entr" presetSubtype="16" fill="hold" nodeType="afterEffect">
                                  <p:stCondLst>
                                    <p:cond delay="0"/>
                                  </p:stCondLst>
                                  <p:childTnLst>
                                    <p:set>
                                      <p:cBhvr>
                                        <p:cTn id="54" dur="1" fill="hold">
                                          <p:stCondLst>
                                            <p:cond delay="0"/>
                                          </p:stCondLst>
                                        </p:cTn>
                                        <p:tgtEl>
                                          <p:spTgt spid="97"/>
                                        </p:tgtEl>
                                        <p:attrNameLst>
                                          <p:attrName>style.visibility</p:attrName>
                                        </p:attrNameLst>
                                      </p:cBhvr>
                                      <p:to>
                                        <p:strVal val="visible"/>
                                      </p:to>
                                    </p:set>
                                    <p:anim calcmode="lin" valueType="num">
                                      <p:cBhvr>
                                        <p:cTn id="55" dur="500" fill="hold"/>
                                        <p:tgtEl>
                                          <p:spTgt spid="97"/>
                                        </p:tgtEl>
                                        <p:attrNameLst>
                                          <p:attrName>ppt_w</p:attrName>
                                        </p:attrNameLst>
                                      </p:cBhvr>
                                      <p:tavLst>
                                        <p:tav tm="0">
                                          <p:val>
                                            <p:fltVal val="0"/>
                                          </p:val>
                                        </p:tav>
                                        <p:tav tm="100000">
                                          <p:val>
                                            <p:strVal val="#ppt_w"/>
                                          </p:val>
                                        </p:tav>
                                      </p:tavLst>
                                    </p:anim>
                                    <p:anim calcmode="lin" valueType="num">
                                      <p:cBhvr>
                                        <p:cTn id="56" dur="500" fill="hold"/>
                                        <p:tgtEl>
                                          <p:spTgt spid="97"/>
                                        </p:tgtEl>
                                        <p:attrNameLst>
                                          <p:attrName>ppt_h</p:attrName>
                                        </p:attrNameLst>
                                      </p:cBhvr>
                                      <p:tavLst>
                                        <p:tav tm="0">
                                          <p:val>
                                            <p:fltVal val="0"/>
                                          </p:val>
                                        </p:tav>
                                        <p:tav tm="100000">
                                          <p:val>
                                            <p:strVal val="#ppt_h"/>
                                          </p:val>
                                        </p:tav>
                                      </p:tavLst>
                                    </p:anim>
                                    <p:animEffect transition="in" filter="fade">
                                      <p:cBhvr>
                                        <p:cTn id="57" dur="500"/>
                                        <p:tgtEl>
                                          <p:spTgt spid="97"/>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112"/>
                                        </p:tgtEl>
                                        <p:attrNameLst>
                                          <p:attrName>style.visibility</p:attrName>
                                        </p:attrNameLst>
                                      </p:cBhvr>
                                      <p:to>
                                        <p:strVal val="visible"/>
                                      </p:to>
                                    </p:set>
                                    <p:anim calcmode="lin" valueType="num">
                                      <p:cBhvr>
                                        <p:cTn id="61" dur="500" fill="hold"/>
                                        <p:tgtEl>
                                          <p:spTgt spid="112"/>
                                        </p:tgtEl>
                                        <p:attrNameLst>
                                          <p:attrName>ppt_w</p:attrName>
                                        </p:attrNameLst>
                                      </p:cBhvr>
                                      <p:tavLst>
                                        <p:tav tm="0">
                                          <p:val>
                                            <p:fltVal val="0"/>
                                          </p:val>
                                        </p:tav>
                                        <p:tav tm="100000">
                                          <p:val>
                                            <p:strVal val="#ppt_w"/>
                                          </p:val>
                                        </p:tav>
                                      </p:tavLst>
                                    </p:anim>
                                    <p:anim calcmode="lin" valueType="num">
                                      <p:cBhvr>
                                        <p:cTn id="62" dur="500" fill="hold"/>
                                        <p:tgtEl>
                                          <p:spTgt spid="112"/>
                                        </p:tgtEl>
                                        <p:attrNameLst>
                                          <p:attrName>ppt_h</p:attrName>
                                        </p:attrNameLst>
                                      </p:cBhvr>
                                      <p:tavLst>
                                        <p:tav tm="0">
                                          <p:val>
                                            <p:fltVal val="0"/>
                                          </p:val>
                                        </p:tav>
                                        <p:tav tm="100000">
                                          <p:val>
                                            <p:strVal val="#ppt_h"/>
                                          </p:val>
                                        </p:tav>
                                      </p:tavLst>
                                    </p:anim>
                                    <p:animEffect transition="in" filter="fade">
                                      <p:cBhvr>
                                        <p:cTn id="63" dur="500"/>
                                        <p:tgtEl>
                                          <p:spTgt spid="112"/>
                                        </p:tgtEl>
                                      </p:cBhvr>
                                    </p:animEffect>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childTnLst>
                                </p:cTn>
                              </p:par>
                            </p:childTnLst>
                          </p:cTn>
                        </p:par>
                        <p:par>
                          <p:cTn id="70" fill="hold">
                            <p:stCondLst>
                              <p:cond delay="5500"/>
                            </p:stCondLst>
                            <p:childTnLst>
                              <p:par>
                                <p:cTn id="71" presetID="53" presetClass="entr" presetSubtype="16" fill="hold" nodeType="afterEffect">
                                  <p:stCondLst>
                                    <p:cond delay="0"/>
                                  </p:stCondLst>
                                  <p:childTnLst>
                                    <p:set>
                                      <p:cBhvr>
                                        <p:cTn id="72" dur="1" fill="hold">
                                          <p:stCondLst>
                                            <p:cond delay="0"/>
                                          </p:stCondLst>
                                        </p:cTn>
                                        <p:tgtEl>
                                          <p:spTgt spid="73"/>
                                        </p:tgtEl>
                                        <p:attrNameLst>
                                          <p:attrName>style.visibility</p:attrName>
                                        </p:attrNameLst>
                                      </p:cBhvr>
                                      <p:to>
                                        <p:strVal val="visible"/>
                                      </p:to>
                                    </p:set>
                                    <p:anim calcmode="lin" valueType="num">
                                      <p:cBhvr>
                                        <p:cTn id="73" dur="500" fill="hold"/>
                                        <p:tgtEl>
                                          <p:spTgt spid="73"/>
                                        </p:tgtEl>
                                        <p:attrNameLst>
                                          <p:attrName>ppt_w</p:attrName>
                                        </p:attrNameLst>
                                      </p:cBhvr>
                                      <p:tavLst>
                                        <p:tav tm="0">
                                          <p:val>
                                            <p:fltVal val="0"/>
                                          </p:val>
                                        </p:tav>
                                        <p:tav tm="100000">
                                          <p:val>
                                            <p:strVal val="#ppt_w"/>
                                          </p:val>
                                        </p:tav>
                                      </p:tavLst>
                                    </p:anim>
                                    <p:anim calcmode="lin" valueType="num">
                                      <p:cBhvr>
                                        <p:cTn id="74" dur="500" fill="hold"/>
                                        <p:tgtEl>
                                          <p:spTgt spid="73"/>
                                        </p:tgtEl>
                                        <p:attrNameLst>
                                          <p:attrName>ppt_h</p:attrName>
                                        </p:attrNameLst>
                                      </p:cBhvr>
                                      <p:tavLst>
                                        <p:tav tm="0">
                                          <p:val>
                                            <p:fltVal val="0"/>
                                          </p:val>
                                        </p:tav>
                                        <p:tav tm="100000">
                                          <p:val>
                                            <p:strVal val="#ppt_h"/>
                                          </p:val>
                                        </p:tav>
                                      </p:tavLst>
                                    </p:anim>
                                    <p:animEffect transition="in" filter="fade">
                                      <p:cBhvr>
                                        <p:cTn id="75" dur="500"/>
                                        <p:tgtEl>
                                          <p:spTgt spid="73"/>
                                        </p:tgtEl>
                                      </p:cBhvr>
                                    </p:animEffect>
                                  </p:childTnLst>
                                </p:cTn>
                              </p:par>
                            </p:childTnLst>
                          </p:cTn>
                        </p:par>
                        <p:par>
                          <p:cTn id="76" fill="hold">
                            <p:stCondLst>
                              <p:cond delay="6000"/>
                            </p:stCondLst>
                            <p:childTnLst>
                              <p:par>
                                <p:cTn id="77" presetID="53" presetClass="entr" presetSubtype="16" fill="hold" nodeType="afterEffect">
                                  <p:stCondLst>
                                    <p:cond delay="0"/>
                                  </p:stCondLst>
                                  <p:childTnLst>
                                    <p:set>
                                      <p:cBhvr>
                                        <p:cTn id="78" dur="1" fill="hold">
                                          <p:stCondLst>
                                            <p:cond delay="0"/>
                                          </p:stCondLst>
                                        </p:cTn>
                                        <p:tgtEl>
                                          <p:spTgt spid="85"/>
                                        </p:tgtEl>
                                        <p:attrNameLst>
                                          <p:attrName>style.visibility</p:attrName>
                                        </p:attrNameLst>
                                      </p:cBhvr>
                                      <p:to>
                                        <p:strVal val="visible"/>
                                      </p:to>
                                    </p:set>
                                    <p:anim calcmode="lin" valueType="num">
                                      <p:cBhvr>
                                        <p:cTn id="79" dur="500" fill="hold"/>
                                        <p:tgtEl>
                                          <p:spTgt spid="85"/>
                                        </p:tgtEl>
                                        <p:attrNameLst>
                                          <p:attrName>ppt_w</p:attrName>
                                        </p:attrNameLst>
                                      </p:cBhvr>
                                      <p:tavLst>
                                        <p:tav tm="0">
                                          <p:val>
                                            <p:fltVal val="0"/>
                                          </p:val>
                                        </p:tav>
                                        <p:tav tm="100000">
                                          <p:val>
                                            <p:strVal val="#ppt_w"/>
                                          </p:val>
                                        </p:tav>
                                      </p:tavLst>
                                    </p:anim>
                                    <p:anim calcmode="lin" valueType="num">
                                      <p:cBhvr>
                                        <p:cTn id="80" dur="500" fill="hold"/>
                                        <p:tgtEl>
                                          <p:spTgt spid="85"/>
                                        </p:tgtEl>
                                        <p:attrNameLst>
                                          <p:attrName>ppt_h</p:attrName>
                                        </p:attrNameLst>
                                      </p:cBhvr>
                                      <p:tavLst>
                                        <p:tav tm="0">
                                          <p:val>
                                            <p:fltVal val="0"/>
                                          </p:val>
                                        </p:tav>
                                        <p:tav tm="100000">
                                          <p:val>
                                            <p:strVal val="#ppt_h"/>
                                          </p:val>
                                        </p:tav>
                                      </p:tavLst>
                                    </p:anim>
                                    <p:animEffect transition="in" filter="fade">
                                      <p:cBhvr>
                                        <p:cTn id="81" dur="500"/>
                                        <p:tgtEl>
                                          <p:spTgt spid="85"/>
                                        </p:tgtEl>
                                      </p:cBhvr>
                                    </p:animEffect>
                                  </p:childTnLst>
                                </p:cTn>
                              </p:par>
                            </p:childTnLst>
                          </p:cTn>
                        </p:par>
                        <p:par>
                          <p:cTn id="82" fill="hold">
                            <p:stCondLst>
                              <p:cond delay="6500"/>
                            </p:stCondLst>
                            <p:childTnLst>
                              <p:par>
                                <p:cTn id="83" presetID="53" presetClass="entr" presetSubtype="16" fill="hold" nodeType="afterEffect">
                                  <p:stCondLst>
                                    <p:cond delay="0"/>
                                  </p:stCondLst>
                                  <p:childTnLst>
                                    <p:set>
                                      <p:cBhvr>
                                        <p:cTn id="84" dur="1" fill="hold">
                                          <p:stCondLst>
                                            <p:cond delay="0"/>
                                          </p:stCondLst>
                                        </p:cTn>
                                        <p:tgtEl>
                                          <p:spTgt spid="79"/>
                                        </p:tgtEl>
                                        <p:attrNameLst>
                                          <p:attrName>style.visibility</p:attrName>
                                        </p:attrNameLst>
                                      </p:cBhvr>
                                      <p:to>
                                        <p:strVal val="visible"/>
                                      </p:to>
                                    </p:set>
                                    <p:anim calcmode="lin" valueType="num">
                                      <p:cBhvr>
                                        <p:cTn id="85" dur="500" fill="hold"/>
                                        <p:tgtEl>
                                          <p:spTgt spid="79"/>
                                        </p:tgtEl>
                                        <p:attrNameLst>
                                          <p:attrName>ppt_w</p:attrName>
                                        </p:attrNameLst>
                                      </p:cBhvr>
                                      <p:tavLst>
                                        <p:tav tm="0">
                                          <p:val>
                                            <p:fltVal val="0"/>
                                          </p:val>
                                        </p:tav>
                                        <p:tav tm="100000">
                                          <p:val>
                                            <p:strVal val="#ppt_w"/>
                                          </p:val>
                                        </p:tav>
                                      </p:tavLst>
                                    </p:anim>
                                    <p:anim calcmode="lin" valueType="num">
                                      <p:cBhvr>
                                        <p:cTn id="86" dur="500" fill="hold"/>
                                        <p:tgtEl>
                                          <p:spTgt spid="79"/>
                                        </p:tgtEl>
                                        <p:attrNameLst>
                                          <p:attrName>ppt_h</p:attrName>
                                        </p:attrNameLst>
                                      </p:cBhvr>
                                      <p:tavLst>
                                        <p:tav tm="0">
                                          <p:val>
                                            <p:fltVal val="0"/>
                                          </p:val>
                                        </p:tav>
                                        <p:tav tm="100000">
                                          <p:val>
                                            <p:strVal val="#ppt_h"/>
                                          </p:val>
                                        </p:tav>
                                      </p:tavLst>
                                    </p:anim>
                                    <p:animEffect transition="in" filter="fade">
                                      <p:cBhvr>
                                        <p:cTn id="87" dur="500"/>
                                        <p:tgtEl>
                                          <p:spTgt spid="79"/>
                                        </p:tgtEl>
                                      </p:cBhvr>
                                    </p:animEffect>
                                  </p:childTnLst>
                                </p:cTn>
                              </p:par>
                            </p:childTnLst>
                          </p:cTn>
                        </p:par>
                        <p:par>
                          <p:cTn id="88" fill="hold">
                            <p:stCondLst>
                              <p:cond delay="7000"/>
                            </p:stCondLst>
                            <p:childTnLst>
                              <p:par>
                                <p:cTn id="89" presetID="53" presetClass="entr" presetSubtype="16" fill="hold" nodeType="afterEffect">
                                  <p:stCondLst>
                                    <p:cond delay="0"/>
                                  </p:stCondLst>
                                  <p:childTnLst>
                                    <p:set>
                                      <p:cBhvr>
                                        <p:cTn id="90" dur="1" fill="hold">
                                          <p:stCondLst>
                                            <p:cond delay="0"/>
                                          </p:stCondLst>
                                        </p:cTn>
                                        <p:tgtEl>
                                          <p:spTgt spid="94"/>
                                        </p:tgtEl>
                                        <p:attrNameLst>
                                          <p:attrName>style.visibility</p:attrName>
                                        </p:attrNameLst>
                                      </p:cBhvr>
                                      <p:to>
                                        <p:strVal val="visible"/>
                                      </p:to>
                                    </p:set>
                                    <p:anim calcmode="lin" valueType="num">
                                      <p:cBhvr>
                                        <p:cTn id="91" dur="500" fill="hold"/>
                                        <p:tgtEl>
                                          <p:spTgt spid="94"/>
                                        </p:tgtEl>
                                        <p:attrNameLst>
                                          <p:attrName>ppt_w</p:attrName>
                                        </p:attrNameLst>
                                      </p:cBhvr>
                                      <p:tavLst>
                                        <p:tav tm="0">
                                          <p:val>
                                            <p:fltVal val="0"/>
                                          </p:val>
                                        </p:tav>
                                        <p:tav tm="100000">
                                          <p:val>
                                            <p:strVal val="#ppt_w"/>
                                          </p:val>
                                        </p:tav>
                                      </p:tavLst>
                                    </p:anim>
                                    <p:anim calcmode="lin" valueType="num">
                                      <p:cBhvr>
                                        <p:cTn id="92" dur="500" fill="hold"/>
                                        <p:tgtEl>
                                          <p:spTgt spid="94"/>
                                        </p:tgtEl>
                                        <p:attrNameLst>
                                          <p:attrName>ppt_h</p:attrName>
                                        </p:attrNameLst>
                                      </p:cBhvr>
                                      <p:tavLst>
                                        <p:tav tm="0">
                                          <p:val>
                                            <p:fltVal val="0"/>
                                          </p:val>
                                        </p:tav>
                                        <p:tav tm="100000">
                                          <p:val>
                                            <p:strVal val="#ppt_h"/>
                                          </p:val>
                                        </p:tav>
                                      </p:tavLst>
                                    </p:anim>
                                    <p:animEffect transition="in" filter="fade">
                                      <p:cBhvr>
                                        <p:cTn id="93" dur="500"/>
                                        <p:tgtEl>
                                          <p:spTgt spid="94"/>
                                        </p:tgtEl>
                                      </p:cBhvr>
                                    </p:animEffect>
                                  </p:childTnLst>
                                </p:cTn>
                              </p:par>
                            </p:childTnLst>
                          </p:cTn>
                        </p:par>
                        <p:par>
                          <p:cTn id="94" fill="hold">
                            <p:stCondLst>
                              <p:cond delay="7500"/>
                            </p:stCondLst>
                            <p:childTnLst>
                              <p:par>
                                <p:cTn id="95" presetID="53" presetClass="entr" presetSubtype="16" fill="hold" nodeType="afterEffect">
                                  <p:stCondLst>
                                    <p:cond delay="0"/>
                                  </p:stCondLst>
                                  <p:childTnLst>
                                    <p:set>
                                      <p:cBhvr>
                                        <p:cTn id="96" dur="1" fill="hold">
                                          <p:stCondLst>
                                            <p:cond delay="0"/>
                                          </p:stCondLst>
                                        </p:cTn>
                                        <p:tgtEl>
                                          <p:spTgt spid="109"/>
                                        </p:tgtEl>
                                        <p:attrNameLst>
                                          <p:attrName>style.visibility</p:attrName>
                                        </p:attrNameLst>
                                      </p:cBhvr>
                                      <p:to>
                                        <p:strVal val="visible"/>
                                      </p:to>
                                    </p:set>
                                    <p:anim calcmode="lin" valueType="num">
                                      <p:cBhvr>
                                        <p:cTn id="97" dur="500" fill="hold"/>
                                        <p:tgtEl>
                                          <p:spTgt spid="109"/>
                                        </p:tgtEl>
                                        <p:attrNameLst>
                                          <p:attrName>ppt_w</p:attrName>
                                        </p:attrNameLst>
                                      </p:cBhvr>
                                      <p:tavLst>
                                        <p:tav tm="0">
                                          <p:val>
                                            <p:fltVal val="0"/>
                                          </p:val>
                                        </p:tav>
                                        <p:tav tm="100000">
                                          <p:val>
                                            <p:strVal val="#ppt_w"/>
                                          </p:val>
                                        </p:tav>
                                      </p:tavLst>
                                    </p:anim>
                                    <p:anim calcmode="lin" valueType="num">
                                      <p:cBhvr>
                                        <p:cTn id="98" dur="500" fill="hold"/>
                                        <p:tgtEl>
                                          <p:spTgt spid="109"/>
                                        </p:tgtEl>
                                        <p:attrNameLst>
                                          <p:attrName>ppt_h</p:attrName>
                                        </p:attrNameLst>
                                      </p:cBhvr>
                                      <p:tavLst>
                                        <p:tav tm="0">
                                          <p:val>
                                            <p:fltVal val="0"/>
                                          </p:val>
                                        </p:tav>
                                        <p:tav tm="100000">
                                          <p:val>
                                            <p:strVal val="#ppt_h"/>
                                          </p:val>
                                        </p:tav>
                                      </p:tavLst>
                                    </p:anim>
                                    <p:animEffect transition="in" filter="fade">
                                      <p:cBhvr>
                                        <p:cTn id="99"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燕尾形箭头 2"/>
          <p:cNvSpPr>
            <a:spLocks noChangeArrowheads="1"/>
          </p:cNvSpPr>
          <p:nvPr/>
        </p:nvSpPr>
        <p:spPr bwMode="auto">
          <a:xfrm>
            <a:off x="1438277" y="3624263"/>
            <a:ext cx="9405939" cy="228600"/>
          </a:xfrm>
          <a:prstGeom prst="notchedRightArrow">
            <a:avLst>
              <a:gd name="adj1" fmla="val 50000"/>
              <a:gd name="adj2" fmla="val 49908"/>
            </a:avLst>
          </a:prstGeom>
          <a:solidFill>
            <a:schemeClr val="accent1"/>
          </a:solidFill>
          <a:ln>
            <a:solidFill>
              <a:schemeClr val="bg1"/>
            </a:solidFill>
          </a:ln>
          <a:effectLst/>
        </p:spPr>
        <p:txBody>
          <a:bodyPr lIns="91427" tIns="45715" rIns="91427" bIns="45715"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sz="16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8" name="椭圆 8"/>
          <p:cNvSpPr>
            <a:spLocks noChangeArrowheads="1"/>
          </p:cNvSpPr>
          <p:nvPr/>
        </p:nvSpPr>
        <p:spPr bwMode="auto">
          <a:xfrm>
            <a:off x="4779971" y="3654425"/>
            <a:ext cx="166687"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sz="16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9" name="椭圆 9"/>
          <p:cNvSpPr>
            <a:spLocks noChangeArrowheads="1"/>
          </p:cNvSpPr>
          <p:nvPr/>
        </p:nvSpPr>
        <p:spPr bwMode="auto">
          <a:xfrm>
            <a:off x="7275521" y="3654425"/>
            <a:ext cx="166687"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sz="16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1" name="椭圆 10"/>
          <p:cNvSpPr>
            <a:spLocks noChangeArrowheads="1"/>
          </p:cNvSpPr>
          <p:nvPr/>
        </p:nvSpPr>
        <p:spPr bwMode="auto">
          <a:xfrm>
            <a:off x="9755195" y="3654425"/>
            <a:ext cx="166687"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sz="16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4" name="椭圆 11"/>
          <p:cNvSpPr>
            <a:spLocks noChangeArrowheads="1"/>
          </p:cNvSpPr>
          <p:nvPr/>
        </p:nvSpPr>
        <p:spPr bwMode="auto">
          <a:xfrm>
            <a:off x="2298700" y="3654425"/>
            <a:ext cx="166688" cy="166688"/>
          </a:xfrm>
          <a:prstGeom prst="ellipse">
            <a:avLst/>
          </a:prstGeom>
          <a:solidFill>
            <a:schemeClr val="accent2"/>
          </a:solidFill>
          <a:ln>
            <a:noFill/>
          </a:ln>
          <a:effectLst/>
        </p:spPr>
        <p:txBody>
          <a:bodyPr lIns="91427" tIns="45715" rIns="91427" bIns="45715"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endParaRPr lang="zh-CN" altLang="en-US" sz="16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55" name="组合 12"/>
          <p:cNvGrpSpPr>
            <a:grpSpLocks/>
          </p:cNvGrpSpPr>
          <p:nvPr/>
        </p:nvGrpSpPr>
        <p:grpSpPr bwMode="auto">
          <a:xfrm>
            <a:off x="4394753" y="2668861"/>
            <a:ext cx="958433" cy="400110"/>
            <a:chOff x="70647" y="280955"/>
            <a:chExt cx="958429" cy="400108"/>
          </a:xfrm>
        </p:grpSpPr>
        <p:sp>
          <p:nvSpPr>
            <p:cNvPr id="56" name="文本框 38"/>
            <p:cNvSpPr>
              <a:spLocks noChangeArrowheads="1"/>
            </p:cNvSpPr>
            <p:nvPr/>
          </p:nvSpPr>
          <p:spPr bwMode="auto">
            <a:xfrm>
              <a:off x="70647" y="280955"/>
              <a:ext cx="958429" cy="400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20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May</a:t>
              </a:r>
              <a:endParaRPr lang="zh-CN" altLang="en-US" sz="2000" b="1" baseline="-3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7" name="组合 4"/>
          <p:cNvGrpSpPr>
            <a:grpSpLocks/>
          </p:cNvGrpSpPr>
          <p:nvPr/>
        </p:nvGrpSpPr>
        <p:grpSpPr bwMode="auto">
          <a:xfrm>
            <a:off x="1924726" y="2668863"/>
            <a:ext cx="853735" cy="430567"/>
            <a:chOff x="54145" y="252681"/>
            <a:chExt cx="853730" cy="430564"/>
          </a:xfrm>
        </p:grpSpPr>
        <p:sp>
          <p:nvSpPr>
            <p:cNvPr id="58" name="文本框 39"/>
            <p:cNvSpPr>
              <a:spLocks noChangeArrowheads="1"/>
            </p:cNvSpPr>
            <p:nvPr/>
          </p:nvSpPr>
          <p:spPr bwMode="auto">
            <a:xfrm>
              <a:off x="54145" y="252681"/>
              <a:ext cx="853730" cy="43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lnSpc>
                  <a:spcPct val="120000"/>
                </a:lnSpc>
              </a:pPr>
              <a:r>
                <a:rPr lang="zh-CN" altLang="en-US" sz="20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April</a:t>
              </a:r>
              <a:endParaRPr lang="zh-CN" altLang="en-US" sz="2000" b="1" baseline="-3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9" name="组合 14"/>
          <p:cNvGrpSpPr>
            <a:grpSpLocks/>
          </p:cNvGrpSpPr>
          <p:nvPr/>
        </p:nvGrpSpPr>
        <p:grpSpPr bwMode="auto">
          <a:xfrm>
            <a:off x="9439499" y="2668861"/>
            <a:ext cx="996372" cy="400110"/>
            <a:chOff x="70649" y="309227"/>
            <a:chExt cx="996367" cy="400108"/>
          </a:xfrm>
        </p:grpSpPr>
        <p:sp>
          <p:nvSpPr>
            <p:cNvPr id="60" name="文本框 40"/>
            <p:cNvSpPr>
              <a:spLocks noChangeArrowheads="1"/>
            </p:cNvSpPr>
            <p:nvPr/>
          </p:nvSpPr>
          <p:spPr bwMode="auto">
            <a:xfrm>
              <a:off x="70649" y="309227"/>
              <a:ext cx="996367" cy="400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20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July</a:t>
              </a:r>
              <a:endParaRPr lang="zh-CN" altLang="en-US" sz="2000" b="1" baseline="-3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61" name="组合 13"/>
          <p:cNvGrpSpPr>
            <a:grpSpLocks/>
          </p:cNvGrpSpPr>
          <p:nvPr/>
        </p:nvGrpSpPr>
        <p:grpSpPr bwMode="auto">
          <a:xfrm>
            <a:off x="6969478" y="2668863"/>
            <a:ext cx="853735" cy="430567"/>
            <a:chOff x="54145" y="280955"/>
            <a:chExt cx="853730" cy="430564"/>
          </a:xfrm>
        </p:grpSpPr>
        <p:sp>
          <p:nvSpPr>
            <p:cNvPr id="62" name="文本框 41"/>
            <p:cNvSpPr>
              <a:spLocks noChangeArrowheads="1"/>
            </p:cNvSpPr>
            <p:nvPr/>
          </p:nvSpPr>
          <p:spPr bwMode="auto">
            <a:xfrm>
              <a:off x="54145" y="280955"/>
              <a:ext cx="853730" cy="43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lnSpc>
                  <a:spcPct val="120000"/>
                </a:lnSpc>
              </a:pPr>
              <a:r>
                <a:rPr lang="zh-CN" altLang="en-US" sz="20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June</a:t>
              </a:r>
              <a:endParaRPr lang="zh-CN" altLang="en-US" sz="2000" b="1" baseline="-30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63" name="矩形 62"/>
          <p:cNvSpPr>
            <a:spLocks noChangeArrowheads="1"/>
          </p:cNvSpPr>
          <p:nvPr/>
        </p:nvSpPr>
        <p:spPr bwMode="auto">
          <a:xfrm>
            <a:off x="1900204" y="4149731"/>
            <a:ext cx="902785" cy="30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4" name="矩形 47"/>
          <p:cNvSpPr>
            <a:spLocks noChangeArrowheads="1"/>
          </p:cNvSpPr>
          <p:nvPr/>
        </p:nvSpPr>
        <p:spPr bwMode="auto">
          <a:xfrm>
            <a:off x="1199457" y="4538669"/>
            <a:ext cx="2304256" cy="290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just" eaLnBrk="1" hangingPunct="1">
              <a:lnSpc>
                <a:spcPct val="130000"/>
              </a:lnSpc>
            </a:pP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Enter the description description of the chart above here.</a:t>
            </a:r>
          </a:p>
        </p:txBody>
      </p:sp>
      <p:sp>
        <p:nvSpPr>
          <p:cNvPr id="65" name="矩形 47"/>
          <p:cNvSpPr>
            <a:spLocks noChangeArrowheads="1"/>
          </p:cNvSpPr>
          <p:nvPr/>
        </p:nvSpPr>
        <p:spPr bwMode="auto">
          <a:xfrm>
            <a:off x="1336683" y="1562107"/>
            <a:ext cx="9578975" cy="549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lnSpc>
                <a:spcPct val="130000"/>
              </a:lnSpc>
            </a:pPr>
            <a:r>
              <a:rPr lang="zh-CN" altLang="en-US" sz="12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Enter the comprehensive description description of the chart above and the comprehensive description description of the chart above here. Enter the description description of the chart above, enter the description description of the chart above here, enter the comprehensive description description of the chart above, and enter the comprehensive description description of the chart above here.</a:t>
            </a:r>
            <a:endParaRPr lang="zh-CN" altLang="en-US" sz="14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6" name="矩形 45"/>
          <p:cNvSpPr>
            <a:spLocks noChangeArrowheads="1"/>
          </p:cNvSpPr>
          <p:nvPr/>
        </p:nvSpPr>
        <p:spPr bwMode="auto">
          <a:xfrm>
            <a:off x="4384938" y="4149731"/>
            <a:ext cx="902785" cy="30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7" name="矩形 47"/>
          <p:cNvSpPr>
            <a:spLocks noChangeArrowheads="1"/>
          </p:cNvSpPr>
          <p:nvPr/>
        </p:nvSpPr>
        <p:spPr bwMode="auto">
          <a:xfrm>
            <a:off x="3742105" y="4538666"/>
            <a:ext cx="2339608" cy="290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just" eaLnBrk="1" hangingPunct="1">
              <a:lnSpc>
                <a:spcPct val="130000"/>
              </a:lnSpc>
            </a:pP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Enter the description description of the chart above here.</a:t>
            </a:r>
          </a:p>
        </p:txBody>
      </p:sp>
      <p:sp>
        <p:nvSpPr>
          <p:cNvPr id="68" name="矩形 47"/>
          <p:cNvSpPr>
            <a:spLocks noChangeArrowheads="1"/>
          </p:cNvSpPr>
          <p:nvPr/>
        </p:nvSpPr>
        <p:spPr bwMode="auto">
          <a:xfrm>
            <a:off x="6910650" y="4149731"/>
            <a:ext cx="902785" cy="30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9" name="矩形 47"/>
          <p:cNvSpPr>
            <a:spLocks noChangeArrowheads="1"/>
          </p:cNvSpPr>
          <p:nvPr/>
        </p:nvSpPr>
        <p:spPr bwMode="auto">
          <a:xfrm>
            <a:off x="6253006" y="4538669"/>
            <a:ext cx="2295425" cy="290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just" eaLnBrk="1" hangingPunct="1">
              <a:lnSpc>
                <a:spcPct val="130000"/>
              </a:lnSpc>
            </a:pP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Enter the description description of the chart above here.</a:t>
            </a:r>
          </a:p>
        </p:txBody>
      </p:sp>
      <p:sp>
        <p:nvSpPr>
          <p:cNvPr id="70" name="矩形 49"/>
          <p:cNvSpPr>
            <a:spLocks noChangeArrowheads="1"/>
          </p:cNvSpPr>
          <p:nvPr/>
        </p:nvSpPr>
        <p:spPr bwMode="auto">
          <a:xfrm>
            <a:off x="9486300" y="4149731"/>
            <a:ext cx="902785" cy="30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ctr" eaLnBrk="1" hangingPunct="1"/>
            <a:r>
              <a:rPr lang="zh-CN" altLang="en-US"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Add a title</a:t>
            </a:r>
            <a:endParaRPr lang="en-US" altLang="zh-CN" sz="1400" b="1"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1" name="矩形 47"/>
          <p:cNvSpPr>
            <a:spLocks noChangeArrowheads="1"/>
          </p:cNvSpPr>
          <p:nvPr/>
        </p:nvSpPr>
        <p:spPr bwMode="auto">
          <a:xfrm>
            <a:off x="8786816" y="4538669"/>
            <a:ext cx="2301741" cy="290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7" tIns="45715" rIns="91427" bIns="45715">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algn="just" eaLnBrk="1" hangingPunct="1">
              <a:lnSpc>
                <a:spcPct val="130000"/>
              </a:lnSpc>
            </a:pPr>
            <a:r>
              <a:rPr lang="zh-CN" altLang="en-US" sz="1100"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Enter the description description of the chart above here.</a:t>
            </a:r>
          </a:p>
        </p:txBody>
      </p:sp>
      <p:grpSp>
        <p:nvGrpSpPr>
          <p:cNvPr id="24" name="组合 23">
            <a:extLst>
              <a:ext uri="{FF2B5EF4-FFF2-40B4-BE49-F238E27FC236}">
                <a16:creationId xmlns:a16="http://schemas.microsoft.com/office/drawing/2014/main" id="{76E0C594-92D2-4BCB-9FBC-7B13863D5B58}"/>
              </a:ext>
            </a:extLst>
          </p:cNvPr>
          <p:cNvGrpSpPr/>
          <p:nvPr/>
        </p:nvGrpSpPr>
        <p:grpSpPr>
          <a:xfrm>
            <a:off x="670943" y="345770"/>
            <a:ext cx="5814698" cy="800883"/>
            <a:chOff x="670943" y="345770"/>
            <a:chExt cx="5814698" cy="800883"/>
          </a:xfrm>
        </p:grpSpPr>
        <p:sp>
          <p:nvSpPr>
            <p:cNvPr id="25" name="KSO_Shape">
              <a:extLst>
                <a:ext uri="{FF2B5EF4-FFF2-40B4-BE49-F238E27FC236}">
                  <a16:creationId xmlns:a16="http://schemas.microsoft.com/office/drawing/2014/main" id="{28F06E94-2C19-40EA-A2A5-1851FC5FFC9C}"/>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6" name="文本框 2">
              <a:extLst>
                <a:ext uri="{FF2B5EF4-FFF2-40B4-BE49-F238E27FC236}">
                  <a16:creationId xmlns:a16="http://schemas.microsoft.com/office/drawing/2014/main" id="{4510DA21-5EA9-4E72-B75E-0C9342626274}"/>
                </a:ext>
              </a:extLst>
            </p:cNvPr>
            <p:cNvSpPr txBox="1"/>
            <p:nvPr/>
          </p:nvSpPr>
          <p:spPr>
            <a:xfrm>
              <a:off x="1259673" y="345770"/>
              <a:ext cx="5225968"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7" name="TextBox 18">
              <a:extLst>
                <a:ext uri="{FF2B5EF4-FFF2-40B4-BE49-F238E27FC236}">
                  <a16:creationId xmlns:a16="http://schemas.microsoft.com/office/drawing/2014/main" id="{844A9B89-F5AD-48DA-8308-490F2A9D0551}"/>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3858879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6="http://schemas.microsoft.com/office/drawing/2014/main"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fltVal val="0"/>
                                          </p:val>
                                        </p:tav>
                                        <p:tav tm="100000">
                                          <p:val>
                                            <p:strVal val="#ppt_w"/>
                                          </p:val>
                                        </p:tav>
                                      </p:tavLst>
                                    </p:anim>
                                    <p:anim calcmode="lin" valueType="num">
                                      <p:cBhvr>
                                        <p:cTn id="8" dur="500" fill="hold"/>
                                        <p:tgtEl>
                                          <p:spTgt spid="37"/>
                                        </p:tgtEl>
                                        <p:attrNameLst>
                                          <p:attrName>ppt_h</p:attrName>
                                        </p:attrNameLst>
                                      </p:cBhvr>
                                      <p:tavLst>
                                        <p:tav tm="0">
                                          <p:val>
                                            <p:fltVal val="0"/>
                                          </p:val>
                                        </p:tav>
                                        <p:tav tm="100000">
                                          <p:val>
                                            <p:strVal val="#ppt_h"/>
                                          </p:val>
                                        </p:tav>
                                      </p:tavLst>
                                    </p:anim>
                                    <p:animEffect transition="in" filter="fade">
                                      <p:cBhvr>
                                        <p:cTn id="9" dur="500"/>
                                        <p:tgtEl>
                                          <p:spTgt spid="37"/>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57"/>
                                        </p:tgtEl>
                                        <p:attrNameLst>
                                          <p:attrName>style.visibility</p:attrName>
                                        </p:attrNameLst>
                                      </p:cBhvr>
                                      <p:to>
                                        <p:strVal val="visible"/>
                                      </p:to>
                                    </p:set>
                                    <p:anim calcmode="lin" valueType="num">
                                      <p:cBhvr>
                                        <p:cTn id="13" dur="500" fill="hold"/>
                                        <p:tgtEl>
                                          <p:spTgt spid="57"/>
                                        </p:tgtEl>
                                        <p:attrNameLst>
                                          <p:attrName>ppt_w</p:attrName>
                                        </p:attrNameLst>
                                      </p:cBhvr>
                                      <p:tavLst>
                                        <p:tav tm="0">
                                          <p:val>
                                            <p:fltVal val="0"/>
                                          </p:val>
                                        </p:tav>
                                        <p:tav tm="100000">
                                          <p:val>
                                            <p:strVal val="#ppt_w"/>
                                          </p:val>
                                        </p:tav>
                                      </p:tavLst>
                                    </p:anim>
                                    <p:anim calcmode="lin" valueType="num">
                                      <p:cBhvr>
                                        <p:cTn id="14" dur="500" fill="hold"/>
                                        <p:tgtEl>
                                          <p:spTgt spid="57"/>
                                        </p:tgtEl>
                                        <p:attrNameLst>
                                          <p:attrName>ppt_h</p:attrName>
                                        </p:attrNameLst>
                                      </p:cBhvr>
                                      <p:tavLst>
                                        <p:tav tm="0">
                                          <p:val>
                                            <p:fltVal val="0"/>
                                          </p:val>
                                        </p:tav>
                                        <p:tav tm="100000">
                                          <p:val>
                                            <p:strVal val="#ppt_h"/>
                                          </p:val>
                                        </p:tav>
                                      </p:tavLst>
                                    </p:anim>
                                    <p:animEffect transition="in" filter="fade">
                                      <p:cBhvr>
                                        <p:cTn id="15" dur="500"/>
                                        <p:tgtEl>
                                          <p:spTgt spid="5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p:cTn id="19" dur="500" fill="hold"/>
                                        <p:tgtEl>
                                          <p:spTgt spid="54"/>
                                        </p:tgtEl>
                                        <p:attrNameLst>
                                          <p:attrName>ppt_w</p:attrName>
                                        </p:attrNameLst>
                                      </p:cBhvr>
                                      <p:tavLst>
                                        <p:tav tm="0">
                                          <p:val>
                                            <p:fltVal val="0"/>
                                          </p:val>
                                        </p:tav>
                                        <p:tav tm="100000">
                                          <p:val>
                                            <p:strVal val="#ppt_w"/>
                                          </p:val>
                                        </p:tav>
                                      </p:tavLst>
                                    </p:anim>
                                    <p:anim calcmode="lin" valueType="num">
                                      <p:cBhvr>
                                        <p:cTn id="20" dur="500" fill="hold"/>
                                        <p:tgtEl>
                                          <p:spTgt spid="54"/>
                                        </p:tgtEl>
                                        <p:attrNameLst>
                                          <p:attrName>ppt_h</p:attrName>
                                        </p:attrNameLst>
                                      </p:cBhvr>
                                      <p:tavLst>
                                        <p:tav tm="0">
                                          <p:val>
                                            <p:fltVal val="0"/>
                                          </p:val>
                                        </p:tav>
                                        <p:tav tm="100000">
                                          <p:val>
                                            <p:strVal val="#ppt_h"/>
                                          </p:val>
                                        </p:tav>
                                      </p:tavLst>
                                    </p:anim>
                                    <p:animEffect transition="in" filter="fade">
                                      <p:cBhvr>
                                        <p:cTn id="21" dur="500"/>
                                        <p:tgtEl>
                                          <p:spTgt spid="54"/>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63"/>
                                        </p:tgtEl>
                                        <p:attrNameLst>
                                          <p:attrName>style.visibility</p:attrName>
                                        </p:attrNameLst>
                                      </p:cBhvr>
                                      <p:to>
                                        <p:strVal val="visible"/>
                                      </p:to>
                                    </p:set>
                                    <p:anim calcmode="lin" valueType="num">
                                      <p:cBhvr>
                                        <p:cTn id="25" dur="500" fill="hold"/>
                                        <p:tgtEl>
                                          <p:spTgt spid="63"/>
                                        </p:tgtEl>
                                        <p:attrNameLst>
                                          <p:attrName>ppt_w</p:attrName>
                                        </p:attrNameLst>
                                      </p:cBhvr>
                                      <p:tavLst>
                                        <p:tav tm="0">
                                          <p:val>
                                            <p:fltVal val="0"/>
                                          </p:val>
                                        </p:tav>
                                        <p:tav tm="100000">
                                          <p:val>
                                            <p:strVal val="#ppt_w"/>
                                          </p:val>
                                        </p:tav>
                                      </p:tavLst>
                                    </p:anim>
                                    <p:anim calcmode="lin" valueType="num">
                                      <p:cBhvr>
                                        <p:cTn id="26" dur="500" fill="hold"/>
                                        <p:tgtEl>
                                          <p:spTgt spid="63"/>
                                        </p:tgtEl>
                                        <p:attrNameLst>
                                          <p:attrName>ppt_h</p:attrName>
                                        </p:attrNameLst>
                                      </p:cBhvr>
                                      <p:tavLst>
                                        <p:tav tm="0">
                                          <p:val>
                                            <p:fltVal val="0"/>
                                          </p:val>
                                        </p:tav>
                                        <p:tav tm="100000">
                                          <p:val>
                                            <p:strVal val="#ppt_h"/>
                                          </p:val>
                                        </p:tav>
                                      </p:tavLst>
                                    </p:anim>
                                    <p:animEffect transition="in" filter="fade">
                                      <p:cBhvr>
                                        <p:cTn id="27" dur="500"/>
                                        <p:tgtEl>
                                          <p:spTgt spid="63"/>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p:cTn id="31" dur="500" fill="hold"/>
                                        <p:tgtEl>
                                          <p:spTgt spid="64"/>
                                        </p:tgtEl>
                                        <p:attrNameLst>
                                          <p:attrName>ppt_w</p:attrName>
                                        </p:attrNameLst>
                                      </p:cBhvr>
                                      <p:tavLst>
                                        <p:tav tm="0">
                                          <p:val>
                                            <p:fltVal val="0"/>
                                          </p:val>
                                        </p:tav>
                                        <p:tav tm="100000">
                                          <p:val>
                                            <p:strVal val="#ppt_w"/>
                                          </p:val>
                                        </p:tav>
                                      </p:tavLst>
                                    </p:anim>
                                    <p:anim calcmode="lin" valueType="num">
                                      <p:cBhvr>
                                        <p:cTn id="32" dur="500" fill="hold"/>
                                        <p:tgtEl>
                                          <p:spTgt spid="64"/>
                                        </p:tgtEl>
                                        <p:attrNameLst>
                                          <p:attrName>ppt_h</p:attrName>
                                        </p:attrNameLst>
                                      </p:cBhvr>
                                      <p:tavLst>
                                        <p:tav tm="0">
                                          <p:val>
                                            <p:fltVal val="0"/>
                                          </p:val>
                                        </p:tav>
                                        <p:tav tm="100000">
                                          <p:val>
                                            <p:strVal val="#ppt_h"/>
                                          </p:val>
                                        </p:tav>
                                      </p:tavLst>
                                    </p:anim>
                                    <p:animEffect transition="in" filter="fade">
                                      <p:cBhvr>
                                        <p:cTn id="33" dur="500"/>
                                        <p:tgtEl>
                                          <p:spTgt spid="64"/>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55"/>
                                        </p:tgtEl>
                                        <p:attrNameLst>
                                          <p:attrName>style.visibility</p:attrName>
                                        </p:attrNameLst>
                                      </p:cBhvr>
                                      <p:to>
                                        <p:strVal val="visible"/>
                                      </p:to>
                                    </p:set>
                                    <p:anim calcmode="lin" valueType="num">
                                      <p:cBhvr>
                                        <p:cTn id="37" dur="500" fill="hold"/>
                                        <p:tgtEl>
                                          <p:spTgt spid="55"/>
                                        </p:tgtEl>
                                        <p:attrNameLst>
                                          <p:attrName>ppt_w</p:attrName>
                                        </p:attrNameLst>
                                      </p:cBhvr>
                                      <p:tavLst>
                                        <p:tav tm="0">
                                          <p:val>
                                            <p:fltVal val="0"/>
                                          </p:val>
                                        </p:tav>
                                        <p:tav tm="100000">
                                          <p:val>
                                            <p:strVal val="#ppt_w"/>
                                          </p:val>
                                        </p:tav>
                                      </p:tavLst>
                                    </p:anim>
                                    <p:anim calcmode="lin" valueType="num">
                                      <p:cBhvr>
                                        <p:cTn id="38" dur="500" fill="hold"/>
                                        <p:tgtEl>
                                          <p:spTgt spid="55"/>
                                        </p:tgtEl>
                                        <p:attrNameLst>
                                          <p:attrName>ppt_h</p:attrName>
                                        </p:attrNameLst>
                                      </p:cBhvr>
                                      <p:tavLst>
                                        <p:tav tm="0">
                                          <p:val>
                                            <p:fltVal val="0"/>
                                          </p:val>
                                        </p:tav>
                                        <p:tav tm="100000">
                                          <p:val>
                                            <p:strVal val="#ppt_h"/>
                                          </p:val>
                                        </p:tav>
                                      </p:tavLst>
                                    </p:anim>
                                    <p:animEffect transition="in" filter="fade">
                                      <p:cBhvr>
                                        <p:cTn id="39" dur="500"/>
                                        <p:tgtEl>
                                          <p:spTgt spid="55"/>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500" fill="hold"/>
                                        <p:tgtEl>
                                          <p:spTgt spid="66"/>
                                        </p:tgtEl>
                                        <p:attrNameLst>
                                          <p:attrName>ppt_w</p:attrName>
                                        </p:attrNameLst>
                                      </p:cBhvr>
                                      <p:tavLst>
                                        <p:tav tm="0">
                                          <p:val>
                                            <p:fltVal val="0"/>
                                          </p:val>
                                        </p:tav>
                                        <p:tav tm="100000">
                                          <p:val>
                                            <p:strVal val="#ppt_w"/>
                                          </p:val>
                                        </p:tav>
                                      </p:tavLst>
                                    </p:anim>
                                    <p:anim calcmode="lin" valueType="num">
                                      <p:cBhvr>
                                        <p:cTn id="50" dur="500" fill="hold"/>
                                        <p:tgtEl>
                                          <p:spTgt spid="66"/>
                                        </p:tgtEl>
                                        <p:attrNameLst>
                                          <p:attrName>ppt_h</p:attrName>
                                        </p:attrNameLst>
                                      </p:cBhvr>
                                      <p:tavLst>
                                        <p:tav tm="0">
                                          <p:val>
                                            <p:fltVal val="0"/>
                                          </p:val>
                                        </p:tav>
                                        <p:tav tm="100000">
                                          <p:val>
                                            <p:strVal val="#ppt_h"/>
                                          </p:val>
                                        </p:tav>
                                      </p:tavLst>
                                    </p:anim>
                                    <p:animEffect transition="in" filter="fade">
                                      <p:cBhvr>
                                        <p:cTn id="51" dur="500"/>
                                        <p:tgtEl>
                                          <p:spTgt spid="66"/>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67"/>
                                        </p:tgtEl>
                                        <p:attrNameLst>
                                          <p:attrName>style.visibility</p:attrName>
                                        </p:attrNameLst>
                                      </p:cBhvr>
                                      <p:to>
                                        <p:strVal val="visible"/>
                                      </p:to>
                                    </p:set>
                                    <p:anim calcmode="lin" valueType="num">
                                      <p:cBhvr>
                                        <p:cTn id="55" dur="500" fill="hold"/>
                                        <p:tgtEl>
                                          <p:spTgt spid="67"/>
                                        </p:tgtEl>
                                        <p:attrNameLst>
                                          <p:attrName>ppt_w</p:attrName>
                                        </p:attrNameLst>
                                      </p:cBhvr>
                                      <p:tavLst>
                                        <p:tav tm="0">
                                          <p:val>
                                            <p:fltVal val="0"/>
                                          </p:val>
                                        </p:tav>
                                        <p:tav tm="100000">
                                          <p:val>
                                            <p:strVal val="#ppt_w"/>
                                          </p:val>
                                        </p:tav>
                                      </p:tavLst>
                                    </p:anim>
                                    <p:anim calcmode="lin" valueType="num">
                                      <p:cBhvr>
                                        <p:cTn id="56" dur="500" fill="hold"/>
                                        <p:tgtEl>
                                          <p:spTgt spid="67"/>
                                        </p:tgtEl>
                                        <p:attrNameLst>
                                          <p:attrName>ppt_h</p:attrName>
                                        </p:attrNameLst>
                                      </p:cBhvr>
                                      <p:tavLst>
                                        <p:tav tm="0">
                                          <p:val>
                                            <p:fltVal val="0"/>
                                          </p:val>
                                        </p:tav>
                                        <p:tav tm="100000">
                                          <p:val>
                                            <p:strVal val="#ppt_h"/>
                                          </p:val>
                                        </p:tav>
                                      </p:tavLst>
                                    </p:anim>
                                    <p:animEffect transition="in" filter="fade">
                                      <p:cBhvr>
                                        <p:cTn id="57" dur="500"/>
                                        <p:tgtEl>
                                          <p:spTgt spid="67"/>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61"/>
                                        </p:tgtEl>
                                        <p:attrNameLst>
                                          <p:attrName>style.visibility</p:attrName>
                                        </p:attrNameLst>
                                      </p:cBhvr>
                                      <p:to>
                                        <p:strVal val="visible"/>
                                      </p:to>
                                    </p:set>
                                    <p:anim calcmode="lin" valueType="num">
                                      <p:cBhvr>
                                        <p:cTn id="61" dur="500" fill="hold"/>
                                        <p:tgtEl>
                                          <p:spTgt spid="61"/>
                                        </p:tgtEl>
                                        <p:attrNameLst>
                                          <p:attrName>ppt_w</p:attrName>
                                        </p:attrNameLst>
                                      </p:cBhvr>
                                      <p:tavLst>
                                        <p:tav tm="0">
                                          <p:val>
                                            <p:fltVal val="0"/>
                                          </p:val>
                                        </p:tav>
                                        <p:tav tm="100000">
                                          <p:val>
                                            <p:strVal val="#ppt_w"/>
                                          </p:val>
                                        </p:tav>
                                      </p:tavLst>
                                    </p:anim>
                                    <p:anim calcmode="lin" valueType="num">
                                      <p:cBhvr>
                                        <p:cTn id="62" dur="500" fill="hold"/>
                                        <p:tgtEl>
                                          <p:spTgt spid="61"/>
                                        </p:tgtEl>
                                        <p:attrNameLst>
                                          <p:attrName>ppt_h</p:attrName>
                                        </p:attrNameLst>
                                      </p:cBhvr>
                                      <p:tavLst>
                                        <p:tav tm="0">
                                          <p:val>
                                            <p:fltVal val="0"/>
                                          </p:val>
                                        </p:tav>
                                        <p:tav tm="100000">
                                          <p:val>
                                            <p:strVal val="#ppt_h"/>
                                          </p:val>
                                        </p:tav>
                                      </p:tavLst>
                                    </p:anim>
                                    <p:animEffect transition="in" filter="fade">
                                      <p:cBhvr>
                                        <p:cTn id="63" dur="500"/>
                                        <p:tgtEl>
                                          <p:spTgt spid="61"/>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68"/>
                                        </p:tgtEl>
                                        <p:attrNameLst>
                                          <p:attrName>style.visibility</p:attrName>
                                        </p:attrNameLst>
                                      </p:cBhvr>
                                      <p:to>
                                        <p:strVal val="visible"/>
                                      </p:to>
                                    </p:set>
                                    <p:anim calcmode="lin" valueType="num">
                                      <p:cBhvr>
                                        <p:cTn id="73" dur="500" fill="hold"/>
                                        <p:tgtEl>
                                          <p:spTgt spid="68"/>
                                        </p:tgtEl>
                                        <p:attrNameLst>
                                          <p:attrName>ppt_w</p:attrName>
                                        </p:attrNameLst>
                                      </p:cBhvr>
                                      <p:tavLst>
                                        <p:tav tm="0">
                                          <p:val>
                                            <p:fltVal val="0"/>
                                          </p:val>
                                        </p:tav>
                                        <p:tav tm="100000">
                                          <p:val>
                                            <p:strVal val="#ppt_w"/>
                                          </p:val>
                                        </p:tav>
                                      </p:tavLst>
                                    </p:anim>
                                    <p:anim calcmode="lin" valueType="num">
                                      <p:cBhvr>
                                        <p:cTn id="74" dur="500" fill="hold"/>
                                        <p:tgtEl>
                                          <p:spTgt spid="68"/>
                                        </p:tgtEl>
                                        <p:attrNameLst>
                                          <p:attrName>ppt_h</p:attrName>
                                        </p:attrNameLst>
                                      </p:cBhvr>
                                      <p:tavLst>
                                        <p:tav tm="0">
                                          <p:val>
                                            <p:fltVal val="0"/>
                                          </p:val>
                                        </p:tav>
                                        <p:tav tm="100000">
                                          <p:val>
                                            <p:strVal val="#ppt_h"/>
                                          </p:val>
                                        </p:tav>
                                      </p:tavLst>
                                    </p:anim>
                                    <p:animEffect transition="in" filter="fade">
                                      <p:cBhvr>
                                        <p:cTn id="75" dur="500"/>
                                        <p:tgtEl>
                                          <p:spTgt spid="68"/>
                                        </p:tgtEl>
                                      </p:cBhvr>
                                    </p:animEffect>
                                  </p:childTnLst>
                                </p:cTn>
                              </p:par>
                            </p:childTnLst>
                          </p:cTn>
                        </p:par>
                        <p:par>
                          <p:cTn id="76" fill="hold">
                            <p:stCondLst>
                              <p:cond delay="6000"/>
                            </p:stCondLst>
                            <p:childTnLst>
                              <p:par>
                                <p:cTn id="77" presetID="53" presetClass="entr" presetSubtype="16" fill="hold" grpId="0" nodeType="afterEffect">
                                  <p:stCondLst>
                                    <p:cond delay="0"/>
                                  </p:stCondLst>
                                  <p:childTnLst>
                                    <p:set>
                                      <p:cBhvr>
                                        <p:cTn id="78" dur="1" fill="hold">
                                          <p:stCondLst>
                                            <p:cond delay="0"/>
                                          </p:stCondLst>
                                        </p:cTn>
                                        <p:tgtEl>
                                          <p:spTgt spid="69"/>
                                        </p:tgtEl>
                                        <p:attrNameLst>
                                          <p:attrName>style.visibility</p:attrName>
                                        </p:attrNameLst>
                                      </p:cBhvr>
                                      <p:to>
                                        <p:strVal val="visible"/>
                                      </p:to>
                                    </p:set>
                                    <p:anim calcmode="lin" valueType="num">
                                      <p:cBhvr>
                                        <p:cTn id="79" dur="500" fill="hold"/>
                                        <p:tgtEl>
                                          <p:spTgt spid="69"/>
                                        </p:tgtEl>
                                        <p:attrNameLst>
                                          <p:attrName>ppt_w</p:attrName>
                                        </p:attrNameLst>
                                      </p:cBhvr>
                                      <p:tavLst>
                                        <p:tav tm="0">
                                          <p:val>
                                            <p:fltVal val="0"/>
                                          </p:val>
                                        </p:tav>
                                        <p:tav tm="100000">
                                          <p:val>
                                            <p:strVal val="#ppt_w"/>
                                          </p:val>
                                        </p:tav>
                                      </p:tavLst>
                                    </p:anim>
                                    <p:anim calcmode="lin" valueType="num">
                                      <p:cBhvr>
                                        <p:cTn id="80" dur="500" fill="hold"/>
                                        <p:tgtEl>
                                          <p:spTgt spid="69"/>
                                        </p:tgtEl>
                                        <p:attrNameLst>
                                          <p:attrName>ppt_h</p:attrName>
                                        </p:attrNameLst>
                                      </p:cBhvr>
                                      <p:tavLst>
                                        <p:tav tm="0">
                                          <p:val>
                                            <p:fltVal val="0"/>
                                          </p:val>
                                        </p:tav>
                                        <p:tav tm="100000">
                                          <p:val>
                                            <p:strVal val="#ppt_h"/>
                                          </p:val>
                                        </p:tav>
                                      </p:tavLst>
                                    </p:anim>
                                    <p:animEffect transition="in" filter="fade">
                                      <p:cBhvr>
                                        <p:cTn id="81" dur="500"/>
                                        <p:tgtEl>
                                          <p:spTgt spid="69"/>
                                        </p:tgtEl>
                                      </p:cBhvr>
                                    </p:animEffect>
                                  </p:childTnLst>
                                </p:cTn>
                              </p:par>
                            </p:childTnLst>
                          </p:cTn>
                        </p:par>
                        <p:par>
                          <p:cTn id="82" fill="hold">
                            <p:stCondLst>
                              <p:cond delay="6500"/>
                            </p:stCondLst>
                            <p:childTnLst>
                              <p:par>
                                <p:cTn id="83" presetID="53" presetClass="entr" presetSubtype="16" fill="hold" nodeType="afterEffect">
                                  <p:stCondLst>
                                    <p:cond delay="0"/>
                                  </p:stCondLst>
                                  <p:childTnLst>
                                    <p:set>
                                      <p:cBhvr>
                                        <p:cTn id="84" dur="1" fill="hold">
                                          <p:stCondLst>
                                            <p:cond delay="0"/>
                                          </p:stCondLst>
                                        </p:cTn>
                                        <p:tgtEl>
                                          <p:spTgt spid="59"/>
                                        </p:tgtEl>
                                        <p:attrNameLst>
                                          <p:attrName>style.visibility</p:attrName>
                                        </p:attrNameLst>
                                      </p:cBhvr>
                                      <p:to>
                                        <p:strVal val="visible"/>
                                      </p:to>
                                    </p:set>
                                    <p:anim calcmode="lin" valueType="num">
                                      <p:cBhvr>
                                        <p:cTn id="85" dur="500" fill="hold"/>
                                        <p:tgtEl>
                                          <p:spTgt spid="59"/>
                                        </p:tgtEl>
                                        <p:attrNameLst>
                                          <p:attrName>ppt_w</p:attrName>
                                        </p:attrNameLst>
                                      </p:cBhvr>
                                      <p:tavLst>
                                        <p:tav tm="0">
                                          <p:val>
                                            <p:fltVal val="0"/>
                                          </p:val>
                                        </p:tav>
                                        <p:tav tm="100000">
                                          <p:val>
                                            <p:strVal val="#ppt_w"/>
                                          </p:val>
                                        </p:tav>
                                      </p:tavLst>
                                    </p:anim>
                                    <p:anim calcmode="lin" valueType="num">
                                      <p:cBhvr>
                                        <p:cTn id="86" dur="500" fill="hold"/>
                                        <p:tgtEl>
                                          <p:spTgt spid="59"/>
                                        </p:tgtEl>
                                        <p:attrNameLst>
                                          <p:attrName>ppt_h</p:attrName>
                                        </p:attrNameLst>
                                      </p:cBhvr>
                                      <p:tavLst>
                                        <p:tav tm="0">
                                          <p:val>
                                            <p:fltVal val="0"/>
                                          </p:val>
                                        </p:tav>
                                        <p:tav tm="100000">
                                          <p:val>
                                            <p:strVal val="#ppt_h"/>
                                          </p:val>
                                        </p:tav>
                                      </p:tavLst>
                                    </p:anim>
                                    <p:animEffect transition="in" filter="fade">
                                      <p:cBhvr>
                                        <p:cTn id="87" dur="500"/>
                                        <p:tgtEl>
                                          <p:spTgt spid="59"/>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anim calcmode="lin" valueType="num">
                                      <p:cBhvr>
                                        <p:cTn id="91" dur="500" fill="hold"/>
                                        <p:tgtEl>
                                          <p:spTgt spid="41"/>
                                        </p:tgtEl>
                                        <p:attrNameLst>
                                          <p:attrName>ppt_w</p:attrName>
                                        </p:attrNameLst>
                                      </p:cBhvr>
                                      <p:tavLst>
                                        <p:tav tm="0">
                                          <p:val>
                                            <p:fltVal val="0"/>
                                          </p:val>
                                        </p:tav>
                                        <p:tav tm="100000">
                                          <p:val>
                                            <p:strVal val="#ppt_w"/>
                                          </p:val>
                                        </p:tav>
                                      </p:tavLst>
                                    </p:anim>
                                    <p:anim calcmode="lin" valueType="num">
                                      <p:cBhvr>
                                        <p:cTn id="92" dur="500" fill="hold"/>
                                        <p:tgtEl>
                                          <p:spTgt spid="41"/>
                                        </p:tgtEl>
                                        <p:attrNameLst>
                                          <p:attrName>ppt_h</p:attrName>
                                        </p:attrNameLst>
                                      </p:cBhvr>
                                      <p:tavLst>
                                        <p:tav tm="0">
                                          <p:val>
                                            <p:fltVal val="0"/>
                                          </p:val>
                                        </p:tav>
                                        <p:tav tm="100000">
                                          <p:val>
                                            <p:strVal val="#ppt_h"/>
                                          </p:val>
                                        </p:tav>
                                      </p:tavLst>
                                    </p:anim>
                                    <p:animEffect transition="in" filter="fade">
                                      <p:cBhvr>
                                        <p:cTn id="93" dur="500"/>
                                        <p:tgtEl>
                                          <p:spTgt spid="41"/>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70"/>
                                        </p:tgtEl>
                                        <p:attrNameLst>
                                          <p:attrName>style.visibility</p:attrName>
                                        </p:attrNameLst>
                                      </p:cBhvr>
                                      <p:to>
                                        <p:strVal val="visible"/>
                                      </p:to>
                                    </p:set>
                                    <p:anim calcmode="lin" valueType="num">
                                      <p:cBhvr>
                                        <p:cTn id="97" dur="500" fill="hold"/>
                                        <p:tgtEl>
                                          <p:spTgt spid="70"/>
                                        </p:tgtEl>
                                        <p:attrNameLst>
                                          <p:attrName>ppt_w</p:attrName>
                                        </p:attrNameLst>
                                      </p:cBhvr>
                                      <p:tavLst>
                                        <p:tav tm="0">
                                          <p:val>
                                            <p:fltVal val="0"/>
                                          </p:val>
                                        </p:tav>
                                        <p:tav tm="100000">
                                          <p:val>
                                            <p:strVal val="#ppt_w"/>
                                          </p:val>
                                        </p:tav>
                                      </p:tavLst>
                                    </p:anim>
                                    <p:anim calcmode="lin" valueType="num">
                                      <p:cBhvr>
                                        <p:cTn id="98" dur="500" fill="hold"/>
                                        <p:tgtEl>
                                          <p:spTgt spid="70"/>
                                        </p:tgtEl>
                                        <p:attrNameLst>
                                          <p:attrName>ppt_h</p:attrName>
                                        </p:attrNameLst>
                                      </p:cBhvr>
                                      <p:tavLst>
                                        <p:tav tm="0">
                                          <p:val>
                                            <p:fltVal val="0"/>
                                          </p:val>
                                        </p:tav>
                                        <p:tav tm="100000">
                                          <p:val>
                                            <p:strVal val="#ppt_h"/>
                                          </p:val>
                                        </p:tav>
                                      </p:tavLst>
                                    </p:anim>
                                    <p:animEffect transition="in" filter="fade">
                                      <p:cBhvr>
                                        <p:cTn id="99" dur="500"/>
                                        <p:tgtEl>
                                          <p:spTgt spid="70"/>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71"/>
                                        </p:tgtEl>
                                        <p:attrNameLst>
                                          <p:attrName>style.visibility</p:attrName>
                                        </p:attrNameLst>
                                      </p:cBhvr>
                                      <p:to>
                                        <p:strVal val="visible"/>
                                      </p:to>
                                    </p:set>
                                    <p:anim calcmode="lin" valueType="num">
                                      <p:cBhvr>
                                        <p:cTn id="103" dur="500" fill="hold"/>
                                        <p:tgtEl>
                                          <p:spTgt spid="71"/>
                                        </p:tgtEl>
                                        <p:attrNameLst>
                                          <p:attrName>ppt_w</p:attrName>
                                        </p:attrNameLst>
                                      </p:cBhvr>
                                      <p:tavLst>
                                        <p:tav tm="0">
                                          <p:val>
                                            <p:fltVal val="0"/>
                                          </p:val>
                                        </p:tav>
                                        <p:tav tm="100000">
                                          <p:val>
                                            <p:strVal val="#ppt_w"/>
                                          </p:val>
                                        </p:tav>
                                      </p:tavLst>
                                    </p:anim>
                                    <p:anim calcmode="lin" valueType="num">
                                      <p:cBhvr>
                                        <p:cTn id="104" dur="500" fill="hold"/>
                                        <p:tgtEl>
                                          <p:spTgt spid="71"/>
                                        </p:tgtEl>
                                        <p:attrNameLst>
                                          <p:attrName>ppt_h</p:attrName>
                                        </p:attrNameLst>
                                      </p:cBhvr>
                                      <p:tavLst>
                                        <p:tav tm="0">
                                          <p:val>
                                            <p:fltVal val="0"/>
                                          </p:val>
                                        </p:tav>
                                        <p:tav tm="100000">
                                          <p:val>
                                            <p:strVal val="#ppt_h"/>
                                          </p:val>
                                        </p:tav>
                                      </p:tavLst>
                                    </p:anim>
                                    <p:animEffect transition="in" filter="fade">
                                      <p:cBhvr>
                                        <p:cTn id="105" dur="500"/>
                                        <p:tgtEl>
                                          <p:spTgt spid="71"/>
                                        </p:tgtEl>
                                      </p:cBhvr>
                                    </p:animEffect>
                                  </p:childTnLst>
                                </p:cTn>
                              </p:par>
                            </p:childTnLst>
                          </p:cTn>
                        </p:par>
                        <p:par>
                          <p:cTn id="106" fill="hold">
                            <p:stCondLst>
                              <p:cond delay="8500"/>
                            </p:stCondLst>
                            <p:childTnLst>
                              <p:par>
                                <p:cTn id="107" presetID="53" presetClass="entr" presetSubtype="16" fill="hold" grpId="0" nodeType="afterEffect">
                                  <p:stCondLst>
                                    <p:cond delay="0"/>
                                  </p:stCondLst>
                                  <p:childTnLst>
                                    <p:set>
                                      <p:cBhvr>
                                        <p:cTn id="108" dur="1" fill="hold">
                                          <p:stCondLst>
                                            <p:cond delay="0"/>
                                          </p:stCondLst>
                                        </p:cTn>
                                        <p:tgtEl>
                                          <p:spTgt spid="65"/>
                                        </p:tgtEl>
                                        <p:attrNameLst>
                                          <p:attrName>style.visibility</p:attrName>
                                        </p:attrNameLst>
                                      </p:cBhvr>
                                      <p:to>
                                        <p:strVal val="visible"/>
                                      </p:to>
                                    </p:set>
                                    <p:anim calcmode="lin" valueType="num">
                                      <p:cBhvr>
                                        <p:cTn id="109" dur="500" fill="hold"/>
                                        <p:tgtEl>
                                          <p:spTgt spid="65"/>
                                        </p:tgtEl>
                                        <p:attrNameLst>
                                          <p:attrName>ppt_w</p:attrName>
                                        </p:attrNameLst>
                                      </p:cBhvr>
                                      <p:tavLst>
                                        <p:tav tm="0">
                                          <p:val>
                                            <p:fltVal val="0"/>
                                          </p:val>
                                        </p:tav>
                                        <p:tav tm="100000">
                                          <p:val>
                                            <p:strVal val="#ppt_w"/>
                                          </p:val>
                                        </p:tav>
                                      </p:tavLst>
                                    </p:anim>
                                    <p:anim calcmode="lin" valueType="num">
                                      <p:cBhvr>
                                        <p:cTn id="110" dur="500" fill="hold"/>
                                        <p:tgtEl>
                                          <p:spTgt spid="65"/>
                                        </p:tgtEl>
                                        <p:attrNameLst>
                                          <p:attrName>ppt_h</p:attrName>
                                        </p:attrNameLst>
                                      </p:cBhvr>
                                      <p:tavLst>
                                        <p:tav tm="0">
                                          <p:val>
                                            <p:fltVal val="0"/>
                                          </p:val>
                                        </p:tav>
                                        <p:tav tm="100000">
                                          <p:val>
                                            <p:strVal val="#ppt_h"/>
                                          </p:val>
                                        </p:tav>
                                      </p:tavLst>
                                    </p:anim>
                                    <p:animEffect transition="in" filter="fade">
                                      <p:cBhvr>
                                        <p:cTn id="111"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9" grpId="0" animBg="1"/>
      <p:bldP spid="41" grpId="0" animBg="1"/>
      <p:bldP spid="54" grpId="0" animBg="1"/>
      <p:bldP spid="63" grpId="0"/>
      <p:bldP spid="64" grpId="0"/>
      <p:bldP spid="65" grpId="0"/>
      <p:bldP spid="66" grpId="0"/>
      <p:bldP spid="67" grpId="0"/>
      <p:bldP spid="68" grpId="0"/>
      <p:bldP spid="69" grpId="0"/>
      <p:bldP spid="70" grpId="0"/>
      <p:bldP spid="7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a:extLst>
              <a:ext uri="{FF2B5EF4-FFF2-40B4-BE49-F238E27FC236}">
                <a16:creationId xmlns:a16="http://schemas.microsoft.com/office/drawing/2014/main" id="{3BBEA9C7-F010-4265-AE8B-064142BBAF43}"/>
              </a:ext>
            </a:extLst>
          </p:cNvPr>
          <p:cNvSpPr/>
          <p:nvPr/>
        </p:nvSpPr>
        <p:spPr>
          <a:xfrm>
            <a:off x="1263713" y="2880376"/>
            <a:ext cx="2713324" cy="11797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7" name="矩形 16">
            <a:extLst>
              <a:ext uri="{FF2B5EF4-FFF2-40B4-BE49-F238E27FC236}">
                <a16:creationId xmlns:a16="http://schemas.microsoft.com/office/drawing/2014/main" id="{1F513035-E1E0-4CEC-A101-E5E72A649359}"/>
              </a:ext>
            </a:extLst>
          </p:cNvPr>
          <p:cNvSpPr/>
          <p:nvPr/>
        </p:nvSpPr>
        <p:spPr>
          <a:xfrm>
            <a:off x="1263713" y="1469516"/>
            <a:ext cx="2713324" cy="11797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8" name="矩形 17">
            <a:extLst>
              <a:ext uri="{FF2B5EF4-FFF2-40B4-BE49-F238E27FC236}">
                <a16:creationId xmlns:a16="http://schemas.microsoft.com/office/drawing/2014/main" id="{DD2991B2-648C-4109-89D4-DE87ECDA0AE2}"/>
              </a:ext>
            </a:extLst>
          </p:cNvPr>
          <p:cNvSpPr/>
          <p:nvPr/>
        </p:nvSpPr>
        <p:spPr>
          <a:xfrm>
            <a:off x="4739338" y="1469515"/>
            <a:ext cx="2713324" cy="11797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矩形 18">
            <a:extLst>
              <a:ext uri="{FF2B5EF4-FFF2-40B4-BE49-F238E27FC236}">
                <a16:creationId xmlns:a16="http://schemas.microsoft.com/office/drawing/2014/main" id="{9E6E3D2E-7FEC-48A3-B045-F311E223C211}"/>
              </a:ext>
            </a:extLst>
          </p:cNvPr>
          <p:cNvSpPr/>
          <p:nvPr/>
        </p:nvSpPr>
        <p:spPr>
          <a:xfrm>
            <a:off x="4739338" y="2880376"/>
            <a:ext cx="2713324" cy="11797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 name="矩形 19">
            <a:extLst>
              <a:ext uri="{FF2B5EF4-FFF2-40B4-BE49-F238E27FC236}">
                <a16:creationId xmlns:a16="http://schemas.microsoft.com/office/drawing/2014/main" id="{6203F231-2811-4D06-B20C-0B5F7BA9A939}"/>
              </a:ext>
            </a:extLst>
          </p:cNvPr>
          <p:cNvSpPr/>
          <p:nvPr/>
        </p:nvSpPr>
        <p:spPr>
          <a:xfrm>
            <a:off x="8214963" y="1469515"/>
            <a:ext cx="2713324" cy="11797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1" name="矩形 20">
            <a:extLst>
              <a:ext uri="{FF2B5EF4-FFF2-40B4-BE49-F238E27FC236}">
                <a16:creationId xmlns:a16="http://schemas.microsoft.com/office/drawing/2014/main" id="{10786FEC-D5D8-4704-8528-E3B2B6D25FE4}"/>
              </a:ext>
            </a:extLst>
          </p:cNvPr>
          <p:cNvSpPr/>
          <p:nvPr/>
        </p:nvSpPr>
        <p:spPr>
          <a:xfrm>
            <a:off x="8214962" y="2880375"/>
            <a:ext cx="2713324" cy="11797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0" name="添加标题">
            <a:extLst>
              <a:ext uri="{FF2B5EF4-FFF2-40B4-BE49-F238E27FC236}">
                <a16:creationId xmlns:a16="http://schemas.microsoft.com/office/drawing/2014/main" id="{B41B99C4-7AF0-4BA5-A516-2B30FEE90CAA}"/>
              </a:ext>
            </a:extLst>
          </p:cNvPr>
          <p:cNvSpPr txBox="1"/>
          <p:nvPr/>
        </p:nvSpPr>
        <p:spPr>
          <a:xfrm>
            <a:off x="1263715" y="4296492"/>
            <a:ext cx="2436285" cy="106182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Add a title</a:t>
            </a:r>
            <a:endParaRPr kumimoji="0" lang="en-US" altLang="zh-CN"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add-to-a-click-here-sings click-here</a:t>
            </a:r>
            <a:endParaRPr kumimoji="0" lang="zh-CN" altLang="en-US"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 name="添加标题">
            <a:extLst>
              <a:ext uri="{FF2B5EF4-FFF2-40B4-BE49-F238E27FC236}">
                <a16:creationId xmlns:a16="http://schemas.microsoft.com/office/drawing/2014/main" id="{A2F5B2FA-20C3-4E33-886D-43994056DB39}"/>
              </a:ext>
            </a:extLst>
          </p:cNvPr>
          <p:cNvSpPr txBox="1"/>
          <p:nvPr/>
        </p:nvSpPr>
        <p:spPr>
          <a:xfrm>
            <a:off x="1263715" y="5388484"/>
            <a:ext cx="2436285" cy="106182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Add a title</a:t>
            </a:r>
            <a:endParaRPr kumimoji="0" lang="en-US" altLang="zh-CN"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add-to-a-click-here-sings click-here</a:t>
            </a:r>
            <a:endParaRPr kumimoji="0" lang="zh-CN" altLang="en-US"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 name="添加标题">
            <a:extLst>
              <a:ext uri="{FF2B5EF4-FFF2-40B4-BE49-F238E27FC236}">
                <a16:creationId xmlns:a16="http://schemas.microsoft.com/office/drawing/2014/main" id="{A2585DE1-0835-4AE8-B42C-ADC98E53F789}"/>
              </a:ext>
            </a:extLst>
          </p:cNvPr>
          <p:cNvSpPr txBox="1"/>
          <p:nvPr/>
        </p:nvSpPr>
        <p:spPr>
          <a:xfrm>
            <a:off x="4739339" y="4296492"/>
            <a:ext cx="2436285" cy="106182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Add a title</a:t>
            </a:r>
            <a:endParaRPr kumimoji="0" lang="en-US" altLang="zh-CN"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add-to-a-click-here-sings click-here</a:t>
            </a:r>
            <a:endParaRPr kumimoji="0" lang="zh-CN" altLang="en-US"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 name="添加标题">
            <a:extLst>
              <a:ext uri="{FF2B5EF4-FFF2-40B4-BE49-F238E27FC236}">
                <a16:creationId xmlns:a16="http://schemas.microsoft.com/office/drawing/2014/main" id="{5F6F02E5-F1E6-4092-84DE-F70233057A9A}"/>
              </a:ext>
            </a:extLst>
          </p:cNvPr>
          <p:cNvSpPr txBox="1"/>
          <p:nvPr/>
        </p:nvSpPr>
        <p:spPr>
          <a:xfrm>
            <a:off x="4739339" y="5388484"/>
            <a:ext cx="2436285" cy="106182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Add a title</a:t>
            </a:r>
            <a:endParaRPr kumimoji="0" lang="en-US" altLang="zh-CN"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add-to-a-click-here-sings click-here</a:t>
            </a:r>
            <a:endParaRPr kumimoji="0" lang="zh-CN" altLang="en-US"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 name="添加标题">
            <a:extLst>
              <a:ext uri="{FF2B5EF4-FFF2-40B4-BE49-F238E27FC236}">
                <a16:creationId xmlns:a16="http://schemas.microsoft.com/office/drawing/2014/main" id="{37FC7149-03F7-44A7-8A89-4F9F310C6A29}"/>
              </a:ext>
            </a:extLst>
          </p:cNvPr>
          <p:cNvSpPr txBox="1"/>
          <p:nvPr/>
        </p:nvSpPr>
        <p:spPr>
          <a:xfrm>
            <a:off x="8214964" y="4296492"/>
            <a:ext cx="2436285" cy="106182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Add a title</a:t>
            </a:r>
            <a:endParaRPr kumimoji="0" lang="en-US" altLang="zh-CN"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add-to-a-click-here-sings click-here</a:t>
            </a:r>
            <a:endParaRPr kumimoji="0" lang="zh-CN" altLang="en-US"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添加标题">
            <a:extLst>
              <a:ext uri="{FF2B5EF4-FFF2-40B4-BE49-F238E27FC236}">
                <a16:creationId xmlns:a16="http://schemas.microsoft.com/office/drawing/2014/main" id="{D5C31543-EA33-4870-8390-83DA103ABC4B}"/>
              </a:ext>
            </a:extLst>
          </p:cNvPr>
          <p:cNvSpPr txBox="1"/>
          <p:nvPr/>
        </p:nvSpPr>
        <p:spPr>
          <a:xfrm>
            <a:off x="8214964" y="5388484"/>
            <a:ext cx="2436285" cy="1061829"/>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Add a title</a:t>
            </a:r>
            <a:endParaRPr kumimoji="0" lang="en-US" altLang="zh-CN" sz="1800" b="1" i="0" u="none" strike="noStrike" kern="1200" cap="none" spc="0" normalizeH="0" baseline="0" noProof="0" dirty="0">
              <a:ln>
                <a:noFill/>
              </a:ln>
              <a:solidFill>
                <a:srgbClr val="384146"/>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add-to-a-click-here-sings click-here</a:t>
            </a:r>
            <a:endParaRPr kumimoji="0" lang="zh-CN" altLang="en-US" sz="1200" b="0" i="0" u="none" strike="noStrike" kern="1200" cap="none" spc="0" normalizeH="0" baseline="0" noProof="0" dirty="0">
              <a:ln>
                <a:noFill/>
              </a:ln>
              <a:solidFill>
                <a:srgbClr val="777777"/>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22" name="组合 21">
            <a:extLst>
              <a:ext uri="{FF2B5EF4-FFF2-40B4-BE49-F238E27FC236}">
                <a16:creationId xmlns:a16="http://schemas.microsoft.com/office/drawing/2014/main" id="{69F718C9-7825-4914-B317-F49AB6D6A57D}"/>
              </a:ext>
            </a:extLst>
          </p:cNvPr>
          <p:cNvGrpSpPr/>
          <p:nvPr/>
        </p:nvGrpSpPr>
        <p:grpSpPr>
          <a:xfrm>
            <a:off x="670943" y="345770"/>
            <a:ext cx="5937246" cy="800883"/>
            <a:chOff x="670943" y="345770"/>
            <a:chExt cx="5937246" cy="800883"/>
          </a:xfrm>
        </p:grpSpPr>
        <p:sp>
          <p:nvSpPr>
            <p:cNvPr id="23" name="KSO_Shape">
              <a:extLst>
                <a:ext uri="{FF2B5EF4-FFF2-40B4-BE49-F238E27FC236}">
                  <a16:creationId xmlns:a16="http://schemas.microsoft.com/office/drawing/2014/main" id="{30C4FA64-4B4D-4B3B-A437-0E07A151F11F}"/>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4" name="文本框 2">
              <a:extLst>
                <a:ext uri="{FF2B5EF4-FFF2-40B4-BE49-F238E27FC236}">
                  <a16:creationId xmlns:a16="http://schemas.microsoft.com/office/drawing/2014/main" id="{AB8B7075-698E-41CE-8E73-82CAA419BBF9}"/>
                </a:ext>
              </a:extLst>
            </p:cNvPr>
            <p:cNvSpPr txBox="1"/>
            <p:nvPr/>
          </p:nvSpPr>
          <p:spPr>
            <a:xfrm>
              <a:off x="1259672" y="345770"/>
              <a:ext cx="5348517"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5" name="TextBox 18">
              <a:extLst>
                <a:ext uri="{FF2B5EF4-FFF2-40B4-BE49-F238E27FC236}">
                  <a16:creationId xmlns:a16="http://schemas.microsoft.com/office/drawing/2014/main" id="{829897C7-E8D1-4D36-B4BE-82710AD51F7C}"/>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3567874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6="http://schemas.microsoft.com/office/drawing/2014/main"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a:extLst>
              <a:ext uri="{FF2B5EF4-FFF2-40B4-BE49-F238E27FC236}">
                <a16:creationId xmlns:a16="http://schemas.microsoft.com/office/drawing/2014/main" id="{9A853C84-0981-4C91-9A36-5C7A93E82A21}"/>
              </a:ext>
            </a:extLst>
          </p:cNvPr>
          <p:cNvGrpSpPr/>
          <p:nvPr/>
        </p:nvGrpSpPr>
        <p:grpSpPr>
          <a:xfrm>
            <a:off x="0" y="-2356"/>
            <a:ext cx="12192002" cy="6860355"/>
            <a:chOff x="0" y="-2356"/>
            <a:chExt cx="12192002" cy="6860355"/>
          </a:xfrm>
        </p:grpSpPr>
        <p:pic>
          <p:nvPicPr>
            <p:cNvPr id="13" name="图片 12">
              <a:extLst>
                <a:ext uri="{FF2B5EF4-FFF2-40B4-BE49-F238E27FC236}">
                  <a16:creationId xmlns:a16="http://schemas.microsoft.com/office/drawing/2014/main" id="{021810BD-0B92-4787-8ACC-2BBD7F6B8E3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4381502" y="-952501"/>
              <a:ext cx="3429000" cy="12192000"/>
            </a:xfrm>
            <a:prstGeom prst="rect">
              <a:avLst/>
            </a:prstGeom>
          </p:spPr>
        </p:pic>
        <p:pic>
          <p:nvPicPr>
            <p:cNvPr id="17" name="图片 16">
              <a:extLst>
                <a:ext uri="{FF2B5EF4-FFF2-40B4-BE49-F238E27FC236}">
                  <a16:creationId xmlns:a16="http://schemas.microsoft.com/office/drawing/2014/main" id="{62A56F52-34CB-412B-A867-7F86E3F077C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flipV="1">
              <a:off x="4381500" y="-4383856"/>
              <a:ext cx="3429000" cy="12192000"/>
            </a:xfrm>
            <a:prstGeom prst="rect">
              <a:avLst/>
            </a:prstGeom>
          </p:spPr>
        </p:pic>
      </p:grpSp>
      <p:grpSp>
        <p:nvGrpSpPr>
          <p:cNvPr id="2" name="组合 1">
            <a:extLst>
              <a:ext uri="{FF2B5EF4-FFF2-40B4-BE49-F238E27FC236}">
                <a16:creationId xmlns:a16="http://schemas.microsoft.com/office/drawing/2014/main" id="{A2C0FBEF-DFC6-4397-995F-C06129D495B8}"/>
              </a:ext>
            </a:extLst>
          </p:cNvPr>
          <p:cNvGrpSpPr/>
          <p:nvPr/>
        </p:nvGrpSpPr>
        <p:grpSpPr>
          <a:xfrm>
            <a:off x="1534886" y="1180193"/>
            <a:ext cx="8182532" cy="4153807"/>
            <a:chOff x="1534886" y="1180193"/>
            <a:chExt cx="8182532" cy="4153807"/>
          </a:xfrm>
        </p:grpSpPr>
        <p:sp>
          <p:nvSpPr>
            <p:cNvPr id="8" name="任意多边形: 形状 7">
              <a:extLst>
                <a:ext uri="{FF2B5EF4-FFF2-40B4-BE49-F238E27FC236}">
                  <a16:creationId xmlns:a16="http://schemas.microsoft.com/office/drawing/2014/main" id="{09E26A54-1AEE-4421-8E82-83AEBE0137FA}"/>
                </a:ext>
              </a:extLst>
            </p:cNvPr>
            <p:cNvSpPr/>
            <p:nvPr/>
          </p:nvSpPr>
          <p:spPr>
            <a:xfrm flipH="1" flipV="1">
              <a:off x="2474582" y="1180193"/>
              <a:ext cx="7242836" cy="4153807"/>
            </a:xfrm>
            <a:custGeom>
              <a:avLst/>
              <a:gdLst>
                <a:gd name="connsiteX0" fmla="*/ 8984343 w 8984343"/>
                <a:gd name="connsiteY0" fmla="*/ 2206171 h 5152571"/>
                <a:gd name="connsiteX1" fmla="*/ 8984343 w 8984343"/>
                <a:gd name="connsiteY1" fmla="*/ 0 h 5152571"/>
                <a:gd name="connsiteX2" fmla="*/ 0 w 8984343"/>
                <a:gd name="connsiteY2" fmla="*/ 0 h 5152571"/>
                <a:gd name="connsiteX3" fmla="*/ 0 w 8984343"/>
                <a:gd name="connsiteY3" fmla="*/ 5152571 h 5152571"/>
                <a:gd name="connsiteX4" fmla="*/ 8984343 w 8984343"/>
                <a:gd name="connsiteY4" fmla="*/ 5152571 h 5152571"/>
                <a:gd name="connsiteX5" fmla="*/ 8984343 w 8984343"/>
                <a:gd name="connsiteY5" fmla="*/ 3468914 h 5152571"/>
                <a:gd name="connsiteX6" fmla="*/ 8911771 w 8984343"/>
                <a:gd name="connsiteY6" fmla="*/ 3468914 h 51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84343" h="5152571">
                  <a:moveTo>
                    <a:pt x="8984343" y="2206171"/>
                  </a:moveTo>
                  <a:lnTo>
                    <a:pt x="8984343" y="0"/>
                  </a:lnTo>
                  <a:lnTo>
                    <a:pt x="0" y="0"/>
                  </a:lnTo>
                  <a:lnTo>
                    <a:pt x="0" y="5152571"/>
                  </a:lnTo>
                  <a:lnTo>
                    <a:pt x="8984343" y="5152571"/>
                  </a:lnTo>
                  <a:lnTo>
                    <a:pt x="8984343" y="3468914"/>
                  </a:lnTo>
                  <a:lnTo>
                    <a:pt x="8911771" y="3468914"/>
                  </a:lnTo>
                </a:path>
              </a:pathLst>
            </a:custGeom>
            <a:noFill/>
            <a:ln w="57150">
              <a:solidFill>
                <a:srgbClr val="0C32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cxnSp>
          <p:nvCxnSpPr>
            <p:cNvPr id="9" name="直接连接符 8">
              <a:extLst>
                <a:ext uri="{FF2B5EF4-FFF2-40B4-BE49-F238E27FC236}">
                  <a16:creationId xmlns:a16="http://schemas.microsoft.com/office/drawing/2014/main" id="{1DE9CE57-CE90-4BFD-8900-77CF1AB404C0}"/>
                </a:ext>
              </a:extLst>
            </p:cNvPr>
            <p:cNvCxnSpPr>
              <a:cxnSpLocks/>
            </p:cNvCxnSpPr>
            <p:nvPr/>
          </p:nvCxnSpPr>
          <p:spPr>
            <a:xfrm flipV="1">
              <a:off x="1534886" y="3364685"/>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直接连接符 9">
              <a:extLst>
                <a:ext uri="{FF2B5EF4-FFF2-40B4-BE49-F238E27FC236}">
                  <a16:creationId xmlns:a16="http://schemas.microsoft.com/office/drawing/2014/main" id="{861D2381-9965-4F46-97FB-C60AC6BF4B7F}"/>
                </a:ext>
              </a:extLst>
            </p:cNvPr>
            <p:cNvCxnSpPr>
              <a:cxnSpLocks/>
            </p:cNvCxnSpPr>
            <p:nvPr/>
          </p:nvCxnSpPr>
          <p:spPr>
            <a:xfrm flipV="1">
              <a:off x="2154464" y="2674334"/>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sp>
          <p:nvSpPr>
            <p:cNvPr id="14" name="文本框 13">
              <a:extLst>
                <a:ext uri="{FF2B5EF4-FFF2-40B4-BE49-F238E27FC236}">
                  <a16:creationId xmlns:a16="http://schemas.microsoft.com/office/drawing/2014/main" id="{84F2F553-12CB-48EA-8691-660F5AAEC6FF}"/>
                </a:ext>
              </a:extLst>
            </p:cNvPr>
            <p:cNvSpPr txBox="1"/>
            <p:nvPr/>
          </p:nvSpPr>
          <p:spPr>
            <a:xfrm>
              <a:off x="3997086" y="1756335"/>
              <a:ext cx="419783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PART 04</a:t>
              </a:r>
              <a:endParaRPr kumimoji="0" lang="zh-CN" altLang="en-US"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矩形 9">
              <a:extLst>
                <a:ext uri="{FF2B5EF4-FFF2-40B4-BE49-F238E27FC236}">
                  <a16:creationId xmlns:a16="http://schemas.microsoft.com/office/drawing/2014/main" id="{54D5E58D-F638-4F1D-81C1-282701E89E99}"/>
                </a:ext>
              </a:extLst>
            </p:cNvPr>
            <p:cNvSpPr>
              <a:spLocks noChangeArrowheads="1"/>
            </p:cNvSpPr>
            <p:nvPr/>
          </p:nvSpPr>
          <p:spPr bwMode="auto">
            <a:xfrm>
              <a:off x="2846897" y="3654190"/>
              <a:ext cx="6425182" cy="70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altLang="zh-CN" sz="1400" b="1" i="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The name of the name of the name would-be would-be software can save a lot of time for people whowise</a:t>
              </a:r>
            </a:p>
          </p:txBody>
        </p:sp>
        <p:sp>
          <p:nvSpPr>
            <p:cNvPr id="12" name="文本框 11">
              <a:extLst>
                <a:ext uri="{FF2B5EF4-FFF2-40B4-BE49-F238E27FC236}">
                  <a16:creationId xmlns:a16="http://schemas.microsoft.com/office/drawing/2014/main" id="{39B546B5-5404-46B4-A47F-A3F5A7773AC7}"/>
                </a:ext>
              </a:extLst>
            </p:cNvPr>
            <p:cNvSpPr txBox="1"/>
            <p:nvPr/>
          </p:nvSpPr>
          <p:spPr>
            <a:xfrm>
              <a:off x="2846897" y="3023204"/>
              <a:ext cx="6425182" cy="537583"/>
            </a:xfrm>
            <a:prstGeom prst="rect">
              <a:avLst/>
            </a:prstGeom>
            <a:noFill/>
          </p:spPr>
          <p:txBody>
            <a:bodyPr wrap="square" rtlCol="0">
              <a:spAutoFit/>
            </a:bodyPr>
            <a:lstStyle>
              <a:defPPr>
                <a:defRPr lang="zh-CN"/>
              </a:defPPr>
              <a:lvl1pPr algn="ctr">
                <a:lnSpc>
                  <a:spcPct val="70000"/>
                </a:lnSpc>
                <a:defRPr sz="5400" b="0" spc="800">
                  <a:latin typeface="庞门正道标题体" panose="02010600030101010101" pitchFamily="2" charset="-122"/>
                  <a:ea typeface="庞门正道标题体" panose="02010600030101010101" pitchFamily="2" charset="-122"/>
                </a:defRPr>
              </a:lvl1pPr>
              <a:lvl2pPr>
                <a:defRPr/>
              </a:lvl2pPr>
              <a:lvl3pPr>
                <a:defRPr/>
              </a:lvl3pPr>
              <a:lvl4pPr>
                <a:defRPr/>
              </a:lvl4pPr>
              <a:lvl5pPr>
                <a:defRPr/>
              </a:lvl5pPr>
              <a:lvl6pPr>
                <a:defRPr/>
              </a:lvl6pPr>
              <a:lvl7pPr>
                <a:defRPr/>
              </a:lvl7pPr>
              <a:lvl8pPr>
                <a:defRPr/>
              </a:lvl8pPr>
              <a:lvl9pPr>
                <a:defRPr/>
              </a:lvl9pPr>
            </a:lstStyle>
            <a:p>
              <a:pPr lvl="0">
                <a:defRPr/>
              </a:pPr>
              <a:r>
                <a:rPr lang="zh-CN" altLang="en-US" sz="4000" spc="0" dirty="0">
                  <a:solidFill>
                    <a:srgbClr val="0C3273"/>
                  </a:solidFill>
                  <a:latin typeface="微软雅黑" panose="020B0503020204020204" pitchFamily="34" charset="-122"/>
                  <a:ea typeface="微软雅黑" panose="020B0503020204020204" pitchFamily="34" charset="-122"/>
                  <a:sym typeface="Source Han Serif SC" panose="02020400000000000000" pitchFamily="18" charset="-122"/>
                </a:rPr>
                <a:t>Future work plan</a:t>
              </a:r>
            </a:p>
          </p:txBody>
        </p:sp>
      </p:grpSp>
    </p:spTree>
    <p:extLst>
      <p:ext uri="{BB962C8B-B14F-4D97-AF65-F5344CB8AC3E}">
        <p14:creationId xmlns:p14="http://schemas.microsoft.com/office/powerpoint/2010/main" val="1053311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a:extLst>
              <a:ext uri="{FF2B5EF4-FFF2-40B4-BE49-F238E27FC236}">
                <a16:creationId xmlns:a16="http://schemas.microsoft.com/office/drawing/2014/main" id="{15E039E6-3728-4CC8-8A92-7F0F567B4F13}"/>
              </a:ext>
            </a:extLst>
          </p:cNvPr>
          <p:cNvGrpSpPr/>
          <p:nvPr/>
        </p:nvGrpSpPr>
        <p:grpSpPr>
          <a:xfrm>
            <a:off x="0" y="-2356"/>
            <a:ext cx="12192002" cy="6860355"/>
            <a:chOff x="0" y="-2356"/>
            <a:chExt cx="12192002" cy="6860355"/>
          </a:xfrm>
        </p:grpSpPr>
        <p:pic>
          <p:nvPicPr>
            <p:cNvPr id="26" name="图片 25">
              <a:extLst>
                <a:ext uri="{FF2B5EF4-FFF2-40B4-BE49-F238E27FC236}">
                  <a16:creationId xmlns:a16="http://schemas.microsoft.com/office/drawing/2014/main" id="{9E27CE4C-120A-4BFC-AC12-844420165D5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4381502" y="-952501"/>
              <a:ext cx="3429000" cy="12192000"/>
            </a:xfrm>
            <a:prstGeom prst="rect">
              <a:avLst/>
            </a:prstGeom>
          </p:spPr>
        </p:pic>
        <p:pic>
          <p:nvPicPr>
            <p:cNvPr id="27" name="图片 26">
              <a:extLst>
                <a:ext uri="{FF2B5EF4-FFF2-40B4-BE49-F238E27FC236}">
                  <a16:creationId xmlns:a16="http://schemas.microsoft.com/office/drawing/2014/main" id="{0D6FB613-0790-40D5-9714-E48FEB13970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flipV="1">
              <a:off x="4381500" y="-4383856"/>
              <a:ext cx="3429000" cy="12192000"/>
            </a:xfrm>
            <a:prstGeom prst="rect">
              <a:avLst/>
            </a:prstGeom>
          </p:spPr>
        </p:pic>
      </p:grpSp>
      <p:grpSp>
        <p:nvGrpSpPr>
          <p:cNvPr id="2" name="组合 1">
            <a:extLst>
              <a:ext uri="{FF2B5EF4-FFF2-40B4-BE49-F238E27FC236}">
                <a16:creationId xmlns:a16="http://schemas.microsoft.com/office/drawing/2014/main" id="{41CAE4BB-6F7B-4482-8966-094DE9B01B96}"/>
              </a:ext>
            </a:extLst>
          </p:cNvPr>
          <p:cNvGrpSpPr/>
          <p:nvPr/>
        </p:nvGrpSpPr>
        <p:grpSpPr>
          <a:xfrm>
            <a:off x="641671" y="986879"/>
            <a:ext cx="10962219" cy="4499521"/>
            <a:chOff x="641671" y="986879"/>
            <a:chExt cx="10962219" cy="4499521"/>
          </a:xfrm>
        </p:grpSpPr>
        <p:sp>
          <p:nvSpPr>
            <p:cNvPr id="5" name="文本框 4"/>
            <p:cNvSpPr txBox="1"/>
            <p:nvPr/>
          </p:nvSpPr>
          <p:spPr>
            <a:xfrm>
              <a:off x="4472838" y="986879"/>
              <a:ext cx="3246323"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CONTENTS</a:t>
              </a:r>
              <a:endParaRPr kumimoji="0" lang="zh-CN" altLang="en-US" sz="44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cxnSp>
          <p:nvCxnSpPr>
            <p:cNvPr id="9" name="直接连接符 8"/>
            <p:cNvCxnSpPr/>
            <p:nvPr/>
          </p:nvCxnSpPr>
          <p:spPr>
            <a:xfrm>
              <a:off x="3200400" y="3216729"/>
              <a:ext cx="0" cy="2269671"/>
            </a:xfrm>
            <a:prstGeom prst="line">
              <a:avLst/>
            </a:prstGeom>
            <a:ln>
              <a:solidFill>
                <a:srgbClr val="D30F1B">
                  <a:alpha val="17000"/>
                </a:srgbClr>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1534887" y="3069592"/>
              <a:ext cx="72648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72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1</a:t>
              </a:r>
              <a:endParaRPr kumimoji="0" lang="zh-CN" altLang="en-US" sz="72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 name="矩形 10"/>
            <p:cNvSpPr/>
            <p:nvPr/>
          </p:nvSpPr>
          <p:spPr>
            <a:xfrm>
              <a:off x="739290" y="5021172"/>
              <a:ext cx="2307771"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to add your text</a:t>
              </a:r>
            </a:p>
          </p:txBody>
        </p:sp>
        <p:cxnSp>
          <p:nvCxnSpPr>
            <p:cNvPr id="12" name="直接连接符 11"/>
            <p:cNvCxnSpPr/>
            <p:nvPr/>
          </p:nvCxnSpPr>
          <p:spPr>
            <a:xfrm>
              <a:off x="6072541" y="3216729"/>
              <a:ext cx="0" cy="2269671"/>
            </a:xfrm>
            <a:prstGeom prst="line">
              <a:avLst/>
            </a:prstGeom>
            <a:ln>
              <a:solidFill>
                <a:srgbClr val="0C3273">
                  <a:alpha val="17000"/>
                </a:srgbClr>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4243739" y="3069592"/>
              <a:ext cx="72648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72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2</a:t>
              </a:r>
              <a:endParaRPr kumimoji="0" lang="zh-CN" altLang="en-US" sz="72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 name="矩形 13"/>
            <p:cNvSpPr/>
            <p:nvPr/>
          </p:nvSpPr>
          <p:spPr>
            <a:xfrm>
              <a:off x="3474421" y="5021172"/>
              <a:ext cx="2307771"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to add your text</a:t>
              </a:r>
            </a:p>
          </p:txBody>
        </p:sp>
        <p:cxnSp>
          <p:nvCxnSpPr>
            <p:cNvPr id="15" name="直接连接符 14"/>
            <p:cNvCxnSpPr/>
            <p:nvPr/>
          </p:nvCxnSpPr>
          <p:spPr>
            <a:xfrm>
              <a:off x="8980904" y="3216729"/>
              <a:ext cx="0" cy="2269671"/>
            </a:xfrm>
            <a:prstGeom prst="line">
              <a:avLst/>
            </a:prstGeom>
            <a:ln>
              <a:solidFill>
                <a:srgbClr val="D30F1B">
                  <a:alpha val="17000"/>
                </a:srgbClr>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7135773" y="3069592"/>
              <a:ext cx="72648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72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3</a:t>
              </a:r>
              <a:endParaRPr kumimoji="0" lang="zh-CN" altLang="en-US" sz="72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7" name="矩形 16"/>
            <p:cNvSpPr/>
            <p:nvPr/>
          </p:nvSpPr>
          <p:spPr>
            <a:xfrm>
              <a:off x="6366455" y="5021172"/>
              <a:ext cx="2307771"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to add your text</a:t>
              </a:r>
            </a:p>
          </p:txBody>
        </p:sp>
        <p:sp>
          <p:nvSpPr>
            <p:cNvPr id="18" name="文本框 17"/>
            <p:cNvSpPr txBox="1"/>
            <p:nvPr/>
          </p:nvSpPr>
          <p:spPr>
            <a:xfrm>
              <a:off x="10017016" y="3053442"/>
              <a:ext cx="726481"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72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4</a:t>
              </a:r>
              <a:endParaRPr kumimoji="0" lang="zh-CN" altLang="en-US" sz="72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矩形 18"/>
            <p:cNvSpPr/>
            <p:nvPr/>
          </p:nvSpPr>
          <p:spPr>
            <a:xfrm>
              <a:off x="9247698" y="5005022"/>
              <a:ext cx="2307771"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Click here to add your text</a:t>
              </a:r>
            </a:p>
          </p:txBody>
        </p:sp>
        <p:sp>
          <p:nvSpPr>
            <p:cNvPr id="28" name="矩形 27">
              <a:extLst>
                <a:ext uri="{FF2B5EF4-FFF2-40B4-BE49-F238E27FC236}">
                  <a16:creationId xmlns:a16="http://schemas.microsoft.com/office/drawing/2014/main" id="{A6374131-51CA-41DE-AA2F-28833D432990}"/>
                </a:ext>
              </a:extLst>
            </p:cNvPr>
            <p:cNvSpPr/>
            <p:nvPr/>
          </p:nvSpPr>
          <p:spPr>
            <a:xfrm>
              <a:off x="641671" y="4351564"/>
              <a:ext cx="2512912"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Overview of the previous phase of work</a:t>
              </a:r>
            </a:p>
          </p:txBody>
        </p:sp>
        <p:sp>
          <p:nvSpPr>
            <p:cNvPr id="29" name="矩形 28">
              <a:extLst>
                <a:ext uri="{FF2B5EF4-FFF2-40B4-BE49-F238E27FC236}">
                  <a16:creationId xmlns:a16="http://schemas.microsoft.com/office/drawing/2014/main" id="{3B92F025-4FD7-414C-9E6F-FD7EAC3913D5}"/>
                </a:ext>
              </a:extLst>
            </p:cNvPr>
            <p:cNvSpPr/>
            <p:nvPr/>
          </p:nvSpPr>
          <p:spPr>
            <a:xfrm>
              <a:off x="3458107" y="4351564"/>
              <a:ext cx="2512912"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Completion of the work</a:t>
              </a:r>
            </a:p>
          </p:txBody>
        </p:sp>
        <p:sp>
          <p:nvSpPr>
            <p:cNvPr id="30" name="矩形 29">
              <a:extLst>
                <a:ext uri="{FF2B5EF4-FFF2-40B4-BE49-F238E27FC236}">
                  <a16:creationId xmlns:a16="http://schemas.microsoft.com/office/drawing/2014/main" id="{A9D41EF5-3E50-4892-B7DE-8524AA1F1ACB}"/>
                </a:ext>
              </a:extLst>
            </p:cNvPr>
            <p:cNvSpPr/>
            <p:nvPr/>
          </p:nvSpPr>
          <p:spPr>
            <a:xfrm>
              <a:off x="6274543" y="4351564"/>
              <a:ext cx="2512912"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Successful Project Showcase</a:t>
              </a:r>
            </a:p>
          </p:txBody>
        </p:sp>
        <p:sp>
          <p:nvSpPr>
            <p:cNvPr id="31" name="矩形 30">
              <a:extLst>
                <a:ext uri="{FF2B5EF4-FFF2-40B4-BE49-F238E27FC236}">
                  <a16:creationId xmlns:a16="http://schemas.microsoft.com/office/drawing/2014/main" id="{C59C7264-4FF0-4D2A-BBD4-8FD0AD41A104}"/>
                </a:ext>
              </a:extLst>
            </p:cNvPr>
            <p:cNvSpPr/>
            <p:nvPr/>
          </p:nvSpPr>
          <p:spPr>
            <a:xfrm>
              <a:off x="9090978" y="4351564"/>
              <a:ext cx="2512912"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600" dirty="0">
                  <a:solidFill>
                    <a:srgbClr val="0C3273"/>
                  </a:solidFill>
                  <a:latin typeface="微软雅黑" panose="020B0503020204020204" pitchFamily="34" charset="-122"/>
                  <a:ea typeface="微软雅黑" panose="020B0503020204020204" pitchFamily="34" charset="-122"/>
                  <a:sym typeface="Source Han Serif SC" panose="02020400000000000000" pitchFamily="18" charset="-122"/>
                </a:rPr>
                <a:t>Future work plan</a:t>
              </a:r>
              <a:endParaRPr kumimoji="0" lang="zh-CN" altLang="en-US" sz="16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3386771824"/>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4="http://schemas.microsoft.com/office/drawing/2010/main"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Rectangle 89"/>
          <p:cNvSpPr/>
          <p:nvPr/>
        </p:nvSpPr>
        <p:spPr>
          <a:xfrm>
            <a:off x="1115923" y="4419545"/>
            <a:ext cx="3555805" cy="10159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nvGrpSpPr>
          <p:cNvPr id="82" name="Group 137"/>
          <p:cNvGrpSpPr/>
          <p:nvPr/>
        </p:nvGrpSpPr>
        <p:grpSpPr>
          <a:xfrm>
            <a:off x="1435354" y="2184473"/>
            <a:ext cx="285732" cy="2196975"/>
            <a:chOff x="1074408" y="1485901"/>
            <a:chExt cx="214311" cy="1647821"/>
          </a:xfrm>
        </p:grpSpPr>
        <p:cxnSp>
          <p:nvCxnSpPr>
            <p:cNvPr id="83" name="Straight Connector 90"/>
            <p:cNvCxnSpPr/>
            <p:nvPr/>
          </p:nvCxnSpPr>
          <p:spPr>
            <a:xfrm rot="16200000" flipV="1">
              <a:off x="359569"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84" name="Rounded Rectangle 94"/>
            <p:cNvSpPr/>
            <p:nvPr/>
          </p:nvSpPr>
          <p:spPr>
            <a:xfrm>
              <a:off x="1074408" y="2190750"/>
              <a:ext cx="214311" cy="9429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85" name="Group 138"/>
          <p:cNvGrpSpPr/>
          <p:nvPr/>
        </p:nvGrpSpPr>
        <p:grpSpPr>
          <a:xfrm>
            <a:off x="1941295" y="2184473"/>
            <a:ext cx="285732" cy="2196975"/>
            <a:chOff x="1447800" y="1485901"/>
            <a:chExt cx="214311" cy="1647821"/>
          </a:xfrm>
        </p:grpSpPr>
        <p:cxnSp>
          <p:nvCxnSpPr>
            <p:cNvPr id="86" name="Straight Connector 97"/>
            <p:cNvCxnSpPr/>
            <p:nvPr/>
          </p:nvCxnSpPr>
          <p:spPr>
            <a:xfrm rot="16200000" flipV="1">
              <a:off x="732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87" name="Rounded Rectangle 100"/>
            <p:cNvSpPr/>
            <p:nvPr/>
          </p:nvSpPr>
          <p:spPr>
            <a:xfrm>
              <a:off x="1447800" y="1962150"/>
              <a:ext cx="214311" cy="11715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88" name="Group 139"/>
          <p:cNvGrpSpPr/>
          <p:nvPr/>
        </p:nvGrpSpPr>
        <p:grpSpPr>
          <a:xfrm>
            <a:off x="2447239" y="2184473"/>
            <a:ext cx="285732" cy="2196975"/>
            <a:chOff x="1828800" y="1485901"/>
            <a:chExt cx="214311" cy="1647821"/>
          </a:xfrm>
        </p:grpSpPr>
        <p:cxnSp>
          <p:nvCxnSpPr>
            <p:cNvPr id="89" name="Straight Connector 103"/>
            <p:cNvCxnSpPr/>
            <p:nvPr/>
          </p:nvCxnSpPr>
          <p:spPr>
            <a:xfrm rot="16200000" flipV="1">
              <a:off x="1113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90" name="Rounded Rectangle 106"/>
            <p:cNvSpPr/>
            <p:nvPr/>
          </p:nvSpPr>
          <p:spPr>
            <a:xfrm>
              <a:off x="1828800" y="1809750"/>
              <a:ext cx="214311" cy="132397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91" name="Group 140"/>
          <p:cNvGrpSpPr/>
          <p:nvPr/>
        </p:nvGrpSpPr>
        <p:grpSpPr>
          <a:xfrm>
            <a:off x="2953182" y="2184473"/>
            <a:ext cx="285732" cy="2196975"/>
            <a:chOff x="2209800" y="1485901"/>
            <a:chExt cx="214311" cy="1647821"/>
          </a:xfrm>
        </p:grpSpPr>
        <p:cxnSp>
          <p:nvCxnSpPr>
            <p:cNvPr id="92" name="Straight Connector 107"/>
            <p:cNvCxnSpPr/>
            <p:nvPr/>
          </p:nvCxnSpPr>
          <p:spPr>
            <a:xfrm rot="16200000" flipV="1">
              <a:off x="1494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93" name="Rounded Rectangle 120"/>
            <p:cNvSpPr/>
            <p:nvPr/>
          </p:nvSpPr>
          <p:spPr>
            <a:xfrm>
              <a:off x="2209800" y="2419350"/>
              <a:ext cx="214311" cy="71437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94" name="Group 141"/>
          <p:cNvGrpSpPr/>
          <p:nvPr/>
        </p:nvGrpSpPr>
        <p:grpSpPr>
          <a:xfrm>
            <a:off x="3459123" y="2184473"/>
            <a:ext cx="285732" cy="2196975"/>
            <a:chOff x="2667000" y="1485901"/>
            <a:chExt cx="214311" cy="1647821"/>
          </a:xfrm>
        </p:grpSpPr>
        <p:cxnSp>
          <p:nvCxnSpPr>
            <p:cNvPr id="95" name="Straight Connector 127"/>
            <p:cNvCxnSpPr/>
            <p:nvPr/>
          </p:nvCxnSpPr>
          <p:spPr>
            <a:xfrm rot="16200000" flipV="1">
              <a:off x="19521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102" name="Rounded Rectangle 128"/>
            <p:cNvSpPr/>
            <p:nvPr/>
          </p:nvSpPr>
          <p:spPr>
            <a:xfrm>
              <a:off x="2667000" y="1962150"/>
              <a:ext cx="214311" cy="117157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03" name="Group 142"/>
          <p:cNvGrpSpPr/>
          <p:nvPr/>
        </p:nvGrpSpPr>
        <p:grpSpPr>
          <a:xfrm>
            <a:off x="3965071" y="2184473"/>
            <a:ext cx="285732" cy="2196975"/>
            <a:chOff x="2971800" y="1485901"/>
            <a:chExt cx="214311" cy="1647821"/>
          </a:xfrm>
        </p:grpSpPr>
        <p:cxnSp>
          <p:nvCxnSpPr>
            <p:cNvPr id="104" name="Straight Connector 135"/>
            <p:cNvCxnSpPr/>
            <p:nvPr/>
          </p:nvCxnSpPr>
          <p:spPr>
            <a:xfrm rot="16200000" flipV="1">
              <a:off x="2256961" y="2302205"/>
              <a:ext cx="1638299" cy="5691"/>
            </a:xfrm>
            <a:prstGeom prst="line">
              <a:avLst/>
            </a:prstGeom>
            <a:ln w="12700">
              <a:solidFill>
                <a:schemeClr val="bg1">
                  <a:lumMod val="75000"/>
                </a:schemeClr>
              </a:solidFill>
              <a:prstDash val="sysDot"/>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105" name="Rounded Rectangle 136"/>
            <p:cNvSpPr/>
            <p:nvPr/>
          </p:nvSpPr>
          <p:spPr>
            <a:xfrm>
              <a:off x="2971800" y="1809750"/>
              <a:ext cx="214311" cy="132397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sp>
        <p:nvSpPr>
          <p:cNvPr id="106" name="Rectangle 143"/>
          <p:cNvSpPr/>
          <p:nvPr/>
        </p:nvSpPr>
        <p:spPr>
          <a:xfrm>
            <a:off x="1458467" y="4561034"/>
            <a:ext cx="227627" cy="256417"/>
          </a:xfrm>
          <a:prstGeom prst="rect">
            <a:avLst/>
          </a:prstGeom>
        </p:spPr>
        <p:txBody>
          <a:bodyPr wrap="none" lIns="0" tIns="0" rIns="0" bIns="0">
            <a:spAutoFit/>
          </a:bodyPr>
          <a:lstStyle/>
          <a:p>
            <a:pPr algn="ctr">
              <a:lnSpc>
                <a:spcPct val="120000"/>
              </a:lnSpc>
            </a:pPr>
            <a:r>
              <a:rPr lang="en-US" sz="1517"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rPr>
              <a:t>55</a:t>
            </a:r>
          </a:p>
        </p:txBody>
      </p:sp>
      <p:sp>
        <p:nvSpPr>
          <p:cNvPr id="107" name="Rectangle 144"/>
          <p:cNvSpPr/>
          <p:nvPr/>
        </p:nvSpPr>
        <p:spPr>
          <a:xfrm>
            <a:off x="1968827" y="4561034"/>
            <a:ext cx="227627" cy="256417"/>
          </a:xfrm>
          <a:prstGeom prst="rect">
            <a:avLst/>
          </a:prstGeom>
        </p:spPr>
        <p:txBody>
          <a:bodyPr wrap="none" lIns="0" tIns="0" rIns="0" bIns="0">
            <a:spAutoFit/>
          </a:bodyPr>
          <a:lstStyle/>
          <a:p>
            <a:pPr algn="ctr">
              <a:lnSpc>
                <a:spcPct val="120000"/>
              </a:lnSpc>
            </a:pPr>
            <a:r>
              <a:rPr lang="en-US" sz="1517"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rPr>
              <a:t>70</a:t>
            </a:r>
          </a:p>
        </p:txBody>
      </p:sp>
      <p:sp>
        <p:nvSpPr>
          <p:cNvPr id="108" name="Rectangle 145"/>
          <p:cNvSpPr/>
          <p:nvPr/>
        </p:nvSpPr>
        <p:spPr>
          <a:xfrm>
            <a:off x="2479188" y="4561034"/>
            <a:ext cx="227627" cy="256417"/>
          </a:xfrm>
          <a:prstGeom prst="rect">
            <a:avLst/>
          </a:prstGeom>
        </p:spPr>
        <p:txBody>
          <a:bodyPr wrap="none" lIns="0" tIns="0" rIns="0" bIns="0">
            <a:spAutoFit/>
          </a:bodyPr>
          <a:lstStyle/>
          <a:p>
            <a:pPr algn="ctr">
              <a:lnSpc>
                <a:spcPct val="120000"/>
              </a:lnSpc>
            </a:pPr>
            <a:r>
              <a:rPr lang="en-US" sz="1517"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rPr>
              <a:t>85</a:t>
            </a:r>
          </a:p>
        </p:txBody>
      </p:sp>
      <p:sp>
        <p:nvSpPr>
          <p:cNvPr id="109" name="Rectangle 146"/>
          <p:cNvSpPr/>
          <p:nvPr/>
        </p:nvSpPr>
        <p:spPr>
          <a:xfrm>
            <a:off x="2989548" y="4561034"/>
            <a:ext cx="227627" cy="256417"/>
          </a:xfrm>
          <a:prstGeom prst="rect">
            <a:avLst/>
          </a:prstGeom>
        </p:spPr>
        <p:txBody>
          <a:bodyPr wrap="none" lIns="0" tIns="0" rIns="0" bIns="0">
            <a:spAutoFit/>
          </a:bodyPr>
          <a:lstStyle/>
          <a:p>
            <a:pPr algn="ctr">
              <a:lnSpc>
                <a:spcPct val="120000"/>
              </a:lnSpc>
            </a:pPr>
            <a:r>
              <a:rPr lang="en-US" sz="1517"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rPr>
              <a:t>40</a:t>
            </a:r>
          </a:p>
        </p:txBody>
      </p:sp>
      <p:sp>
        <p:nvSpPr>
          <p:cNvPr id="110" name="Rectangle 147"/>
          <p:cNvSpPr/>
          <p:nvPr/>
        </p:nvSpPr>
        <p:spPr>
          <a:xfrm>
            <a:off x="3499911" y="4561034"/>
            <a:ext cx="227627" cy="256417"/>
          </a:xfrm>
          <a:prstGeom prst="rect">
            <a:avLst/>
          </a:prstGeom>
        </p:spPr>
        <p:txBody>
          <a:bodyPr wrap="none" lIns="0" tIns="0" rIns="0" bIns="0">
            <a:spAutoFit/>
          </a:bodyPr>
          <a:lstStyle/>
          <a:p>
            <a:pPr algn="ctr">
              <a:lnSpc>
                <a:spcPct val="120000"/>
              </a:lnSpc>
            </a:pPr>
            <a:r>
              <a:rPr lang="en-US" sz="1517"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rPr>
              <a:t>60</a:t>
            </a:r>
          </a:p>
        </p:txBody>
      </p:sp>
      <p:sp>
        <p:nvSpPr>
          <p:cNvPr id="111" name="Rectangle 148"/>
          <p:cNvSpPr/>
          <p:nvPr/>
        </p:nvSpPr>
        <p:spPr>
          <a:xfrm>
            <a:off x="4010271" y="4561034"/>
            <a:ext cx="227627" cy="256417"/>
          </a:xfrm>
          <a:prstGeom prst="rect">
            <a:avLst/>
          </a:prstGeom>
        </p:spPr>
        <p:txBody>
          <a:bodyPr wrap="none" lIns="0" tIns="0" rIns="0" bIns="0">
            <a:spAutoFit/>
          </a:bodyPr>
          <a:lstStyle/>
          <a:p>
            <a:pPr algn="ctr">
              <a:lnSpc>
                <a:spcPct val="120000"/>
              </a:lnSpc>
            </a:pPr>
            <a:r>
              <a:rPr lang="en-US" sz="1517" dirty="0">
                <a:solidFill>
                  <a:schemeClr val="bg2"/>
                </a:solidFill>
                <a:latin typeface="微软雅黑" panose="020B0503020204020204" pitchFamily="34" charset="-122"/>
                <a:ea typeface="微软雅黑" panose="020B0503020204020204" pitchFamily="34" charset="-122"/>
                <a:cs typeface="+mn-ea"/>
                <a:sym typeface="Source Han Serif SC" panose="02020400000000000000" pitchFamily="18" charset="-122"/>
              </a:rPr>
              <a:t>80</a:t>
            </a:r>
          </a:p>
        </p:txBody>
      </p:sp>
      <p:grpSp>
        <p:nvGrpSpPr>
          <p:cNvPr id="112" name="Group 149"/>
          <p:cNvGrpSpPr/>
          <p:nvPr/>
        </p:nvGrpSpPr>
        <p:grpSpPr>
          <a:xfrm>
            <a:off x="6069148" y="2186072"/>
            <a:ext cx="2151219" cy="649059"/>
            <a:chOff x="4597686" y="3155872"/>
            <a:chExt cx="1583966" cy="486821"/>
          </a:xfrm>
        </p:grpSpPr>
        <p:sp>
          <p:nvSpPr>
            <p:cNvPr id="113" name="TextBox 150"/>
            <p:cNvSpPr txBox="1"/>
            <p:nvPr/>
          </p:nvSpPr>
          <p:spPr>
            <a:xfrm>
              <a:off x="4597686" y="3155872"/>
              <a:ext cx="1542506" cy="187995"/>
            </a:xfrm>
            <a:prstGeom prst="rect">
              <a:avLst/>
            </a:prstGeom>
            <a:noFill/>
          </p:spPr>
          <p:txBody>
            <a:bodyPr wrap="square" lIns="0" tIns="0" rIns="0" bIns="0" rtlCol="0" anchor="t">
              <a:spAutoFit/>
            </a:bodyPr>
            <a:lstStyle/>
            <a:p>
              <a:pPr>
                <a:lnSpc>
                  <a:spcPct val="120000"/>
                </a:lnSpc>
              </a:pPr>
              <a:r>
                <a:rPr lang="zh-CN" alt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14" name="TextBox 151"/>
            <p:cNvSpPr txBox="1"/>
            <p:nvPr/>
          </p:nvSpPr>
          <p:spPr>
            <a:xfrm>
              <a:off x="4597686" y="3348942"/>
              <a:ext cx="1583966" cy="293751"/>
            </a:xfrm>
            <a:prstGeom prst="rect">
              <a:avLst/>
            </a:prstGeom>
            <a:noFill/>
          </p:spPr>
          <p:txBody>
            <a:bodyPr wrap="square" lIns="0" tIns="0" rIns="0" bIns="0" rtlCol="0" anchor="t">
              <a:spAutoFit/>
            </a:bodyPr>
            <a:lstStyle/>
            <a:p>
              <a:pPr defTabSz="1219034">
                <a:lnSpc>
                  <a:spcPct val="120000"/>
                </a:lnSpc>
                <a:spcBef>
                  <a:spcPct val="20000"/>
                </a:spcBef>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Click to add the relevant title text, click add the relevant title text.</a:t>
              </a:r>
              <a:endParaRPr 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15" name="Group 152"/>
          <p:cNvGrpSpPr/>
          <p:nvPr/>
        </p:nvGrpSpPr>
        <p:grpSpPr>
          <a:xfrm>
            <a:off x="9043141" y="2186072"/>
            <a:ext cx="2094912" cy="649059"/>
            <a:chOff x="6978976" y="3155872"/>
            <a:chExt cx="1542507" cy="486821"/>
          </a:xfrm>
        </p:grpSpPr>
        <p:sp>
          <p:nvSpPr>
            <p:cNvPr id="116" name="TextBox 153"/>
            <p:cNvSpPr txBox="1"/>
            <p:nvPr/>
          </p:nvSpPr>
          <p:spPr>
            <a:xfrm>
              <a:off x="6978977" y="3155872"/>
              <a:ext cx="1542506" cy="187995"/>
            </a:xfrm>
            <a:prstGeom prst="rect">
              <a:avLst/>
            </a:prstGeom>
            <a:noFill/>
          </p:spPr>
          <p:txBody>
            <a:bodyPr wrap="square" lIns="0" tIns="0" rIns="0" bIns="0" rtlCol="0" anchor="t">
              <a:spAutoFit/>
            </a:bodyPr>
            <a:lstStyle/>
            <a:p>
              <a:pPr>
                <a:lnSpc>
                  <a:spcPct val="120000"/>
                </a:lnSpc>
              </a:pPr>
              <a:r>
                <a:rPr lang="zh-CN" alt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17" name="TextBox 154"/>
            <p:cNvSpPr txBox="1"/>
            <p:nvPr/>
          </p:nvSpPr>
          <p:spPr>
            <a:xfrm>
              <a:off x="6978976" y="3348942"/>
              <a:ext cx="1542507" cy="293751"/>
            </a:xfrm>
            <a:prstGeom prst="rect">
              <a:avLst/>
            </a:prstGeom>
            <a:noFill/>
          </p:spPr>
          <p:txBody>
            <a:bodyPr wrap="square" lIns="0" tIns="0" rIns="0" bIns="0" rtlCol="0" anchor="t">
              <a:spAutoFit/>
            </a:bodyPr>
            <a:lstStyle/>
            <a:p>
              <a:pPr defTabSz="1219034">
                <a:lnSpc>
                  <a:spcPct val="120000"/>
                </a:lnSpc>
                <a:spcBef>
                  <a:spcPct val="20000"/>
                </a:spcBef>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Click to add the relevant title text, click add the relevant title text.</a:t>
              </a:r>
              <a:endParaRPr 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18" name="Group 155"/>
          <p:cNvGrpSpPr/>
          <p:nvPr/>
        </p:nvGrpSpPr>
        <p:grpSpPr>
          <a:xfrm>
            <a:off x="6069147" y="3047030"/>
            <a:ext cx="2094912" cy="649054"/>
            <a:chOff x="4597685" y="3914331"/>
            <a:chExt cx="1542507" cy="486815"/>
          </a:xfrm>
        </p:grpSpPr>
        <p:sp>
          <p:nvSpPr>
            <p:cNvPr id="119" name="TextBox 156"/>
            <p:cNvSpPr txBox="1"/>
            <p:nvPr/>
          </p:nvSpPr>
          <p:spPr>
            <a:xfrm>
              <a:off x="4597686" y="3914331"/>
              <a:ext cx="1542506" cy="187994"/>
            </a:xfrm>
            <a:prstGeom prst="rect">
              <a:avLst/>
            </a:prstGeom>
            <a:noFill/>
          </p:spPr>
          <p:txBody>
            <a:bodyPr wrap="square" lIns="0" tIns="0" rIns="0" bIns="0" rtlCol="0" anchor="t">
              <a:spAutoFit/>
            </a:bodyPr>
            <a:lstStyle/>
            <a:p>
              <a:pPr>
                <a:lnSpc>
                  <a:spcPct val="120000"/>
                </a:lnSpc>
              </a:pPr>
              <a:r>
                <a:rPr lang="zh-CN" alt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lang="en-US" altLang="zh-CN"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20" name="TextBox 157"/>
            <p:cNvSpPr txBox="1"/>
            <p:nvPr/>
          </p:nvSpPr>
          <p:spPr>
            <a:xfrm>
              <a:off x="4597685" y="4107397"/>
              <a:ext cx="1542507" cy="293749"/>
            </a:xfrm>
            <a:prstGeom prst="rect">
              <a:avLst/>
            </a:prstGeom>
            <a:noFill/>
          </p:spPr>
          <p:txBody>
            <a:bodyPr wrap="square" lIns="0" tIns="0" rIns="0" bIns="0" rtlCol="0" anchor="t">
              <a:spAutoFit/>
            </a:bodyPr>
            <a:lstStyle/>
            <a:p>
              <a:pPr defTabSz="1219034">
                <a:lnSpc>
                  <a:spcPct val="120000"/>
                </a:lnSpc>
                <a:spcBef>
                  <a:spcPct val="20000"/>
                </a:spcBef>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Click to add the relevant title text, click add the relevant title text.</a:t>
              </a:r>
              <a:endParaRPr 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21" name="Group 158"/>
          <p:cNvGrpSpPr/>
          <p:nvPr/>
        </p:nvGrpSpPr>
        <p:grpSpPr>
          <a:xfrm>
            <a:off x="9043141" y="3047020"/>
            <a:ext cx="2094912" cy="649059"/>
            <a:chOff x="6978976" y="3914331"/>
            <a:chExt cx="1542507" cy="486820"/>
          </a:xfrm>
        </p:grpSpPr>
        <p:sp>
          <p:nvSpPr>
            <p:cNvPr id="122" name="TextBox 159"/>
            <p:cNvSpPr txBox="1"/>
            <p:nvPr/>
          </p:nvSpPr>
          <p:spPr>
            <a:xfrm>
              <a:off x="6978977" y="3914331"/>
              <a:ext cx="1542506" cy="187994"/>
            </a:xfrm>
            <a:prstGeom prst="rect">
              <a:avLst/>
            </a:prstGeom>
            <a:noFill/>
          </p:spPr>
          <p:txBody>
            <a:bodyPr wrap="square" lIns="0" tIns="0" rIns="0" bIns="0" rtlCol="0" anchor="t">
              <a:spAutoFit/>
            </a:bodyPr>
            <a:lstStyle/>
            <a:p>
              <a:pPr>
                <a:lnSpc>
                  <a:spcPct val="120000"/>
                </a:lnSpc>
              </a:pPr>
              <a:r>
                <a:rPr lang="zh-CN" alt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lang="en-US" altLang="zh-CN"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23" name="TextBox 160"/>
            <p:cNvSpPr txBox="1"/>
            <p:nvPr/>
          </p:nvSpPr>
          <p:spPr>
            <a:xfrm>
              <a:off x="6978976" y="4107401"/>
              <a:ext cx="1542507" cy="293750"/>
            </a:xfrm>
            <a:prstGeom prst="rect">
              <a:avLst/>
            </a:prstGeom>
            <a:noFill/>
          </p:spPr>
          <p:txBody>
            <a:bodyPr wrap="square" lIns="0" tIns="0" rIns="0" bIns="0" rtlCol="0" anchor="t">
              <a:spAutoFit/>
            </a:bodyPr>
            <a:lstStyle/>
            <a:p>
              <a:pPr defTabSz="1219034">
                <a:lnSpc>
                  <a:spcPct val="120000"/>
                </a:lnSpc>
                <a:spcBef>
                  <a:spcPct val="20000"/>
                </a:spcBef>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Click to add the relevant title text, click add the relevant title text.</a:t>
              </a:r>
              <a:endParaRPr lang="en-US" altLang="zh-CN"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24" name="Group 161"/>
          <p:cNvGrpSpPr/>
          <p:nvPr/>
        </p:nvGrpSpPr>
        <p:grpSpPr>
          <a:xfrm>
            <a:off x="6069147" y="4019558"/>
            <a:ext cx="2094912" cy="649059"/>
            <a:chOff x="4597685" y="3914331"/>
            <a:chExt cx="1542507" cy="486820"/>
          </a:xfrm>
        </p:grpSpPr>
        <p:sp>
          <p:nvSpPr>
            <p:cNvPr id="125" name="TextBox 162"/>
            <p:cNvSpPr txBox="1"/>
            <p:nvPr/>
          </p:nvSpPr>
          <p:spPr>
            <a:xfrm>
              <a:off x="4597686" y="3914331"/>
              <a:ext cx="1542506" cy="179385"/>
            </a:xfrm>
            <a:prstGeom prst="rect">
              <a:avLst/>
            </a:prstGeom>
            <a:noFill/>
          </p:spPr>
          <p:txBody>
            <a:bodyPr wrap="square" lIns="0" tIns="0" rIns="0" bIns="0" rtlCol="0" anchor="t">
              <a:spAutoFit/>
            </a:bodyPr>
            <a:lstStyle/>
            <a:p>
              <a:pPr>
                <a:lnSpc>
                  <a:spcPct val="120000"/>
                </a:lnSpc>
              </a:pPr>
              <a:r>
                <a:rPr lang="zh-CN" altLang="en-US" sz="1400"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lang="en-US" altLang="zh-CN" sz="1400"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26" name="TextBox 163"/>
            <p:cNvSpPr txBox="1"/>
            <p:nvPr/>
          </p:nvSpPr>
          <p:spPr>
            <a:xfrm>
              <a:off x="4597685" y="4107401"/>
              <a:ext cx="1542507" cy="293750"/>
            </a:xfrm>
            <a:prstGeom prst="rect">
              <a:avLst/>
            </a:prstGeom>
            <a:noFill/>
          </p:spPr>
          <p:txBody>
            <a:bodyPr wrap="square" lIns="0" tIns="0" rIns="0" bIns="0" rtlCol="0" anchor="t">
              <a:spAutoFit/>
            </a:bodyPr>
            <a:lstStyle/>
            <a:p>
              <a:pPr defTabSz="1219034">
                <a:lnSpc>
                  <a:spcPct val="120000"/>
                </a:lnSpc>
                <a:spcBef>
                  <a:spcPct val="20000"/>
                </a:spcBef>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Click to add the relevant title text, click add the relevant title text.</a:t>
              </a:r>
              <a:endParaRPr 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27" name="Group 164"/>
          <p:cNvGrpSpPr/>
          <p:nvPr/>
        </p:nvGrpSpPr>
        <p:grpSpPr>
          <a:xfrm>
            <a:off x="9043141" y="4019558"/>
            <a:ext cx="2094912" cy="649059"/>
            <a:chOff x="6978976" y="3914331"/>
            <a:chExt cx="1542507" cy="486820"/>
          </a:xfrm>
        </p:grpSpPr>
        <p:sp>
          <p:nvSpPr>
            <p:cNvPr id="128" name="TextBox 165"/>
            <p:cNvSpPr txBox="1"/>
            <p:nvPr/>
          </p:nvSpPr>
          <p:spPr>
            <a:xfrm>
              <a:off x="6978977" y="3914331"/>
              <a:ext cx="1542506" cy="187994"/>
            </a:xfrm>
            <a:prstGeom prst="rect">
              <a:avLst/>
            </a:prstGeom>
            <a:noFill/>
          </p:spPr>
          <p:txBody>
            <a:bodyPr wrap="square" lIns="0" tIns="0" rIns="0" bIns="0" rtlCol="0" anchor="t">
              <a:spAutoFit/>
            </a:bodyPr>
            <a:lstStyle/>
            <a:p>
              <a:pPr>
                <a:lnSpc>
                  <a:spcPct val="120000"/>
                </a:lnSpc>
              </a:pPr>
              <a:r>
                <a:rPr lang="zh-CN" alt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Please replace the text</a:t>
              </a:r>
              <a:endParaRPr lang="en-US" altLang="zh-CN"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29" name="TextBox 166"/>
            <p:cNvSpPr txBox="1"/>
            <p:nvPr/>
          </p:nvSpPr>
          <p:spPr>
            <a:xfrm>
              <a:off x="6978976" y="4107401"/>
              <a:ext cx="1542507" cy="293750"/>
            </a:xfrm>
            <a:prstGeom prst="rect">
              <a:avLst/>
            </a:prstGeom>
            <a:noFill/>
          </p:spPr>
          <p:txBody>
            <a:bodyPr wrap="square" lIns="0" tIns="0" rIns="0" bIns="0" rtlCol="0" anchor="t">
              <a:spAutoFit/>
            </a:bodyPr>
            <a:lstStyle/>
            <a:p>
              <a:pPr defTabSz="1219034">
                <a:lnSpc>
                  <a:spcPct val="120000"/>
                </a:lnSpc>
                <a:spcBef>
                  <a:spcPct val="20000"/>
                </a:spcBef>
                <a:defRPr/>
              </a:pPr>
              <a:r>
                <a:rPr lang="zh-CN" altLang="en-US"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Click to add the relevant title text, click add the relevant title text.</a:t>
              </a:r>
              <a:endParaRPr lang="en-US" altLang="zh-CN" sz="110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30" name="Group 167"/>
          <p:cNvGrpSpPr/>
          <p:nvPr/>
        </p:nvGrpSpPr>
        <p:grpSpPr>
          <a:xfrm>
            <a:off x="8368239" y="3997304"/>
            <a:ext cx="625327" cy="607424"/>
            <a:chOff x="6299532" y="4190009"/>
            <a:chExt cx="469021" cy="455593"/>
          </a:xfrm>
        </p:grpSpPr>
        <p:sp>
          <p:nvSpPr>
            <p:cNvPr id="131" name="Oval 168"/>
            <p:cNvSpPr>
              <a:spLocks noChangeAspect="1"/>
            </p:cNvSpPr>
            <p:nvPr/>
          </p:nvSpPr>
          <p:spPr>
            <a:xfrm>
              <a:off x="6299532" y="4190009"/>
              <a:ext cx="469021" cy="4555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32" name="Freeform 63"/>
            <p:cNvSpPr>
              <a:spLocks noEditPoints="1"/>
            </p:cNvSpPr>
            <p:nvPr/>
          </p:nvSpPr>
          <p:spPr bwMode="auto">
            <a:xfrm>
              <a:off x="6386874" y="4310694"/>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headEnd/>
              <a:tailEnd/>
            </a:ln>
          </p:spPr>
          <p:txBody>
            <a:bodyPr vert="horz" wrap="square" lIns="121913" tIns="60956" rIns="121913" bIns="60956" numCol="1" anchor="t" anchorCtr="0" compatLnSpc="1">
              <a:prstTxWarp prst="textNoShape">
                <a:avLst/>
              </a:prstTxWarp>
            </a:bodyPr>
            <a:lstStyle/>
            <a:p>
              <a:pP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33" name="Group 170"/>
          <p:cNvGrpSpPr/>
          <p:nvPr/>
        </p:nvGrpSpPr>
        <p:grpSpPr>
          <a:xfrm>
            <a:off x="5366607" y="2159411"/>
            <a:ext cx="625327" cy="607424"/>
            <a:chOff x="630683" y="3383511"/>
            <a:chExt cx="469021" cy="455593"/>
          </a:xfrm>
        </p:grpSpPr>
        <p:sp>
          <p:nvSpPr>
            <p:cNvPr id="134" name="Oval 171"/>
            <p:cNvSpPr>
              <a:spLocks noChangeAspect="1"/>
            </p:cNvSpPr>
            <p:nvPr/>
          </p:nvSpPr>
          <p:spPr>
            <a:xfrm>
              <a:off x="630683" y="3383511"/>
              <a:ext cx="469021" cy="45559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35" name="Freeform 117"/>
            <p:cNvSpPr>
              <a:spLocks/>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headEnd/>
              <a:tailEnd/>
            </a:ln>
          </p:spPr>
          <p:txBody>
            <a:bodyPr vert="horz" wrap="square" lIns="121913" tIns="60956" rIns="121913" bIns="60956" numCol="1" anchor="t" anchorCtr="0" compatLnSpc="1">
              <a:prstTxWarp prst="textNoShape">
                <a:avLst/>
              </a:prstTxWarp>
            </a:bodyPr>
            <a:lstStyle/>
            <a:p>
              <a:pP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36" name="Group 173"/>
          <p:cNvGrpSpPr/>
          <p:nvPr/>
        </p:nvGrpSpPr>
        <p:grpSpPr>
          <a:xfrm>
            <a:off x="5366607" y="3997304"/>
            <a:ext cx="625327" cy="607424"/>
            <a:chOff x="3428938" y="4190009"/>
            <a:chExt cx="469021" cy="455593"/>
          </a:xfrm>
        </p:grpSpPr>
        <p:sp>
          <p:nvSpPr>
            <p:cNvPr id="137" name="Oval 174"/>
            <p:cNvSpPr>
              <a:spLocks noChangeAspect="1"/>
            </p:cNvSpPr>
            <p:nvPr/>
          </p:nvSpPr>
          <p:spPr>
            <a:xfrm>
              <a:off x="3428938" y="4190009"/>
              <a:ext cx="469021" cy="4555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38" name="Freeform 83"/>
            <p:cNvSpPr>
              <a:spLocks noEditPoints="1"/>
            </p:cNvSpPr>
            <p:nvPr/>
          </p:nvSpPr>
          <p:spPr bwMode="auto">
            <a:xfrm>
              <a:off x="3571129"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p:spPr>
          <p:txBody>
            <a:bodyPr vert="horz" wrap="square" lIns="121913" tIns="60956" rIns="121913" bIns="60956" numCol="1" anchor="t" anchorCtr="0" compatLnSpc="1">
              <a:prstTxWarp prst="textNoShape">
                <a:avLst/>
              </a:prstTxWarp>
            </a:bodyPr>
            <a:lstStyle/>
            <a:p>
              <a:pP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39" name="Group 176"/>
          <p:cNvGrpSpPr/>
          <p:nvPr/>
        </p:nvGrpSpPr>
        <p:grpSpPr>
          <a:xfrm>
            <a:off x="5366607" y="3062091"/>
            <a:ext cx="625327" cy="607424"/>
            <a:chOff x="6299532" y="3384456"/>
            <a:chExt cx="469021" cy="455593"/>
          </a:xfrm>
        </p:grpSpPr>
        <p:sp>
          <p:nvSpPr>
            <p:cNvPr id="140" name="Oval 177"/>
            <p:cNvSpPr>
              <a:spLocks noChangeAspect="1"/>
            </p:cNvSpPr>
            <p:nvPr/>
          </p:nvSpPr>
          <p:spPr>
            <a:xfrm>
              <a:off x="6299532" y="3384456"/>
              <a:ext cx="469021" cy="4555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41" name="Freeform 36"/>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headEnd/>
              <a:tailEnd/>
            </a:ln>
          </p:spPr>
          <p:txBody>
            <a:bodyPr vert="horz" wrap="square" lIns="121913" tIns="60956" rIns="121913" bIns="60956" numCol="1" anchor="t" anchorCtr="0" compatLnSpc="1">
              <a:prstTxWarp prst="textNoShape">
                <a:avLst/>
              </a:prstTxWarp>
            </a:bodyPr>
            <a:lstStyle/>
            <a:p>
              <a:pP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42" name="Group 179"/>
          <p:cNvGrpSpPr/>
          <p:nvPr/>
        </p:nvGrpSpPr>
        <p:grpSpPr>
          <a:xfrm>
            <a:off x="8368239" y="3062091"/>
            <a:ext cx="625327" cy="607424"/>
            <a:chOff x="630683" y="4190009"/>
            <a:chExt cx="469021" cy="455593"/>
          </a:xfrm>
        </p:grpSpPr>
        <p:sp>
          <p:nvSpPr>
            <p:cNvPr id="143" name="Oval 180"/>
            <p:cNvSpPr>
              <a:spLocks noChangeAspect="1"/>
            </p:cNvSpPr>
            <p:nvPr/>
          </p:nvSpPr>
          <p:spPr>
            <a:xfrm>
              <a:off x="630683" y="4190009"/>
              <a:ext cx="469021" cy="45559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44" name="Freeform 103"/>
            <p:cNvSpPr>
              <a:spLocks noEditPoints="1"/>
            </p:cNvSpPr>
            <p:nvPr/>
          </p:nvSpPr>
          <p:spPr bwMode="auto">
            <a:xfrm>
              <a:off x="765181"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headEnd/>
              <a:tailEnd/>
            </a:ln>
          </p:spPr>
          <p:txBody>
            <a:bodyPr vert="horz" wrap="square" lIns="121913" tIns="60956" rIns="121913" bIns="60956" numCol="1" anchor="t" anchorCtr="0" compatLnSpc="1">
              <a:prstTxWarp prst="textNoShape">
                <a:avLst/>
              </a:prstTxWarp>
            </a:bodyPr>
            <a:lstStyle/>
            <a:p>
              <a:pP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grpSp>
        <p:nvGrpSpPr>
          <p:cNvPr id="145" name="Group 182"/>
          <p:cNvGrpSpPr/>
          <p:nvPr/>
        </p:nvGrpSpPr>
        <p:grpSpPr>
          <a:xfrm>
            <a:off x="8368239" y="2159411"/>
            <a:ext cx="625327" cy="607424"/>
            <a:chOff x="3425803" y="3384456"/>
            <a:chExt cx="469021" cy="455593"/>
          </a:xfrm>
        </p:grpSpPr>
        <p:sp>
          <p:nvSpPr>
            <p:cNvPr id="146" name="Oval 183"/>
            <p:cNvSpPr>
              <a:spLocks noChangeAspect="1"/>
            </p:cNvSpPr>
            <p:nvPr/>
          </p:nvSpPr>
          <p:spPr>
            <a:xfrm>
              <a:off x="3425803" y="3384456"/>
              <a:ext cx="469021" cy="455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147" name="Freeform 5"/>
            <p:cNvSpPr>
              <a:spLocks noEditPoints="1"/>
            </p:cNvSpPr>
            <p:nvPr/>
          </p:nvSpPr>
          <p:spPr bwMode="auto">
            <a:xfrm>
              <a:off x="3520613" y="3471340"/>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headEnd/>
              <a:tailEnd/>
            </a:ln>
          </p:spPr>
          <p:txBody>
            <a:bodyPr vert="horz" wrap="square" lIns="121913" tIns="60956" rIns="121913" bIns="60956" numCol="1" anchor="t" anchorCtr="0" compatLnSpc="1">
              <a:prstTxWarp prst="textNoShape">
                <a:avLst/>
              </a:prstTxWarp>
            </a:bodyPr>
            <a:lstStyle/>
            <a:p>
              <a:pPr>
                <a:lnSpc>
                  <a:spcPct val="120000"/>
                </a:lnSpc>
              </a:pPr>
              <a:endParaRPr lang="en-US" sz="759"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grpSp>
      <p:sp>
        <p:nvSpPr>
          <p:cNvPr id="148" name="Footer Text"/>
          <p:cNvSpPr txBox="1"/>
          <p:nvPr/>
        </p:nvSpPr>
        <p:spPr>
          <a:xfrm>
            <a:off x="923027" y="5351359"/>
            <a:ext cx="10345951" cy="519053"/>
          </a:xfrm>
          <a:prstGeom prst="rect">
            <a:avLst/>
          </a:prstGeom>
          <a:noFill/>
        </p:spPr>
        <p:txBody>
          <a:bodyPr wrap="square" lIns="0" tIns="0" rIns="0" bIns="0" rtlCol="0">
            <a:spAutoFit/>
          </a:bodyPr>
          <a:lstStyle/>
          <a:p>
            <a:pPr algn="just" defTabSz="1219034">
              <a:lnSpc>
                <a:spcPct val="120000"/>
              </a:lnSpc>
              <a:spcBef>
                <a:spcPct val="20000"/>
              </a:spcBef>
              <a:defRPr/>
            </a:pPr>
            <a:r>
              <a:rPr lang="zh-CN" altLang="en-US"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rPr>
              <a:t>Click to add the relevant title text, click to add the relevant title text, click to add the relevant title text, click to add the relevant title text, click to add the relevant title text, click to add the relevant title text, click to add the relevant title text. Click to add the relevant title text, click to add the relevant title text, click to add the relevant title text, click to add the relevant title text.</a:t>
            </a:r>
            <a:endParaRPr lang="en-US" altLang="zh-CN" sz="1467" dirty="0">
              <a:solidFill>
                <a:schemeClr val="bg1">
                  <a:lumMod val="50000"/>
                </a:schemeClr>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cxnSp>
        <p:nvCxnSpPr>
          <p:cNvPr id="149" name="Straight Line buttom"/>
          <p:cNvCxnSpPr/>
          <p:nvPr/>
        </p:nvCxnSpPr>
        <p:spPr>
          <a:xfrm>
            <a:off x="914684" y="5173432"/>
            <a:ext cx="10362632" cy="0"/>
          </a:xfrm>
          <a:prstGeom prst="line">
            <a:avLst/>
          </a:prstGeom>
          <a:ln w="19050">
            <a:solidFill>
              <a:schemeClr val="tx1">
                <a:lumMod val="50000"/>
                <a:lumOff val="50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65" name="组合 64">
            <a:extLst>
              <a:ext uri="{FF2B5EF4-FFF2-40B4-BE49-F238E27FC236}">
                <a16:creationId xmlns:a16="http://schemas.microsoft.com/office/drawing/2014/main" id="{44749864-2BB7-4077-94C3-E73B25C9FB94}"/>
              </a:ext>
            </a:extLst>
          </p:cNvPr>
          <p:cNvGrpSpPr/>
          <p:nvPr/>
        </p:nvGrpSpPr>
        <p:grpSpPr>
          <a:xfrm>
            <a:off x="670943" y="345770"/>
            <a:ext cx="4885242" cy="800883"/>
            <a:chOff x="670943" y="345770"/>
            <a:chExt cx="4885242" cy="800883"/>
          </a:xfrm>
        </p:grpSpPr>
        <p:sp>
          <p:nvSpPr>
            <p:cNvPr id="66" name="KSO_Shape">
              <a:extLst>
                <a:ext uri="{FF2B5EF4-FFF2-40B4-BE49-F238E27FC236}">
                  <a16:creationId xmlns:a16="http://schemas.microsoft.com/office/drawing/2014/main" id="{27888218-5BD6-4E7F-A898-874D095028C1}"/>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7" name="文本框 2">
              <a:extLst>
                <a:ext uri="{FF2B5EF4-FFF2-40B4-BE49-F238E27FC236}">
                  <a16:creationId xmlns:a16="http://schemas.microsoft.com/office/drawing/2014/main" id="{AC493CA0-A8D8-4689-83CF-D3E2605D7DD4}"/>
                </a:ext>
              </a:extLst>
            </p:cNvPr>
            <p:cNvSpPr txBox="1"/>
            <p:nvPr/>
          </p:nvSpPr>
          <p:spPr>
            <a:xfrm>
              <a:off x="1259673" y="345770"/>
              <a:ext cx="4296512"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8" name="TextBox 18">
              <a:extLst>
                <a:ext uri="{FF2B5EF4-FFF2-40B4-BE49-F238E27FC236}">
                  <a16:creationId xmlns:a16="http://schemas.microsoft.com/office/drawing/2014/main" id="{ADB96379-A04F-4A5B-AAA4-EED9C62E37AA}"/>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24691694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 calcmode="lin" valueType="num">
                                      <p:cBhvr>
                                        <p:cTn id="7" dur="500" fill="hold"/>
                                        <p:tgtEl>
                                          <p:spTgt spid="81"/>
                                        </p:tgtEl>
                                        <p:attrNameLst>
                                          <p:attrName>ppt_w</p:attrName>
                                        </p:attrNameLst>
                                      </p:cBhvr>
                                      <p:tavLst>
                                        <p:tav tm="0">
                                          <p:val>
                                            <p:fltVal val="0"/>
                                          </p:val>
                                        </p:tav>
                                        <p:tav tm="100000">
                                          <p:val>
                                            <p:strVal val="#ppt_w"/>
                                          </p:val>
                                        </p:tav>
                                      </p:tavLst>
                                    </p:anim>
                                    <p:anim calcmode="lin" valueType="num">
                                      <p:cBhvr>
                                        <p:cTn id="8" dur="500" fill="hold"/>
                                        <p:tgtEl>
                                          <p:spTgt spid="81"/>
                                        </p:tgtEl>
                                        <p:attrNameLst>
                                          <p:attrName>ppt_h</p:attrName>
                                        </p:attrNameLst>
                                      </p:cBhvr>
                                      <p:tavLst>
                                        <p:tav tm="0">
                                          <p:val>
                                            <p:fltVal val="0"/>
                                          </p:val>
                                        </p:tav>
                                        <p:tav tm="100000">
                                          <p:val>
                                            <p:strVal val="#ppt_h"/>
                                          </p:val>
                                        </p:tav>
                                      </p:tavLst>
                                    </p:anim>
                                    <p:animEffect transition="in" filter="fade">
                                      <p:cBhvr>
                                        <p:cTn id="9" dur="500"/>
                                        <p:tgtEl>
                                          <p:spTgt spid="81"/>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82"/>
                                        </p:tgtEl>
                                        <p:attrNameLst>
                                          <p:attrName>style.visibility</p:attrName>
                                        </p:attrNameLst>
                                      </p:cBhvr>
                                      <p:to>
                                        <p:strVal val="visible"/>
                                      </p:to>
                                    </p:set>
                                    <p:anim calcmode="lin" valueType="num">
                                      <p:cBhvr>
                                        <p:cTn id="13" dur="500" fill="hold"/>
                                        <p:tgtEl>
                                          <p:spTgt spid="82"/>
                                        </p:tgtEl>
                                        <p:attrNameLst>
                                          <p:attrName>ppt_w</p:attrName>
                                        </p:attrNameLst>
                                      </p:cBhvr>
                                      <p:tavLst>
                                        <p:tav tm="0">
                                          <p:val>
                                            <p:fltVal val="0"/>
                                          </p:val>
                                        </p:tav>
                                        <p:tav tm="100000">
                                          <p:val>
                                            <p:strVal val="#ppt_w"/>
                                          </p:val>
                                        </p:tav>
                                      </p:tavLst>
                                    </p:anim>
                                    <p:anim calcmode="lin" valueType="num">
                                      <p:cBhvr>
                                        <p:cTn id="14" dur="500" fill="hold"/>
                                        <p:tgtEl>
                                          <p:spTgt spid="82"/>
                                        </p:tgtEl>
                                        <p:attrNameLst>
                                          <p:attrName>ppt_h</p:attrName>
                                        </p:attrNameLst>
                                      </p:cBhvr>
                                      <p:tavLst>
                                        <p:tav tm="0">
                                          <p:val>
                                            <p:fltVal val="0"/>
                                          </p:val>
                                        </p:tav>
                                        <p:tav tm="100000">
                                          <p:val>
                                            <p:strVal val="#ppt_h"/>
                                          </p:val>
                                        </p:tav>
                                      </p:tavLst>
                                    </p:anim>
                                    <p:animEffect transition="in" filter="fade">
                                      <p:cBhvr>
                                        <p:cTn id="15" dur="500"/>
                                        <p:tgtEl>
                                          <p:spTgt spid="82"/>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06"/>
                                        </p:tgtEl>
                                        <p:attrNameLst>
                                          <p:attrName>style.visibility</p:attrName>
                                        </p:attrNameLst>
                                      </p:cBhvr>
                                      <p:to>
                                        <p:strVal val="visible"/>
                                      </p:to>
                                    </p:set>
                                    <p:anim calcmode="lin" valueType="num">
                                      <p:cBhvr>
                                        <p:cTn id="19" dur="500" fill="hold"/>
                                        <p:tgtEl>
                                          <p:spTgt spid="106"/>
                                        </p:tgtEl>
                                        <p:attrNameLst>
                                          <p:attrName>ppt_w</p:attrName>
                                        </p:attrNameLst>
                                      </p:cBhvr>
                                      <p:tavLst>
                                        <p:tav tm="0">
                                          <p:val>
                                            <p:fltVal val="0"/>
                                          </p:val>
                                        </p:tav>
                                        <p:tav tm="100000">
                                          <p:val>
                                            <p:strVal val="#ppt_w"/>
                                          </p:val>
                                        </p:tav>
                                      </p:tavLst>
                                    </p:anim>
                                    <p:anim calcmode="lin" valueType="num">
                                      <p:cBhvr>
                                        <p:cTn id="20" dur="500" fill="hold"/>
                                        <p:tgtEl>
                                          <p:spTgt spid="106"/>
                                        </p:tgtEl>
                                        <p:attrNameLst>
                                          <p:attrName>ppt_h</p:attrName>
                                        </p:attrNameLst>
                                      </p:cBhvr>
                                      <p:tavLst>
                                        <p:tav tm="0">
                                          <p:val>
                                            <p:fltVal val="0"/>
                                          </p:val>
                                        </p:tav>
                                        <p:tav tm="100000">
                                          <p:val>
                                            <p:strVal val="#ppt_h"/>
                                          </p:val>
                                        </p:tav>
                                      </p:tavLst>
                                    </p:anim>
                                    <p:animEffect transition="in" filter="fade">
                                      <p:cBhvr>
                                        <p:cTn id="21" dur="500"/>
                                        <p:tgtEl>
                                          <p:spTgt spid="106"/>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85"/>
                                        </p:tgtEl>
                                        <p:attrNameLst>
                                          <p:attrName>style.visibility</p:attrName>
                                        </p:attrNameLst>
                                      </p:cBhvr>
                                      <p:to>
                                        <p:strVal val="visible"/>
                                      </p:to>
                                    </p:set>
                                    <p:anim calcmode="lin" valueType="num">
                                      <p:cBhvr>
                                        <p:cTn id="25" dur="500" fill="hold"/>
                                        <p:tgtEl>
                                          <p:spTgt spid="85"/>
                                        </p:tgtEl>
                                        <p:attrNameLst>
                                          <p:attrName>ppt_w</p:attrName>
                                        </p:attrNameLst>
                                      </p:cBhvr>
                                      <p:tavLst>
                                        <p:tav tm="0">
                                          <p:val>
                                            <p:fltVal val="0"/>
                                          </p:val>
                                        </p:tav>
                                        <p:tav tm="100000">
                                          <p:val>
                                            <p:strVal val="#ppt_w"/>
                                          </p:val>
                                        </p:tav>
                                      </p:tavLst>
                                    </p:anim>
                                    <p:anim calcmode="lin" valueType="num">
                                      <p:cBhvr>
                                        <p:cTn id="26" dur="500" fill="hold"/>
                                        <p:tgtEl>
                                          <p:spTgt spid="85"/>
                                        </p:tgtEl>
                                        <p:attrNameLst>
                                          <p:attrName>ppt_h</p:attrName>
                                        </p:attrNameLst>
                                      </p:cBhvr>
                                      <p:tavLst>
                                        <p:tav tm="0">
                                          <p:val>
                                            <p:fltVal val="0"/>
                                          </p:val>
                                        </p:tav>
                                        <p:tav tm="100000">
                                          <p:val>
                                            <p:strVal val="#ppt_h"/>
                                          </p:val>
                                        </p:tav>
                                      </p:tavLst>
                                    </p:anim>
                                    <p:animEffect transition="in" filter="fade">
                                      <p:cBhvr>
                                        <p:cTn id="27" dur="500"/>
                                        <p:tgtEl>
                                          <p:spTgt spid="85"/>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07"/>
                                        </p:tgtEl>
                                        <p:attrNameLst>
                                          <p:attrName>style.visibility</p:attrName>
                                        </p:attrNameLst>
                                      </p:cBhvr>
                                      <p:to>
                                        <p:strVal val="visible"/>
                                      </p:to>
                                    </p:set>
                                    <p:anim calcmode="lin" valueType="num">
                                      <p:cBhvr>
                                        <p:cTn id="31" dur="500" fill="hold"/>
                                        <p:tgtEl>
                                          <p:spTgt spid="107"/>
                                        </p:tgtEl>
                                        <p:attrNameLst>
                                          <p:attrName>ppt_w</p:attrName>
                                        </p:attrNameLst>
                                      </p:cBhvr>
                                      <p:tavLst>
                                        <p:tav tm="0">
                                          <p:val>
                                            <p:fltVal val="0"/>
                                          </p:val>
                                        </p:tav>
                                        <p:tav tm="100000">
                                          <p:val>
                                            <p:strVal val="#ppt_w"/>
                                          </p:val>
                                        </p:tav>
                                      </p:tavLst>
                                    </p:anim>
                                    <p:anim calcmode="lin" valueType="num">
                                      <p:cBhvr>
                                        <p:cTn id="32" dur="500" fill="hold"/>
                                        <p:tgtEl>
                                          <p:spTgt spid="107"/>
                                        </p:tgtEl>
                                        <p:attrNameLst>
                                          <p:attrName>ppt_h</p:attrName>
                                        </p:attrNameLst>
                                      </p:cBhvr>
                                      <p:tavLst>
                                        <p:tav tm="0">
                                          <p:val>
                                            <p:fltVal val="0"/>
                                          </p:val>
                                        </p:tav>
                                        <p:tav tm="100000">
                                          <p:val>
                                            <p:strVal val="#ppt_h"/>
                                          </p:val>
                                        </p:tav>
                                      </p:tavLst>
                                    </p:anim>
                                    <p:animEffect transition="in" filter="fade">
                                      <p:cBhvr>
                                        <p:cTn id="33" dur="500"/>
                                        <p:tgtEl>
                                          <p:spTgt spid="107"/>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88"/>
                                        </p:tgtEl>
                                        <p:attrNameLst>
                                          <p:attrName>style.visibility</p:attrName>
                                        </p:attrNameLst>
                                      </p:cBhvr>
                                      <p:to>
                                        <p:strVal val="visible"/>
                                      </p:to>
                                    </p:set>
                                    <p:anim calcmode="lin" valueType="num">
                                      <p:cBhvr>
                                        <p:cTn id="37" dur="500" fill="hold"/>
                                        <p:tgtEl>
                                          <p:spTgt spid="88"/>
                                        </p:tgtEl>
                                        <p:attrNameLst>
                                          <p:attrName>ppt_w</p:attrName>
                                        </p:attrNameLst>
                                      </p:cBhvr>
                                      <p:tavLst>
                                        <p:tav tm="0">
                                          <p:val>
                                            <p:fltVal val="0"/>
                                          </p:val>
                                        </p:tav>
                                        <p:tav tm="100000">
                                          <p:val>
                                            <p:strVal val="#ppt_w"/>
                                          </p:val>
                                        </p:tav>
                                      </p:tavLst>
                                    </p:anim>
                                    <p:anim calcmode="lin" valueType="num">
                                      <p:cBhvr>
                                        <p:cTn id="38" dur="500" fill="hold"/>
                                        <p:tgtEl>
                                          <p:spTgt spid="88"/>
                                        </p:tgtEl>
                                        <p:attrNameLst>
                                          <p:attrName>ppt_h</p:attrName>
                                        </p:attrNameLst>
                                      </p:cBhvr>
                                      <p:tavLst>
                                        <p:tav tm="0">
                                          <p:val>
                                            <p:fltVal val="0"/>
                                          </p:val>
                                        </p:tav>
                                        <p:tav tm="100000">
                                          <p:val>
                                            <p:strVal val="#ppt_h"/>
                                          </p:val>
                                        </p:tav>
                                      </p:tavLst>
                                    </p:anim>
                                    <p:animEffect transition="in" filter="fade">
                                      <p:cBhvr>
                                        <p:cTn id="39" dur="500"/>
                                        <p:tgtEl>
                                          <p:spTgt spid="88"/>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108"/>
                                        </p:tgtEl>
                                        <p:attrNameLst>
                                          <p:attrName>style.visibility</p:attrName>
                                        </p:attrNameLst>
                                      </p:cBhvr>
                                      <p:to>
                                        <p:strVal val="visible"/>
                                      </p:to>
                                    </p:set>
                                    <p:anim calcmode="lin" valueType="num">
                                      <p:cBhvr>
                                        <p:cTn id="43" dur="500" fill="hold"/>
                                        <p:tgtEl>
                                          <p:spTgt spid="108"/>
                                        </p:tgtEl>
                                        <p:attrNameLst>
                                          <p:attrName>ppt_w</p:attrName>
                                        </p:attrNameLst>
                                      </p:cBhvr>
                                      <p:tavLst>
                                        <p:tav tm="0">
                                          <p:val>
                                            <p:fltVal val="0"/>
                                          </p:val>
                                        </p:tav>
                                        <p:tav tm="100000">
                                          <p:val>
                                            <p:strVal val="#ppt_w"/>
                                          </p:val>
                                        </p:tav>
                                      </p:tavLst>
                                    </p:anim>
                                    <p:anim calcmode="lin" valueType="num">
                                      <p:cBhvr>
                                        <p:cTn id="44" dur="500" fill="hold"/>
                                        <p:tgtEl>
                                          <p:spTgt spid="108"/>
                                        </p:tgtEl>
                                        <p:attrNameLst>
                                          <p:attrName>ppt_h</p:attrName>
                                        </p:attrNameLst>
                                      </p:cBhvr>
                                      <p:tavLst>
                                        <p:tav tm="0">
                                          <p:val>
                                            <p:fltVal val="0"/>
                                          </p:val>
                                        </p:tav>
                                        <p:tav tm="100000">
                                          <p:val>
                                            <p:strVal val="#ppt_h"/>
                                          </p:val>
                                        </p:tav>
                                      </p:tavLst>
                                    </p:anim>
                                    <p:animEffect transition="in" filter="fade">
                                      <p:cBhvr>
                                        <p:cTn id="45" dur="500"/>
                                        <p:tgtEl>
                                          <p:spTgt spid="108"/>
                                        </p:tgtEl>
                                      </p:cBhvr>
                                    </p:animEffect>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91"/>
                                        </p:tgtEl>
                                        <p:attrNameLst>
                                          <p:attrName>style.visibility</p:attrName>
                                        </p:attrNameLst>
                                      </p:cBhvr>
                                      <p:to>
                                        <p:strVal val="visible"/>
                                      </p:to>
                                    </p:set>
                                    <p:anim calcmode="lin" valueType="num">
                                      <p:cBhvr>
                                        <p:cTn id="49" dur="500" fill="hold"/>
                                        <p:tgtEl>
                                          <p:spTgt spid="91"/>
                                        </p:tgtEl>
                                        <p:attrNameLst>
                                          <p:attrName>ppt_w</p:attrName>
                                        </p:attrNameLst>
                                      </p:cBhvr>
                                      <p:tavLst>
                                        <p:tav tm="0">
                                          <p:val>
                                            <p:fltVal val="0"/>
                                          </p:val>
                                        </p:tav>
                                        <p:tav tm="100000">
                                          <p:val>
                                            <p:strVal val="#ppt_w"/>
                                          </p:val>
                                        </p:tav>
                                      </p:tavLst>
                                    </p:anim>
                                    <p:anim calcmode="lin" valueType="num">
                                      <p:cBhvr>
                                        <p:cTn id="50" dur="500" fill="hold"/>
                                        <p:tgtEl>
                                          <p:spTgt spid="91"/>
                                        </p:tgtEl>
                                        <p:attrNameLst>
                                          <p:attrName>ppt_h</p:attrName>
                                        </p:attrNameLst>
                                      </p:cBhvr>
                                      <p:tavLst>
                                        <p:tav tm="0">
                                          <p:val>
                                            <p:fltVal val="0"/>
                                          </p:val>
                                        </p:tav>
                                        <p:tav tm="100000">
                                          <p:val>
                                            <p:strVal val="#ppt_h"/>
                                          </p:val>
                                        </p:tav>
                                      </p:tavLst>
                                    </p:anim>
                                    <p:animEffect transition="in" filter="fade">
                                      <p:cBhvr>
                                        <p:cTn id="51" dur="500"/>
                                        <p:tgtEl>
                                          <p:spTgt spid="91"/>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109"/>
                                        </p:tgtEl>
                                        <p:attrNameLst>
                                          <p:attrName>style.visibility</p:attrName>
                                        </p:attrNameLst>
                                      </p:cBhvr>
                                      <p:to>
                                        <p:strVal val="visible"/>
                                      </p:to>
                                    </p:set>
                                    <p:anim calcmode="lin" valueType="num">
                                      <p:cBhvr>
                                        <p:cTn id="55" dur="500" fill="hold"/>
                                        <p:tgtEl>
                                          <p:spTgt spid="109"/>
                                        </p:tgtEl>
                                        <p:attrNameLst>
                                          <p:attrName>ppt_w</p:attrName>
                                        </p:attrNameLst>
                                      </p:cBhvr>
                                      <p:tavLst>
                                        <p:tav tm="0">
                                          <p:val>
                                            <p:fltVal val="0"/>
                                          </p:val>
                                        </p:tav>
                                        <p:tav tm="100000">
                                          <p:val>
                                            <p:strVal val="#ppt_w"/>
                                          </p:val>
                                        </p:tav>
                                      </p:tavLst>
                                    </p:anim>
                                    <p:anim calcmode="lin" valueType="num">
                                      <p:cBhvr>
                                        <p:cTn id="56" dur="500" fill="hold"/>
                                        <p:tgtEl>
                                          <p:spTgt spid="109"/>
                                        </p:tgtEl>
                                        <p:attrNameLst>
                                          <p:attrName>ppt_h</p:attrName>
                                        </p:attrNameLst>
                                      </p:cBhvr>
                                      <p:tavLst>
                                        <p:tav tm="0">
                                          <p:val>
                                            <p:fltVal val="0"/>
                                          </p:val>
                                        </p:tav>
                                        <p:tav tm="100000">
                                          <p:val>
                                            <p:strVal val="#ppt_h"/>
                                          </p:val>
                                        </p:tav>
                                      </p:tavLst>
                                    </p:anim>
                                    <p:animEffect transition="in" filter="fade">
                                      <p:cBhvr>
                                        <p:cTn id="57" dur="500"/>
                                        <p:tgtEl>
                                          <p:spTgt spid="109"/>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94"/>
                                        </p:tgtEl>
                                        <p:attrNameLst>
                                          <p:attrName>style.visibility</p:attrName>
                                        </p:attrNameLst>
                                      </p:cBhvr>
                                      <p:to>
                                        <p:strVal val="visible"/>
                                      </p:to>
                                    </p:set>
                                    <p:anim calcmode="lin" valueType="num">
                                      <p:cBhvr>
                                        <p:cTn id="61" dur="500" fill="hold"/>
                                        <p:tgtEl>
                                          <p:spTgt spid="94"/>
                                        </p:tgtEl>
                                        <p:attrNameLst>
                                          <p:attrName>ppt_w</p:attrName>
                                        </p:attrNameLst>
                                      </p:cBhvr>
                                      <p:tavLst>
                                        <p:tav tm="0">
                                          <p:val>
                                            <p:fltVal val="0"/>
                                          </p:val>
                                        </p:tav>
                                        <p:tav tm="100000">
                                          <p:val>
                                            <p:strVal val="#ppt_w"/>
                                          </p:val>
                                        </p:tav>
                                      </p:tavLst>
                                    </p:anim>
                                    <p:anim calcmode="lin" valueType="num">
                                      <p:cBhvr>
                                        <p:cTn id="62" dur="500" fill="hold"/>
                                        <p:tgtEl>
                                          <p:spTgt spid="94"/>
                                        </p:tgtEl>
                                        <p:attrNameLst>
                                          <p:attrName>ppt_h</p:attrName>
                                        </p:attrNameLst>
                                      </p:cBhvr>
                                      <p:tavLst>
                                        <p:tav tm="0">
                                          <p:val>
                                            <p:fltVal val="0"/>
                                          </p:val>
                                        </p:tav>
                                        <p:tav tm="100000">
                                          <p:val>
                                            <p:strVal val="#ppt_h"/>
                                          </p:val>
                                        </p:tav>
                                      </p:tavLst>
                                    </p:anim>
                                    <p:animEffect transition="in" filter="fade">
                                      <p:cBhvr>
                                        <p:cTn id="63" dur="500"/>
                                        <p:tgtEl>
                                          <p:spTgt spid="94"/>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110"/>
                                        </p:tgtEl>
                                        <p:attrNameLst>
                                          <p:attrName>style.visibility</p:attrName>
                                        </p:attrNameLst>
                                      </p:cBhvr>
                                      <p:to>
                                        <p:strVal val="visible"/>
                                      </p:to>
                                    </p:set>
                                    <p:anim calcmode="lin" valueType="num">
                                      <p:cBhvr>
                                        <p:cTn id="67" dur="500" fill="hold"/>
                                        <p:tgtEl>
                                          <p:spTgt spid="110"/>
                                        </p:tgtEl>
                                        <p:attrNameLst>
                                          <p:attrName>ppt_w</p:attrName>
                                        </p:attrNameLst>
                                      </p:cBhvr>
                                      <p:tavLst>
                                        <p:tav tm="0">
                                          <p:val>
                                            <p:fltVal val="0"/>
                                          </p:val>
                                        </p:tav>
                                        <p:tav tm="100000">
                                          <p:val>
                                            <p:strVal val="#ppt_w"/>
                                          </p:val>
                                        </p:tav>
                                      </p:tavLst>
                                    </p:anim>
                                    <p:anim calcmode="lin" valueType="num">
                                      <p:cBhvr>
                                        <p:cTn id="68" dur="500" fill="hold"/>
                                        <p:tgtEl>
                                          <p:spTgt spid="110"/>
                                        </p:tgtEl>
                                        <p:attrNameLst>
                                          <p:attrName>ppt_h</p:attrName>
                                        </p:attrNameLst>
                                      </p:cBhvr>
                                      <p:tavLst>
                                        <p:tav tm="0">
                                          <p:val>
                                            <p:fltVal val="0"/>
                                          </p:val>
                                        </p:tav>
                                        <p:tav tm="100000">
                                          <p:val>
                                            <p:strVal val="#ppt_h"/>
                                          </p:val>
                                        </p:tav>
                                      </p:tavLst>
                                    </p:anim>
                                    <p:animEffect transition="in" filter="fade">
                                      <p:cBhvr>
                                        <p:cTn id="69" dur="500"/>
                                        <p:tgtEl>
                                          <p:spTgt spid="110"/>
                                        </p:tgtEl>
                                      </p:cBhvr>
                                    </p:animEffect>
                                  </p:childTnLst>
                                </p:cTn>
                              </p:par>
                            </p:childTnLst>
                          </p:cTn>
                        </p:par>
                        <p:par>
                          <p:cTn id="70" fill="hold">
                            <p:stCondLst>
                              <p:cond delay="5500"/>
                            </p:stCondLst>
                            <p:childTnLst>
                              <p:par>
                                <p:cTn id="71" presetID="53" presetClass="entr" presetSubtype="16" fill="hold" nodeType="afterEffect">
                                  <p:stCondLst>
                                    <p:cond delay="0"/>
                                  </p:stCondLst>
                                  <p:childTnLst>
                                    <p:set>
                                      <p:cBhvr>
                                        <p:cTn id="72" dur="1" fill="hold">
                                          <p:stCondLst>
                                            <p:cond delay="0"/>
                                          </p:stCondLst>
                                        </p:cTn>
                                        <p:tgtEl>
                                          <p:spTgt spid="103"/>
                                        </p:tgtEl>
                                        <p:attrNameLst>
                                          <p:attrName>style.visibility</p:attrName>
                                        </p:attrNameLst>
                                      </p:cBhvr>
                                      <p:to>
                                        <p:strVal val="visible"/>
                                      </p:to>
                                    </p:set>
                                    <p:anim calcmode="lin" valueType="num">
                                      <p:cBhvr>
                                        <p:cTn id="73" dur="500" fill="hold"/>
                                        <p:tgtEl>
                                          <p:spTgt spid="103"/>
                                        </p:tgtEl>
                                        <p:attrNameLst>
                                          <p:attrName>ppt_w</p:attrName>
                                        </p:attrNameLst>
                                      </p:cBhvr>
                                      <p:tavLst>
                                        <p:tav tm="0">
                                          <p:val>
                                            <p:fltVal val="0"/>
                                          </p:val>
                                        </p:tav>
                                        <p:tav tm="100000">
                                          <p:val>
                                            <p:strVal val="#ppt_w"/>
                                          </p:val>
                                        </p:tav>
                                      </p:tavLst>
                                    </p:anim>
                                    <p:anim calcmode="lin" valueType="num">
                                      <p:cBhvr>
                                        <p:cTn id="74" dur="500" fill="hold"/>
                                        <p:tgtEl>
                                          <p:spTgt spid="103"/>
                                        </p:tgtEl>
                                        <p:attrNameLst>
                                          <p:attrName>ppt_h</p:attrName>
                                        </p:attrNameLst>
                                      </p:cBhvr>
                                      <p:tavLst>
                                        <p:tav tm="0">
                                          <p:val>
                                            <p:fltVal val="0"/>
                                          </p:val>
                                        </p:tav>
                                        <p:tav tm="100000">
                                          <p:val>
                                            <p:strVal val="#ppt_h"/>
                                          </p:val>
                                        </p:tav>
                                      </p:tavLst>
                                    </p:anim>
                                    <p:animEffect transition="in" filter="fade">
                                      <p:cBhvr>
                                        <p:cTn id="75" dur="500"/>
                                        <p:tgtEl>
                                          <p:spTgt spid="103"/>
                                        </p:tgtEl>
                                      </p:cBhvr>
                                    </p:animEffect>
                                  </p:childTnLst>
                                </p:cTn>
                              </p:par>
                            </p:childTnLst>
                          </p:cTn>
                        </p:par>
                        <p:par>
                          <p:cTn id="76" fill="hold">
                            <p:stCondLst>
                              <p:cond delay="6000"/>
                            </p:stCondLst>
                            <p:childTnLst>
                              <p:par>
                                <p:cTn id="77" presetID="53" presetClass="entr" presetSubtype="16" fill="hold" grpId="0" nodeType="afterEffect">
                                  <p:stCondLst>
                                    <p:cond delay="0"/>
                                  </p:stCondLst>
                                  <p:childTnLst>
                                    <p:set>
                                      <p:cBhvr>
                                        <p:cTn id="78" dur="1" fill="hold">
                                          <p:stCondLst>
                                            <p:cond delay="0"/>
                                          </p:stCondLst>
                                        </p:cTn>
                                        <p:tgtEl>
                                          <p:spTgt spid="111"/>
                                        </p:tgtEl>
                                        <p:attrNameLst>
                                          <p:attrName>style.visibility</p:attrName>
                                        </p:attrNameLst>
                                      </p:cBhvr>
                                      <p:to>
                                        <p:strVal val="visible"/>
                                      </p:to>
                                    </p:set>
                                    <p:anim calcmode="lin" valueType="num">
                                      <p:cBhvr>
                                        <p:cTn id="79" dur="500" fill="hold"/>
                                        <p:tgtEl>
                                          <p:spTgt spid="111"/>
                                        </p:tgtEl>
                                        <p:attrNameLst>
                                          <p:attrName>ppt_w</p:attrName>
                                        </p:attrNameLst>
                                      </p:cBhvr>
                                      <p:tavLst>
                                        <p:tav tm="0">
                                          <p:val>
                                            <p:fltVal val="0"/>
                                          </p:val>
                                        </p:tav>
                                        <p:tav tm="100000">
                                          <p:val>
                                            <p:strVal val="#ppt_w"/>
                                          </p:val>
                                        </p:tav>
                                      </p:tavLst>
                                    </p:anim>
                                    <p:anim calcmode="lin" valueType="num">
                                      <p:cBhvr>
                                        <p:cTn id="80" dur="500" fill="hold"/>
                                        <p:tgtEl>
                                          <p:spTgt spid="111"/>
                                        </p:tgtEl>
                                        <p:attrNameLst>
                                          <p:attrName>ppt_h</p:attrName>
                                        </p:attrNameLst>
                                      </p:cBhvr>
                                      <p:tavLst>
                                        <p:tav tm="0">
                                          <p:val>
                                            <p:fltVal val="0"/>
                                          </p:val>
                                        </p:tav>
                                        <p:tav tm="100000">
                                          <p:val>
                                            <p:strVal val="#ppt_h"/>
                                          </p:val>
                                        </p:tav>
                                      </p:tavLst>
                                    </p:anim>
                                    <p:animEffect transition="in" filter="fade">
                                      <p:cBhvr>
                                        <p:cTn id="81" dur="500"/>
                                        <p:tgtEl>
                                          <p:spTgt spid="111"/>
                                        </p:tgtEl>
                                      </p:cBhvr>
                                    </p:animEffect>
                                  </p:childTnLst>
                                </p:cTn>
                              </p:par>
                            </p:childTnLst>
                          </p:cTn>
                        </p:par>
                        <p:par>
                          <p:cTn id="82" fill="hold">
                            <p:stCondLst>
                              <p:cond delay="6500"/>
                            </p:stCondLst>
                            <p:childTnLst>
                              <p:par>
                                <p:cTn id="83" presetID="53" presetClass="entr" presetSubtype="16" fill="hold" nodeType="afterEffect">
                                  <p:stCondLst>
                                    <p:cond delay="0"/>
                                  </p:stCondLst>
                                  <p:childTnLst>
                                    <p:set>
                                      <p:cBhvr>
                                        <p:cTn id="84" dur="1" fill="hold">
                                          <p:stCondLst>
                                            <p:cond delay="0"/>
                                          </p:stCondLst>
                                        </p:cTn>
                                        <p:tgtEl>
                                          <p:spTgt spid="133"/>
                                        </p:tgtEl>
                                        <p:attrNameLst>
                                          <p:attrName>style.visibility</p:attrName>
                                        </p:attrNameLst>
                                      </p:cBhvr>
                                      <p:to>
                                        <p:strVal val="visible"/>
                                      </p:to>
                                    </p:set>
                                    <p:anim calcmode="lin" valueType="num">
                                      <p:cBhvr>
                                        <p:cTn id="85" dur="500" fill="hold"/>
                                        <p:tgtEl>
                                          <p:spTgt spid="133"/>
                                        </p:tgtEl>
                                        <p:attrNameLst>
                                          <p:attrName>ppt_w</p:attrName>
                                        </p:attrNameLst>
                                      </p:cBhvr>
                                      <p:tavLst>
                                        <p:tav tm="0">
                                          <p:val>
                                            <p:fltVal val="0"/>
                                          </p:val>
                                        </p:tav>
                                        <p:tav tm="100000">
                                          <p:val>
                                            <p:strVal val="#ppt_w"/>
                                          </p:val>
                                        </p:tav>
                                      </p:tavLst>
                                    </p:anim>
                                    <p:anim calcmode="lin" valueType="num">
                                      <p:cBhvr>
                                        <p:cTn id="86" dur="500" fill="hold"/>
                                        <p:tgtEl>
                                          <p:spTgt spid="133"/>
                                        </p:tgtEl>
                                        <p:attrNameLst>
                                          <p:attrName>ppt_h</p:attrName>
                                        </p:attrNameLst>
                                      </p:cBhvr>
                                      <p:tavLst>
                                        <p:tav tm="0">
                                          <p:val>
                                            <p:fltVal val="0"/>
                                          </p:val>
                                        </p:tav>
                                        <p:tav tm="100000">
                                          <p:val>
                                            <p:strVal val="#ppt_h"/>
                                          </p:val>
                                        </p:tav>
                                      </p:tavLst>
                                    </p:anim>
                                    <p:animEffect transition="in" filter="fade">
                                      <p:cBhvr>
                                        <p:cTn id="87" dur="500"/>
                                        <p:tgtEl>
                                          <p:spTgt spid="133"/>
                                        </p:tgtEl>
                                      </p:cBhvr>
                                    </p:animEffect>
                                  </p:childTnLst>
                                </p:cTn>
                              </p:par>
                            </p:childTnLst>
                          </p:cTn>
                        </p:par>
                        <p:par>
                          <p:cTn id="88" fill="hold">
                            <p:stCondLst>
                              <p:cond delay="7000"/>
                            </p:stCondLst>
                            <p:childTnLst>
                              <p:par>
                                <p:cTn id="89" presetID="53" presetClass="entr" presetSubtype="16" fill="hold" nodeType="afterEffect">
                                  <p:stCondLst>
                                    <p:cond delay="0"/>
                                  </p:stCondLst>
                                  <p:childTnLst>
                                    <p:set>
                                      <p:cBhvr>
                                        <p:cTn id="90" dur="1" fill="hold">
                                          <p:stCondLst>
                                            <p:cond delay="0"/>
                                          </p:stCondLst>
                                        </p:cTn>
                                        <p:tgtEl>
                                          <p:spTgt spid="112"/>
                                        </p:tgtEl>
                                        <p:attrNameLst>
                                          <p:attrName>style.visibility</p:attrName>
                                        </p:attrNameLst>
                                      </p:cBhvr>
                                      <p:to>
                                        <p:strVal val="visible"/>
                                      </p:to>
                                    </p:set>
                                    <p:anim calcmode="lin" valueType="num">
                                      <p:cBhvr>
                                        <p:cTn id="91" dur="500" fill="hold"/>
                                        <p:tgtEl>
                                          <p:spTgt spid="112"/>
                                        </p:tgtEl>
                                        <p:attrNameLst>
                                          <p:attrName>ppt_w</p:attrName>
                                        </p:attrNameLst>
                                      </p:cBhvr>
                                      <p:tavLst>
                                        <p:tav tm="0">
                                          <p:val>
                                            <p:fltVal val="0"/>
                                          </p:val>
                                        </p:tav>
                                        <p:tav tm="100000">
                                          <p:val>
                                            <p:strVal val="#ppt_w"/>
                                          </p:val>
                                        </p:tav>
                                      </p:tavLst>
                                    </p:anim>
                                    <p:anim calcmode="lin" valueType="num">
                                      <p:cBhvr>
                                        <p:cTn id="92" dur="500" fill="hold"/>
                                        <p:tgtEl>
                                          <p:spTgt spid="112"/>
                                        </p:tgtEl>
                                        <p:attrNameLst>
                                          <p:attrName>ppt_h</p:attrName>
                                        </p:attrNameLst>
                                      </p:cBhvr>
                                      <p:tavLst>
                                        <p:tav tm="0">
                                          <p:val>
                                            <p:fltVal val="0"/>
                                          </p:val>
                                        </p:tav>
                                        <p:tav tm="100000">
                                          <p:val>
                                            <p:strVal val="#ppt_h"/>
                                          </p:val>
                                        </p:tav>
                                      </p:tavLst>
                                    </p:anim>
                                    <p:animEffect transition="in" filter="fade">
                                      <p:cBhvr>
                                        <p:cTn id="93" dur="500"/>
                                        <p:tgtEl>
                                          <p:spTgt spid="112"/>
                                        </p:tgtEl>
                                      </p:cBhvr>
                                    </p:animEffect>
                                  </p:childTnLst>
                                </p:cTn>
                              </p:par>
                            </p:childTnLst>
                          </p:cTn>
                        </p:par>
                        <p:par>
                          <p:cTn id="94" fill="hold">
                            <p:stCondLst>
                              <p:cond delay="7500"/>
                            </p:stCondLst>
                            <p:childTnLst>
                              <p:par>
                                <p:cTn id="95" presetID="53" presetClass="entr" presetSubtype="16" fill="hold" nodeType="afterEffect">
                                  <p:stCondLst>
                                    <p:cond delay="0"/>
                                  </p:stCondLst>
                                  <p:childTnLst>
                                    <p:set>
                                      <p:cBhvr>
                                        <p:cTn id="96" dur="1" fill="hold">
                                          <p:stCondLst>
                                            <p:cond delay="0"/>
                                          </p:stCondLst>
                                        </p:cTn>
                                        <p:tgtEl>
                                          <p:spTgt spid="145"/>
                                        </p:tgtEl>
                                        <p:attrNameLst>
                                          <p:attrName>style.visibility</p:attrName>
                                        </p:attrNameLst>
                                      </p:cBhvr>
                                      <p:to>
                                        <p:strVal val="visible"/>
                                      </p:to>
                                    </p:set>
                                    <p:anim calcmode="lin" valueType="num">
                                      <p:cBhvr>
                                        <p:cTn id="97" dur="500" fill="hold"/>
                                        <p:tgtEl>
                                          <p:spTgt spid="145"/>
                                        </p:tgtEl>
                                        <p:attrNameLst>
                                          <p:attrName>ppt_w</p:attrName>
                                        </p:attrNameLst>
                                      </p:cBhvr>
                                      <p:tavLst>
                                        <p:tav tm="0">
                                          <p:val>
                                            <p:fltVal val="0"/>
                                          </p:val>
                                        </p:tav>
                                        <p:tav tm="100000">
                                          <p:val>
                                            <p:strVal val="#ppt_w"/>
                                          </p:val>
                                        </p:tav>
                                      </p:tavLst>
                                    </p:anim>
                                    <p:anim calcmode="lin" valueType="num">
                                      <p:cBhvr>
                                        <p:cTn id="98" dur="500" fill="hold"/>
                                        <p:tgtEl>
                                          <p:spTgt spid="145"/>
                                        </p:tgtEl>
                                        <p:attrNameLst>
                                          <p:attrName>ppt_h</p:attrName>
                                        </p:attrNameLst>
                                      </p:cBhvr>
                                      <p:tavLst>
                                        <p:tav tm="0">
                                          <p:val>
                                            <p:fltVal val="0"/>
                                          </p:val>
                                        </p:tav>
                                        <p:tav tm="100000">
                                          <p:val>
                                            <p:strVal val="#ppt_h"/>
                                          </p:val>
                                        </p:tav>
                                      </p:tavLst>
                                    </p:anim>
                                    <p:animEffect transition="in" filter="fade">
                                      <p:cBhvr>
                                        <p:cTn id="99" dur="500"/>
                                        <p:tgtEl>
                                          <p:spTgt spid="145"/>
                                        </p:tgtEl>
                                      </p:cBhvr>
                                    </p:animEffect>
                                  </p:childTnLst>
                                </p:cTn>
                              </p:par>
                            </p:childTnLst>
                          </p:cTn>
                        </p:par>
                        <p:par>
                          <p:cTn id="100" fill="hold">
                            <p:stCondLst>
                              <p:cond delay="8000"/>
                            </p:stCondLst>
                            <p:childTnLst>
                              <p:par>
                                <p:cTn id="101" presetID="53" presetClass="entr" presetSubtype="16" fill="hold" nodeType="afterEffect">
                                  <p:stCondLst>
                                    <p:cond delay="0"/>
                                  </p:stCondLst>
                                  <p:childTnLst>
                                    <p:set>
                                      <p:cBhvr>
                                        <p:cTn id="102" dur="1" fill="hold">
                                          <p:stCondLst>
                                            <p:cond delay="0"/>
                                          </p:stCondLst>
                                        </p:cTn>
                                        <p:tgtEl>
                                          <p:spTgt spid="115"/>
                                        </p:tgtEl>
                                        <p:attrNameLst>
                                          <p:attrName>style.visibility</p:attrName>
                                        </p:attrNameLst>
                                      </p:cBhvr>
                                      <p:to>
                                        <p:strVal val="visible"/>
                                      </p:to>
                                    </p:set>
                                    <p:anim calcmode="lin" valueType="num">
                                      <p:cBhvr>
                                        <p:cTn id="103" dur="500" fill="hold"/>
                                        <p:tgtEl>
                                          <p:spTgt spid="115"/>
                                        </p:tgtEl>
                                        <p:attrNameLst>
                                          <p:attrName>ppt_w</p:attrName>
                                        </p:attrNameLst>
                                      </p:cBhvr>
                                      <p:tavLst>
                                        <p:tav tm="0">
                                          <p:val>
                                            <p:fltVal val="0"/>
                                          </p:val>
                                        </p:tav>
                                        <p:tav tm="100000">
                                          <p:val>
                                            <p:strVal val="#ppt_w"/>
                                          </p:val>
                                        </p:tav>
                                      </p:tavLst>
                                    </p:anim>
                                    <p:anim calcmode="lin" valueType="num">
                                      <p:cBhvr>
                                        <p:cTn id="104" dur="500" fill="hold"/>
                                        <p:tgtEl>
                                          <p:spTgt spid="115"/>
                                        </p:tgtEl>
                                        <p:attrNameLst>
                                          <p:attrName>ppt_h</p:attrName>
                                        </p:attrNameLst>
                                      </p:cBhvr>
                                      <p:tavLst>
                                        <p:tav tm="0">
                                          <p:val>
                                            <p:fltVal val="0"/>
                                          </p:val>
                                        </p:tav>
                                        <p:tav tm="100000">
                                          <p:val>
                                            <p:strVal val="#ppt_h"/>
                                          </p:val>
                                        </p:tav>
                                      </p:tavLst>
                                    </p:anim>
                                    <p:animEffect transition="in" filter="fade">
                                      <p:cBhvr>
                                        <p:cTn id="105" dur="500"/>
                                        <p:tgtEl>
                                          <p:spTgt spid="115"/>
                                        </p:tgtEl>
                                      </p:cBhvr>
                                    </p:animEffect>
                                  </p:childTnLst>
                                </p:cTn>
                              </p:par>
                            </p:childTnLst>
                          </p:cTn>
                        </p:par>
                        <p:par>
                          <p:cTn id="106" fill="hold">
                            <p:stCondLst>
                              <p:cond delay="8500"/>
                            </p:stCondLst>
                            <p:childTnLst>
                              <p:par>
                                <p:cTn id="107" presetID="53" presetClass="entr" presetSubtype="16" fill="hold" nodeType="afterEffect">
                                  <p:stCondLst>
                                    <p:cond delay="0"/>
                                  </p:stCondLst>
                                  <p:childTnLst>
                                    <p:set>
                                      <p:cBhvr>
                                        <p:cTn id="108" dur="1" fill="hold">
                                          <p:stCondLst>
                                            <p:cond delay="0"/>
                                          </p:stCondLst>
                                        </p:cTn>
                                        <p:tgtEl>
                                          <p:spTgt spid="139"/>
                                        </p:tgtEl>
                                        <p:attrNameLst>
                                          <p:attrName>style.visibility</p:attrName>
                                        </p:attrNameLst>
                                      </p:cBhvr>
                                      <p:to>
                                        <p:strVal val="visible"/>
                                      </p:to>
                                    </p:set>
                                    <p:anim calcmode="lin" valueType="num">
                                      <p:cBhvr>
                                        <p:cTn id="109" dur="500" fill="hold"/>
                                        <p:tgtEl>
                                          <p:spTgt spid="139"/>
                                        </p:tgtEl>
                                        <p:attrNameLst>
                                          <p:attrName>ppt_w</p:attrName>
                                        </p:attrNameLst>
                                      </p:cBhvr>
                                      <p:tavLst>
                                        <p:tav tm="0">
                                          <p:val>
                                            <p:fltVal val="0"/>
                                          </p:val>
                                        </p:tav>
                                        <p:tav tm="100000">
                                          <p:val>
                                            <p:strVal val="#ppt_w"/>
                                          </p:val>
                                        </p:tav>
                                      </p:tavLst>
                                    </p:anim>
                                    <p:anim calcmode="lin" valueType="num">
                                      <p:cBhvr>
                                        <p:cTn id="110" dur="500" fill="hold"/>
                                        <p:tgtEl>
                                          <p:spTgt spid="139"/>
                                        </p:tgtEl>
                                        <p:attrNameLst>
                                          <p:attrName>ppt_h</p:attrName>
                                        </p:attrNameLst>
                                      </p:cBhvr>
                                      <p:tavLst>
                                        <p:tav tm="0">
                                          <p:val>
                                            <p:fltVal val="0"/>
                                          </p:val>
                                        </p:tav>
                                        <p:tav tm="100000">
                                          <p:val>
                                            <p:strVal val="#ppt_h"/>
                                          </p:val>
                                        </p:tav>
                                      </p:tavLst>
                                    </p:anim>
                                    <p:animEffect transition="in" filter="fade">
                                      <p:cBhvr>
                                        <p:cTn id="111" dur="500"/>
                                        <p:tgtEl>
                                          <p:spTgt spid="139"/>
                                        </p:tgtEl>
                                      </p:cBhvr>
                                    </p:animEffect>
                                  </p:childTnLst>
                                </p:cTn>
                              </p:par>
                            </p:childTnLst>
                          </p:cTn>
                        </p:par>
                        <p:par>
                          <p:cTn id="112" fill="hold">
                            <p:stCondLst>
                              <p:cond delay="9000"/>
                            </p:stCondLst>
                            <p:childTnLst>
                              <p:par>
                                <p:cTn id="113" presetID="53" presetClass="entr" presetSubtype="16" fill="hold" nodeType="afterEffect">
                                  <p:stCondLst>
                                    <p:cond delay="0"/>
                                  </p:stCondLst>
                                  <p:childTnLst>
                                    <p:set>
                                      <p:cBhvr>
                                        <p:cTn id="114" dur="1" fill="hold">
                                          <p:stCondLst>
                                            <p:cond delay="0"/>
                                          </p:stCondLst>
                                        </p:cTn>
                                        <p:tgtEl>
                                          <p:spTgt spid="118"/>
                                        </p:tgtEl>
                                        <p:attrNameLst>
                                          <p:attrName>style.visibility</p:attrName>
                                        </p:attrNameLst>
                                      </p:cBhvr>
                                      <p:to>
                                        <p:strVal val="visible"/>
                                      </p:to>
                                    </p:set>
                                    <p:anim calcmode="lin" valueType="num">
                                      <p:cBhvr>
                                        <p:cTn id="115" dur="500" fill="hold"/>
                                        <p:tgtEl>
                                          <p:spTgt spid="118"/>
                                        </p:tgtEl>
                                        <p:attrNameLst>
                                          <p:attrName>ppt_w</p:attrName>
                                        </p:attrNameLst>
                                      </p:cBhvr>
                                      <p:tavLst>
                                        <p:tav tm="0">
                                          <p:val>
                                            <p:fltVal val="0"/>
                                          </p:val>
                                        </p:tav>
                                        <p:tav tm="100000">
                                          <p:val>
                                            <p:strVal val="#ppt_w"/>
                                          </p:val>
                                        </p:tav>
                                      </p:tavLst>
                                    </p:anim>
                                    <p:anim calcmode="lin" valueType="num">
                                      <p:cBhvr>
                                        <p:cTn id="116" dur="500" fill="hold"/>
                                        <p:tgtEl>
                                          <p:spTgt spid="118"/>
                                        </p:tgtEl>
                                        <p:attrNameLst>
                                          <p:attrName>ppt_h</p:attrName>
                                        </p:attrNameLst>
                                      </p:cBhvr>
                                      <p:tavLst>
                                        <p:tav tm="0">
                                          <p:val>
                                            <p:fltVal val="0"/>
                                          </p:val>
                                        </p:tav>
                                        <p:tav tm="100000">
                                          <p:val>
                                            <p:strVal val="#ppt_h"/>
                                          </p:val>
                                        </p:tav>
                                      </p:tavLst>
                                    </p:anim>
                                    <p:animEffect transition="in" filter="fade">
                                      <p:cBhvr>
                                        <p:cTn id="117" dur="500"/>
                                        <p:tgtEl>
                                          <p:spTgt spid="118"/>
                                        </p:tgtEl>
                                      </p:cBhvr>
                                    </p:animEffect>
                                  </p:childTnLst>
                                </p:cTn>
                              </p:par>
                            </p:childTnLst>
                          </p:cTn>
                        </p:par>
                        <p:par>
                          <p:cTn id="118" fill="hold">
                            <p:stCondLst>
                              <p:cond delay="9500"/>
                            </p:stCondLst>
                            <p:childTnLst>
                              <p:par>
                                <p:cTn id="119" presetID="53" presetClass="entr" presetSubtype="16" fill="hold" nodeType="afterEffect">
                                  <p:stCondLst>
                                    <p:cond delay="0"/>
                                  </p:stCondLst>
                                  <p:childTnLst>
                                    <p:set>
                                      <p:cBhvr>
                                        <p:cTn id="120" dur="1" fill="hold">
                                          <p:stCondLst>
                                            <p:cond delay="0"/>
                                          </p:stCondLst>
                                        </p:cTn>
                                        <p:tgtEl>
                                          <p:spTgt spid="142"/>
                                        </p:tgtEl>
                                        <p:attrNameLst>
                                          <p:attrName>style.visibility</p:attrName>
                                        </p:attrNameLst>
                                      </p:cBhvr>
                                      <p:to>
                                        <p:strVal val="visible"/>
                                      </p:to>
                                    </p:set>
                                    <p:anim calcmode="lin" valueType="num">
                                      <p:cBhvr>
                                        <p:cTn id="121" dur="500" fill="hold"/>
                                        <p:tgtEl>
                                          <p:spTgt spid="142"/>
                                        </p:tgtEl>
                                        <p:attrNameLst>
                                          <p:attrName>ppt_w</p:attrName>
                                        </p:attrNameLst>
                                      </p:cBhvr>
                                      <p:tavLst>
                                        <p:tav tm="0">
                                          <p:val>
                                            <p:fltVal val="0"/>
                                          </p:val>
                                        </p:tav>
                                        <p:tav tm="100000">
                                          <p:val>
                                            <p:strVal val="#ppt_w"/>
                                          </p:val>
                                        </p:tav>
                                      </p:tavLst>
                                    </p:anim>
                                    <p:anim calcmode="lin" valueType="num">
                                      <p:cBhvr>
                                        <p:cTn id="122" dur="500" fill="hold"/>
                                        <p:tgtEl>
                                          <p:spTgt spid="142"/>
                                        </p:tgtEl>
                                        <p:attrNameLst>
                                          <p:attrName>ppt_h</p:attrName>
                                        </p:attrNameLst>
                                      </p:cBhvr>
                                      <p:tavLst>
                                        <p:tav tm="0">
                                          <p:val>
                                            <p:fltVal val="0"/>
                                          </p:val>
                                        </p:tav>
                                        <p:tav tm="100000">
                                          <p:val>
                                            <p:strVal val="#ppt_h"/>
                                          </p:val>
                                        </p:tav>
                                      </p:tavLst>
                                    </p:anim>
                                    <p:animEffect transition="in" filter="fade">
                                      <p:cBhvr>
                                        <p:cTn id="123" dur="500"/>
                                        <p:tgtEl>
                                          <p:spTgt spid="142"/>
                                        </p:tgtEl>
                                      </p:cBhvr>
                                    </p:animEffect>
                                  </p:childTnLst>
                                </p:cTn>
                              </p:par>
                            </p:childTnLst>
                          </p:cTn>
                        </p:par>
                        <p:par>
                          <p:cTn id="124" fill="hold">
                            <p:stCondLst>
                              <p:cond delay="10000"/>
                            </p:stCondLst>
                            <p:childTnLst>
                              <p:par>
                                <p:cTn id="125" presetID="53" presetClass="entr" presetSubtype="16" fill="hold" nodeType="afterEffect">
                                  <p:stCondLst>
                                    <p:cond delay="0"/>
                                  </p:stCondLst>
                                  <p:childTnLst>
                                    <p:set>
                                      <p:cBhvr>
                                        <p:cTn id="126" dur="1" fill="hold">
                                          <p:stCondLst>
                                            <p:cond delay="0"/>
                                          </p:stCondLst>
                                        </p:cTn>
                                        <p:tgtEl>
                                          <p:spTgt spid="121"/>
                                        </p:tgtEl>
                                        <p:attrNameLst>
                                          <p:attrName>style.visibility</p:attrName>
                                        </p:attrNameLst>
                                      </p:cBhvr>
                                      <p:to>
                                        <p:strVal val="visible"/>
                                      </p:to>
                                    </p:set>
                                    <p:anim calcmode="lin" valueType="num">
                                      <p:cBhvr>
                                        <p:cTn id="127" dur="500" fill="hold"/>
                                        <p:tgtEl>
                                          <p:spTgt spid="121"/>
                                        </p:tgtEl>
                                        <p:attrNameLst>
                                          <p:attrName>ppt_w</p:attrName>
                                        </p:attrNameLst>
                                      </p:cBhvr>
                                      <p:tavLst>
                                        <p:tav tm="0">
                                          <p:val>
                                            <p:fltVal val="0"/>
                                          </p:val>
                                        </p:tav>
                                        <p:tav tm="100000">
                                          <p:val>
                                            <p:strVal val="#ppt_w"/>
                                          </p:val>
                                        </p:tav>
                                      </p:tavLst>
                                    </p:anim>
                                    <p:anim calcmode="lin" valueType="num">
                                      <p:cBhvr>
                                        <p:cTn id="128" dur="500" fill="hold"/>
                                        <p:tgtEl>
                                          <p:spTgt spid="121"/>
                                        </p:tgtEl>
                                        <p:attrNameLst>
                                          <p:attrName>ppt_h</p:attrName>
                                        </p:attrNameLst>
                                      </p:cBhvr>
                                      <p:tavLst>
                                        <p:tav tm="0">
                                          <p:val>
                                            <p:fltVal val="0"/>
                                          </p:val>
                                        </p:tav>
                                        <p:tav tm="100000">
                                          <p:val>
                                            <p:strVal val="#ppt_h"/>
                                          </p:val>
                                        </p:tav>
                                      </p:tavLst>
                                    </p:anim>
                                    <p:animEffect transition="in" filter="fade">
                                      <p:cBhvr>
                                        <p:cTn id="129" dur="500"/>
                                        <p:tgtEl>
                                          <p:spTgt spid="121"/>
                                        </p:tgtEl>
                                      </p:cBhvr>
                                    </p:animEffect>
                                  </p:childTnLst>
                                </p:cTn>
                              </p:par>
                            </p:childTnLst>
                          </p:cTn>
                        </p:par>
                        <p:par>
                          <p:cTn id="130" fill="hold">
                            <p:stCondLst>
                              <p:cond delay="10500"/>
                            </p:stCondLst>
                            <p:childTnLst>
                              <p:par>
                                <p:cTn id="131" presetID="53" presetClass="entr" presetSubtype="16" fill="hold" nodeType="afterEffect">
                                  <p:stCondLst>
                                    <p:cond delay="0"/>
                                  </p:stCondLst>
                                  <p:childTnLst>
                                    <p:set>
                                      <p:cBhvr>
                                        <p:cTn id="132" dur="1" fill="hold">
                                          <p:stCondLst>
                                            <p:cond delay="0"/>
                                          </p:stCondLst>
                                        </p:cTn>
                                        <p:tgtEl>
                                          <p:spTgt spid="136"/>
                                        </p:tgtEl>
                                        <p:attrNameLst>
                                          <p:attrName>style.visibility</p:attrName>
                                        </p:attrNameLst>
                                      </p:cBhvr>
                                      <p:to>
                                        <p:strVal val="visible"/>
                                      </p:to>
                                    </p:set>
                                    <p:anim calcmode="lin" valueType="num">
                                      <p:cBhvr>
                                        <p:cTn id="133" dur="500" fill="hold"/>
                                        <p:tgtEl>
                                          <p:spTgt spid="136"/>
                                        </p:tgtEl>
                                        <p:attrNameLst>
                                          <p:attrName>ppt_w</p:attrName>
                                        </p:attrNameLst>
                                      </p:cBhvr>
                                      <p:tavLst>
                                        <p:tav tm="0">
                                          <p:val>
                                            <p:fltVal val="0"/>
                                          </p:val>
                                        </p:tav>
                                        <p:tav tm="100000">
                                          <p:val>
                                            <p:strVal val="#ppt_w"/>
                                          </p:val>
                                        </p:tav>
                                      </p:tavLst>
                                    </p:anim>
                                    <p:anim calcmode="lin" valueType="num">
                                      <p:cBhvr>
                                        <p:cTn id="134" dur="500" fill="hold"/>
                                        <p:tgtEl>
                                          <p:spTgt spid="136"/>
                                        </p:tgtEl>
                                        <p:attrNameLst>
                                          <p:attrName>ppt_h</p:attrName>
                                        </p:attrNameLst>
                                      </p:cBhvr>
                                      <p:tavLst>
                                        <p:tav tm="0">
                                          <p:val>
                                            <p:fltVal val="0"/>
                                          </p:val>
                                        </p:tav>
                                        <p:tav tm="100000">
                                          <p:val>
                                            <p:strVal val="#ppt_h"/>
                                          </p:val>
                                        </p:tav>
                                      </p:tavLst>
                                    </p:anim>
                                    <p:animEffect transition="in" filter="fade">
                                      <p:cBhvr>
                                        <p:cTn id="135" dur="500"/>
                                        <p:tgtEl>
                                          <p:spTgt spid="136"/>
                                        </p:tgtEl>
                                      </p:cBhvr>
                                    </p:animEffect>
                                  </p:childTnLst>
                                </p:cTn>
                              </p:par>
                            </p:childTnLst>
                          </p:cTn>
                        </p:par>
                        <p:par>
                          <p:cTn id="136" fill="hold">
                            <p:stCondLst>
                              <p:cond delay="11000"/>
                            </p:stCondLst>
                            <p:childTnLst>
                              <p:par>
                                <p:cTn id="137" presetID="53" presetClass="entr" presetSubtype="16" fill="hold" nodeType="afterEffect">
                                  <p:stCondLst>
                                    <p:cond delay="0"/>
                                  </p:stCondLst>
                                  <p:childTnLst>
                                    <p:set>
                                      <p:cBhvr>
                                        <p:cTn id="138" dur="1" fill="hold">
                                          <p:stCondLst>
                                            <p:cond delay="0"/>
                                          </p:stCondLst>
                                        </p:cTn>
                                        <p:tgtEl>
                                          <p:spTgt spid="124"/>
                                        </p:tgtEl>
                                        <p:attrNameLst>
                                          <p:attrName>style.visibility</p:attrName>
                                        </p:attrNameLst>
                                      </p:cBhvr>
                                      <p:to>
                                        <p:strVal val="visible"/>
                                      </p:to>
                                    </p:set>
                                    <p:anim calcmode="lin" valueType="num">
                                      <p:cBhvr>
                                        <p:cTn id="139" dur="500" fill="hold"/>
                                        <p:tgtEl>
                                          <p:spTgt spid="124"/>
                                        </p:tgtEl>
                                        <p:attrNameLst>
                                          <p:attrName>ppt_w</p:attrName>
                                        </p:attrNameLst>
                                      </p:cBhvr>
                                      <p:tavLst>
                                        <p:tav tm="0">
                                          <p:val>
                                            <p:fltVal val="0"/>
                                          </p:val>
                                        </p:tav>
                                        <p:tav tm="100000">
                                          <p:val>
                                            <p:strVal val="#ppt_w"/>
                                          </p:val>
                                        </p:tav>
                                      </p:tavLst>
                                    </p:anim>
                                    <p:anim calcmode="lin" valueType="num">
                                      <p:cBhvr>
                                        <p:cTn id="140" dur="500" fill="hold"/>
                                        <p:tgtEl>
                                          <p:spTgt spid="124"/>
                                        </p:tgtEl>
                                        <p:attrNameLst>
                                          <p:attrName>ppt_h</p:attrName>
                                        </p:attrNameLst>
                                      </p:cBhvr>
                                      <p:tavLst>
                                        <p:tav tm="0">
                                          <p:val>
                                            <p:fltVal val="0"/>
                                          </p:val>
                                        </p:tav>
                                        <p:tav tm="100000">
                                          <p:val>
                                            <p:strVal val="#ppt_h"/>
                                          </p:val>
                                        </p:tav>
                                      </p:tavLst>
                                    </p:anim>
                                    <p:animEffect transition="in" filter="fade">
                                      <p:cBhvr>
                                        <p:cTn id="141" dur="500"/>
                                        <p:tgtEl>
                                          <p:spTgt spid="124"/>
                                        </p:tgtEl>
                                      </p:cBhvr>
                                    </p:animEffect>
                                  </p:childTnLst>
                                </p:cTn>
                              </p:par>
                            </p:childTnLst>
                          </p:cTn>
                        </p:par>
                        <p:par>
                          <p:cTn id="142" fill="hold">
                            <p:stCondLst>
                              <p:cond delay="11500"/>
                            </p:stCondLst>
                            <p:childTnLst>
                              <p:par>
                                <p:cTn id="143" presetID="53" presetClass="entr" presetSubtype="16" fill="hold" nodeType="afterEffect">
                                  <p:stCondLst>
                                    <p:cond delay="0"/>
                                  </p:stCondLst>
                                  <p:childTnLst>
                                    <p:set>
                                      <p:cBhvr>
                                        <p:cTn id="144" dur="1" fill="hold">
                                          <p:stCondLst>
                                            <p:cond delay="0"/>
                                          </p:stCondLst>
                                        </p:cTn>
                                        <p:tgtEl>
                                          <p:spTgt spid="130"/>
                                        </p:tgtEl>
                                        <p:attrNameLst>
                                          <p:attrName>style.visibility</p:attrName>
                                        </p:attrNameLst>
                                      </p:cBhvr>
                                      <p:to>
                                        <p:strVal val="visible"/>
                                      </p:to>
                                    </p:set>
                                    <p:anim calcmode="lin" valueType="num">
                                      <p:cBhvr>
                                        <p:cTn id="145" dur="500" fill="hold"/>
                                        <p:tgtEl>
                                          <p:spTgt spid="130"/>
                                        </p:tgtEl>
                                        <p:attrNameLst>
                                          <p:attrName>ppt_w</p:attrName>
                                        </p:attrNameLst>
                                      </p:cBhvr>
                                      <p:tavLst>
                                        <p:tav tm="0">
                                          <p:val>
                                            <p:fltVal val="0"/>
                                          </p:val>
                                        </p:tav>
                                        <p:tav tm="100000">
                                          <p:val>
                                            <p:strVal val="#ppt_w"/>
                                          </p:val>
                                        </p:tav>
                                      </p:tavLst>
                                    </p:anim>
                                    <p:anim calcmode="lin" valueType="num">
                                      <p:cBhvr>
                                        <p:cTn id="146" dur="500" fill="hold"/>
                                        <p:tgtEl>
                                          <p:spTgt spid="130"/>
                                        </p:tgtEl>
                                        <p:attrNameLst>
                                          <p:attrName>ppt_h</p:attrName>
                                        </p:attrNameLst>
                                      </p:cBhvr>
                                      <p:tavLst>
                                        <p:tav tm="0">
                                          <p:val>
                                            <p:fltVal val="0"/>
                                          </p:val>
                                        </p:tav>
                                        <p:tav tm="100000">
                                          <p:val>
                                            <p:strVal val="#ppt_h"/>
                                          </p:val>
                                        </p:tav>
                                      </p:tavLst>
                                    </p:anim>
                                    <p:animEffect transition="in" filter="fade">
                                      <p:cBhvr>
                                        <p:cTn id="147" dur="500"/>
                                        <p:tgtEl>
                                          <p:spTgt spid="130"/>
                                        </p:tgtEl>
                                      </p:cBhvr>
                                    </p:animEffect>
                                  </p:childTnLst>
                                </p:cTn>
                              </p:par>
                            </p:childTnLst>
                          </p:cTn>
                        </p:par>
                        <p:par>
                          <p:cTn id="148" fill="hold">
                            <p:stCondLst>
                              <p:cond delay="12000"/>
                            </p:stCondLst>
                            <p:childTnLst>
                              <p:par>
                                <p:cTn id="149" presetID="53" presetClass="entr" presetSubtype="16" fill="hold" nodeType="afterEffect">
                                  <p:stCondLst>
                                    <p:cond delay="0"/>
                                  </p:stCondLst>
                                  <p:childTnLst>
                                    <p:set>
                                      <p:cBhvr>
                                        <p:cTn id="150" dur="1" fill="hold">
                                          <p:stCondLst>
                                            <p:cond delay="0"/>
                                          </p:stCondLst>
                                        </p:cTn>
                                        <p:tgtEl>
                                          <p:spTgt spid="127"/>
                                        </p:tgtEl>
                                        <p:attrNameLst>
                                          <p:attrName>style.visibility</p:attrName>
                                        </p:attrNameLst>
                                      </p:cBhvr>
                                      <p:to>
                                        <p:strVal val="visible"/>
                                      </p:to>
                                    </p:set>
                                    <p:anim calcmode="lin" valueType="num">
                                      <p:cBhvr>
                                        <p:cTn id="151" dur="500" fill="hold"/>
                                        <p:tgtEl>
                                          <p:spTgt spid="127"/>
                                        </p:tgtEl>
                                        <p:attrNameLst>
                                          <p:attrName>ppt_w</p:attrName>
                                        </p:attrNameLst>
                                      </p:cBhvr>
                                      <p:tavLst>
                                        <p:tav tm="0">
                                          <p:val>
                                            <p:fltVal val="0"/>
                                          </p:val>
                                        </p:tav>
                                        <p:tav tm="100000">
                                          <p:val>
                                            <p:strVal val="#ppt_w"/>
                                          </p:val>
                                        </p:tav>
                                      </p:tavLst>
                                    </p:anim>
                                    <p:anim calcmode="lin" valueType="num">
                                      <p:cBhvr>
                                        <p:cTn id="152" dur="500" fill="hold"/>
                                        <p:tgtEl>
                                          <p:spTgt spid="127"/>
                                        </p:tgtEl>
                                        <p:attrNameLst>
                                          <p:attrName>ppt_h</p:attrName>
                                        </p:attrNameLst>
                                      </p:cBhvr>
                                      <p:tavLst>
                                        <p:tav tm="0">
                                          <p:val>
                                            <p:fltVal val="0"/>
                                          </p:val>
                                        </p:tav>
                                        <p:tav tm="100000">
                                          <p:val>
                                            <p:strVal val="#ppt_h"/>
                                          </p:val>
                                        </p:tav>
                                      </p:tavLst>
                                    </p:anim>
                                    <p:animEffect transition="in" filter="fade">
                                      <p:cBhvr>
                                        <p:cTn id="153" dur="500"/>
                                        <p:tgtEl>
                                          <p:spTgt spid="127"/>
                                        </p:tgtEl>
                                      </p:cBhvr>
                                    </p:animEffect>
                                  </p:childTnLst>
                                </p:cTn>
                              </p:par>
                            </p:childTnLst>
                          </p:cTn>
                        </p:par>
                        <p:par>
                          <p:cTn id="154" fill="hold">
                            <p:stCondLst>
                              <p:cond delay="12500"/>
                            </p:stCondLst>
                            <p:childTnLst>
                              <p:par>
                                <p:cTn id="155" presetID="53" presetClass="entr" presetSubtype="16" fill="hold" nodeType="afterEffect">
                                  <p:stCondLst>
                                    <p:cond delay="0"/>
                                  </p:stCondLst>
                                  <p:childTnLst>
                                    <p:set>
                                      <p:cBhvr>
                                        <p:cTn id="156" dur="1" fill="hold">
                                          <p:stCondLst>
                                            <p:cond delay="0"/>
                                          </p:stCondLst>
                                        </p:cTn>
                                        <p:tgtEl>
                                          <p:spTgt spid="149"/>
                                        </p:tgtEl>
                                        <p:attrNameLst>
                                          <p:attrName>style.visibility</p:attrName>
                                        </p:attrNameLst>
                                      </p:cBhvr>
                                      <p:to>
                                        <p:strVal val="visible"/>
                                      </p:to>
                                    </p:set>
                                    <p:anim calcmode="lin" valueType="num">
                                      <p:cBhvr>
                                        <p:cTn id="157" dur="500" fill="hold"/>
                                        <p:tgtEl>
                                          <p:spTgt spid="149"/>
                                        </p:tgtEl>
                                        <p:attrNameLst>
                                          <p:attrName>ppt_w</p:attrName>
                                        </p:attrNameLst>
                                      </p:cBhvr>
                                      <p:tavLst>
                                        <p:tav tm="0">
                                          <p:val>
                                            <p:fltVal val="0"/>
                                          </p:val>
                                        </p:tav>
                                        <p:tav tm="100000">
                                          <p:val>
                                            <p:strVal val="#ppt_w"/>
                                          </p:val>
                                        </p:tav>
                                      </p:tavLst>
                                    </p:anim>
                                    <p:anim calcmode="lin" valueType="num">
                                      <p:cBhvr>
                                        <p:cTn id="158" dur="500" fill="hold"/>
                                        <p:tgtEl>
                                          <p:spTgt spid="149"/>
                                        </p:tgtEl>
                                        <p:attrNameLst>
                                          <p:attrName>ppt_h</p:attrName>
                                        </p:attrNameLst>
                                      </p:cBhvr>
                                      <p:tavLst>
                                        <p:tav tm="0">
                                          <p:val>
                                            <p:fltVal val="0"/>
                                          </p:val>
                                        </p:tav>
                                        <p:tav tm="100000">
                                          <p:val>
                                            <p:strVal val="#ppt_h"/>
                                          </p:val>
                                        </p:tav>
                                      </p:tavLst>
                                    </p:anim>
                                    <p:animEffect transition="in" filter="fade">
                                      <p:cBhvr>
                                        <p:cTn id="159" dur="500"/>
                                        <p:tgtEl>
                                          <p:spTgt spid="149"/>
                                        </p:tgtEl>
                                      </p:cBhvr>
                                    </p:animEffect>
                                  </p:childTnLst>
                                </p:cTn>
                              </p:par>
                            </p:childTnLst>
                          </p:cTn>
                        </p:par>
                        <p:par>
                          <p:cTn id="160" fill="hold">
                            <p:stCondLst>
                              <p:cond delay="13000"/>
                            </p:stCondLst>
                            <p:childTnLst>
                              <p:par>
                                <p:cTn id="161" presetID="53" presetClass="entr" presetSubtype="16" fill="hold" grpId="0" nodeType="afterEffect">
                                  <p:stCondLst>
                                    <p:cond delay="0"/>
                                  </p:stCondLst>
                                  <p:childTnLst>
                                    <p:set>
                                      <p:cBhvr>
                                        <p:cTn id="162" dur="1" fill="hold">
                                          <p:stCondLst>
                                            <p:cond delay="0"/>
                                          </p:stCondLst>
                                        </p:cTn>
                                        <p:tgtEl>
                                          <p:spTgt spid="148"/>
                                        </p:tgtEl>
                                        <p:attrNameLst>
                                          <p:attrName>style.visibility</p:attrName>
                                        </p:attrNameLst>
                                      </p:cBhvr>
                                      <p:to>
                                        <p:strVal val="visible"/>
                                      </p:to>
                                    </p:set>
                                    <p:anim calcmode="lin" valueType="num">
                                      <p:cBhvr>
                                        <p:cTn id="163" dur="500" fill="hold"/>
                                        <p:tgtEl>
                                          <p:spTgt spid="148"/>
                                        </p:tgtEl>
                                        <p:attrNameLst>
                                          <p:attrName>ppt_w</p:attrName>
                                        </p:attrNameLst>
                                      </p:cBhvr>
                                      <p:tavLst>
                                        <p:tav tm="0">
                                          <p:val>
                                            <p:fltVal val="0"/>
                                          </p:val>
                                        </p:tav>
                                        <p:tav tm="100000">
                                          <p:val>
                                            <p:strVal val="#ppt_w"/>
                                          </p:val>
                                        </p:tav>
                                      </p:tavLst>
                                    </p:anim>
                                    <p:anim calcmode="lin" valueType="num">
                                      <p:cBhvr>
                                        <p:cTn id="164" dur="500" fill="hold"/>
                                        <p:tgtEl>
                                          <p:spTgt spid="148"/>
                                        </p:tgtEl>
                                        <p:attrNameLst>
                                          <p:attrName>ppt_h</p:attrName>
                                        </p:attrNameLst>
                                      </p:cBhvr>
                                      <p:tavLst>
                                        <p:tav tm="0">
                                          <p:val>
                                            <p:fltVal val="0"/>
                                          </p:val>
                                        </p:tav>
                                        <p:tav tm="100000">
                                          <p:val>
                                            <p:strVal val="#ppt_h"/>
                                          </p:val>
                                        </p:tav>
                                      </p:tavLst>
                                    </p:anim>
                                    <p:animEffect transition="in" filter="fade">
                                      <p:cBhvr>
                                        <p:cTn id="165"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106" grpId="0"/>
      <p:bldP spid="107" grpId="0"/>
      <p:bldP spid="108" grpId="0"/>
      <p:bldP spid="109" grpId="0"/>
      <p:bldP spid="110" grpId="0"/>
      <p:bldP spid="111" grpId="0"/>
      <p:bldP spid="14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箭头3"/>
          <p:cNvSpPr/>
          <p:nvPr/>
        </p:nvSpPr>
        <p:spPr bwMode="gray">
          <a:xfrm flipV="1">
            <a:off x="2489585" y="3825456"/>
            <a:ext cx="1067427" cy="1485101"/>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2"/>
          </a:solidFill>
          <a:ln>
            <a:noFill/>
          </a:ln>
          <a:effectLst/>
        </p:spPr>
        <p:txBody>
          <a:bodyPr wrap="none" lIns="80884" tIns="40441" rIns="80884" bIns="4044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46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箭头2"/>
          <p:cNvSpPr/>
          <p:nvPr/>
        </p:nvSpPr>
        <p:spPr bwMode="gray">
          <a:xfrm rot="16200000">
            <a:off x="2770858" y="3207399"/>
            <a:ext cx="317257" cy="1268784"/>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accent2"/>
          </a:solidFill>
          <a:ln>
            <a:noFill/>
          </a:ln>
          <a:effectLst/>
        </p:spPr>
        <p:txBody>
          <a:bodyPr wrap="none" lIns="80884" tIns="40441" rIns="80884" bIns="4044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46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 name="箭头1"/>
          <p:cNvSpPr/>
          <p:nvPr/>
        </p:nvSpPr>
        <p:spPr bwMode="gray">
          <a:xfrm>
            <a:off x="2482721" y="2203140"/>
            <a:ext cx="1067427" cy="1720341"/>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2"/>
          </a:solidFill>
          <a:ln>
            <a:noFill/>
          </a:ln>
          <a:effectLst/>
        </p:spPr>
        <p:txBody>
          <a:bodyPr wrap="none" lIns="80884" tIns="40441" rIns="80884" bIns="4044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46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1" name="文本1"/>
          <p:cNvSpPr>
            <a:spLocks noChangeArrowheads="1"/>
          </p:cNvSpPr>
          <p:nvPr/>
        </p:nvSpPr>
        <p:spPr bwMode="gray">
          <a:xfrm>
            <a:off x="4893831" y="1810561"/>
            <a:ext cx="5773695" cy="1167987"/>
          </a:xfrm>
          <a:prstGeom prst="roundRect">
            <a:avLst>
              <a:gd name="adj" fmla="val 11505"/>
            </a:avLst>
          </a:prstGeom>
          <a:noFill/>
          <a:ln w="15875" cap="flat" cmpd="sng" algn="ctr">
            <a:solidFill>
              <a:schemeClr val="accent3"/>
            </a:solidFill>
            <a:prstDash val="solid"/>
          </a:ln>
          <a:effectLst/>
        </p:spPr>
        <p:txBody>
          <a:bodyPr lIns="80884" tIns="40441" rIns="80884" bIns="4044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20000"/>
              </a:lnSpc>
              <a:spcBef>
                <a:spcPct val="0"/>
              </a:spcBef>
              <a:spcAft>
                <a:spcPct val="0"/>
              </a:spcAft>
              <a:defRPr/>
            </a:pPr>
            <a:r>
              <a:rPr lang="zh-CN" altLang="en-US" sz="106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zh-CN" altLang="zh-CN" sz="106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2" name="文本2"/>
          <p:cNvSpPr>
            <a:spLocks noChangeArrowheads="1"/>
          </p:cNvSpPr>
          <p:nvPr/>
        </p:nvSpPr>
        <p:spPr bwMode="gray">
          <a:xfrm>
            <a:off x="4893831" y="3242852"/>
            <a:ext cx="5773695" cy="1164125"/>
          </a:xfrm>
          <a:prstGeom prst="roundRect">
            <a:avLst>
              <a:gd name="adj" fmla="val 11505"/>
            </a:avLst>
          </a:prstGeom>
          <a:noFill/>
          <a:ln w="15875" cap="flat" cmpd="sng" algn="ctr">
            <a:solidFill>
              <a:schemeClr val="accent1"/>
            </a:solidFill>
            <a:prstDash val="solid"/>
          </a:ln>
          <a:effectLst/>
        </p:spPr>
        <p:txBody>
          <a:bodyPr lIns="80884" tIns="40441" rIns="80884" bIns="4044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20000"/>
              </a:lnSpc>
              <a:spcBef>
                <a:spcPct val="0"/>
              </a:spcBef>
              <a:spcAft>
                <a:spcPct val="0"/>
              </a:spcAft>
              <a:defRPr/>
            </a:pPr>
            <a:r>
              <a:rPr lang="zh-CN" altLang="en-US" sz="106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zh-CN" altLang="zh-CN" sz="106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3" name="文本3"/>
          <p:cNvSpPr>
            <a:spLocks noChangeArrowheads="1"/>
          </p:cNvSpPr>
          <p:nvPr/>
        </p:nvSpPr>
        <p:spPr bwMode="ltGray">
          <a:xfrm>
            <a:off x="4893831" y="4650185"/>
            <a:ext cx="5773695" cy="1153739"/>
          </a:xfrm>
          <a:prstGeom prst="roundRect">
            <a:avLst>
              <a:gd name="adj" fmla="val 11505"/>
            </a:avLst>
          </a:prstGeom>
          <a:noFill/>
          <a:ln w="15875" cap="flat" cmpd="sng" algn="ctr">
            <a:solidFill>
              <a:schemeClr val="accent5"/>
            </a:solidFill>
            <a:prstDash val="solid"/>
          </a:ln>
          <a:effectLst/>
        </p:spPr>
        <p:txBody>
          <a:bodyPr lIns="80884" tIns="40441" rIns="80884" bIns="4044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20000"/>
              </a:lnSpc>
              <a:spcBef>
                <a:spcPct val="0"/>
              </a:spcBef>
              <a:spcAft>
                <a:spcPct val="0"/>
              </a:spcAft>
              <a:defRPr/>
            </a:pPr>
            <a:r>
              <a:rPr lang="zh-CN" altLang="en-US" sz="106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endParaRPr lang="zh-CN" altLang="zh-CN" sz="106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24" name="组合 23"/>
          <p:cNvGrpSpPr/>
          <p:nvPr/>
        </p:nvGrpSpPr>
        <p:grpSpPr>
          <a:xfrm>
            <a:off x="1641292" y="3092347"/>
            <a:ext cx="1501497" cy="1501500"/>
            <a:chOff x="2193192" y="1899414"/>
            <a:chExt cx="2421375" cy="2421376"/>
          </a:xfrm>
          <a:effectLst/>
        </p:grpSpPr>
        <p:sp>
          <p:nvSpPr>
            <p:cNvPr id="25" name="椭圆 24"/>
            <p:cNvSpPr/>
            <p:nvPr/>
          </p:nvSpPr>
          <p:spPr>
            <a:xfrm>
              <a:off x="2193192" y="1899414"/>
              <a:ext cx="2421375" cy="2421376"/>
            </a:xfrm>
            <a:prstGeom prst="ellipse">
              <a:avLst/>
            </a:prstGeom>
            <a:solidFill>
              <a:schemeClr val="accent1"/>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266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6" name="椭圆 25"/>
            <p:cNvSpPr/>
            <p:nvPr/>
          </p:nvSpPr>
          <p:spPr>
            <a:xfrm>
              <a:off x="2386802" y="2093026"/>
              <a:ext cx="2034160" cy="2034160"/>
            </a:xfrm>
            <a:prstGeom prst="ellipse">
              <a:avLst/>
            </a:prstGeom>
            <a:noFill/>
            <a:ln w="50800">
              <a:noFill/>
            </a:ln>
            <a:effectLst>
              <a:outerShdw blurRad="76200" dist="38100" dir="2700000" algn="tl" rotWithShape="0">
                <a:schemeClr val="accent1">
                  <a:lumMod val="50000"/>
                  <a:alpha val="64000"/>
                </a:schemeClr>
              </a:outerShdw>
            </a:effectLst>
            <a:scene3d>
              <a:camera prst="orthographicFront"/>
              <a:lightRig rig="threePt" dir="t"/>
            </a:scene3d>
            <a:sp3d prstMaterial="softEdge">
              <a:bevelT w="31750" h="12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266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7" name="组合 26"/>
          <p:cNvGrpSpPr/>
          <p:nvPr/>
        </p:nvGrpSpPr>
        <p:grpSpPr>
          <a:xfrm>
            <a:off x="1769812" y="3516465"/>
            <a:ext cx="1244457" cy="913327"/>
            <a:chOff x="8922207" y="2437732"/>
            <a:chExt cx="1019784" cy="935231"/>
          </a:xfrm>
        </p:grpSpPr>
        <p:sp>
          <p:nvSpPr>
            <p:cNvPr id="28" name="文本框 37"/>
            <p:cNvSpPr txBox="1"/>
            <p:nvPr/>
          </p:nvSpPr>
          <p:spPr>
            <a:xfrm>
              <a:off x="8931338" y="2437732"/>
              <a:ext cx="1010653" cy="935231"/>
            </a:xfrm>
            <a:prstGeom prst="rect">
              <a:avLst/>
            </a:prstGeom>
            <a:noFill/>
          </p:spPr>
          <p:txBody>
            <a:bodyPr wrap="square" rtlCol="0">
              <a:spAutoFit/>
            </a:bodyPr>
            <a:lstStyle/>
            <a:p>
              <a:pPr algn="ctr"/>
              <a:endParaRPr lang="zh-CN" altLang="en-US" sz="5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9" name="文本框 38"/>
            <p:cNvSpPr txBox="1"/>
            <p:nvPr/>
          </p:nvSpPr>
          <p:spPr>
            <a:xfrm>
              <a:off x="8922207" y="2445047"/>
              <a:ext cx="1010653" cy="598799"/>
            </a:xfrm>
            <a:prstGeom prst="rect">
              <a:avLst/>
            </a:prstGeom>
            <a:noFill/>
          </p:spPr>
          <p:txBody>
            <a:bodyPr wrap="square" rtlCol="0">
              <a:spAutoFit/>
            </a:bodyPr>
            <a:lstStyle/>
            <a:p>
              <a:pPr algn="ctr"/>
              <a:r>
                <a:rPr lang="zh-CN" altLang="en-US" sz="16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Add to</a:t>
              </a:r>
              <a:endParaRPr lang="en-US" altLang="zh-CN" sz="16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a:p>
              <a:pPr algn="ctr"/>
              <a:r>
                <a:rPr lang="zh-CN" altLang="en-US" sz="16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Content</a:t>
              </a:r>
            </a:p>
          </p:txBody>
        </p:sp>
      </p:grpSp>
      <p:grpSp>
        <p:nvGrpSpPr>
          <p:cNvPr id="30" name="组合 29"/>
          <p:cNvGrpSpPr/>
          <p:nvPr/>
        </p:nvGrpSpPr>
        <p:grpSpPr>
          <a:xfrm>
            <a:off x="3616411" y="1782856"/>
            <a:ext cx="1237983" cy="1223397"/>
            <a:chOff x="3237545" y="4561747"/>
            <a:chExt cx="1146960" cy="1146960"/>
          </a:xfrm>
        </p:grpSpPr>
        <p:sp>
          <p:nvSpPr>
            <p:cNvPr id="31" name="圆角矩形 30"/>
            <p:cNvSpPr/>
            <p:nvPr/>
          </p:nvSpPr>
          <p:spPr>
            <a:xfrm>
              <a:off x="3237545" y="4561747"/>
              <a:ext cx="1146960" cy="1146960"/>
            </a:xfrm>
            <a:prstGeom prst="roundRect">
              <a:avLst>
                <a:gd name="adj" fmla="val 9039"/>
              </a:avLst>
            </a:prstGeom>
            <a:solidFill>
              <a:schemeClr val="accent3"/>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2" name="圆角矩形 31"/>
            <p:cNvSpPr/>
            <p:nvPr/>
          </p:nvSpPr>
          <p:spPr>
            <a:xfrm>
              <a:off x="3329042" y="4642031"/>
              <a:ext cx="976147" cy="986387"/>
            </a:xfrm>
            <a:prstGeom prst="roundRect">
              <a:avLst>
                <a:gd name="adj" fmla="val 9613"/>
              </a:avLst>
            </a:prstGeom>
            <a:noFill/>
            <a:ln w="50800">
              <a:noFill/>
            </a:ln>
            <a:effectLst>
              <a:outerShdw blurRad="76200" dist="38100" dir="2700000" algn="tl" rotWithShape="0">
                <a:schemeClr val="tx1">
                  <a:lumMod val="65000"/>
                  <a:lumOff val="35000"/>
                  <a:alpha val="64000"/>
                </a:schemeClr>
              </a:outerShdw>
            </a:effectLst>
            <a:scene3d>
              <a:camera prst="orthographicFront"/>
              <a:lightRig rig="threePt" dir="t"/>
            </a:scene3d>
            <a:sp3d prstMaterial="softEdge">
              <a:bevelT w="44450" h="12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33" name="Text Placeholder 4"/>
          <p:cNvSpPr txBox="1"/>
          <p:nvPr/>
        </p:nvSpPr>
        <p:spPr>
          <a:xfrm>
            <a:off x="3749817" y="2275739"/>
            <a:ext cx="1000647" cy="221287"/>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4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4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34" name="组合 33"/>
          <p:cNvGrpSpPr/>
          <p:nvPr/>
        </p:nvGrpSpPr>
        <p:grpSpPr>
          <a:xfrm>
            <a:off x="3617097" y="3210816"/>
            <a:ext cx="1237983" cy="1223397"/>
            <a:chOff x="3237545" y="4561747"/>
            <a:chExt cx="1146960" cy="1146960"/>
          </a:xfrm>
        </p:grpSpPr>
        <p:sp>
          <p:nvSpPr>
            <p:cNvPr id="35" name="圆角矩形 34"/>
            <p:cNvSpPr/>
            <p:nvPr/>
          </p:nvSpPr>
          <p:spPr>
            <a:xfrm>
              <a:off x="3237545" y="4561747"/>
              <a:ext cx="1146960" cy="1146960"/>
            </a:xfrm>
            <a:prstGeom prst="roundRect">
              <a:avLst>
                <a:gd name="adj" fmla="val 9039"/>
              </a:avLst>
            </a:prstGeom>
            <a:solidFill>
              <a:schemeClr val="accent1"/>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6" name="圆角矩形 35"/>
            <p:cNvSpPr/>
            <p:nvPr/>
          </p:nvSpPr>
          <p:spPr>
            <a:xfrm>
              <a:off x="3329042" y="4642031"/>
              <a:ext cx="976147" cy="986387"/>
            </a:xfrm>
            <a:prstGeom prst="roundRect">
              <a:avLst>
                <a:gd name="adj" fmla="val 9613"/>
              </a:avLst>
            </a:prstGeom>
            <a:noFill/>
            <a:ln w="50800">
              <a:noFill/>
            </a:ln>
            <a:effectLst>
              <a:outerShdw blurRad="76200" dist="38100" dir="2700000" algn="tl" rotWithShape="0">
                <a:schemeClr val="tx1">
                  <a:lumMod val="65000"/>
                  <a:lumOff val="35000"/>
                  <a:alpha val="64000"/>
                </a:schemeClr>
              </a:outerShdw>
            </a:effectLst>
            <a:scene3d>
              <a:camera prst="orthographicFront"/>
              <a:lightRig rig="threePt" dir="t"/>
            </a:scene3d>
            <a:sp3d prstMaterial="softEdge">
              <a:bevelT w="44450" h="12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37" name="Text Placeholder 4"/>
          <p:cNvSpPr txBox="1"/>
          <p:nvPr/>
        </p:nvSpPr>
        <p:spPr>
          <a:xfrm>
            <a:off x="3750502" y="3703698"/>
            <a:ext cx="1000647" cy="221287"/>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4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4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38" name="组合 37"/>
          <p:cNvGrpSpPr/>
          <p:nvPr/>
        </p:nvGrpSpPr>
        <p:grpSpPr>
          <a:xfrm>
            <a:off x="3620393" y="4611436"/>
            <a:ext cx="1237983" cy="1223397"/>
            <a:chOff x="3237545" y="4561747"/>
            <a:chExt cx="1146960" cy="1146960"/>
          </a:xfrm>
        </p:grpSpPr>
        <p:sp>
          <p:nvSpPr>
            <p:cNvPr id="39" name="圆角矩形 38"/>
            <p:cNvSpPr/>
            <p:nvPr/>
          </p:nvSpPr>
          <p:spPr>
            <a:xfrm>
              <a:off x="3237545" y="4561747"/>
              <a:ext cx="1146960" cy="1146960"/>
            </a:xfrm>
            <a:prstGeom prst="roundRect">
              <a:avLst>
                <a:gd name="adj" fmla="val 9039"/>
              </a:avLst>
            </a:prstGeom>
            <a:solidFill>
              <a:schemeClr val="accent5"/>
            </a:solid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0" name="圆角矩形 39"/>
            <p:cNvSpPr/>
            <p:nvPr/>
          </p:nvSpPr>
          <p:spPr>
            <a:xfrm>
              <a:off x="3329042" y="4642031"/>
              <a:ext cx="976147" cy="986387"/>
            </a:xfrm>
            <a:prstGeom prst="roundRect">
              <a:avLst>
                <a:gd name="adj" fmla="val 9613"/>
              </a:avLst>
            </a:prstGeom>
            <a:noFill/>
            <a:ln w="50800">
              <a:noFill/>
            </a:ln>
            <a:effectLst>
              <a:outerShdw blurRad="76200" dist="38100" dir="2700000" algn="tl" rotWithShape="0">
                <a:schemeClr val="tx1">
                  <a:lumMod val="65000"/>
                  <a:lumOff val="35000"/>
                  <a:alpha val="64000"/>
                </a:schemeClr>
              </a:outerShdw>
            </a:effectLst>
            <a:scene3d>
              <a:camera prst="orthographicFront"/>
              <a:lightRig rig="threePt" dir="t"/>
            </a:scene3d>
            <a:sp3d prstMaterial="softEdge">
              <a:bevelT w="44450" h="127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41" name="Text Placeholder 4"/>
          <p:cNvSpPr txBox="1"/>
          <p:nvPr/>
        </p:nvSpPr>
        <p:spPr>
          <a:xfrm>
            <a:off x="3753797" y="5104319"/>
            <a:ext cx="1000647" cy="221287"/>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4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400"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42" name="组合 41">
            <a:extLst>
              <a:ext uri="{FF2B5EF4-FFF2-40B4-BE49-F238E27FC236}">
                <a16:creationId xmlns:a16="http://schemas.microsoft.com/office/drawing/2014/main" id="{E1B4CE96-17B1-485C-9DC3-D8D7E3E8368C}"/>
              </a:ext>
            </a:extLst>
          </p:cNvPr>
          <p:cNvGrpSpPr/>
          <p:nvPr/>
        </p:nvGrpSpPr>
        <p:grpSpPr>
          <a:xfrm>
            <a:off x="670943" y="345770"/>
            <a:ext cx="5531894" cy="800883"/>
            <a:chOff x="670943" y="345770"/>
            <a:chExt cx="5531894" cy="800883"/>
          </a:xfrm>
        </p:grpSpPr>
        <p:sp>
          <p:nvSpPr>
            <p:cNvPr id="43" name="KSO_Shape">
              <a:extLst>
                <a:ext uri="{FF2B5EF4-FFF2-40B4-BE49-F238E27FC236}">
                  <a16:creationId xmlns:a16="http://schemas.microsoft.com/office/drawing/2014/main" id="{62DFA272-7EF2-48D0-B633-42D2F9E4AB46}"/>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4" name="文本框 2">
              <a:extLst>
                <a:ext uri="{FF2B5EF4-FFF2-40B4-BE49-F238E27FC236}">
                  <a16:creationId xmlns:a16="http://schemas.microsoft.com/office/drawing/2014/main" id="{EC767521-43D8-47A5-BC65-EBB8853EF51E}"/>
                </a:ext>
              </a:extLst>
            </p:cNvPr>
            <p:cNvSpPr txBox="1"/>
            <p:nvPr/>
          </p:nvSpPr>
          <p:spPr>
            <a:xfrm>
              <a:off x="1259673" y="345770"/>
              <a:ext cx="4943164"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5" name="TextBox 18">
              <a:extLst>
                <a:ext uri="{FF2B5EF4-FFF2-40B4-BE49-F238E27FC236}">
                  <a16:creationId xmlns:a16="http://schemas.microsoft.com/office/drawing/2014/main" id="{CFDA0EC5-3B54-4D2C-83DC-8F5801B28D08}"/>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500" fill="hold"/>
                                        <p:tgtEl>
                                          <p:spTgt spid="19"/>
                                        </p:tgtEl>
                                        <p:attrNameLst>
                                          <p:attrName>ppt_w</p:attrName>
                                        </p:attrNameLst>
                                      </p:cBhvr>
                                      <p:tavLst>
                                        <p:tav tm="0">
                                          <p:val>
                                            <p:fltVal val="0"/>
                                          </p:val>
                                        </p:tav>
                                        <p:tav tm="100000">
                                          <p:val>
                                            <p:strVal val="#ppt_w"/>
                                          </p:val>
                                        </p:tav>
                                      </p:tavLst>
                                    </p:anim>
                                    <p:anim calcmode="lin" valueType="num">
                                      <p:cBhvr>
                                        <p:cTn id="26" dur="500" fill="hold"/>
                                        <p:tgtEl>
                                          <p:spTgt spid="19"/>
                                        </p:tgtEl>
                                        <p:attrNameLst>
                                          <p:attrName>ppt_h</p:attrName>
                                        </p:attrNameLst>
                                      </p:cBhvr>
                                      <p:tavLst>
                                        <p:tav tm="0">
                                          <p:val>
                                            <p:fltVal val="0"/>
                                          </p:val>
                                        </p:tav>
                                        <p:tav tm="100000">
                                          <p:val>
                                            <p:strVal val="#ppt_h"/>
                                          </p:val>
                                        </p:tav>
                                      </p:tavLst>
                                    </p:anim>
                                    <p:animEffect transition="in" filter="fade">
                                      <p:cBhvr>
                                        <p:cTn id="27" dur="500"/>
                                        <p:tgtEl>
                                          <p:spTgt spid="19"/>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p:cTn id="31" dur="500" fill="hold"/>
                                        <p:tgtEl>
                                          <p:spTgt spid="18"/>
                                        </p:tgtEl>
                                        <p:attrNameLst>
                                          <p:attrName>ppt_w</p:attrName>
                                        </p:attrNameLst>
                                      </p:cBhvr>
                                      <p:tavLst>
                                        <p:tav tm="0">
                                          <p:val>
                                            <p:fltVal val="0"/>
                                          </p:val>
                                        </p:tav>
                                        <p:tav tm="100000">
                                          <p:val>
                                            <p:strVal val="#ppt_w"/>
                                          </p:val>
                                        </p:tav>
                                      </p:tavLst>
                                    </p:anim>
                                    <p:anim calcmode="lin" valueType="num">
                                      <p:cBhvr>
                                        <p:cTn id="32" dur="500" fill="hold"/>
                                        <p:tgtEl>
                                          <p:spTgt spid="18"/>
                                        </p:tgtEl>
                                        <p:attrNameLst>
                                          <p:attrName>ppt_h</p:attrName>
                                        </p:attrNameLst>
                                      </p:cBhvr>
                                      <p:tavLst>
                                        <p:tav tm="0">
                                          <p:val>
                                            <p:fltVal val="0"/>
                                          </p:val>
                                        </p:tav>
                                        <p:tav tm="100000">
                                          <p:val>
                                            <p:strVal val="#ppt_h"/>
                                          </p:val>
                                        </p:tav>
                                      </p:tavLst>
                                    </p:anim>
                                    <p:animEffect transition="in" filter="fade">
                                      <p:cBhvr>
                                        <p:cTn id="33" dur="500"/>
                                        <p:tgtEl>
                                          <p:spTgt spid="18"/>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p:cTn id="37" dur="500" fill="hold"/>
                                        <p:tgtEl>
                                          <p:spTgt spid="30"/>
                                        </p:tgtEl>
                                        <p:attrNameLst>
                                          <p:attrName>ppt_w</p:attrName>
                                        </p:attrNameLst>
                                      </p:cBhvr>
                                      <p:tavLst>
                                        <p:tav tm="0">
                                          <p:val>
                                            <p:fltVal val="0"/>
                                          </p:val>
                                        </p:tav>
                                        <p:tav tm="100000">
                                          <p:val>
                                            <p:strVal val="#ppt_w"/>
                                          </p:val>
                                        </p:tav>
                                      </p:tavLst>
                                    </p:anim>
                                    <p:anim calcmode="lin" valueType="num">
                                      <p:cBhvr>
                                        <p:cTn id="38" dur="500" fill="hold"/>
                                        <p:tgtEl>
                                          <p:spTgt spid="30"/>
                                        </p:tgtEl>
                                        <p:attrNameLst>
                                          <p:attrName>ppt_h</p:attrName>
                                        </p:attrNameLst>
                                      </p:cBhvr>
                                      <p:tavLst>
                                        <p:tav tm="0">
                                          <p:val>
                                            <p:fltVal val="0"/>
                                          </p:val>
                                        </p:tav>
                                        <p:tav tm="100000">
                                          <p:val>
                                            <p:strVal val="#ppt_h"/>
                                          </p:val>
                                        </p:tav>
                                      </p:tavLst>
                                    </p:anim>
                                    <p:animEffect transition="in" filter="fade">
                                      <p:cBhvr>
                                        <p:cTn id="39" dur="500"/>
                                        <p:tgtEl>
                                          <p:spTgt spid="30"/>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33"/>
                                        </p:tgtEl>
                                        <p:attrNameLst>
                                          <p:attrName>style.visibility</p:attrName>
                                        </p:attrNameLst>
                                      </p:cBhvr>
                                      <p:to>
                                        <p:strVal val="visible"/>
                                      </p:to>
                                    </p:set>
                                    <p:anim calcmode="lin" valueType="num">
                                      <p:cBhvr>
                                        <p:cTn id="43" dur="500" fill="hold"/>
                                        <p:tgtEl>
                                          <p:spTgt spid="33"/>
                                        </p:tgtEl>
                                        <p:attrNameLst>
                                          <p:attrName>ppt_w</p:attrName>
                                        </p:attrNameLst>
                                      </p:cBhvr>
                                      <p:tavLst>
                                        <p:tav tm="0">
                                          <p:val>
                                            <p:fltVal val="0"/>
                                          </p:val>
                                        </p:tav>
                                        <p:tav tm="100000">
                                          <p:val>
                                            <p:strVal val="#ppt_w"/>
                                          </p:val>
                                        </p:tav>
                                      </p:tavLst>
                                    </p:anim>
                                    <p:anim calcmode="lin" valueType="num">
                                      <p:cBhvr>
                                        <p:cTn id="44" dur="500" fill="hold"/>
                                        <p:tgtEl>
                                          <p:spTgt spid="33"/>
                                        </p:tgtEl>
                                        <p:attrNameLst>
                                          <p:attrName>ppt_h</p:attrName>
                                        </p:attrNameLst>
                                      </p:cBhvr>
                                      <p:tavLst>
                                        <p:tav tm="0">
                                          <p:val>
                                            <p:fltVal val="0"/>
                                          </p:val>
                                        </p:tav>
                                        <p:tav tm="100000">
                                          <p:val>
                                            <p:strVal val="#ppt_h"/>
                                          </p:val>
                                        </p:tav>
                                      </p:tavLst>
                                    </p:anim>
                                    <p:animEffect transition="in" filter="fade">
                                      <p:cBhvr>
                                        <p:cTn id="45" dur="500"/>
                                        <p:tgtEl>
                                          <p:spTgt spid="33"/>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p:cTn id="49" dur="500" fill="hold"/>
                                        <p:tgtEl>
                                          <p:spTgt spid="21"/>
                                        </p:tgtEl>
                                        <p:attrNameLst>
                                          <p:attrName>ppt_w</p:attrName>
                                        </p:attrNameLst>
                                      </p:cBhvr>
                                      <p:tavLst>
                                        <p:tav tm="0">
                                          <p:val>
                                            <p:fltVal val="0"/>
                                          </p:val>
                                        </p:tav>
                                        <p:tav tm="100000">
                                          <p:val>
                                            <p:strVal val="#ppt_w"/>
                                          </p:val>
                                        </p:tav>
                                      </p:tavLst>
                                    </p:anim>
                                    <p:anim calcmode="lin" valueType="num">
                                      <p:cBhvr>
                                        <p:cTn id="50" dur="500" fill="hold"/>
                                        <p:tgtEl>
                                          <p:spTgt spid="21"/>
                                        </p:tgtEl>
                                        <p:attrNameLst>
                                          <p:attrName>ppt_h</p:attrName>
                                        </p:attrNameLst>
                                      </p:cBhvr>
                                      <p:tavLst>
                                        <p:tav tm="0">
                                          <p:val>
                                            <p:fltVal val="0"/>
                                          </p:val>
                                        </p:tav>
                                        <p:tav tm="100000">
                                          <p:val>
                                            <p:strVal val="#ppt_h"/>
                                          </p:val>
                                        </p:tav>
                                      </p:tavLst>
                                    </p:anim>
                                    <p:animEffect transition="in" filter="fade">
                                      <p:cBhvr>
                                        <p:cTn id="51" dur="500"/>
                                        <p:tgtEl>
                                          <p:spTgt spid="21"/>
                                        </p:tgtEl>
                                      </p:cBhvr>
                                    </p:animEffect>
                                  </p:childTnLst>
                                </p:cTn>
                              </p:par>
                            </p:childTnLst>
                          </p:cTn>
                        </p:par>
                        <p:par>
                          <p:cTn id="52" fill="hold">
                            <p:stCondLst>
                              <p:cond delay="4000"/>
                            </p:stCondLst>
                            <p:childTnLst>
                              <p:par>
                                <p:cTn id="53" presetID="53" presetClass="entr" presetSubtype="16" fill="hold" nodeType="after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p:cTn id="55" dur="500" fill="hold"/>
                                        <p:tgtEl>
                                          <p:spTgt spid="34"/>
                                        </p:tgtEl>
                                        <p:attrNameLst>
                                          <p:attrName>ppt_w</p:attrName>
                                        </p:attrNameLst>
                                      </p:cBhvr>
                                      <p:tavLst>
                                        <p:tav tm="0">
                                          <p:val>
                                            <p:fltVal val="0"/>
                                          </p:val>
                                        </p:tav>
                                        <p:tav tm="100000">
                                          <p:val>
                                            <p:strVal val="#ppt_w"/>
                                          </p:val>
                                        </p:tav>
                                      </p:tavLst>
                                    </p:anim>
                                    <p:anim calcmode="lin" valueType="num">
                                      <p:cBhvr>
                                        <p:cTn id="56" dur="500" fill="hold"/>
                                        <p:tgtEl>
                                          <p:spTgt spid="34"/>
                                        </p:tgtEl>
                                        <p:attrNameLst>
                                          <p:attrName>ppt_h</p:attrName>
                                        </p:attrNameLst>
                                      </p:cBhvr>
                                      <p:tavLst>
                                        <p:tav tm="0">
                                          <p:val>
                                            <p:fltVal val="0"/>
                                          </p:val>
                                        </p:tav>
                                        <p:tav tm="100000">
                                          <p:val>
                                            <p:strVal val="#ppt_h"/>
                                          </p:val>
                                        </p:tav>
                                      </p:tavLst>
                                    </p:anim>
                                    <p:animEffect transition="in" filter="fade">
                                      <p:cBhvr>
                                        <p:cTn id="57" dur="500"/>
                                        <p:tgtEl>
                                          <p:spTgt spid="34"/>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37"/>
                                        </p:tgtEl>
                                        <p:attrNameLst>
                                          <p:attrName>style.visibility</p:attrName>
                                        </p:attrNameLst>
                                      </p:cBhvr>
                                      <p:to>
                                        <p:strVal val="visible"/>
                                      </p:to>
                                    </p:set>
                                    <p:anim calcmode="lin" valueType="num">
                                      <p:cBhvr>
                                        <p:cTn id="61" dur="500" fill="hold"/>
                                        <p:tgtEl>
                                          <p:spTgt spid="37"/>
                                        </p:tgtEl>
                                        <p:attrNameLst>
                                          <p:attrName>ppt_w</p:attrName>
                                        </p:attrNameLst>
                                      </p:cBhvr>
                                      <p:tavLst>
                                        <p:tav tm="0">
                                          <p:val>
                                            <p:fltVal val="0"/>
                                          </p:val>
                                        </p:tav>
                                        <p:tav tm="100000">
                                          <p:val>
                                            <p:strVal val="#ppt_w"/>
                                          </p:val>
                                        </p:tav>
                                      </p:tavLst>
                                    </p:anim>
                                    <p:anim calcmode="lin" valueType="num">
                                      <p:cBhvr>
                                        <p:cTn id="62" dur="500" fill="hold"/>
                                        <p:tgtEl>
                                          <p:spTgt spid="37"/>
                                        </p:tgtEl>
                                        <p:attrNameLst>
                                          <p:attrName>ppt_h</p:attrName>
                                        </p:attrNameLst>
                                      </p:cBhvr>
                                      <p:tavLst>
                                        <p:tav tm="0">
                                          <p:val>
                                            <p:fltVal val="0"/>
                                          </p:val>
                                        </p:tav>
                                        <p:tav tm="100000">
                                          <p:val>
                                            <p:strVal val="#ppt_h"/>
                                          </p:val>
                                        </p:tav>
                                      </p:tavLst>
                                    </p:anim>
                                    <p:animEffect transition="in" filter="fade">
                                      <p:cBhvr>
                                        <p:cTn id="63" dur="500"/>
                                        <p:tgtEl>
                                          <p:spTgt spid="37"/>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p:cTn id="67" dur="500" fill="hold"/>
                                        <p:tgtEl>
                                          <p:spTgt spid="22"/>
                                        </p:tgtEl>
                                        <p:attrNameLst>
                                          <p:attrName>ppt_w</p:attrName>
                                        </p:attrNameLst>
                                      </p:cBhvr>
                                      <p:tavLst>
                                        <p:tav tm="0">
                                          <p:val>
                                            <p:fltVal val="0"/>
                                          </p:val>
                                        </p:tav>
                                        <p:tav tm="100000">
                                          <p:val>
                                            <p:strVal val="#ppt_w"/>
                                          </p:val>
                                        </p:tav>
                                      </p:tavLst>
                                    </p:anim>
                                    <p:anim calcmode="lin" valueType="num">
                                      <p:cBhvr>
                                        <p:cTn id="68" dur="500" fill="hold"/>
                                        <p:tgtEl>
                                          <p:spTgt spid="22"/>
                                        </p:tgtEl>
                                        <p:attrNameLst>
                                          <p:attrName>ppt_h</p:attrName>
                                        </p:attrNameLst>
                                      </p:cBhvr>
                                      <p:tavLst>
                                        <p:tav tm="0">
                                          <p:val>
                                            <p:fltVal val="0"/>
                                          </p:val>
                                        </p:tav>
                                        <p:tav tm="100000">
                                          <p:val>
                                            <p:strVal val="#ppt_h"/>
                                          </p:val>
                                        </p:tav>
                                      </p:tavLst>
                                    </p:anim>
                                    <p:animEffect transition="in" filter="fade">
                                      <p:cBhvr>
                                        <p:cTn id="69" dur="500"/>
                                        <p:tgtEl>
                                          <p:spTgt spid="22"/>
                                        </p:tgtEl>
                                      </p:cBhvr>
                                    </p:animEffect>
                                  </p:childTnLst>
                                </p:cTn>
                              </p:par>
                            </p:childTnLst>
                          </p:cTn>
                        </p:par>
                        <p:par>
                          <p:cTn id="70" fill="hold">
                            <p:stCondLst>
                              <p:cond delay="5500"/>
                            </p:stCondLst>
                            <p:childTnLst>
                              <p:par>
                                <p:cTn id="71" presetID="53" presetClass="entr" presetSubtype="16"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p:cTn id="73" dur="500" fill="hold"/>
                                        <p:tgtEl>
                                          <p:spTgt spid="38"/>
                                        </p:tgtEl>
                                        <p:attrNameLst>
                                          <p:attrName>ppt_w</p:attrName>
                                        </p:attrNameLst>
                                      </p:cBhvr>
                                      <p:tavLst>
                                        <p:tav tm="0">
                                          <p:val>
                                            <p:fltVal val="0"/>
                                          </p:val>
                                        </p:tav>
                                        <p:tav tm="100000">
                                          <p:val>
                                            <p:strVal val="#ppt_w"/>
                                          </p:val>
                                        </p:tav>
                                      </p:tavLst>
                                    </p:anim>
                                    <p:anim calcmode="lin" valueType="num">
                                      <p:cBhvr>
                                        <p:cTn id="74" dur="500" fill="hold"/>
                                        <p:tgtEl>
                                          <p:spTgt spid="38"/>
                                        </p:tgtEl>
                                        <p:attrNameLst>
                                          <p:attrName>ppt_h</p:attrName>
                                        </p:attrNameLst>
                                      </p:cBhvr>
                                      <p:tavLst>
                                        <p:tav tm="0">
                                          <p:val>
                                            <p:fltVal val="0"/>
                                          </p:val>
                                        </p:tav>
                                        <p:tav tm="100000">
                                          <p:val>
                                            <p:strVal val="#ppt_h"/>
                                          </p:val>
                                        </p:tav>
                                      </p:tavLst>
                                    </p:anim>
                                    <p:animEffect transition="in" filter="fade">
                                      <p:cBhvr>
                                        <p:cTn id="75" dur="500"/>
                                        <p:tgtEl>
                                          <p:spTgt spid="38"/>
                                        </p:tgtEl>
                                      </p:cBhvr>
                                    </p:animEffect>
                                  </p:childTnLst>
                                </p:cTn>
                              </p:par>
                            </p:childTnLst>
                          </p:cTn>
                        </p:par>
                        <p:par>
                          <p:cTn id="76" fill="hold">
                            <p:stCondLst>
                              <p:cond delay="6000"/>
                            </p:stCondLst>
                            <p:childTnLst>
                              <p:par>
                                <p:cTn id="77" presetID="53" presetClass="entr" presetSubtype="16" fill="hold" grpId="0" nodeType="afterEffect">
                                  <p:stCondLst>
                                    <p:cond delay="0"/>
                                  </p:stCondLst>
                                  <p:childTnLst>
                                    <p:set>
                                      <p:cBhvr>
                                        <p:cTn id="78" dur="1" fill="hold">
                                          <p:stCondLst>
                                            <p:cond delay="0"/>
                                          </p:stCondLst>
                                        </p:cTn>
                                        <p:tgtEl>
                                          <p:spTgt spid="41"/>
                                        </p:tgtEl>
                                        <p:attrNameLst>
                                          <p:attrName>style.visibility</p:attrName>
                                        </p:attrNameLst>
                                      </p:cBhvr>
                                      <p:to>
                                        <p:strVal val="visible"/>
                                      </p:to>
                                    </p:set>
                                    <p:anim calcmode="lin" valueType="num">
                                      <p:cBhvr>
                                        <p:cTn id="79" dur="500" fill="hold"/>
                                        <p:tgtEl>
                                          <p:spTgt spid="41"/>
                                        </p:tgtEl>
                                        <p:attrNameLst>
                                          <p:attrName>ppt_w</p:attrName>
                                        </p:attrNameLst>
                                      </p:cBhvr>
                                      <p:tavLst>
                                        <p:tav tm="0">
                                          <p:val>
                                            <p:fltVal val="0"/>
                                          </p:val>
                                        </p:tav>
                                        <p:tav tm="100000">
                                          <p:val>
                                            <p:strVal val="#ppt_w"/>
                                          </p:val>
                                        </p:tav>
                                      </p:tavLst>
                                    </p:anim>
                                    <p:anim calcmode="lin" valueType="num">
                                      <p:cBhvr>
                                        <p:cTn id="80" dur="500" fill="hold"/>
                                        <p:tgtEl>
                                          <p:spTgt spid="41"/>
                                        </p:tgtEl>
                                        <p:attrNameLst>
                                          <p:attrName>ppt_h</p:attrName>
                                        </p:attrNameLst>
                                      </p:cBhvr>
                                      <p:tavLst>
                                        <p:tav tm="0">
                                          <p:val>
                                            <p:fltVal val="0"/>
                                          </p:val>
                                        </p:tav>
                                        <p:tav tm="100000">
                                          <p:val>
                                            <p:strVal val="#ppt_h"/>
                                          </p:val>
                                        </p:tav>
                                      </p:tavLst>
                                    </p:anim>
                                    <p:animEffect transition="in" filter="fade">
                                      <p:cBhvr>
                                        <p:cTn id="81" dur="500"/>
                                        <p:tgtEl>
                                          <p:spTgt spid="41"/>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23"/>
                                        </p:tgtEl>
                                        <p:attrNameLst>
                                          <p:attrName>style.visibility</p:attrName>
                                        </p:attrNameLst>
                                      </p:cBhvr>
                                      <p:to>
                                        <p:strVal val="visible"/>
                                      </p:to>
                                    </p:set>
                                    <p:anim calcmode="lin" valueType="num">
                                      <p:cBhvr>
                                        <p:cTn id="85" dur="500" fill="hold"/>
                                        <p:tgtEl>
                                          <p:spTgt spid="23"/>
                                        </p:tgtEl>
                                        <p:attrNameLst>
                                          <p:attrName>ppt_w</p:attrName>
                                        </p:attrNameLst>
                                      </p:cBhvr>
                                      <p:tavLst>
                                        <p:tav tm="0">
                                          <p:val>
                                            <p:fltVal val="0"/>
                                          </p:val>
                                        </p:tav>
                                        <p:tav tm="100000">
                                          <p:val>
                                            <p:strVal val="#ppt_w"/>
                                          </p:val>
                                        </p:tav>
                                      </p:tavLst>
                                    </p:anim>
                                    <p:anim calcmode="lin" valueType="num">
                                      <p:cBhvr>
                                        <p:cTn id="86" dur="500" fill="hold"/>
                                        <p:tgtEl>
                                          <p:spTgt spid="23"/>
                                        </p:tgtEl>
                                        <p:attrNameLst>
                                          <p:attrName>ppt_h</p:attrName>
                                        </p:attrNameLst>
                                      </p:cBhvr>
                                      <p:tavLst>
                                        <p:tav tm="0">
                                          <p:val>
                                            <p:fltVal val="0"/>
                                          </p:val>
                                        </p:tav>
                                        <p:tav tm="100000">
                                          <p:val>
                                            <p:strVal val="#ppt_h"/>
                                          </p:val>
                                        </p:tav>
                                      </p:tavLst>
                                    </p:anim>
                                    <p:animEffect transition="in" filter="fade">
                                      <p:cBhvr>
                                        <p:cTn id="8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33" grpId="0"/>
      <p:bldP spid="37" grpId="0"/>
      <p:bldP spid="4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p:nvPr/>
        </p:nvGrpSpPr>
        <p:grpSpPr>
          <a:xfrm>
            <a:off x="5379145" y="3062299"/>
            <a:ext cx="1414667" cy="1619124"/>
            <a:chOff x="5379142" y="2991066"/>
            <a:chExt cx="1414667" cy="1619124"/>
          </a:xfrm>
          <a:solidFill>
            <a:schemeClr val="accent1"/>
          </a:solidFill>
        </p:grpSpPr>
        <p:sp>
          <p:nvSpPr>
            <p:cNvPr id="3" name="Shape 1723"/>
            <p:cNvSpPr/>
            <p:nvPr/>
          </p:nvSpPr>
          <p:spPr>
            <a:xfrm rot="18900000">
              <a:off x="5379143" y="2991066"/>
              <a:ext cx="1414666" cy="1414666"/>
            </a:xfrm>
            <a:prstGeom prst="roundRect">
              <a:avLst>
                <a:gd name="adj" fmla="val 15000"/>
              </a:avLst>
            </a:prstGeom>
            <a:solidFill>
              <a:schemeClr val="bg1">
                <a:lumMod val="85000"/>
              </a:schemeClr>
            </a:solidFill>
            <a:ln w="12700">
              <a:noFill/>
              <a:miter lim="400000"/>
            </a:ln>
          </p:spPr>
          <p:txBody>
            <a:bodyPr lIns="67733" tIns="67733" rIns="67733" bIns="67733" anchor="ct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 name="Shape 1726"/>
            <p:cNvSpPr/>
            <p:nvPr/>
          </p:nvSpPr>
          <p:spPr>
            <a:xfrm rot="18900000">
              <a:off x="5379142" y="3195523"/>
              <a:ext cx="1414666" cy="1414667"/>
            </a:xfrm>
            <a:prstGeom prst="roundRect">
              <a:avLst>
                <a:gd name="adj" fmla="val 15000"/>
              </a:avLst>
            </a:prstGeom>
            <a:grpFill/>
            <a:ln w="38100" cap="flat">
              <a:noFill/>
              <a:miter lim="400000"/>
            </a:ln>
            <a:effectLst/>
          </p:spPr>
          <p:txBody>
            <a:bodyPr wrap="square" lIns="67733" tIns="67733" rIns="67733" bIns="67733" numCol="1" anchor="ctr">
              <a:noAutofit/>
            </a:bodyP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 name="Group 12"/>
          <p:cNvGrpSpPr/>
          <p:nvPr/>
        </p:nvGrpSpPr>
        <p:grpSpPr>
          <a:xfrm>
            <a:off x="3563873" y="3270643"/>
            <a:ext cx="1414667" cy="1619124"/>
            <a:chOff x="3563871" y="3199409"/>
            <a:chExt cx="1414666" cy="1619124"/>
          </a:xfrm>
          <a:solidFill>
            <a:schemeClr val="accent1"/>
          </a:solidFill>
        </p:grpSpPr>
        <p:sp>
          <p:nvSpPr>
            <p:cNvPr id="6" name="Shape 1722"/>
            <p:cNvSpPr/>
            <p:nvPr/>
          </p:nvSpPr>
          <p:spPr>
            <a:xfrm rot="8100000">
              <a:off x="3563871" y="3403867"/>
              <a:ext cx="1414666" cy="1414666"/>
            </a:xfrm>
            <a:prstGeom prst="roundRect">
              <a:avLst>
                <a:gd name="adj" fmla="val 15000"/>
              </a:avLst>
            </a:prstGeom>
            <a:solidFill>
              <a:schemeClr val="bg1">
                <a:lumMod val="85000"/>
              </a:schemeClr>
            </a:solidFill>
            <a:ln w="12700">
              <a:miter lim="400000"/>
            </a:ln>
          </p:spPr>
          <p:txBody>
            <a:bodyPr lIns="67733" tIns="67733" rIns="67733" bIns="67733" anchor="ct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 name="Shape 1729"/>
            <p:cNvSpPr/>
            <p:nvPr/>
          </p:nvSpPr>
          <p:spPr>
            <a:xfrm rot="8100000">
              <a:off x="3563871" y="3199409"/>
              <a:ext cx="1414666" cy="1414667"/>
            </a:xfrm>
            <a:prstGeom prst="roundRect">
              <a:avLst>
                <a:gd name="adj" fmla="val 15000"/>
              </a:avLst>
            </a:prstGeom>
            <a:solidFill>
              <a:schemeClr val="accent2"/>
            </a:solidFill>
            <a:ln w="38100" cap="flat">
              <a:noFill/>
              <a:miter lim="400000"/>
            </a:ln>
            <a:effectLst/>
          </p:spPr>
          <p:txBody>
            <a:bodyPr wrap="square" lIns="67733" tIns="67733" rIns="67733" bIns="67733" numCol="1" anchor="ctr">
              <a:noAutofit/>
            </a:bodyP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8" name="Group 11"/>
          <p:cNvGrpSpPr/>
          <p:nvPr/>
        </p:nvGrpSpPr>
        <p:grpSpPr>
          <a:xfrm>
            <a:off x="1674444" y="3045311"/>
            <a:ext cx="1414667" cy="1619124"/>
            <a:chOff x="1743076" y="2991066"/>
            <a:chExt cx="1414666" cy="1619124"/>
          </a:xfrm>
          <a:solidFill>
            <a:schemeClr val="accent1"/>
          </a:solidFill>
        </p:grpSpPr>
        <p:sp>
          <p:nvSpPr>
            <p:cNvPr id="9" name="Shape 1721"/>
            <p:cNvSpPr/>
            <p:nvPr/>
          </p:nvSpPr>
          <p:spPr>
            <a:xfrm rot="18900000">
              <a:off x="1743076" y="2991066"/>
              <a:ext cx="1414666" cy="1414666"/>
            </a:xfrm>
            <a:prstGeom prst="roundRect">
              <a:avLst>
                <a:gd name="adj" fmla="val 15000"/>
              </a:avLst>
            </a:prstGeom>
            <a:solidFill>
              <a:schemeClr val="bg1">
                <a:lumMod val="85000"/>
              </a:schemeClr>
            </a:solidFill>
            <a:ln w="12700">
              <a:miter lim="400000"/>
            </a:ln>
          </p:spPr>
          <p:txBody>
            <a:bodyPr lIns="67733" tIns="67733" rIns="67733" bIns="67733" anchor="ct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0" name="Shape 1732"/>
            <p:cNvSpPr/>
            <p:nvPr/>
          </p:nvSpPr>
          <p:spPr>
            <a:xfrm rot="18900000">
              <a:off x="1743076" y="3195523"/>
              <a:ext cx="1414666" cy="1414667"/>
            </a:xfrm>
            <a:prstGeom prst="roundRect">
              <a:avLst>
                <a:gd name="adj" fmla="val 15000"/>
              </a:avLst>
            </a:prstGeom>
            <a:grpFill/>
            <a:ln w="50800" cap="flat">
              <a:noFill/>
              <a:miter lim="400000"/>
            </a:ln>
            <a:effectLst/>
          </p:spPr>
          <p:txBody>
            <a:bodyPr wrap="square" lIns="67733" tIns="67733" rIns="67733" bIns="67733" numCol="1" anchor="ctr">
              <a:noAutofit/>
            </a:bodyP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1" name="Group 15"/>
          <p:cNvGrpSpPr/>
          <p:nvPr/>
        </p:nvGrpSpPr>
        <p:grpSpPr>
          <a:xfrm>
            <a:off x="7199937" y="3270644"/>
            <a:ext cx="1414667" cy="1619125"/>
            <a:chOff x="7199937" y="3199409"/>
            <a:chExt cx="1414666" cy="1619125"/>
          </a:xfrm>
          <a:solidFill>
            <a:schemeClr val="accent1"/>
          </a:solidFill>
        </p:grpSpPr>
        <p:sp>
          <p:nvSpPr>
            <p:cNvPr id="12" name="Shape 1724"/>
            <p:cNvSpPr/>
            <p:nvPr/>
          </p:nvSpPr>
          <p:spPr>
            <a:xfrm rot="8100000">
              <a:off x="7199937" y="3403868"/>
              <a:ext cx="1414666" cy="1414666"/>
            </a:xfrm>
            <a:prstGeom prst="roundRect">
              <a:avLst>
                <a:gd name="adj" fmla="val 15000"/>
              </a:avLst>
            </a:prstGeom>
            <a:solidFill>
              <a:schemeClr val="bg1">
                <a:lumMod val="85000"/>
              </a:schemeClr>
            </a:solidFill>
            <a:ln w="12700">
              <a:miter lim="400000"/>
            </a:ln>
          </p:spPr>
          <p:txBody>
            <a:bodyPr lIns="67733" tIns="67733" rIns="67733" bIns="67733" anchor="ct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 name="Shape 1735"/>
            <p:cNvSpPr/>
            <p:nvPr/>
          </p:nvSpPr>
          <p:spPr>
            <a:xfrm rot="8100000">
              <a:off x="7199937" y="3199409"/>
              <a:ext cx="1414666" cy="1414667"/>
            </a:xfrm>
            <a:prstGeom prst="roundRect">
              <a:avLst>
                <a:gd name="adj" fmla="val 15000"/>
              </a:avLst>
            </a:prstGeom>
            <a:solidFill>
              <a:schemeClr val="accent2"/>
            </a:solidFill>
            <a:ln w="38100" cap="flat">
              <a:noFill/>
              <a:miter lim="400000"/>
            </a:ln>
            <a:effectLst/>
          </p:spPr>
          <p:txBody>
            <a:bodyPr wrap="square" lIns="67733" tIns="67733" rIns="67733" bIns="67733" numCol="1" anchor="ctr">
              <a:noAutofit/>
            </a:bodyP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4" name="Group 16"/>
          <p:cNvGrpSpPr/>
          <p:nvPr/>
        </p:nvGrpSpPr>
        <p:grpSpPr>
          <a:xfrm>
            <a:off x="9015209" y="3062299"/>
            <a:ext cx="1414667" cy="1619124"/>
            <a:chOff x="9015209" y="2991066"/>
            <a:chExt cx="1414666" cy="1619124"/>
          </a:xfrm>
          <a:solidFill>
            <a:schemeClr val="accent1"/>
          </a:solidFill>
        </p:grpSpPr>
        <p:sp>
          <p:nvSpPr>
            <p:cNvPr id="15" name="Shape 1725"/>
            <p:cNvSpPr/>
            <p:nvPr/>
          </p:nvSpPr>
          <p:spPr>
            <a:xfrm rot="18900000">
              <a:off x="9015209" y="2991066"/>
              <a:ext cx="1414666" cy="1414666"/>
            </a:xfrm>
            <a:prstGeom prst="roundRect">
              <a:avLst>
                <a:gd name="adj" fmla="val 15000"/>
              </a:avLst>
            </a:prstGeom>
            <a:solidFill>
              <a:schemeClr val="bg1">
                <a:lumMod val="85000"/>
              </a:schemeClr>
            </a:solidFill>
            <a:ln w="12700">
              <a:noFill/>
              <a:miter lim="400000"/>
            </a:ln>
          </p:spPr>
          <p:txBody>
            <a:bodyPr lIns="67733" tIns="67733" rIns="67733" bIns="67733" anchor="ct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6" name="Shape 1738"/>
            <p:cNvSpPr/>
            <p:nvPr/>
          </p:nvSpPr>
          <p:spPr>
            <a:xfrm rot="18900000">
              <a:off x="9015209" y="3195523"/>
              <a:ext cx="1414666" cy="1414667"/>
            </a:xfrm>
            <a:prstGeom prst="roundRect">
              <a:avLst>
                <a:gd name="adj" fmla="val 15000"/>
              </a:avLst>
            </a:prstGeom>
            <a:grpFill/>
            <a:ln w="38100" cap="flat">
              <a:noFill/>
              <a:miter lim="400000"/>
            </a:ln>
            <a:effectLst/>
          </p:spPr>
          <p:txBody>
            <a:bodyPr wrap="square" lIns="67733" tIns="67733" rIns="67733" bIns="67733" numCol="1" anchor="ctr">
              <a:noAutofit/>
            </a:bodyPr>
            <a:lstStyle/>
            <a:p>
              <a:pPr>
                <a:spcBef>
                  <a:spcPts val="4500"/>
                </a:spcBef>
                <a:defRPr sz="2500">
                  <a:latin typeface="Aller Light"/>
                  <a:ea typeface="Aller Light"/>
                  <a:cs typeface="Aller Light"/>
                  <a:sym typeface="Aller Light"/>
                </a:defRPr>
              </a:pPr>
              <a:endParaRPr sz="3335"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17" name="Text Placeholder 4"/>
          <p:cNvSpPr txBox="1"/>
          <p:nvPr/>
        </p:nvSpPr>
        <p:spPr>
          <a:xfrm>
            <a:off x="1781433" y="3840207"/>
            <a:ext cx="1210819" cy="267765"/>
          </a:xfrm>
          <a:prstGeom prst="rect">
            <a:avLst/>
          </a:prstGeom>
        </p:spPr>
        <p:txBody>
          <a:bodyPr lIns="121917" tIns="60959" rIns="121917" bIns="60959"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8" name="Text Placeholder 4"/>
          <p:cNvSpPr txBox="1"/>
          <p:nvPr/>
        </p:nvSpPr>
        <p:spPr>
          <a:xfrm>
            <a:off x="3663033" y="3840207"/>
            <a:ext cx="1210819" cy="267765"/>
          </a:xfrm>
          <a:prstGeom prst="rect">
            <a:avLst/>
          </a:prstGeom>
        </p:spPr>
        <p:txBody>
          <a:bodyPr lIns="121917" tIns="60959" rIns="121917" bIns="60959"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Text Placeholder 4"/>
          <p:cNvSpPr txBox="1"/>
          <p:nvPr/>
        </p:nvSpPr>
        <p:spPr>
          <a:xfrm>
            <a:off x="5480353" y="3840207"/>
            <a:ext cx="1210819" cy="267765"/>
          </a:xfrm>
          <a:prstGeom prst="rect">
            <a:avLst/>
          </a:prstGeom>
        </p:spPr>
        <p:txBody>
          <a:bodyPr lIns="121917" tIns="60959" rIns="121917" bIns="60959"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 name="Text Placeholder 4"/>
          <p:cNvSpPr txBox="1"/>
          <p:nvPr/>
        </p:nvSpPr>
        <p:spPr>
          <a:xfrm>
            <a:off x="7298385" y="3840207"/>
            <a:ext cx="1210819" cy="267765"/>
          </a:xfrm>
          <a:prstGeom prst="rect">
            <a:avLst/>
          </a:prstGeom>
        </p:spPr>
        <p:txBody>
          <a:bodyPr lIns="121917" tIns="60959" rIns="121917" bIns="60959"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1" name="Text Placeholder 4"/>
          <p:cNvSpPr txBox="1"/>
          <p:nvPr/>
        </p:nvSpPr>
        <p:spPr>
          <a:xfrm>
            <a:off x="9117133" y="3840207"/>
            <a:ext cx="1210819" cy="267765"/>
          </a:xfrm>
          <a:prstGeom prst="rect">
            <a:avLst/>
          </a:prstGeom>
        </p:spPr>
        <p:txBody>
          <a:bodyPr lIns="121917" tIns="60959" rIns="121917" bIns="60959"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title</a:t>
            </a:r>
            <a:endParaRPr lang="en-GB" altLang="zh-CN" sz="1600"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2" name="TextBox 127"/>
          <p:cNvSpPr txBox="1"/>
          <p:nvPr/>
        </p:nvSpPr>
        <p:spPr>
          <a:xfrm>
            <a:off x="1291195" y="1332936"/>
            <a:ext cx="2328369" cy="986167"/>
          </a:xfrm>
          <a:prstGeom prst="rect">
            <a:avLst/>
          </a:prstGeom>
          <a:noFill/>
        </p:spPr>
        <p:txBody>
          <a:bodyPr wrap="square" lIns="0" tIns="0" rIns="0" bIns="0" rtlCol="0">
            <a:spAutoFit/>
          </a:bodyPr>
          <a:lstStyle/>
          <a:p>
            <a:pPr algn="just">
              <a:lnSpc>
                <a:spcPct val="120000"/>
              </a:lnSpc>
            </a:pP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Details</a:t>
            </a:r>
            <a:r>
              <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t>
            </a: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specific text in this column, concise description of the content, this is a concept diagram, please modify according to your specific content.</a:t>
            </a:r>
            <a:endPar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3" name="TextBox 128"/>
          <p:cNvSpPr txBox="1"/>
          <p:nvPr/>
        </p:nvSpPr>
        <p:spPr>
          <a:xfrm>
            <a:off x="2710406" y="5197761"/>
            <a:ext cx="3116072" cy="1211870"/>
          </a:xfrm>
          <a:prstGeom prst="rect">
            <a:avLst/>
          </a:prstGeom>
          <a:noFill/>
        </p:spPr>
        <p:txBody>
          <a:bodyPr wrap="square" lIns="0" tIns="0" rIns="0" bIns="0" rtlCol="0">
            <a:spAutoFit/>
          </a:bodyPr>
          <a:lstStyle/>
          <a:p>
            <a:pPr algn="just">
              <a:lnSpc>
                <a:spcPct val="120000"/>
              </a:lnSpc>
            </a:pP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Details</a:t>
            </a:r>
            <a:r>
              <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t>
            </a: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specific text in this column, concise description of the content, this is a concept diagram, please modify according to your specific content.</a:t>
            </a:r>
            <a:endPar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4" name="TextBox 129"/>
          <p:cNvSpPr txBox="1"/>
          <p:nvPr/>
        </p:nvSpPr>
        <p:spPr>
          <a:xfrm>
            <a:off x="4931815" y="1332936"/>
            <a:ext cx="2328369" cy="986167"/>
          </a:xfrm>
          <a:prstGeom prst="rect">
            <a:avLst/>
          </a:prstGeom>
          <a:noFill/>
        </p:spPr>
        <p:txBody>
          <a:bodyPr wrap="square" lIns="0" tIns="0" rIns="0" bIns="0" rtlCol="0">
            <a:spAutoFit/>
          </a:bodyPr>
          <a:lstStyle/>
          <a:p>
            <a:pPr algn="just">
              <a:lnSpc>
                <a:spcPct val="120000"/>
              </a:lnSpc>
            </a:pP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Details</a:t>
            </a:r>
            <a:r>
              <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t>
            </a: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specific text in this column, concise description of the content, this is a concept diagram, please modify according to your specific content.</a:t>
            </a:r>
            <a:endPar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5" name="TextBox 130"/>
          <p:cNvSpPr txBox="1"/>
          <p:nvPr/>
        </p:nvSpPr>
        <p:spPr>
          <a:xfrm>
            <a:off x="6527634" y="5178867"/>
            <a:ext cx="3116072" cy="1211870"/>
          </a:xfrm>
          <a:prstGeom prst="rect">
            <a:avLst/>
          </a:prstGeom>
          <a:noFill/>
        </p:spPr>
        <p:txBody>
          <a:bodyPr wrap="square" lIns="0" tIns="0" rIns="0" bIns="0" rtlCol="0">
            <a:spAutoFit/>
          </a:bodyPr>
          <a:lstStyle/>
          <a:p>
            <a:pPr algn="just">
              <a:lnSpc>
                <a:spcPct val="120000"/>
              </a:lnSpc>
            </a:pP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Details</a:t>
            </a:r>
            <a:r>
              <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t>
            </a: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specific text in this column, concise description of the content, this is a concept diagram, please modify according to your specific content.</a:t>
            </a:r>
            <a:endPar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6" name="TextBox 131"/>
          <p:cNvSpPr txBox="1"/>
          <p:nvPr/>
        </p:nvSpPr>
        <p:spPr>
          <a:xfrm>
            <a:off x="8548485" y="1332936"/>
            <a:ext cx="2328369" cy="986167"/>
          </a:xfrm>
          <a:prstGeom prst="rect">
            <a:avLst/>
          </a:prstGeom>
          <a:noFill/>
        </p:spPr>
        <p:txBody>
          <a:bodyPr wrap="square" lIns="0" tIns="0" rIns="0" bIns="0" rtlCol="0">
            <a:spAutoFit/>
          </a:bodyPr>
          <a:lstStyle/>
          <a:p>
            <a:pPr algn="just">
              <a:lnSpc>
                <a:spcPct val="120000"/>
              </a:lnSpc>
            </a:pP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Details</a:t>
            </a:r>
            <a:r>
              <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a:t>
            </a:r>
            <a:r>
              <a:rPr lang="zh-CN" altLang="en-US"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enter the specific text in this column, concise description of the content, this is a concept diagram, please modify according to your specific content.</a:t>
            </a:r>
            <a:endParaRPr lang="en-US" altLang="zh-CN" sz="1335" dirty="0">
              <a:solidFill>
                <a:schemeClr val="bg1">
                  <a:lumMod val="50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27" name="组合 26">
            <a:extLst>
              <a:ext uri="{FF2B5EF4-FFF2-40B4-BE49-F238E27FC236}">
                <a16:creationId xmlns:a16="http://schemas.microsoft.com/office/drawing/2014/main" id="{F7D49E24-9FB7-48EC-961C-771DA20299EB}"/>
              </a:ext>
            </a:extLst>
          </p:cNvPr>
          <p:cNvGrpSpPr/>
          <p:nvPr/>
        </p:nvGrpSpPr>
        <p:grpSpPr>
          <a:xfrm>
            <a:off x="670943" y="345770"/>
            <a:ext cx="5333930" cy="800883"/>
            <a:chOff x="670943" y="345770"/>
            <a:chExt cx="5333930" cy="800883"/>
          </a:xfrm>
        </p:grpSpPr>
        <p:sp>
          <p:nvSpPr>
            <p:cNvPr id="28" name="KSO_Shape">
              <a:extLst>
                <a:ext uri="{FF2B5EF4-FFF2-40B4-BE49-F238E27FC236}">
                  <a16:creationId xmlns:a16="http://schemas.microsoft.com/office/drawing/2014/main" id="{4FAEA244-1298-437D-820E-861214A66922}"/>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9" name="文本框 2">
              <a:extLst>
                <a:ext uri="{FF2B5EF4-FFF2-40B4-BE49-F238E27FC236}">
                  <a16:creationId xmlns:a16="http://schemas.microsoft.com/office/drawing/2014/main" id="{C99615C3-E568-4067-9E3E-A3476F241892}"/>
                </a:ext>
              </a:extLst>
            </p:cNvPr>
            <p:cNvSpPr txBox="1"/>
            <p:nvPr/>
          </p:nvSpPr>
          <p:spPr>
            <a:xfrm>
              <a:off x="1259672" y="345770"/>
              <a:ext cx="4745201"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0" name="TextBox 18">
              <a:extLst>
                <a:ext uri="{FF2B5EF4-FFF2-40B4-BE49-F238E27FC236}">
                  <a16:creationId xmlns:a16="http://schemas.microsoft.com/office/drawing/2014/main" id="{18B4F71C-91DF-434A-A306-A1035A60E2A9}"/>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500" fill="hold"/>
                                        <p:tgtEl>
                                          <p:spTgt spid="17"/>
                                        </p:tgtEl>
                                        <p:attrNameLst>
                                          <p:attrName>ppt_w</p:attrName>
                                        </p:attrNameLst>
                                      </p:cBhvr>
                                      <p:tavLst>
                                        <p:tav tm="0">
                                          <p:val>
                                            <p:fltVal val="0"/>
                                          </p:val>
                                        </p:tav>
                                        <p:tav tm="100000">
                                          <p:val>
                                            <p:strVal val="#ppt_w"/>
                                          </p:val>
                                        </p:tav>
                                      </p:tavLst>
                                    </p:anim>
                                    <p:anim calcmode="lin" valueType="num">
                                      <p:cBhvr>
                                        <p:cTn id="14" dur="500" fill="hold"/>
                                        <p:tgtEl>
                                          <p:spTgt spid="17"/>
                                        </p:tgtEl>
                                        <p:attrNameLst>
                                          <p:attrName>ppt_h</p:attrName>
                                        </p:attrNameLst>
                                      </p:cBhvr>
                                      <p:tavLst>
                                        <p:tav tm="0">
                                          <p:val>
                                            <p:fltVal val="0"/>
                                          </p:val>
                                        </p:tav>
                                        <p:tav tm="100000">
                                          <p:val>
                                            <p:strVal val="#ppt_h"/>
                                          </p:val>
                                        </p:tav>
                                      </p:tavLst>
                                    </p:anim>
                                    <p:animEffect transition="in" filter="fade">
                                      <p:cBhvr>
                                        <p:cTn id="15" dur="500"/>
                                        <p:tgtEl>
                                          <p:spTgt spid="1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p:cTn id="19" dur="500" fill="hold"/>
                                        <p:tgtEl>
                                          <p:spTgt spid="22"/>
                                        </p:tgtEl>
                                        <p:attrNameLst>
                                          <p:attrName>ppt_w</p:attrName>
                                        </p:attrNameLst>
                                      </p:cBhvr>
                                      <p:tavLst>
                                        <p:tav tm="0">
                                          <p:val>
                                            <p:fltVal val="0"/>
                                          </p:val>
                                        </p:tav>
                                        <p:tav tm="100000">
                                          <p:val>
                                            <p:strVal val="#ppt_w"/>
                                          </p:val>
                                        </p:tav>
                                      </p:tavLst>
                                    </p:anim>
                                    <p:anim calcmode="lin" valueType="num">
                                      <p:cBhvr>
                                        <p:cTn id="20" dur="500" fill="hold"/>
                                        <p:tgtEl>
                                          <p:spTgt spid="22"/>
                                        </p:tgtEl>
                                        <p:attrNameLst>
                                          <p:attrName>ppt_h</p:attrName>
                                        </p:attrNameLst>
                                      </p:cBhvr>
                                      <p:tavLst>
                                        <p:tav tm="0">
                                          <p:val>
                                            <p:fltVal val="0"/>
                                          </p:val>
                                        </p:tav>
                                        <p:tav tm="100000">
                                          <p:val>
                                            <p:strVal val="#ppt_h"/>
                                          </p:val>
                                        </p:tav>
                                      </p:tavLst>
                                    </p:anim>
                                    <p:animEffect transition="in" filter="fade">
                                      <p:cBhvr>
                                        <p:cTn id="21" dur="500"/>
                                        <p:tgtEl>
                                          <p:spTgt spid="22"/>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p:cTn id="31" dur="500" fill="hold"/>
                                        <p:tgtEl>
                                          <p:spTgt spid="18"/>
                                        </p:tgtEl>
                                        <p:attrNameLst>
                                          <p:attrName>ppt_w</p:attrName>
                                        </p:attrNameLst>
                                      </p:cBhvr>
                                      <p:tavLst>
                                        <p:tav tm="0">
                                          <p:val>
                                            <p:fltVal val="0"/>
                                          </p:val>
                                        </p:tav>
                                        <p:tav tm="100000">
                                          <p:val>
                                            <p:strVal val="#ppt_w"/>
                                          </p:val>
                                        </p:tav>
                                      </p:tavLst>
                                    </p:anim>
                                    <p:anim calcmode="lin" valueType="num">
                                      <p:cBhvr>
                                        <p:cTn id="32" dur="500" fill="hold"/>
                                        <p:tgtEl>
                                          <p:spTgt spid="18"/>
                                        </p:tgtEl>
                                        <p:attrNameLst>
                                          <p:attrName>ppt_h</p:attrName>
                                        </p:attrNameLst>
                                      </p:cBhvr>
                                      <p:tavLst>
                                        <p:tav tm="0">
                                          <p:val>
                                            <p:fltVal val="0"/>
                                          </p:val>
                                        </p:tav>
                                        <p:tav tm="100000">
                                          <p:val>
                                            <p:strVal val="#ppt_h"/>
                                          </p:val>
                                        </p:tav>
                                      </p:tavLst>
                                    </p:anim>
                                    <p:animEffect transition="in" filter="fade">
                                      <p:cBhvr>
                                        <p:cTn id="33" dur="500"/>
                                        <p:tgtEl>
                                          <p:spTgt spid="1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animEffect transition="in" filter="fade">
                                      <p:cBhvr>
                                        <p:cTn id="45" dur="500"/>
                                        <p:tgtEl>
                                          <p:spTgt spid="2"/>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animEffect transition="in" filter="fade">
                                      <p:cBhvr>
                                        <p:cTn id="51" dur="500"/>
                                        <p:tgtEl>
                                          <p:spTgt spid="19"/>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p:cTn id="55" dur="500" fill="hold"/>
                                        <p:tgtEl>
                                          <p:spTgt spid="24"/>
                                        </p:tgtEl>
                                        <p:attrNameLst>
                                          <p:attrName>ppt_w</p:attrName>
                                        </p:attrNameLst>
                                      </p:cBhvr>
                                      <p:tavLst>
                                        <p:tav tm="0">
                                          <p:val>
                                            <p:fltVal val="0"/>
                                          </p:val>
                                        </p:tav>
                                        <p:tav tm="100000">
                                          <p:val>
                                            <p:strVal val="#ppt_w"/>
                                          </p:val>
                                        </p:tav>
                                      </p:tavLst>
                                    </p:anim>
                                    <p:anim calcmode="lin" valueType="num">
                                      <p:cBhvr>
                                        <p:cTn id="56" dur="500" fill="hold"/>
                                        <p:tgtEl>
                                          <p:spTgt spid="24"/>
                                        </p:tgtEl>
                                        <p:attrNameLst>
                                          <p:attrName>ppt_h</p:attrName>
                                        </p:attrNameLst>
                                      </p:cBhvr>
                                      <p:tavLst>
                                        <p:tav tm="0">
                                          <p:val>
                                            <p:fltVal val="0"/>
                                          </p:val>
                                        </p:tav>
                                        <p:tav tm="100000">
                                          <p:val>
                                            <p:strVal val="#ppt_h"/>
                                          </p:val>
                                        </p:tav>
                                      </p:tavLst>
                                    </p:anim>
                                    <p:animEffect transition="in" filter="fade">
                                      <p:cBhvr>
                                        <p:cTn id="57" dur="500"/>
                                        <p:tgtEl>
                                          <p:spTgt spid="24"/>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Effect transition="in" filter="fade">
                                      <p:cBhvr>
                                        <p:cTn id="63" dur="500"/>
                                        <p:tgtEl>
                                          <p:spTgt spid="11"/>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p:cTn id="67" dur="500" fill="hold"/>
                                        <p:tgtEl>
                                          <p:spTgt spid="20"/>
                                        </p:tgtEl>
                                        <p:attrNameLst>
                                          <p:attrName>ppt_w</p:attrName>
                                        </p:attrNameLst>
                                      </p:cBhvr>
                                      <p:tavLst>
                                        <p:tav tm="0">
                                          <p:val>
                                            <p:fltVal val="0"/>
                                          </p:val>
                                        </p:tav>
                                        <p:tav tm="100000">
                                          <p:val>
                                            <p:strVal val="#ppt_w"/>
                                          </p:val>
                                        </p:tav>
                                      </p:tavLst>
                                    </p:anim>
                                    <p:anim calcmode="lin" valueType="num">
                                      <p:cBhvr>
                                        <p:cTn id="68" dur="500" fill="hold"/>
                                        <p:tgtEl>
                                          <p:spTgt spid="20"/>
                                        </p:tgtEl>
                                        <p:attrNameLst>
                                          <p:attrName>ppt_h</p:attrName>
                                        </p:attrNameLst>
                                      </p:cBhvr>
                                      <p:tavLst>
                                        <p:tav tm="0">
                                          <p:val>
                                            <p:fltVal val="0"/>
                                          </p:val>
                                        </p:tav>
                                        <p:tav tm="100000">
                                          <p:val>
                                            <p:strVal val="#ppt_h"/>
                                          </p:val>
                                        </p:tav>
                                      </p:tavLst>
                                    </p:anim>
                                    <p:animEffect transition="in" filter="fade">
                                      <p:cBhvr>
                                        <p:cTn id="69" dur="500"/>
                                        <p:tgtEl>
                                          <p:spTgt spid="20"/>
                                        </p:tgtEl>
                                      </p:cBhvr>
                                    </p:animEffect>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childTnLst>
                          </p:cTn>
                        </p:par>
                        <p:par>
                          <p:cTn id="76" fill="hold">
                            <p:stCondLst>
                              <p:cond delay="6000"/>
                            </p:stCondLst>
                            <p:childTnLst>
                              <p:par>
                                <p:cTn id="77" presetID="53" presetClass="entr" presetSubtype="16" fill="hold" nodeType="after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Effect transition="in" filter="fade">
                                      <p:cBhvr>
                                        <p:cTn id="81" dur="500"/>
                                        <p:tgtEl>
                                          <p:spTgt spid="14"/>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21"/>
                                        </p:tgtEl>
                                        <p:attrNameLst>
                                          <p:attrName>style.visibility</p:attrName>
                                        </p:attrNameLst>
                                      </p:cBhvr>
                                      <p:to>
                                        <p:strVal val="visible"/>
                                      </p:to>
                                    </p:set>
                                    <p:anim calcmode="lin" valueType="num">
                                      <p:cBhvr>
                                        <p:cTn id="85" dur="500" fill="hold"/>
                                        <p:tgtEl>
                                          <p:spTgt spid="21"/>
                                        </p:tgtEl>
                                        <p:attrNameLst>
                                          <p:attrName>ppt_w</p:attrName>
                                        </p:attrNameLst>
                                      </p:cBhvr>
                                      <p:tavLst>
                                        <p:tav tm="0">
                                          <p:val>
                                            <p:fltVal val="0"/>
                                          </p:val>
                                        </p:tav>
                                        <p:tav tm="100000">
                                          <p:val>
                                            <p:strVal val="#ppt_w"/>
                                          </p:val>
                                        </p:tav>
                                      </p:tavLst>
                                    </p:anim>
                                    <p:anim calcmode="lin" valueType="num">
                                      <p:cBhvr>
                                        <p:cTn id="86" dur="500" fill="hold"/>
                                        <p:tgtEl>
                                          <p:spTgt spid="21"/>
                                        </p:tgtEl>
                                        <p:attrNameLst>
                                          <p:attrName>ppt_h</p:attrName>
                                        </p:attrNameLst>
                                      </p:cBhvr>
                                      <p:tavLst>
                                        <p:tav tm="0">
                                          <p:val>
                                            <p:fltVal val="0"/>
                                          </p:val>
                                        </p:tav>
                                        <p:tav tm="100000">
                                          <p:val>
                                            <p:strVal val="#ppt_h"/>
                                          </p:val>
                                        </p:tav>
                                      </p:tavLst>
                                    </p:anim>
                                    <p:animEffect transition="in" filter="fade">
                                      <p:cBhvr>
                                        <p:cTn id="87" dur="500"/>
                                        <p:tgtEl>
                                          <p:spTgt spid="21"/>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p:cTn id="91" dur="500" fill="hold"/>
                                        <p:tgtEl>
                                          <p:spTgt spid="26"/>
                                        </p:tgtEl>
                                        <p:attrNameLst>
                                          <p:attrName>ppt_w</p:attrName>
                                        </p:attrNameLst>
                                      </p:cBhvr>
                                      <p:tavLst>
                                        <p:tav tm="0">
                                          <p:val>
                                            <p:fltVal val="0"/>
                                          </p:val>
                                        </p:tav>
                                        <p:tav tm="100000">
                                          <p:val>
                                            <p:strVal val="#ppt_w"/>
                                          </p:val>
                                        </p:tav>
                                      </p:tavLst>
                                    </p:anim>
                                    <p:anim calcmode="lin" valueType="num">
                                      <p:cBhvr>
                                        <p:cTn id="92" dur="500" fill="hold"/>
                                        <p:tgtEl>
                                          <p:spTgt spid="26"/>
                                        </p:tgtEl>
                                        <p:attrNameLst>
                                          <p:attrName>ppt_h</p:attrName>
                                        </p:attrNameLst>
                                      </p:cBhvr>
                                      <p:tavLst>
                                        <p:tav tm="0">
                                          <p:val>
                                            <p:fltVal val="0"/>
                                          </p:val>
                                        </p:tav>
                                        <p:tav tm="100000">
                                          <p:val>
                                            <p:strVal val="#ppt_h"/>
                                          </p:val>
                                        </p:tav>
                                      </p:tavLst>
                                    </p:anim>
                                    <p:animEffect transition="in" filter="fade">
                                      <p:cBhvr>
                                        <p:cTn id="9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23" grpId="0"/>
      <p:bldP spid="24" grpId="0"/>
      <p:bldP spid="25" grpId="0"/>
      <p:bldP spid="2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a:extLst>
              <a:ext uri="{FF2B5EF4-FFF2-40B4-BE49-F238E27FC236}">
                <a16:creationId xmlns:a16="http://schemas.microsoft.com/office/drawing/2014/main" id="{DD75AB8F-6014-44CC-8E27-8D6CCC678B92}"/>
              </a:ext>
            </a:extLst>
          </p:cNvPr>
          <p:cNvGrpSpPr/>
          <p:nvPr/>
        </p:nvGrpSpPr>
        <p:grpSpPr>
          <a:xfrm>
            <a:off x="1740918" y="2014977"/>
            <a:ext cx="8708574" cy="3900215"/>
            <a:chOff x="363531" y="1994443"/>
            <a:chExt cx="11412158" cy="4213682"/>
          </a:xfrm>
        </p:grpSpPr>
        <p:sp>
          <p:nvSpPr>
            <p:cNvPr id="13" name="品 2">
              <a:extLst>
                <a:ext uri="{FF2B5EF4-FFF2-40B4-BE49-F238E27FC236}">
                  <a16:creationId xmlns:a16="http://schemas.microsoft.com/office/drawing/2014/main" id="{15EB9219-C219-4278-8071-E6DFD93A3CFB}"/>
                </a:ext>
              </a:extLst>
            </p:cNvPr>
            <p:cNvSpPr>
              <a:spLocks noChangeArrowheads="1"/>
            </p:cNvSpPr>
            <p:nvPr/>
          </p:nvSpPr>
          <p:spPr bwMode="auto">
            <a:xfrm>
              <a:off x="3943073" y="1996840"/>
              <a:ext cx="4253074" cy="2405320"/>
            </a:xfrm>
            <a:prstGeom prst="rect">
              <a:avLst/>
            </a:prstGeom>
            <a:solidFill>
              <a:schemeClr val="accent2"/>
            </a:solidFill>
            <a:ln w="12700">
              <a:noFill/>
              <a:bevel/>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zh-CN" altLang="zh-CN" sz="16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 name="15">
              <a:extLst>
                <a:ext uri="{FF2B5EF4-FFF2-40B4-BE49-F238E27FC236}">
                  <a16:creationId xmlns:a16="http://schemas.microsoft.com/office/drawing/2014/main" id="{8A43FCE9-08A0-42CB-B8E4-FB31D31BE100}"/>
                </a:ext>
              </a:extLst>
            </p:cNvPr>
            <p:cNvSpPr>
              <a:spLocks noChangeArrowheads="1"/>
            </p:cNvSpPr>
            <p:nvPr>
              <p:custDataLst>
                <p:tags r:id="rId1"/>
              </p:custDataLst>
            </p:nvPr>
          </p:nvSpPr>
          <p:spPr bwMode="auto">
            <a:xfrm>
              <a:off x="4112933" y="2729343"/>
              <a:ext cx="3905733" cy="616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auto" latinLnBrk="0" hangingPunct="1">
                <a:lnSpc>
                  <a:spcPct val="150000"/>
                </a:lnSpc>
                <a:spcBef>
                  <a:spcPct val="0"/>
                </a:spcBef>
                <a:spcAft>
                  <a:spcPts val="0"/>
                </a:spcAft>
                <a:buClrTx/>
                <a:buSzTx/>
                <a:buFont typeface="Arial" panose="020B0604020202020204" pitchFamily="34" charset="0"/>
                <a:buNone/>
                <a:tabLst/>
                <a:defRPr/>
              </a:pPr>
              <a:r>
                <a:rPr kumimoji="0" lang="zh-CN" altLang="en-US" sz="11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Enter a simple text overview here Enter a simple word overview Here Enter a simple text overview</a:t>
              </a:r>
            </a:p>
          </p:txBody>
        </p:sp>
        <p:sp>
          <p:nvSpPr>
            <p:cNvPr id="15" name="9">
              <a:extLst>
                <a:ext uri="{FF2B5EF4-FFF2-40B4-BE49-F238E27FC236}">
                  <a16:creationId xmlns:a16="http://schemas.microsoft.com/office/drawing/2014/main" id="{40761A61-12D5-4D34-8575-B7354CD63F78}"/>
                </a:ext>
              </a:extLst>
            </p:cNvPr>
            <p:cNvSpPr>
              <a:spLocks noChangeArrowheads="1"/>
            </p:cNvSpPr>
            <p:nvPr/>
          </p:nvSpPr>
          <p:spPr bwMode="auto">
            <a:xfrm>
              <a:off x="3943072" y="4564276"/>
              <a:ext cx="7832616" cy="1643849"/>
            </a:xfrm>
            <a:prstGeom prst="rect">
              <a:avLst/>
            </a:prstGeom>
            <a:solidFill>
              <a:schemeClr val="accent2"/>
            </a:solidFill>
            <a:ln w="12700">
              <a:noFill/>
              <a:bevel/>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zh-CN" altLang="zh-CN" sz="16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6" name="15">
              <a:extLst>
                <a:ext uri="{FF2B5EF4-FFF2-40B4-BE49-F238E27FC236}">
                  <a16:creationId xmlns:a16="http://schemas.microsoft.com/office/drawing/2014/main" id="{39BA918E-B4F8-4291-99F6-3A6FFBDF922F}"/>
                </a:ext>
              </a:extLst>
            </p:cNvPr>
            <p:cNvSpPr>
              <a:spLocks noChangeArrowheads="1"/>
            </p:cNvSpPr>
            <p:nvPr>
              <p:custDataLst>
                <p:tags r:id="rId2"/>
              </p:custDataLst>
            </p:nvPr>
          </p:nvSpPr>
          <p:spPr bwMode="auto">
            <a:xfrm>
              <a:off x="4322154" y="5250674"/>
              <a:ext cx="7209127" cy="616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auto" latinLnBrk="0" hangingPunct="1">
                <a:lnSpc>
                  <a:spcPct val="150000"/>
                </a:lnSpc>
                <a:spcBef>
                  <a:spcPct val="0"/>
                </a:spcBef>
                <a:spcAft>
                  <a:spcPts val="0"/>
                </a:spcAft>
                <a:buClrTx/>
                <a:buSzTx/>
                <a:buFont typeface="Arial" panose="020B0604020202020204" pitchFamily="34" charset="0"/>
                <a:buNone/>
                <a:tabLst/>
                <a:defRPr/>
              </a:pPr>
              <a:r>
                <a:rPr kumimoji="0" lang="zh-CN" altLang="en-US" sz="11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Enter a simple text overview here Enter simple word overview Here enter simple simple text overview Simple input simple text overview Here enter a simple text overview</a:t>
              </a:r>
            </a:p>
          </p:txBody>
        </p:sp>
        <p:sp>
          <p:nvSpPr>
            <p:cNvPr id="17" name="12">
              <a:extLst>
                <a:ext uri="{FF2B5EF4-FFF2-40B4-BE49-F238E27FC236}">
                  <a16:creationId xmlns:a16="http://schemas.microsoft.com/office/drawing/2014/main" id="{74AF3021-03DE-45DB-BA45-14278E73084C}"/>
                </a:ext>
              </a:extLst>
            </p:cNvPr>
            <p:cNvSpPr>
              <a:spLocks noChangeArrowheads="1"/>
            </p:cNvSpPr>
            <p:nvPr>
              <p:custDataLst>
                <p:tags r:id="rId3"/>
              </p:custDataLst>
            </p:nvPr>
          </p:nvSpPr>
          <p:spPr bwMode="auto">
            <a:xfrm>
              <a:off x="4112933" y="2259414"/>
              <a:ext cx="394360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zh-CN" altLang="en-US" sz="18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Enter a simple text overview here</a:t>
              </a:r>
            </a:p>
          </p:txBody>
        </p:sp>
        <p:sp>
          <p:nvSpPr>
            <p:cNvPr id="18" name="13">
              <a:extLst>
                <a:ext uri="{FF2B5EF4-FFF2-40B4-BE49-F238E27FC236}">
                  <a16:creationId xmlns:a16="http://schemas.microsoft.com/office/drawing/2014/main" id="{0E939FD4-CF1A-4A74-9CAA-DFDBFE786ADD}"/>
                </a:ext>
              </a:extLst>
            </p:cNvPr>
            <p:cNvSpPr>
              <a:spLocks noChangeArrowheads="1"/>
            </p:cNvSpPr>
            <p:nvPr>
              <p:custDataLst>
                <p:tags r:id="rId4"/>
              </p:custDataLst>
            </p:nvPr>
          </p:nvSpPr>
          <p:spPr bwMode="auto">
            <a:xfrm>
              <a:off x="4432455" y="4796964"/>
              <a:ext cx="37518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zh-CN" altLang="en-US" sz="18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Enter a simple text overview here</a:t>
              </a:r>
            </a:p>
          </p:txBody>
        </p:sp>
        <p:sp>
          <p:nvSpPr>
            <p:cNvPr id="19" name="矩形 18">
              <a:extLst>
                <a:ext uri="{FF2B5EF4-FFF2-40B4-BE49-F238E27FC236}">
                  <a16:creationId xmlns:a16="http://schemas.microsoft.com/office/drawing/2014/main" id="{E35894CB-6D59-4296-8A9D-4A9F1BADA116}"/>
                </a:ext>
              </a:extLst>
            </p:cNvPr>
            <p:cNvSpPr/>
            <p:nvPr/>
          </p:nvSpPr>
          <p:spPr>
            <a:xfrm>
              <a:off x="8347591" y="1994443"/>
              <a:ext cx="3428098" cy="24077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 name="矩形 19">
              <a:extLst>
                <a:ext uri="{FF2B5EF4-FFF2-40B4-BE49-F238E27FC236}">
                  <a16:creationId xmlns:a16="http://schemas.microsoft.com/office/drawing/2014/main" id="{6E8E4519-5D34-4A7C-B82A-880CEBB80BA2}"/>
                </a:ext>
              </a:extLst>
            </p:cNvPr>
            <p:cNvSpPr/>
            <p:nvPr/>
          </p:nvSpPr>
          <p:spPr>
            <a:xfrm>
              <a:off x="363531" y="4564276"/>
              <a:ext cx="3438401" cy="16438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1" name="矩形 20">
              <a:extLst>
                <a:ext uri="{FF2B5EF4-FFF2-40B4-BE49-F238E27FC236}">
                  <a16:creationId xmlns:a16="http://schemas.microsoft.com/office/drawing/2014/main" id="{F74F1944-23F3-4596-B8DB-D5AE795D3980}"/>
                </a:ext>
              </a:extLst>
            </p:cNvPr>
            <p:cNvSpPr/>
            <p:nvPr/>
          </p:nvSpPr>
          <p:spPr>
            <a:xfrm>
              <a:off x="373834" y="1994443"/>
              <a:ext cx="3428098" cy="24077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2" name="组合 21">
            <a:extLst>
              <a:ext uri="{FF2B5EF4-FFF2-40B4-BE49-F238E27FC236}">
                <a16:creationId xmlns:a16="http://schemas.microsoft.com/office/drawing/2014/main" id="{F2A2B3AE-4A8F-4467-9822-4D91417583FD}"/>
              </a:ext>
            </a:extLst>
          </p:cNvPr>
          <p:cNvGrpSpPr/>
          <p:nvPr/>
        </p:nvGrpSpPr>
        <p:grpSpPr>
          <a:xfrm>
            <a:off x="670943" y="345770"/>
            <a:ext cx="5795844" cy="800883"/>
            <a:chOff x="670943" y="345770"/>
            <a:chExt cx="5795844" cy="800883"/>
          </a:xfrm>
        </p:grpSpPr>
        <p:sp>
          <p:nvSpPr>
            <p:cNvPr id="23" name="KSO_Shape">
              <a:extLst>
                <a:ext uri="{FF2B5EF4-FFF2-40B4-BE49-F238E27FC236}">
                  <a16:creationId xmlns:a16="http://schemas.microsoft.com/office/drawing/2014/main" id="{B0641826-94D2-4C5D-B282-246BA6B2AC67}"/>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4" name="文本框 2">
              <a:extLst>
                <a:ext uri="{FF2B5EF4-FFF2-40B4-BE49-F238E27FC236}">
                  <a16:creationId xmlns:a16="http://schemas.microsoft.com/office/drawing/2014/main" id="{11CA5031-1BF9-4CA6-B440-D5C94AA3C3B7}"/>
                </a:ext>
              </a:extLst>
            </p:cNvPr>
            <p:cNvSpPr txBox="1"/>
            <p:nvPr/>
          </p:nvSpPr>
          <p:spPr>
            <a:xfrm>
              <a:off x="1259672" y="345770"/>
              <a:ext cx="5207115"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5" name="TextBox 18">
              <a:extLst>
                <a:ext uri="{FF2B5EF4-FFF2-40B4-BE49-F238E27FC236}">
                  <a16:creationId xmlns:a16="http://schemas.microsoft.com/office/drawing/2014/main" id="{AB7DE741-D089-4B20-B7D8-1E031BBDAF1A}"/>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4026386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21A83510-157E-4422-B8DB-8E49970F0BE5}"/>
              </a:ext>
            </a:extLst>
          </p:cNvPr>
          <p:cNvGrpSpPr/>
          <p:nvPr/>
        </p:nvGrpSpPr>
        <p:grpSpPr>
          <a:xfrm>
            <a:off x="0" y="-2356"/>
            <a:ext cx="12192002" cy="6860355"/>
            <a:chOff x="0" y="-2356"/>
            <a:chExt cx="12192002" cy="6860355"/>
          </a:xfrm>
        </p:grpSpPr>
        <p:pic>
          <p:nvPicPr>
            <p:cNvPr id="3" name="图片 2">
              <a:extLst>
                <a:ext uri="{FF2B5EF4-FFF2-40B4-BE49-F238E27FC236}">
                  <a16:creationId xmlns:a16="http://schemas.microsoft.com/office/drawing/2014/main" id="{6B8A4ACD-FBCD-43B3-9F0B-A8BE564C2A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4381502" y="-952501"/>
              <a:ext cx="3429000" cy="12192000"/>
            </a:xfrm>
            <a:prstGeom prst="rect">
              <a:avLst/>
            </a:prstGeom>
          </p:spPr>
        </p:pic>
        <p:pic>
          <p:nvPicPr>
            <p:cNvPr id="16" name="图片 15">
              <a:extLst>
                <a:ext uri="{FF2B5EF4-FFF2-40B4-BE49-F238E27FC236}">
                  <a16:creationId xmlns:a16="http://schemas.microsoft.com/office/drawing/2014/main" id="{8F928348-D70C-4C62-9CC7-A4584D8938E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flipV="1">
              <a:off x="4381500" y="-4383856"/>
              <a:ext cx="3429000" cy="12192000"/>
            </a:xfrm>
            <a:prstGeom prst="rect">
              <a:avLst/>
            </a:prstGeom>
          </p:spPr>
        </p:pic>
      </p:grpSp>
      <p:grpSp>
        <p:nvGrpSpPr>
          <p:cNvPr id="7" name="组合 6">
            <a:extLst>
              <a:ext uri="{FF2B5EF4-FFF2-40B4-BE49-F238E27FC236}">
                <a16:creationId xmlns:a16="http://schemas.microsoft.com/office/drawing/2014/main" id="{C4969AD3-9773-4562-B8F4-862DB169E488}"/>
              </a:ext>
            </a:extLst>
          </p:cNvPr>
          <p:cNvGrpSpPr/>
          <p:nvPr/>
        </p:nvGrpSpPr>
        <p:grpSpPr>
          <a:xfrm>
            <a:off x="1718032" y="1103044"/>
            <a:ext cx="8755938" cy="4594039"/>
            <a:chOff x="1718032" y="1103044"/>
            <a:chExt cx="8755938" cy="4594039"/>
          </a:xfrm>
        </p:grpSpPr>
        <p:sp>
          <p:nvSpPr>
            <p:cNvPr id="30" name="文本框 29">
              <a:extLst>
                <a:ext uri="{FF2B5EF4-FFF2-40B4-BE49-F238E27FC236}">
                  <a16:creationId xmlns:a16="http://schemas.microsoft.com/office/drawing/2014/main" id="{FBA17BD9-F841-43D1-BF70-C52A8AD0D4D7}"/>
                </a:ext>
              </a:extLst>
            </p:cNvPr>
            <p:cNvSpPr txBox="1"/>
            <p:nvPr/>
          </p:nvSpPr>
          <p:spPr>
            <a:xfrm>
              <a:off x="3565612" y="5296973"/>
              <a:ext cx="5017768"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Reporter:</a:t>
              </a:r>
              <a:r>
                <a:rPr kumimoji="0" lang="en-US" altLang="zh-CN"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XXX    </a:t>
              </a:r>
              <a:r>
                <a:rPr kumimoji="0" lang="zh-CN" altLang="en-US"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Time:</a:t>
              </a:r>
              <a:r>
                <a:rPr kumimoji="0" lang="en-US" altLang="zh-CN"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20XX</a:t>
              </a:r>
              <a:r>
                <a:rPr lang="en-US" altLang="zh-CN" sz="2000" dirty="0">
                  <a:solidFill>
                    <a:srgbClr val="0C3273"/>
                  </a:solidFill>
                  <a:latin typeface="微软雅黑" panose="020B0503020204020204" pitchFamily="34" charset="-122"/>
                  <a:ea typeface="微软雅黑" panose="020B0503020204020204" pitchFamily="34" charset="-122"/>
                  <a:sym typeface="Source Han Serif SC" panose="02020400000000000000" pitchFamily="18" charset="-122"/>
                </a:rPr>
                <a:t>.</a:t>
              </a:r>
              <a:r>
                <a:rPr kumimoji="0" lang="en-US" altLang="zh-CN"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XX. XX</a:t>
              </a:r>
              <a:endParaRPr kumimoji="0" lang="zh-CN" altLang="en-US" sz="2000" b="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6" name="组合 5">
              <a:extLst>
                <a:ext uri="{FF2B5EF4-FFF2-40B4-BE49-F238E27FC236}">
                  <a16:creationId xmlns:a16="http://schemas.microsoft.com/office/drawing/2014/main" id="{9A14DE78-2E41-4100-95A6-C6ACAB94D80C}"/>
                </a:ext>
              </a:extLst>
            </p:cNvPr>
            <p:cNvGrpSpPr/>
            <p:nvPr/>
          </p:nvGrpSpPr>
          <p:grpSpPr>
            <a:xfrm>
              <a:off x="1718032" y="1103044"/>
              <a:ext cx="8755938" cy="3892798"/>
              <a:chOff x="1994794" y="1103044"/>
              <a:chExt cx="8755938" cy="3892798"/>
            </a:xfrm>
          </p:grpSpPr>
          <p:sp>
            <p:nvSpPr>
              <p:cNvPr id="28" name="任意多边形: 形状 14">
                <a:extLst>
                  <a:ext uri="{FF2B5EF4-FFF2-40B4-BE49-F238E27FC236}">
                    <a16:creationId xmlns:a16="http://schemas.microsoft.com/office/drawing/2014/main" id="{5B2ABA11-3DED-4127-A6A1-4C0C5E9AFBA9}"/>
                  </a:ext>
                </a:extLst>
              </p:cNvPr>
              <p:cNvSpPr/>
              <p:nvPr/>
            </p:nvSpPr>
            <p:spPr>
              <a:xfrm>
                <a:off x="2037806" y="1712144"/>
                <a:ext cx="8712926" cy="3283698"/>
              </a:xfrm>
              <a:custGeom>
                <a:avLst/>
                <a:gdLst>
                  <a:gd name="connsiteX0" fmla="*/ 0 w 6324600"/>
                  <a:gd name="connsiteY0" fmla="*/ 0 h 1714500"/>
                  <a:gd name="connsiteX1" fmla="*/ 2228850 w 6324600"/>
                  <a:gd name="connsiteY1" fmla="*/ 0 h 1714500"/>
                  <a:gd name="connsiteX2" fmla="*/ 2228850 w 6324600"/>
                  <a:gd name="connsiteY2" fmla="*/ 46463 h 1714500"/>
                  <a:gd name="connsiteX3" fmla="*/ 46463 w 6324600"/>
                  <a:gd name="connsiteY3" fmla="*/ 46463 h 1714500"/>
                  <a:gd name="connsiteX4" fmla="*/ 46463 w 6324600"/>
                  <a:gd name="connsiteY4" fmla="*/ 1668037 h 1714500"/>
                  <a:gd name="connsiteX5" fmla="*/ 6278137 w 6324600"/>
                  <a:gd name="connsiteY5" fmla="*/ 1668037 h 1714500"/>
                  <a:gd name="connsiteX6" fmla="*/ 6278137 w 6324600"/>
                  <a:gd name="connsiteY6" fmla="*/ 46463 h 1714500"/>
                  <a:gd name="connsiteX7" fmla="*/ 4095750 w 6324600"/>
                  <a:gd name="connsiteY7" fmla="*/ 46463 h 1714500"/>
                  <a:gd name="connsiteX8" fmla="*/ 4095750 w 6324600"/>
                  <a:gd name="connsiteY8" fmla="*/ 0 h 1714500"/>
                  <a:gd name="connsiteX9" fmla="*/ 6324600 w 6324600"/>
                  <a:gd name="connsiteY9" fmla="*/ 0 h 1714500"/>
                  <a:gd name="connsiteX10" fmla="*/ 6324600 w 6324600"/>
                  <a:gd name="connsiteY10" fmla="*/ 1714500 h 1714500"/>
                  <a:gd name="connsiteX11" fmla="*/ 0 w 6324600"/>
                  <a:gd name="connsiteY11" fmla="*/ 1714500 h 1714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24600" h="1714500">
                    <a:moveTo>
                      <a:pt x="0" y="0"/>
                    </a:moveTo>
                    <a:lnTo>
                      <a:pt x="2228850" y="0"/>
                    </a:lnTo>
                    <a:lnTo>
                      <a:pt x="2228850" y="46463"/>
                    </a:lnTo>
                    <a:lnTo>
                      <a:pt x="46463" y="46463"/>
                    </a:lnTo>
                    <a:lnTo>
                      <a:pt x="46463" y="1668037"/>
                    </a:lnTo>
                    <a:lnTo>
                      <a:pt x="6278137" y="1668037"/>
                    </a:lnTo>
                    <a:lnTo>
                      <a:pt x="6278137" y="46463"/>
                    </a:lnTo>
                    <a:lnTo>
                      <a:pt x="4095750" y="46463"/>
                    </a:lnTo>
                    <a:lnTo>
                      <a:pt x="4095750" y="0"/>
                    </a:lnTo>
                    <a:lnTo>
                      <a:pt x="6324600" y="0"/>
                    </a:lnTo>
                    <a:lnTo>
                      <a:pt x="6324600" y="1714500"/>
                    </a:lnTo>
                    <a:lnTo>
                      <a:pt x="0" y="1714500"/>
                    </a:lnTo>
                    <a:close/>
                  </a:path>
                </a:pathLst>
              </a:custGeom>
              <a:solidFill>
                <a:srgbClr val="0C3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9" name="文本框 28">
                <a:extLst>
                  <a:ext uri="{FF2B5EF4-FFF2-40B4-BE49-F238E27FC236}">
                    <a16:creationId xmlns:a16="http://schemas.microsoft.com/office/drawing/2014/main" id="{E9D903D1-6E63-4D33-BC3F-47D3B39D5B12}"/>
                  </a:ext>
                </a:extLst>
              </p:cNvPr>
              <p:cNvSpPr txBox="1"/>
              <p:nvPr/>
            </p:nvSpPr>
            <p:spPr>
              <a:xfrm>
                <a:off x="5109594" y="1103044"/>
                <a:ext cx="2526336" cy="110799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600" b="1"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cs typeface="Aharoni" panose="02010803020104030203" pitchFamily="2" charset="-79"/>
                    <a:sym typeface="Source Han Serif SC" panose="02020400000000000000" pitchFamily="18" charset="-122"/>
                  </a:rPr>
                  <a:t>2020</a:t>
                </a:r>
                <a:endParaRPr kumimoji="0" lang="zh-CN" altLang="en-US" sz="6600" b="1"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cs typeface="Aharoni" panose="02010803020104030203" pitchFamily="2" charset="-79"/>
                  <a:sym typeface="Source Han Serif SC" panose="02020400000000000000" pitchFamily="18" charset="-122"/>
                </a:endParaRPr>
              </a:p>
            </p:txBody>
          </p:sp>
          <p:sp>
            <p:nvSpPr>
              <p:cNvPr id="31" name="Rectangle 7">
                <a:extLst>
                  <a:ext uri="{FF2B5EF4-FFF2-40B4-BE49-F238E27FC236}">
                    <a16:creationId xmlns:a16="http://schemas.microsoft.com/office/drawing/2014/main" id="{3F2752C7-DBC4-4C44-9FA7-8E1C941CF025}"/>
                  </a:ext>
                </a:extLst>
              </p:cNvPr>
              <p:cNvSpPr txBox="1">
                <a:spLocks noChangeArrowheads="1"/>
              </p:cNvSpPr>
              <p:nvPr/>
            </p:nvSpPr>
            <p:spPr>
              <a:xfrm>
                <a:off x="1994794" y="3057594"/>
                <a:ext cx="8712926" cy="978151"/>
              </a:xfrm>
              <a:prstGeom prst="rect">
                <a:avLst/>
              </a:prstGeom>
            </p:spPr>
            <p:txBody>
              <a:bodyPr vert="horz" lIns="91440" tIns="45720" rIns="91440" bIns="45720" rtlCol="0" anchor="ctr">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40000"/>
                  </a:lnSpc>
                  <a:defRPr/>
                </a:pPr>
                <a:r>
                  <a:rPr lang="zh-CN" altLang="en-US" sz="6600" b="1" dirty="0">
                    <a:solidFill>
                      <a:srgbClr val="0C3273"/>
                    </a:solidFill>
                    <a:latin typeface="微软雅黑" panose="020B0503020204020204" pitchFamily="34" charset="-122"/>
                    <a:ea typeface="微软雅黑" panose="020B0503020204020204" pitchFamily="34" charset="-122"/>
                    <a:cs typeface="+mn-ea"/>
                    <a:sym typeface="Source Han Serif SC" panose="02020400000000000000" pitchFamily="18" charset="-122"/>
                  </a:rPr>
                  <a:t>Thank you for watching.</a:t>
                </a:r>
                <a:endParaRPr lang="zh-CN" altLang="zh-CN" sz="6600" b="1" dirty="0">
                  <a:solidFill>
                    <a:srgbClr val="0C3273"/>
                  </a:solidFill>
                  <a:latin typeface="微软雅黑" panose="020B0503020204020204" pitchFamily="34" charset="-122"/>
                  <a:ea typeface="微软雅黑" panose="020B0503020204020204" pitchFamily="34" charset="-122"/>
                  <a:cs typeface="+mn-ea"/>
                  <a:sym typeface="Source Han Serif SC" panose="02020400000000000000" pitchFamily="18" charset="-122"/>
                </a:endParaRPr>
              </a:p>
            </p:txBody>
          </p:sp>
          <p:sp>
            <p:nvSpPr>
              <p:cNvPr id="33" name="文本框 32">
                <a:extLst>
                  <a:ext uri="{FF2B5EF4-FFF2-40B4-BE49-F238E27FC236}">
                    <a16:creationId xmlns:a16="http://schemas.microsoft.com/office/drawing/2014/main" id="{4180882F-A369-4393-91D0-1519EE996184}"/>
                  </a:ext>
                </a:extLst>
              </p:cNvPr>
              <p:cNvSpPr txBox="1"/>
              <p:nvPr/>
            </p:nvSpPr>
            <p:spPr>
              <a:xfrm>
                <a:off x="5156058" y="2183467"/>
                <a:ext cx="2390398" cy="860748"/>
              </a:xfrm>
              <a:prstGeom prst="rect">
                <a:avLst/>
              </a:prstGeom>
              <a:noFill/>
            </p:spPr>
            <p:txBody>
              <a:bodyPr wrap="none" rtlCol="0">
                <a:spAutoFit/>
              </a:bodyPr>
              <a:lstStyle/>
              <a:p>
                <a:pPr lvl="0" algn="ctr">
                  <a:lnSpc>
                    <a:spcPct val="140000"/>
                  </a:lnSpc>
                  <a:defRPr/>
                </a:pPr>
                <a:r>
                  <a:rPr lang="zh-CN" altLang="en-US" sz="4000" b="1" spc="300" dirty="0">
                    <a:solidFill>
                      <a:srgbClr val="D30F1B"/>
                    </a:solidFill>
                    <a:latin typeface="微软雅黑" panose="020B0503020204020204" pitchFamily="34" charset="-122"/>
                    <a:ea typeface="微软雅黑" panose="020B0503020204020204" pitchFamily="34" charset="-122"/>
                    <a:sym typeface="Source Han Serif SC" panose="02020400000000000000" pitchFamily="18" charset="-122"/>
                  </a:rPr>
                  <a:t>The speech is over.</a:t>
                </a:r>
                <a:endParaRPr kumimoji="0" lang="zh-CN" altLang="en-US" sz="4000" b="1" i="0" u="none" strike="noStrike" kern="1200" cap="none" spc="30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sp>
        <p:nvSpPr>
          <p:cNvPr id="13" name="Rounded Rectangle 7">
            <a:extLst>
              <a:ext uri="{FF2B5EF4-FFF2-40B4-BE49-F238E27FC236}">
                <a16:creationId xmlns:a16="http://schemas.microsoft.com/office/drawing/2014/main" id="{D87BE364-5D8D-4166-B50C-56D02FA46160}"/>
              </a:ext>
            </a:extLst>
          </p:cNvPr>
          <p:cNvSpPr/>
          <p:nvPr/>
        </p:nvSpPr>
        <p:spPr>
          <a:xfrm>
            <a:off x="10205197" y="365113"/>
            <a:ext cx="1321344" cy="413563"/>
          </a:xfrm>
          <a:prstGeom prst="roundRect">
            <a:avLst>
              <a:gd name="adj" fmla="val 50000"/>
            </a:avLst>
          </a:prstGeom>
          <a:solidFill>
            <a:schemeClr val="bg1">
              <a:alpha val="0"/>
            </a:scheme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sp>
        <p:nvSpPr>
          <p:cNvPr id="14" name="TextBox 28">
            <a:hlinkClick r:id="rId4"/>
            <a:extLst>
              <a:ext uri="{FF2B5EF4-FFF2-40B4-BE49-F238E27FC236}">
                <a16:creationId xmlns:a16="http://schemas.microsoft.com/office/drawing/2014/main" id="{9CCEA1AA-A142-463E-A338-06577E29BFE0}"/>
              </a:ext>
            </a:extLst>
          </p:cNvPr>
          <p:cNvSpPr txBox="1"/>
          <p:nvPr/>
        </p:nvSpPr>
        <p:spPr>
          <a:xfrm>
            <a:off x="298156" y="6264305"/>
            <a:ext cx="5194499" cy="246221"/>
          </a:xfrm>
          <a:prstGeom prst="rect">
            <a:avLst/>
          </a:prstGeom>
          <a:noFill/>
        </p:spPr>
        <p:txBody>
          <a:bodyPr wrap="square" rtlCol="0">
            <a:spAutoFit/>
          </a:bodyPr>
          <a:lstStyle/>
          <a:p>
            <a:r>
              <a:rPr lang="en-US" altLang="zh-CN" sz="1000" dirty="0">
                <a:solidFill>
                  <a:srgbClr val="002060"/>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rgbClr val="002060"/>
              </a:solidFill>
              <a:cs typeface="Arial" pitchFamily="34" charset="0"/>
            </a:endParaRPr>
          </a:p>
        </p:txBody>
      </p:sp>
    </p:spTree>
    <p:extLst>
      <p:ext uri="{BB962C8B-B14F-4D97-AF65-F5344CB8AC3E}">
        <p14:creationId xmlns:p14="http://schemas.microsoft.com/office/powerpoint/2010/main" val="10034946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hyp="http://schemas.microsoft.com/office/drawing/2018/hyperlinkcolor"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a:extLst>
              <a:ext uri="{FF2B5EF4-FFF2-40B4-BE49-F238E27FC236}">
                <a16:creationId xmlns:a16="http://schemas.microsoft.com/office/drawing/2014/main" id="{9A853C84-0981-4C91-9A36-5C7A93E82A21}"/>
              </a:ext>
            </a:extLst>
          </p:cNvPr>
          <p:cNvGrpSpPr/>
          <p:nvPr/>
        </p:nvGrpSpPr>
        <p:grpSpPr>
          <a:xfrm>
            <a:off x="0" y="-2356"/>
            <a:ext cx="12192002" cy="6860355"/>
            <a:chOff x="0" y="-2356"/>
            <a:chExt cx="12192002" cy="6860355"/>
          </a:xfrm>
        </p:grpSpPr>
        <p:pic>
          <p:nvPicPr>
            <p:cNvPr id="13" name="图片 12">
              <a:extLst>
                <a:ext uri="{FF2B5EF4-FFF2-40B4-BE49-F238E27FC236}">
                  <a16:creationId xmlns:a16="http://schemas.microsoft.com/office/drawing/2014/main" id="{021810BD-0B92-4787-8ACC-2BBD7F6B8E3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4381502" y="-952501"/>
              <a:ext cx="3429000" cy="12192000"/>
            </a:xfrm>
            <a:prstGeom prst="rect">
              <a:avLst/>
            </a:prstGeom>
          </p:spPr>
        </p:pic>
        <p:pic>
          <p:nvPicPr>
            <p:cNvPr id="17" name="图片 16">
              <a:extLst>
                <a:ext uri="{FF2B5EF4-FFF2-40B4-BE49-F238E27FC236}">
                  <a16:creationId xmlns:a16="http://schemas.microsoft.com/office/drawing/2014/main" id="{62A56F52-34CB-412B-A867-7F86E3F077C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flipV="1">
              <a:off x="4381500" y="-4383856"/>
              <a:ext cx="3429000" cy="12192000"/>
            </a:xfrm>
            <a:prstGeom prst="rect">
              <a:avLst/>
            </a:prstGeom>
          </p:spPr>
        </p:pic>
      </p:grpSp>
      <p:grpSp>
        <p:nvGrpSpPr>
          <p:cNvPr id="2" name="组合 1">
            <a:extLst>
              <a:ext uri="{FF2B5EF4-FFF2-40B4-BE49-F238E27FC236}">
                <a16:creationId xmlns:a16="http://schemas.microsoft.com/office/drawing/2014/main" id="{A2C0FBEF-DFC6-4397-995F-C06129D495B8}"/>
              </a:ext>
            </a:extLst>
          </p:cNvPr>
          <p:cNvGrpSpPr/>
          <p:nvPr/>
        </p:nvGrpSpPr>
        <p:grpSpPr>
          <a:xfrm>
            <a:off x="1534886" y="1180193"/>
            <a:ext cx="8182532" cy="4153807"/>
            <a:chOff x="1534886" y="1180193"/>
            <a:chExt cx="8182532" cy="4153807"/>
          </a:xfrm>
        </p:grpSpPr>
        <p:sp>
          <p:nvSpPr>
            <p:cNvPr id="8" name="任意多边形: 形状 7">
              <a:extLst>
                <a:ext uri="{FF2B5EF4-FFF2-40B4-BE49-F238E27FC236}">
                  <a16:creationId xmlns:a16="http://schemas.microsoft.com/office/drawing/2014/main" id="{09E26A54-1AEE-4421-8E82-83AEBE0137FA}"/>
                </a:ext>
              </a:extLst>
            </p:cNvPr>
            <p:cNvSpPr/>
            <p:nvPr/>
          </p:nvSpPr>
          <p:spPr>
            <a:xfrm flipH="1" flipV="1">
              <a:off x="2474582" y="1180193"/>
              <a:ext cx="7242836" cy="4153807"/>
            </a:xfrm>
            <a:custGeom>
              <a:avLst/>
              <a:gdLst>
                <a:gd name="connsiteX0" fmla="*/ 8984343 w 8984343"/>
                <a:gd name="connsiteY0" fmla="*/ 2206171 h 5152571"/>
                <a:gd name="connsiteX1" fmla="*/ 8984343 w 8984343"/>
                <a:gd name="connsiteY1" fmla="*/ 0 h 5152571"/>
                <a:gd name="connsiteX2" fmla="*/ 0 w 8984343"/>
                <a:gd name="connsiteY2" fmla="*/ 0 h 5152571"/>
                <a:gd name="connsiteX3" fmla="*/ 0 w 8984343"/>
                <a:gd name="connsiteY3" fmla="*/ 5152571 h 5152571"/>
                <a:gd name="connsiteX4" fmla="*/ 8984343 w 8984343"/>
                <a:gd name="connsiteY4" fmla="*/ 5152571 h 5152571"/>
                <a:gd name="connsiteX5" fmla="*/ 8984343 w 8984343"/>
                <a:gd name="connsiteY5" fmla="*/ 3468914 h 5152571"/>
                <a:gd name="connsiteX6" fmla="*/ 8911771 w 8984343"/>
                <a:gd name="connsiteY6" fmla="*/ 3468914 h 51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84343" h="5152571">
                  <a:moveTo>
                    <a:pt x="8984343" y="2206171"/>
                  </a:moveTo>
                  <a:lnTo>
                    <a:pt x="8984343" y="0"/>
                  </a:lnTo>
                  <a:lnTo>
                    <a:pt x="0" y="0"/>
                  </a:lnTo>
                  <a:lnTo>
                    <a:pt x="0" y="5152571"/>
                  </a:lnTo>
                  <a:lnTo>
                    <a:pt x="8984343" y="5152571"/>
                  </a:lnTo>
                  <a:lnTo>
                    <a:pt x="8984343" y="3468914"/>
                  </a:lnTo>
                  <a:lnTo>
                    <a:pt x="8911771" y="3468914"/>
                  </a:lnTo>
                </a:path>
              </a:pathLst>
            </a:custGeom>
            <a:noFill/>
            <a:ln w="57150">
              <a:solidFill>
                <a:srgbClr val="0C32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cxnSp>
          <p:nvCxnSpPr>
            <p:cNvPr id="9" name="直接连接符 8">
              <a:extLst>
                <a:ext uri="{FF2B5EF4-FFF2-40B4-BE49-F238E27FC236}">
                  <a16:creationId xmlns:a16="http://schemas.microsoft.com/office/drawing/2014/main" id="{1DE9CE57-CE90-4BFD-8900-77CF1AB404C0}"/>
                </a:ext>
              </a:extLst>
            </p:cNvPr>
            <p:cNvCxnSpPr>
              <a:cxnSpLocks/>
            </p:cNvCxnSpPr>
            <p:nvPr/>
          </p:nvCxnSpPr>
          <p:spPr>
            <a:xfrm flipV="1">
              <a:off x="1534886" y="3364685"/>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直接连接符 9">
              <a:extLst>
                <a:ext uri="{FF2B5EF4-FFF2-40B4-BE49-F238E27FC236}">
                  <a16:creationId xmlns:a16="http://schemas.microsoft.com/office/drawing/2014/main" id="{861D2381-9965-4F46-97FB-C60AC6BF4B7F}"/>
                </a:ext>
              </a:extLst>
            </p:cNvPr>
            <p:cNvCxnSpPr>
              <a:cxnSpLocks/>
            </p:cNvCxnSpPr>
            <p:nvPr/>
          </p:nvCxnSpPr>
          <p:spPr>
            <a:xfrm flipV="1">
              <a:off x="2154464" y="2674334"/>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sp>
          <p:nvSpPr>
            <p:cNvPr id="14" name="文本框 13">
              <a:extLst>
                <a:ext uri="{FF2B5EF4-FFF2-40B4-BE49-F238E27FC236}">
                  <a16:creationId xmlns:a16="http://schemas.microsoft.com/office/drawing/2014/main" id="{84F2F553-12CB-48EA-8691-660F5AAEC6FF}"/>
                </a:ext>
              </a:extLst>
            </p:cNvPr>
            <p:cNvSpPr txBox="1"/>
            <p:nvPr/>
          </p:nvSpPr>
          <p:spPr>
            <a:xfrm>
              <a:off x="3997086" y="1756335"/>
              <a:ext cx="419783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PART 01</a:t>
              </a:r>
              <a:endParaRPr kumimoji="0" lang="zh-CN" altLang="en-US"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矩形 9">
              <a:extLst>
                <a:ext uri="{FF2B5EF4-FFF2-40B4-BE49-F238E27FC236}">
                  <a16:creationId xmlns:a16="http://schemas.microsoft.com/office/drawing/2014/main" id="{54D5E58D-F638-4F1D-81C1-282701E89E99}"/>
                </a:ext>
              </a:extLst>
            </p:cNvPr>
            <p:cNvSpPr>
              <a:spLocks noChangeArrowheads="1"/>
            </p:cNvSpPr>
            <p:nvPr/>
          </p:nvSpPr>
          <p:spPr bwMode="auto">
            <a:xfrm>
              <a:off x="2846897" y="3654190"/>
              <a:ext cx="6425182" cy="70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altLang="zh-CN" sz="1400" b="1" i="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The name of the name of the name would-be would-be software can save a lot of time for people whowise</a:t>
              </a:r>
            </a:p>
          </p:txBody>
        </p:sp>
        <p:sp>
          <p:nvSpPr>
            <p:cNvPr id="12" name="文本框 11">
              <a:extLst>
                <a:ext uri="{FF2B5EF4-FFF2-40B4-BE49-F238E27FC236}">
                  <a16:creationId xmlns:a16="http://schemas.microsoft.com/office/drawing/2014/main" id="{39B546B5-5404-46B4-A47F-A3F5A7773AC7}"/>
                </a:ext>
              </a:extLst>
            </p:cNvPr>
            <p:cNvSpPr txBox="1"/>
            <p:nvPr/>
          </p:nvSpPr>
          <p:spPr>
            <a:xfrm>
              <a:off x="2919921" y="3023204"/>
              <a:ext cx="6425182" cy="404021"/>
            </a:xfrm>
            <a:prstGeom prst="rect">
              <a:avLst/>
            </a:prstGeom>
            <a:noFill/>
          </p:spPr>
          <p:txBody>
            <a:bodyPr wrap="square" rtlCol="0">
              <a:spAutoFit/>
            </a:bodyPr>
            <a:lstStyle>
              <a:defPPr>
                <a:defRPr lang="zh-CN"/>
              </a:defPPr>
              <a:lvl1pPr algn="ctr">
                <a:lnSpc>
                  <a:spcPct val="70000"/>
                </a:lnSpc>
                <a:defRPr sz="5400" b="0" spc="800">
                  <a:latin typeface="庞门正道标题体" panose="02010600030101010101" pitchFamily="2" charset="-122"/>
                  <a:ea typeface="庞门正道标题体" panose="02010600030101010101" pitchFamily="2" charset="-122"/>
                </a:defRPr>
              </a:lvl1pPr>
              <a:lvl2pPr>
                <a:defRPr/>
              </a:lvl2pPr>
              <a:lvl3pPr>
                <a:defRPr/>
              </a:lvl3pPr>
              <a:lvl4pPr>
                <a:defRPr/>
              </a:lvl4pPr>
              <a:lvl5pPr>
                <a:defRPr/>
              </a:lvl5pPr>
              <a:lvl6pPr>
                <a:defRPr/>
              </a:lvl6pPr>
              <a:lvl7pPr>
                <a:defRPr/>
              </a:lvl7pPr>
              <a:lvl8pPr>
                <a:defRPr/>
              </a:lvl8pPr>
              <a:lvl9pPr>
                <a:defRPr/>
              </a:lvl9p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zh-CN" altLang="en-US" sz="2800" i="0" u="none" strike="noStrike" kern="1200" cap="none" spc="0" normalizeH="0" baseline="0" noProof="0" dirty="0">
                  <a:ln>
                    <a:noFill/>
                  </a:ln>
                  <a:solidFill>
                    <a:srgbClr val="0C3273"/>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Introduction to the activity process</a:t>
              </a:r>
            </a:p>
          </p:txBody>
        </p:sp>
      </p:grpSp>
    </p:spTree>
    <p:extLst>
      <p:ext uri="{BB962C8B-B14F-4D97-AF65-F5344CB8AC3E}">
        <p14:creationId xmlns:p14="http://schemas.microsoft.com/office/powerpoint/2010/main" val="4108357704"/>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4="http://schemas.microsoft.com/office/drawing/2010/main"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a:extLst>
              <a:ext uri="{FF2B5EF4-FFF2-40B4-BE49-F238E27FC236}">
                <a16:creationId xmlns:a16="http://schemas.microsoft.com/office/drawing/2014/main" id="{E75E47B2-6FC5-4414-ABE7-D764DA26271E}"/>
              </a:ext>
            </a:extLst>
          </p:cNvPr>
          <p:cNvSpPr/>
          <p:nvPr/>
        </p:nvSpPr>
        <p:spPr>
          <a:xfrm>
            <a:off x="852170" y="1715303"/>
            <a:ext cx="2849245" cy="41785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 name="矩形 11">
            <a:extLst>
              <a:ext uri="{FF2B5EF4-FFF2-40B4-BE49-F238E27FC236}">
                <a16:creationId xmlns:a16="http://schemas.microsoft.com/office/drawing/2014/main" id="{3A8DCF79-702B-4F40-A39E-75AB68C80831}"/>
              </a:ext>
            </a:extLst>
          </p:cNvPr>
          <p:cNvSpPr/>
          <p:nvPr/>
        </p:nvSpPr>
        <p:spPr>
          <a:xfrm>
            <a:off x="8226425" y="1715304"/>
            <a:ext cx="2983865" cy="1895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 name="矩形 12">
            <a:extLst>
              <a:ext uri="{FF2B5EF4-FFF2-40B4-BE49-F238E27FC236}">
                <a16:creationId xmlns:a16="http://schemas.microsoft.com/office/drawing/2014/main" id="{8B7A29FE-3633-4919-BFDB-500E2657CF33}"/>
              </a:ext>
            </a:extLst>
          </p:cNvPr>
          <p:cNvSpPr/>
          <p:nvPr/>
        </p:nvSpPr>
        <p:spPr>
          <a:xfrm>
            <a:off x="8226424" y="3905043"/>
            <a:ext cx="2983865" cy="19888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4" name="412e0e52-2bcd-4ad0-86c9-9242a946d656"/>
          <p:cNvGrpSpPr>
            <a:grpSpLocks noChangeAspect="1"/>
          </p:cNvGrpSpPr>
          <p:nvPr/>
        </p:nvGrpSpPr>
        <p:grpSpPr>
          <a:xfrm>
            <a:off x="3872955" y="1709433"/>
            <a:ext cx="4123967" cy="4187765"/>
            <a:chOff x="3745523" y="1483703"/>
            <a:chExt cx="4580792" cy="4976445"/>
          </a:xfrm>
          <a:solidFill>
            <a:schemeClr val="accent2"/>
          </a:solidFill>
        </p:grpSpPr>
        <p:sp>
          <p:nvSpPr>
            <p:cNvPr id="5" name="íṡľíḍè-Rectangle 4"/>
            <p:cNvSpPr/>
            <p:nvPr/>
          </p:nvSpPr>
          <p:spPr>
            <a:xfrm>
              <a:off x="3745523" y="1483703"/>
              <a:ext cx="4580792" cy="49764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1620000" anchor="t" anchorCtr="0">
              <a:normAutofit/>
            </a:bodyPr>
            <a:lstStyle/>
            <a:p>
              <a:pPr marL="0" marR="0" lvl="0" indent="0" algn="l" defTabSz="913765" rtl="0" eaLnBrk="1" fontAlgn="auto" latinLnBrk="0" hangingPunct="1">
                <a:lnSpc>
                  <a:spcPct val="120000"/>
                </a:lnSpc>
                <a:spcBef>
                  <a:spcPts val="0"/>
                </a:spcBef>
                <a:spcAft>
                  <a:spcPts val="0"/>
                </a:spcAft>
                <a:buClrTx/>
                <a:buSzTx/>
                <a:buFontTx/>
                <a:buNone/>
                <a:tabLst/>
                <a:defRPr/>
              </a:pPr>
              <a:endPar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íṡľíḍè-文本框 8"/>
            <p:cNvSpPr txBox="1"/>
            <p:nvPr/>
          </p:nvSpPr>
          <p:spPr>
            <a:xfrm>
              <a:off x="4175528" y="1881729"/>
              <a:ext cx="1748846" cy="1003591"/>
            </a:xfrm>
            <a:prstGeom prst="rect">
              <a:avLst/>
            </a:prstGeom>
            <a:noFill/>
          </p:spPr>
          <p:txBody>
            <a:bodyPr wrap="none" lIns="0" tIns="0" rIns="0" bIns="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6000" b="0" i="1" u="none" strike="noStrike" kern="1200" cap="none" spc="-150" normalizeH="0" baseline="0" noProof="0" dirty="0">
                  <a:ln>
                    <a:noFill/>
                  </a:ln>
                  <a:solidFill>
                    <a:srgbClr val="FBFBF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80%</a:t>
              </a:r>
            </a:p>
          </p:txBody>
        </p:sp>
      </p:grpSp>
      <p:grpSp>
        <p:nvGrpSpPr>
          <p:cNvPr id="16" name="组合 15"/>
          <p:cNvGrpSpPr/>
          <p:nvPr/>
        </p:nvGrpSpPr>
        <p:grpSpPr>
          <a:xfrm>
            <a:off x="4202725" y="3039385"/>
            <a:ext cx="3551509" cy="1065304"/>
            <a:chOff x="5354322" y="1880696"/>
            <a:chExt cx="3551509" cy="1065304"/>
          </a:xfrm>
        </p:grpSpPr>
        <p:sp>
          <p:nvSpPr>
            <p:cNvPr id="20" name="矩形 19"/>
            <p:cNvSpPr/>
            <p:nvPr/>
          </p:nvSpPr>
          <p:spPr>
            <a:xfrm>
              <a:off x="5354322" y="2332306"/>
              <a:ext cx="3551509" cy="613694"/>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FBFBF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Users can print out presentations and make them into film on a projector or computer for use in a wider field.</a:t>
              </a:r>
            </a:p>
          </p:txBody>
        </p:sp>
        <p:sp>
          <p:nvSpPr>
            <p:cNvPr id="21" name="矩形 20"/>
            <p:cNvSpPr/>
            <p:nvPr/>
          </p:nvSpPr>
          <p:spPr>
            <a:xfrm>
              <a:off x="5354323" y="1880696"/>
              <a:ext cx="3159608" cy="429861"/>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srgbClr val="FBFBF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Title text added</a:t>
              </a:r>
            </a:p>
          </p:txBody>
        </p:sp>
      </p:grpSp>
      <p:grpSp>
        <p:nvGrpSpPr>
          <p:cNvPr id="14" name="组合 13">
            <a:extLst>
              <a:ext uri="{FF2B5EF4-FFF2-40B4-BE49-F238E27FC236}">
                <a16:creationId xmlns:a16="http://schemas.microsoft.com/office/drawing/2014/main" id="{F4B5DD87-6A18-497A-8E76-26340E713135}"/>
              </a:ext>
            </a:extLst>
          </p:cNvPr>
          <p:cNvGrpSpPr/>
          <p:nvPr/>
        </p:nvGrpSpPr>
        <p:grpSpPr>
          <a:xfrm>
            <a:off x="670943" y="345770"/>
            <a:ext cx="5425056" cy="800883"/>
            <a:chOff x="670943" y="345770"/>
            <a:chExt cx="5425056" cy="800883"/>
          </a:xfrm>
        </p:grpSpPr>
        <p:sp>
          <p:nvSpPr>
            <p:cNvPr id="17" name="KSO_Shape">
              <a:extLst>
                <a:ext uri="{FF2B5EF4-FFF2-40B4-BE49-F238E27FC236}">
                  <a16:creationId xmlns:a16="http://schemas.microsoft.com/office/drawing/2014/main" id="{844E32DF-E571-454C-8D40-CF28BA07EAD5}"/>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8" name="文本框 2">
              <a:extLst>
                <a:ext uri="{FF2B5EF4-FFF2-40B4-BE49-F238E27FC236}">
                  <a16:creationId xmlns:a16="http://schemas.microsoft.com/office/drawing/2014/main" id="{D3C9DB15-619B-4B66-869D-EE69CEB84CF9}"/>
                </a:ext>
              </a:extLst>
            </p:cNvPr>
            <p:cNvSpPr txBox="1"/>
            <p:nvPr/>
          </p:nvSpPr>
          <p:spPr>
            <a:xfrm>
              <a:off x="1259672" y="345770"/>
              <a:ext cx="4836327"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TextBox 18">
              <a:extLst>
                <a:ext uri="{FF2B5EF4-FFF2-40B4-BE49-F238E27FC236}">
                  <a16:creationId xmlns:a16="http://schemas.microsoft.com/office/drawing/2014/main" id="{FBEFC00B-3EC0-43D9-99B7-46176039EEFC}"/>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6="http://schemas.microsoft.com/office/drawing/2014/main"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243695" y="4419600"/>
            <a:ext cx="982980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49" name="Oval 2048"/>
          <p:cNvSpPr/>
          <p:nvPr/>
        </p:nvSpPr>
        <p:spPr>
          <a:xfrm>
            <a:off x="2011707" y="3952875"/>
            <a:ext cx="933451" cy="933451"/>
          </a:xfrm>
          <a:prstGeom prst="ellipse">
            <a:avLst/>
          </a:prstGeom>
          <a:ln w="57150">
            <a:solidFill>
              <a:srgbClr val="F8F4F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latin typeface="微软雅黑" panose="020B0503020204020204" pitchFamily="34" charset="-122"/>
                <a:ea typeface="微软雅黑" panose="020B0503020204020204" pitchFamily="34" charset="-122"/>
                <a:sym typeface="Source Han Serif SC" panose="02020400000000000000" pitchFamily="18" charset="-122"/>
              </a:rPr>
              <a:t>2017</a:t>
            </a:r>
          </a:p>
        </p:txBody>
      </p:sp>
      <p:grpSp>
        <p:nvGrpSpPr>
          <p:cNvPr id="2053" name="Group 4"/>
          <p:cNvGrpSpPr>
            <a:grpSpLocks noChangeAspect="1"/>
          </p:cNvGrpSpPr>
          <p:nvPr/>
        </p:nvGrpSpPr>
        <p:grpSpPr bwMode="auto">
          <a:xfrm>
            <a:off x="1532917" y="1770064"/>
            <a:ext cx="1981200" cy="2076451"/>
            <a:chOff x="1136" y="1115"/>
            <a:chExt cx="1248" cy="1308"/>
          </a:xfrm>
        </p:grpSpPr>
        <p:sp>
          <p:nvSpPr>
            <p:cNvPr id="2055" name="Freeform 5"/>
            <p:cNvSpPr/>
            <p:nvPr/>
          </p:nvSpPr>
          <p:spPr bwMode="auto">
            <a:xfrm>
              <a:off x="1136" y="1115"/>
              <a:ext cx="1248" cy="1308"/>
            </a:xfrm>
            <a:custGeom>
              <a:avLst/>
              <a:gdLst>
                <a:gd name="T0" fmla="*/ 538 w 1089"/>
                <a:gd name="T1" fmla="*/ 1138 h 1138"/>
                <a:gd name="T2" fmla="*/ 466 w 1089"/>
                <a:gd name="T3" fmla="*/ 1122 h 1138"/>
                <a:gd name="T4" fmla="*/ 71 w 1089"/>
                <a:gd name="T5" fmla="*/ 895 h 1138"/>
                <a:gd name="T6" fmla="*/ 0 w 1089"/>
                <a:gd name="T7" fmla="*/ 772 h 1138"/>
                <a:gd name="T8" fmla="*/ 4 w 1089"/>
                <a:gd name="T9" fmla="*/ 248 h 1138"/>
                <a:gd name="T10" fmla="*/ 79 w 1089"/>
                <a:gd name="T11" fmla="*/ 143 h 1138"/>
                <a:gd name="T12" fmla="*/ 455 w 1089"/>
                <a:gd name="T13" fmla="*/ 12 h 1138"/>
                <a:gd name="T14" fmla="*/ 540 w 1089"/>
                <a:gd name="T15" fmla="*/ 0 h 1138"/>
                <a:gd name="T16" fmla="*/ 621 w 1089"/>
                <a:gd name="T17" fmla="*/ 11 h 1138"/>
                <a:gd name="T18" fmla="*/ 1015 w 1089"/>
                <a:gd name="T19" fmla="*/ 144 h 1138"/>
                <a:gd name="T20" fmla="*/ 1088 w 1089"/>
                <a:gd name="T21" fmla="*/ 247 h 1138"/>
                <a:gd name="T22" fmla="*/ 1078 w 1089"/>
                <a:gd name="T23" fmla="*/ 772 h 1138"/>
                <a:gd name="T24" fmla="*/ 1005 w 1089"/>
                <a:gd name="T25" fmla="*/ 895 h 1138"/>
                <a:gd name="T26" fmla="*/ 609 w 1089"/>
                <a:gd name="T27" fmla="*/ 1122 h 1138"/>
                <a:gd name="T28" fmla="*/ 538 w 1089"/>
                <a:gd name="T29" fmla="*/ 113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89" h="1138">
                  <a:moveTo>
                    <a:pt x="538" y="1138"/>
                  </a:moveTo>
                  <a:cubicBezTo>
                    <a:pt x="511" y="1138"/>
                    <a:pt x="485" y="1132"/>
                    <a:pt x="466" y="1122"/>
                  </a:cubicBezTo>
                  <a:cubicBezTo>
                    <a:pt x="71" y="895"/>
                    <a:pt x="71" y="895"/>
                    <a:pt x="71" y="895"/>
                  </a:cubicBezTo>
                  <a:cubicBezTo>
                    <a:pt x="32" y="873"/>
                    <a:pt x="0" y="817"/>
                    <a:pt x="0" y="772"/>
                  </a:cubicBezTo>
                  <a:cubicBezTo>
                    <a:pt x="4" y="248"/>
                    <a:pt x="4" y="248"/>
                    <a:pt x="4" y="248"/>
                  </a:cubicBezTo>
                  <a:cubicBezTo>
                    <a:pt x="4" y="205"/>
                    <a:pt x="38" y="157"/>
                    <a:pt x="79" y="143"/>
                  </a:cubicBezTo>
                  <a:cubicBezTo>
                    <a:pt x="455" y="12"/>
                    <a:pt x="455" y="12"/>
                    <a:pt x="455" y="12"/>
                  </a:cubicBezTo>
                  <a:cubicBezTo>
                    <a:pt x="477" y="4"/>
                    <a:pt x="508" y="0"/>
                    <a:pt x="540" y="0"/>
                  </a:cubicBezTo>
                  <a:cubicBezTo>
                    <a:pt x="570" y="0"/>
                    <a:pt x="600" y="4"/>
                    <a:pt x="621" y="11"/>
                  </a:cubicBezTo>
                  <a:cubicBezTo>
                    <a:pt x="1015" y="144"/>
                    <a:pt x="1015" y="144"/>
                    <a:pt x="1015" y="144"/>
                  </a:cubicBezTo>
                  <a:cubicBezTo>
                    <a:pt x="1056" y="157"/>
                    <a:pt x="1089" y="205"/>
                    <a:pt x="1088" y="247"/>
                  </a:cubicBezTo>
                  <a:cubicBezTo>
                    <a:pt x="1078" y="772"/>
                    <a:pt x="1078" y="772"/>
                    <a:pt x="1078" y="772"/>
                  </a:cubicBezTo>
                  <a:cubicBezTo>
                    <a:pt x="1077" y="816"/>
                    <a:pt x="1044" y="873"/>
                    <a:pt x="1005" y="895"/>
                  </a:cubicBezTo>
                  <a:cubicBezTo>
                    <a:pt x="609" y="1122"/>
                    <a:pt x="609" y="1122"/>
                    <a:pt x="609" y="1122"/>
                  </a:cubicBezTo>
                  <a:cubicBezTo>
                    <a:pt x="591" y="1132"/>
                    <a:pt x="565" y="1138"/>
                    <a:pt x="538" y="1138"/>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56" name="Freeform 6"/>
            <p:cNvSpPr/>
            <p:nvPr/>
          </p:nvSpPr>
          <p:spPr bwMode="auto">
            <a:xfrm>
              <a:off x="1217" y="1201"/>
              <a:ext cx="1086" cy="1125"/>
            </a:xfrm>
            <a:custGeom>
              <a:avLst/>
              <a:gdLst>
                <a:gd name="T0" fmla="*/ 83 w 947"/>
                <a:gd name="T1" fmla="*/ 784 h 979"/>
                <a:gd name="T2" fmla="*/ 0 w 947"/>
                <a:gd name="T3" fmla="*/ 643 h 979"/>
                <a:gd name="T4" fmla="*/ 3 w 947"/>
                <a:gd name="T5" fmla="*/ 243 h 979"/>
                <a:gd name="T6" fmla="*/ 94 w 947"/>
                <a:gd name="T7" fmla="*/ 116 h 979"/>
                <a:gd name="T8" fmla="*/ 378 w 947"/>
                <a:gd name="T9" fmla="*/ 18 h 979"/>
                <a:gd name="T10" fmla="*/ 558 w 947"/>
                <a:gd name="T11" fmla="*/ 17 h 979"/>
                <a:gd name="T12" fmla="*/ 857 w 947"/>
                <a:gd name="T13" fmla="*/ 117 h 979"/>
                <a:gd name="T14" fmla="*/ 946 w 947"/>
                <a:gd name="T15" fmla="*/ 243 h 979"/>
                <a:gd name="T16" fmla="*/ 938 w 947"/>
                <a:gd name="T17" fmla="*/ 642 h 979"/>
                <a:gd name="T18" fmla="*/ 853 w 947"/>
                <a:gd name="T19" fmla="*/ 783 h 979"/>
                <a:gd name="T20" fmla="*/ 550 w 947"/>
                <a:gd name="T21" fmla="*/ 953 h 979"/>
                <a:gd name="T22" fmla="*/ 384 w 947"/>
                <a:gd name="T23" fmla="*/ 953 h 979"/>
                <a:gd name="T24" fmla="*/ 83 w 947"/>
                <a:gd name="T25" fmla="*/ 78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7" h="979">
                  <a:moveTo>
                    <a:pt x="83" y="784"/>
                  </a:moveTo>
                  <a:cubicBezTo>
                    <a:pt x="37" y="759"/>
                    <a:pt x="0" y="695"/>
                    <a:pt x="0" y="643"/>
                  </a:cubicBezTo>
                  <a:cubicBezTo>
                    <a:pt x="3" y="243"/>
                    <a:pt x="3" y="243"/>
                    <a:pt x="3" y="243"/>
                  </a:cubicBezTo>
                  <a:cubicBezTo>
                    <a:pt x="4" y="191"/>
                    <a:pt x="44" y="134"/>
                    <a:pt x="94" y="116"/>
                  </a:cubicBezTo>
                  <a:cubicBezTo>
                    <a:pt x="378" y="18"/>
                    <a:pt x="378" y="18"/>
                    <a:pt x="378" y="18"/>
                  </a:cubicBezTo>
                  <a:cubicBezTo>
                    <a:pt x="427" y="1"/>
                    <a:pt x="508" y="0"/>
                    <a:pt x="558" y="17"/>
                  </a:cubicBezTo>
                  <a:cubicBezTo>
                    <a:pt x="857" y="117"/>
                    <a:pt x="857" y="117"/>
                    <a:pt x="857" y="117"/>
                  </a:cubicBezTo>
                  <a:cubicBezTo>
                    <a:pt x="907" y="134"/>
                    <a:pt x="947" y="191"/>
                    <a:pt x="946" y="243"/>
                  </a:cubicBezTo>
                  <a:cubicBezTo>
                    <a:pt x="938" y="642"/>
                    <a:pt x="938" y="642"/>
                    <a:pt x="938" y="642"/>
                  </a:cubicBezTo>
                  <a:cubicBezTo>
                    <a:pt x="937" y="694"/>
                    <a:pt x="899" y="758"/>
                    <a:pt x="853" y="783"/>
                  </a:cubicBezTo>
                  <a:cubicBezTo>
                    <a:pt x="550" y="953"/>
                    <a:pt x="550" y="953"/>
                    <a:pt x="550" y="953"/>
                  </a:cubicBezTo>
                  <a:cubicBezTo>
                    <a:pt x="505" y="979"/>
                    <a:pt x="430" y="979"/>
                    <a:pt x="384" y="953"/>
                  </a:cubicBezTo>
                  <a:lnTo>
                    <a:pt x="83" y="7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57" name="Freeform 7"/>
            <p:cNvSpPr/>
            <p:nvPr/>
          </p:nvSpPr>
          <p:spPr bwMode="auto">
            <a:xfrm>
              <a:off x="2061" y="1179"/>
              <a:ext cx="247" cy="238"/>
            </a:xfrm>
            <a:custGeom>
              <a:avLst/>
              <a:gdLst>
                <a:gd name="T0" fmla="*/ 162 w 216"/>
                <a:gd name="T1" fmla="*/ 29 h 207"/>
                <a:gd name="T2" fmla="*/ 97 w 216"/>
                <a:gd name="T3" fmla="*/ 0 h 207"/>
                <a:gd name="T4" fmla="*/ 57 w 216"/>
                <a:gd name="T5" fmla="*/ 9 h 207"/>
                <a:gd name="T6" fmla="*/ 50 w 216"/>
                <a:gd name="T7" fmla="*/ 13 h 207"/>
                <a:gd name="T8" fmla="*/ 47 w 216"/>
                <a:gd name="T9" fmla="*/ 14 h 207"/>
                <a:gd name="T10" fmla="*/ 43 w 216"/>
                <a:gd name="T11" fmla="*/ 17 h 207"/>
                <a:gd name="T12" fmla="*/ 40 w 216"/>
                <a:gd name="T13" fmla="*/ 19 h 207"/>
                <a:gd name="T14" fmla="*/ 37 w 216"/>
                <a:gd name="T15" fmla="*/ 22 h 207"/>
                <a:gd name="T16" fmla="*/ 34 w 216"/>
                <a:gd name="T17" fmla="*/ 25 h 207"/>
                <a:gd name="T18" fmla="*/ 32 w 216"/>
                <a:gd name="T19" fmla="*/ 27 h 207"/>
                <a:gd name="T20" fmla="*/ 15 w 216"/>
                <a:gd name="T21" fmla="*/ 48 h 207"/>
                <a:gd name="T22" fmla="*/ 10 w 216"/>
                <a:gd name="T23" fmla="*/ 59 h 207"/>
                <a:gd name="T24" fmla="*/ 0 w 216"/>
                <a:gd name="T25" fmla="*/ 96 h 207"/>
                <a:gd name="T26" fmla="*/ 121 w 216"/>
                <a:gd name="T27" fmla="*/ 136 h 207"/>
                <a:gd name="T28" fmla="*/ 196 w 216"/>
                <a:gd name="T29" fmla="*/ 207 h 207"/>
                <a:gd name="T30" fmla="*/ 162 w 216"/>
                <a:gd name="T31" fmla="*/ 2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 h="207">
                  <a:moveTo>
                    <a:pt x="162" y="29"/>
                  </a:moveTo>
                  <a:cubicBezTo>
                    <a:pt x="145" y="12"/>
                    <a:pt x="122" y="1"/>
                    <a:pt x="97" y="0"/>
                  </a:cubicBezTo>
                  <a:cubicBezTo>
                    <a:pt x="83" y="0"/>
                    <a:pt x="69" y="4"/>
                    <a:pt x="57" y="9"/>
                  </a:cubicBezTo>
                  <a:cubicBezTo>
                    <a:pt x="54" y="10"/>
                    <a:pt x="52" y="12"/>
                    <a:pt x="50" y="13"/>
                  </a:cubicBezTo>
                  <a:cubicBezTo>
                    <a:pt x="49" y="13"/>
                    <a:pt x="48" y="14"/>
                    <a:pt x="47" y="14"/>
                  </a:cubicBezTo>
                  <a:cubicBezTo>
                    <a:pt x="46" y="15"/>
                    <a:pt x="45" y="16"/>
                    <a:pt x="43" y="17"/>
                  </a:cubicBezTo>
                  <a:cubicBezTo>
                    <a:pt x="42" y="18"/>
                    <a:pt x="41" y="19"/>
                    <a:pt x="40" y="19"/>
                  </a:cubicBezTo>
                  <a:cubicBezTo>
                    <a:pt x="39" y="20"/>
                    <a:pt x="38" y="21"/>
                    <a:pt x="37" y="22"/>
                  </a:cubicBezTo>
                  <a:cubicBezTo>
                    <a:pt x="36" y="23"/>
                    <a:pt x="35" y="24"/>
                    <a:pt x="34" y="25"/>
                  </a:cubicBezTo>
                  <a:cubicBezTo>
                    <a:pt x="33" y="25"/>
                    <a:pt x="32" y="26"/>
                    <a:pt x="32" y="27"/>
                  </a:cubicBezTo>
                  <a:cubicBezTo>
                    <a:pt x="25" y="33"/>
                    <a:pt x="20" y="40"/>
                    <a:pt x="15" y="48"/>
                  </a:cubicBezTo>
                  <a:cubicBezTo>
                    <a:pt x="13" y="51"/>
                    <a:pt x="11" y="55"/>
                    <a:pt x="10" y="59"/>
                  </a:cubicBezTo>
                  <a:cubicBezTo>
                    <a:pt x="5" y="71"/>
                    <a:pt x="2" y="83"/>
                    <a:pt x="0" y="96"/>
                  </a:cubicBezTo>
                  <a:cubicBezTo>
                    <a:pt x="121" y="136"/>
                    <a:pt x="121" y="136"/>
                    <a:pt x="121" y="136"/>
                  </a:cubicBezTo>
                  <a:cubicBezTo>
                    <a:pt x="153" y="147"/>
                    <a:pt x="181" y="175"/>
                    <a:pt x="196" y="207"/>
                  </a:cubicBezTo>
                  <a:cubicBezTo>
                    <a:pt x="216" y="118"/>
                    <a:pt x="177" y="46"/>
                    <a:pt x="162" y="2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58" name="Freeform 8"/>
            <p:cNvSpPr/>
            <p:nvPr/>
          </p:nvSpPr>
          <p:spPr bwMode="auto">
            <a:xfrm>
              <a:off x="1209" y="1179"/>
              <a:ext cx="249" cy="243"/>
            </a:xfrm>
            <a:custGeom>
              <a:avLst/>
              <a:gdLst>
                <a:gd name="T0" fmla="*/ 207 w 217"/>
                <a:gd name="T1" fmla="*/ 59 h 211"/>
                <a:gd name="T2" fmla="*/ 207 w 217"/>
                <a:gd name="T3" fmla="*/ 59 h 211"/>
                <a:gd name="T4" fmla="*/ 202 w 217"/>
                <a:gd name="T5" fmla="*/ 48 h 211"/>
                <a:gd name="T6" fmla="*/ 202 w 217"/>
                <a:gd name="T7" fmla="*/ 48 h 211"/>
                <a:gd name="T8" fmla="*/ 202 w 217"/>
                <a:gd name="T9" fmla="*/ 48 h 211"/>
                <a:gd name="T10" fmla="*/ 202 w 217"/>
                <a:gd name="T11" fmla="*/ 47 h 211"/>
                <a:gd name="T12" fmla="*/ 199 w 217"/>
                <a:gd name="T13" fmla="*/ 43 h 211"/>
                <a:gd name="T14" fmla="*/ 198 w 217"/>
                <a:gd name="T15" fmla="*/ 41 h 211"/>
                <a:gd name="T16" fmla="*/ 197 w 217"/>
                <a:gd name="T17" fmla="*/ 40 h 211"/>
                <a:gd name="T18" fmla="*/ 197 w 217"/>
                <a:gd name="T19" fmla="*/ 40 h 211"/>
                <a:gd name="T20" fmla="*/ 196 w 217"/>
                <a:gd name="T21" fmla="*/ 38 h 211"/>
                <a:gd name="T22" fmla="*/ 192 w 217"/>
                <a:gd name="T23" fmla="*/ 34 h 211"/>
                <a:gd name="T24" fmla="*/ 191 w 217"/>
                <a:gd name="T25" fmla="*/ 33 h 211"/>
                <a:gd name="T26" fmla="*/ 185 w 217"/>
                <a:gd name="T27" fmla="*/ 27 h 211"/>
                <a:gd name="T28" fmla="*/ 184 w 217"/>
                <a:gd name="T29" fmla="*/ 25 h 211"/>
                <a:gd name="T30" fmla="*/ 180 w 217"/>
                <a:gd name="T31" fmla="*/ 22 h 211"/>
                <a:gd name="T32" fmla="*/ 177 w 217"/>
                <a:gd name="T33" fmla="*/ 19 h 211"/>
                <a:gd name="T34" fmla="*/ 174 w 217"/>
                <a:gd name="T35" fmla="*/ 17 h 211"/>
                <a:gd name="T36" fmla="*/ 170 w 217"/>
                <a:gd name="T37" fmla="*/ 14 h 211"/>
                <a:gd name="T38" fmla="*/ 167 w 217"/>
                <a:gd name="T39" fmla="*/ 13 h 211"/>
                <a:gd name="T40" fmla="*/ 160 w 217"/>
                <a:gd name="T41" fmla="*/ 9 h 211"/>
                <a:gd name="T42" fmla="*/ 121 w 217"/>
                <a:gd name="T43" fmla="*/ 0 h 211"/>
                <a:gd name="T44" fmla="*/ 55 w 217"/>
                <a:gd name="T45" fmla="*/ 29 h 211"/>
                <a:gd name="T46" fmla="*/ 22 w 217"/>
                <a:gd name="T47" fmla="*/ 211 h 211"/>
                <a:gd name="T48" fmla="*/ 100 w 217"/>
                <a:gd name="T49" fmla="*/ 135 h 211"/>
                <a:gd name="T50" fmla="*/ 217 w 217"/>
                <a:gd name="T51" fmla="*/ 95 h 211"/>
                <a:gd name="T52" fmla="*/ 207 w 217"/>
                <a:gd name="T53" fmla="*/ 5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7" h="211">
                  <a:moveTo>
                    <a:pt x="207" y="59"/>
                  </a:moveTo>
                  <a:cubicBezTo>
                    <a:pt x="207" y="59"/>
                    <a:pt x="207" y="59"/>
                    <a:pt x="207" y="59"/>
                  </a:cubicBezTo>
                  <a:cubicBezTo>
                    <a:pt x="206" y="55"/>
                    <a:pt x="204" y="52"/>
                    <a:pt x="202" y="48"/>
                  </a:cubicBezTo>
                  <a:cubicBezTo>
                    <a:pt x="202" y="48"/>
                    <a:pt x="202" y="48"/>
                    <a:pt x="202" y="48"/>
                  </a:cubicBezTo>
                  <a:cubicBezTo>
                    <a:pt x="202" y="48"/>
                    <a:pt x="202" y="48"/>
                    <a:pt x="202" y="48"/>
                  </a:cubicBezTo>
                  <a:cubicBezTo>
                    <a:pt x="202" y="48"/>
                    <a:pt x="202" y="47"/>
                    <a:pt x="202" y="47"/>
                  </a:cubicBezTo>
                  <a:cubicBezTo>
                    <a:pt x="201" y="46"/>
                    <a:pt x="200" y="44"/>
                    <a:pt x="199" y="43"/>
                  </a:cubicBezTo>
                  <a:cubicBezTo>
                    <a:pt x="198" y="42"/>
                    <a:pt x="198" y="41"/>
                    <a:pt x="198" y="41"/>
                  </a:cubicBezTo>
                  <a:cubicBezTo>
                    <a:pt x="197" y="40"/>
                    <a:pt x="197" y="40"/>
                    <a:pt x="197" y="40"/>
                  </a:cubicBezTo>
                  <a:cubicBezTo>
                    <a:pt x="197" y="40"/>
                    <a:pt x="197" y="40"/>
                    <a:pt x="197" y="40"/>
                  </a:cubicBezTo>
                  <a:cubicBezTo>
                    <a:pt x="196" y="39"/>
                    <a:pt x="196" y="39"/>
                    <a:pt x="196" y="38"/>
                  </a:cubicBezTo>
                  <a:cubicBezTo>
                    <a:pt x="194" y="37"/>
                    <a:pt x="193" y="35"/>
                    <a:pt x="192" y="34"/>
                  </a:cubicBezTo>
                  <a:cubicBezTo>
                    <a:pt x="192" y="34"/>
                    <a:pt x="192" y="33"/>
                    <a:pt x="191" y="33"/>
                  </a:cubicBezTo>
                  <a:cubicBezTo>
                    <a:pt x="190" y="31"/>
                    <a:pt x="188" y="29"/>
                    <a:pt x="185" y="27"/>
                  </a:cubicBezTo>
                  <a:cubicBezTo>
                    <a:pt x="185" y="26"/>
                    <a:pt x="184" y="25"/>
                    <a:pt x="184" y="25"/>
                  </a:cubicBezTo>
                  <a:cubicBezTo>
                    <a:pt x="182" y="24"/>
                    <a:pt x="181" y="23"/>
                    <a:pt x="180" y="22"/>
                  </a:cubicBezTo>
                  <a:cubicBezTo>
                    <a:pt x="179" y="21"/>
                    <a:pt x="178" y="20"/>
                    <a:pt x="177" y="19"/>
                  </a:cubicBezTo>
                  <a:cubicBezTo>
                    <a:pt x="176" y="19"/>
                    <a:pt x="175" y="18"/>
                    <a:pt x="174" y="17"/>
                  </a:cubicBezTo>
                  <a:cubicBezTo>
                    <a:pt x="173" y="16"/>
                    <a:pt x="171" y="15"/>
                    <a:pt x="170" y="14"/>
                  </a:cubicBezTo>
                  <a:cubicBezTo>
                    <a:pt x="169" y="14"/>
                    <a:pt x="168" y="13"/>
                    <a:pt x="167" y="13"/>
                  </a:cubicBezTo>
                  <a:cubicBezTo>
                    <a:pt x="165" y="12"/>
                    <a:pt x="163" y="10"/>
                    <a:pt x="160" y="9"/>
                  </a:cubicBezTo>
                  <a:cubicBezTo>
                    <a:pt x="148" y="4"/>
                    <a:pt x="134" y="0"/>
                    <a:pt x="121" y="0"/>
                  </a:cubicBezTo>
                  <a:cubicBezTo>
                    <a:pt x="95" y="1"/>
                    <a:pt x="72" y="12"/>
                    <a:pt x="55" y="29"/>
                  </a:cubicBezTo>
                  <a:cubicBezTo>
                    <a:pt x="40" y="46"/>
                    <a:pt x="0" y="120"/>
                    <a:pt x="22" y="211"/>
                  </a:cubicBezTo>
                  <a:cubicBezTo>
                    <a:pt x="38" y="177"/>
                    <a:pt x="67" y="147"/>
                    <a:pt x="100" y="135"/>
                  </a:cubicBezTo>
                  <a:cubicBezTo>
                    <a:pt x="217" y="95"/>
                    <a:pt x="217" y="95"/>
                    <a:pt x="217" y="95"/>
                  </a:cubicBezTo>
                  <a:cubicBezTo>
                    <a:pt x="215" y="83"/>
                    <a:pt x="212" y="70"/>
                    <a:pt x="207" y="5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59" name="Freeform 9"/>
            <p:cNvSpPr/>
            <p:nvPr/>
          </p:nvSpPr>
          <p:spPr bwMode="auto">
            <a:xfrm>
              <a:off x="1348" y="1179"/>
              <a:ext cx="824" cy="248"/>
            </a:xfrm>
            <a:custGeom>
              <a:avLst/>
              <a:gdLst>
                <a:gd name="T0" fmla="*/ 716 w 719"/>
                <a:gd name="T1" fmla="*/ 0 h 216"/>
                <a:gd name="T2" fmla="*/ 362 w 719"/>
                <a:gd name="T3" fmla="*/ 0 h 216"/>
                <a:gd name="T4" fmla="*/ 359 w 719"/>
                <a:gd name="T5" fmla="*/ 0 h 216"/>
                <a:gd name="T6" fmla="*/ 359 w 719"/>
                <a:gd name="T7" fmla="*/ 0 h 216"/>
                <a:gd name="T8" fmla="*/ 356 w 719"/>
                <a:gd name="T9" fmla="*/ 0 h 216"/>
                <a:gd name="T10" fmla="*/ 2 w 719"/>
                <a:gd name="T11" fmla="*/ 0 h 216"/>
                <a:gd name="T12" fmla="*/ 0 w 719"/>
                <a:gd name="T13" fmla="*/ 0 h 216"/>
                <a:gd name="T14" fmla="*/ 39 w 719"/>
                <a:gd name="T15" fmla="*/ 9 h 216"/>
                <a:gd name="T16" fmla="*/ 46 w 719"/>
                <a:gd name="T17" fmla="*/ 13 h 216"/>
                <a:gd name="T18" fmla="*/ 49 w 719"/>
                <a:gd name="T19" fmla="*/ 14 h 216"/>
                <a:gd name="T20" fmla="*/ 53 w 719"/>
                <a:gd name="T21" fmla="*/ 17 h 216"/>
                <a:gd name="T22" fmla="*/ 56 w 719"/>
                <a:gd name="T23" fmla="*/ 19 h 216"/>
                <a:gd name="T24" fmla="*/ 59 w 719"/>
                <a:gd name="T25" fmla="*/ 22 h 216"/>
                <a:gd name="T26" fmla="*/ 63 w 719"/>
                <a:gd name="T27" fmla="*/ 25 h 216"/>
                <a:gd name="T28" fmla="*/ 64 w 719"/>
                <a:gd name="T29" fmla="*/ 27 h 216"/>
                <a:gd name="T30" fmla="*/ 70 w 719"/>
                <a:gd name="T31" fmla="*/ 33 h 216"/>
                <a:gd name="T32" fmla="*/ 71 w 719"/>
                <a:gd name="T33" fmla="*/ 34 h 216"/>
                <a:gd name="T34" fmla="*/ 75 w 719"/>
                <a:gd name="T35" fmla="*/ 38 h 216"/>
                <a:gd name="T36" fmla="*/ 76 w 719"/>
                <a:gd name="T37" fmla="*/ 40 h 216"/>
                <a:gd name="T38" fmla="*/ 77 w 719"/>
                <a:gd name="T39" fmla="*/ 41 h 216"/>
                <a:gd name="T40" fmla="*/ 78 w 719"/>
                <a:gd name="T41" fmla="*/ 43 h 216"/>
                <a:gd name="T42" fmla="*/ 81 w 719"/>
                <a:gd name="T43" fmla="*/ 47 h 216"/>
                <a:gd name="T44" fmla="*/ 81 w 719"/>
                <a:gd name="T45" fmla="*/ 48 h 216"/>
                <a:gd name="T46" fmla="*/ 81 w 719"/>
                <a:gd name="T47" fmla="*/ 48 h 216"/>
                <a:gd name="T48" fmla="*/ 81 w 719"/>
                <a:gd name="T49" fmla="*/ 48 h 216"/>
                <a:gd name="T50" fmla="*/ 86 w 719"/>
                <a:gd name="T51" fmla="*/ 59 h 216"/>
                <a:gd name="T52" fmla="*/ 86 w 719"/>
                <a:gd name="T53" fmla="*/ 59 h 216"/>
                <a:gd name="T54" fmla="*/ 96 w 719"/>
                <a:gd name="T55" fmla="*/ 95 h 216"/>
                <a:gd name="T56" fmla="*/ 96 w 719"/>
                <a:gd name="T57" fmla="*/ 98 h 216"/>
                <a:gd name="T58" fmla="*/ 111 w 719"/>
                <a:gd name="T59" fmla="*/ 166 h 216"/>
                <a:gd name="T60" fmla="*/ 192 w 719"/>
                <a:gd name="T61" fmla="*/ 216 h 216"/>
                <a:gd name="T62" fmla="*/ 356 w 719"/>
                <a:gd name="T63" fmla="*/ 216 h 216"/>
                <a:gd name="T64" fmla="*/ 359 w 719"/>
                <a:gd name="T65" fmla="*/ 216 h 216"/>
                <a:gd name="T66" fmla="*/ 359 w 719"/>
                <a:gd name="T67" fmla="*/ 216 h 216"/>
                <a:gd name="T68" fmla="*/ 362 w 719"/>
                <a:gd name="T69" fmla="*/ 216 h 216"/>
                <a:gd name="T70" fmla="*/ 526 w 719"/>
                <a:gd name="T71" fmla="*/ 216 h 216"/>
                <a:gd name="T72" fmla="*/ 607 w 719"/>
                <a:gd name="T73" fmla="*/ 166 h 216"/>
                <a:gd name="T74" fmla="*/ 622 w 719"/>
                <a:gd name="T75" fmla="*/ 98 h 216"/>
                <a:gd name="T76" fmla="*/ 622 w 719"/>
                <a:gd name="T77" fmla="*/ 96 h 216"/>
                <a:gd name="T78" fmla="*/ 632 w 719"/>
                <a:gd name="T79" fmla="*/ 59 h 216"/>
                <a:gd name="T80" fmla="*/ 637 w 719"/>
                <a:gd name="T81" fmla="*/ 48 h 216"/>
                <a:gd name="T82" fmla="*/ 654 w 719"/>
                <a:gd name="T83" fmla="*/ 27 h 216"/>
                <a:gd name="T84" fmla="*/ 656 w 719"/>
                <a:gd name="T85" fmla="*/ 25 h 216"/>
                <a:gd name="T86" fmla="*/ 659 w 719"/>
                <a:gd name="T87" fmla="*/ 22 h 216"/>
                <a:gd name="T88" fmla="*/ 662 w 719"/>
                <a:gd name="T89" fmla="*/ 19 h 216"/>
                <a:gd name="T90" fmla="*/ 665 w 719"/>
                <a:gd name="T91" fmla="*/ 17 h 216"/>
                <a:gd name="T92" fmla="*/ 669 w 719"/>
                <a:gd name="T93" fmla="*/ 14 h 216"/>
                <a:gd name="T94" fmla="*/ 672 w 719"/>
                <a:gd name="T95" fmla="*/ 13 h 216"/>
                <a:gd name="T96" fmla="*/ 679 w 719"/>
                <a:gd name="T97" fmla="*/ 9 h 216"/>
                <a:gd name="T98" fmla="*/ 719 w 719"/>
                <a:gd name="T99" fmla="*/ 0 h 216"/>
                <a:gd name="T100" fmla="*/ 716 w 719"/>
                <a:gd name="T101"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19" h="216">
                  <a:moveTo>
                    <a:pt x="716" y="0"/>
                  </a:moveTo>
                  <a:cubicBezTo>
                    <a:pt x="362" y="0"/>
                    <a:pt x="362" y="0"/>
                    <a:pt x="362" y="0"/>
                  </a:cubicBezTo>
                  <a:cubicBezTo>
                    <a:pt x="359" y="0"/>
                    <a:pt x="359" y="0"/>
                    <a:pt x="359" y="0"/>
                  </a:cubicBezTo>
                  <a:cubicBezTo>
                    <a:pt x="359" y="0"/>
                    <a:pt x="359" y="0"/>
                    <a:pt x="359" y="0"/>
                  </a:cubicBezTo>
                  <a:cubicBezTo>
                    <a:pt x="356" y="0"/>
                    <a:pt x="356" y="0"/>
                    <a:pt x="356" y="0"/>
                  </a:cubicBezTo>
                  <a:cubicBezTo>
                    <a:pt x="2" y="0"/>
                    <a:pt x="2" y="0"/>
                    <a:pt x="2" y="0"/>
                  </a:cubicBezTo>
                  <a:cubicBezTo>
                    <a:pt x="1" y="0"/>
                    <a:pt x="0" y="0"/>
                    <a:pt x="0" y="0"/>
                  </a:cubicBezTo>
                  <a:cubicBezTo>
                    <a:pt x="13" y="0"/>
                    <a:pt x="27" y="4"/>
                    <a:pt x="39" y="9"/>
                  </a:cubicBezTo>
                  <a:cubicBezTo>
                    <a:pt x="42" y="10"/>
                    <a:pt x="44" y="12"/>
                    <a:pt x="46" y="13"/>
                  </a:cubicBezTo>
                  <a:cubicBezTo>
                    <a:pt x="47" y="13"/>
                    <a:pt x="48" y="14"/>
                    <a:pt x="49" y="14"/>
                  </a:cubicBezTo>
                  <a:cubicBezTo>
                    <a:pt x="50" y="15"/>
                    <a:pt x="52" y="16"/>
                    <a:pt x="53" y="17"/>
                  </a:cubicBezTo>
                  <a:cubicBezTo>
                    <a:pt x="54" y="18"/>
                    <a:pt x="55" y="19"/>
                    <a:pt x="56" y="19"/>
                  </a:cubicBezTo>
                  <a:cubicBezTo>
                    <a:pt x="57" y="20"/>
                    <a:pt x="58" y="21"/>
                    <a:pt x="59" y="22"/>
                  </a:cubicBezTo>
                  <a:cubicBezTo>
                    <a:pt x="60" y="23"/>
                    <a:pt x="61" y="24"/>
                    <a:pt x="63" y="25"/>
                  </a:cubicBezTo>
                  <a:cubicBezTo>
                    <a:pt x="63" y="25"/>
                    <a:pt x="64" y="26"/>
                    <a:pt x="64" y="27"/>
                  </a:cubicBezTo>
                  <a:cubicBezTo>
                    <a:pt x="67" y="29"/>
                    <a:pt x="69" y="31"/>
                    <a:pt x="70" y="33"/>
                  </a:cubicBezTo>
                  <a:cubicBezTo>
                    <a:pt x="71" y="33"/>
                    <a:pt x="71" y="34"/>
                    <a:pt x="71" y="34"/>
                  </a:cubicBezTo>
                  <a:cubicBezTo>
                    <a:pt x="72" y="35"/>
                    <a:pt x="73" y="37"/>
                    <a:pt x="75" y="38"/>
                  </a:cubicBezTo>
                  <a:cubicBezTo>
                    <a:pt x="75" y="39"/>
                    <a:pt x="75" y="39"/>
                    <a:pt x="76" y="40"/>
                  </a:cubicBezTo>
                  <a:cubicBezTo>
                    <a:pt x="76" y="40"/>
                    <a:pt x="76" y="40"/>
                    <a:pt x="77" y="41"/>
                  </a:cubicBezTo>
                  <a:cubicBezTo>
                    <a:pt x="77" y="41"/>
                    <a:pt x="77" y="42"/>
                    <a:pt x="78" y="43"/>
                  </a:cubicBezTo>
                  <a:cubicBezTo>
                    <a:pt x="79" y="44"/>
                    <a:pt x="80" y="46"/>
                    <a:pt x="81" y="47"/>
                  </a:cubicBezTo>
                  <a:cubicBezTo>
                    <a:pt x="81" y="47"/>
                    <a:pt x="81" y="48"/>
                    <a:pt x="81" y="48"/>
                  </a:cubicBezTo>
                  <a:cubicBezTo>
                    <a:pt x="81" y="48"/>
                    <a:pt x="81" y="48"/>
                    <a:pt x="81" y="48"/>
                  </a:cubicBezTo>
                  <a:cubicBezTo>
                    <a:pt x="81" y="48"/>
                    <a:pt x="81" y="48"/>
                    <a:pt x="81" y="48"/>
                  </a:cubicBezTo>
                  <a:cubicBezTo>
                    <a:pt x="83" y="52"/>
                    <a:pt x="85" y="55"/>
                    <a:pt x="86" y="59"/>
                  </a:cubicBezTo>
                  <a:cubicBezTo>
                    <a:pt x="86" y="59"/>
                    <a:pt x="86" y="59"/>
                    <a:pt x="86" y="59"/>
                  </a:cubicBezTo>
                  <a:cubicBezTo>
                    <a:pt x="91" y="70"/>
                    <a:pt x="94" y="83"/>
                    <a:pt x="96" y="95"/>
                  </a:cubicBezTo>
                  <a:cubicBezTo>
                    <a:pt x="96" y="96"/>
                    <a:pt x="96" y="97"/>
                    <a:pt x="96" y="98"/>
                  </a:cubicBezTo>
                  <a:cubicBezTo>
                    <a:pt x="99" y="121"/>
                    <a:pt x="101" y="145"/>
                    <a:pt x="111" y="166"/>
                  </a:cubicBezTo>
                  <a:cubicBezTo>
                    <a:pt x="127" y="199"/>
                    <a:pt x="155" y="216"/>
                    <a:pt x="192" y="216"/>
                  </a:cubicBezTo>
                  <a:cubicBezTo>
                    <a:pt x="192" y="216"/>
                    <a:pt x="356" y="216"/>
                    <a:pt x="356" y="216"/>
                  </a:cubicBezTo>
                  <a:cubicBezTo>
                    <a:pt x="356" y="216"/>
                    <a:pt x="357" y="216"/>
                    <a:pt x="359" y="216"/>
                  </a:cubicBezTo>
                  <a:cubicBezTo>
                    <a:pt x="359" y="216"/>
                    <a:pt x="359" y="216"/>
                    <a:pt x="359" y="216"/>
                  </a:cubicBezTo>
                  <a:cubicBezTo>
                    <a:pt x="361" y="216"/>
                    <a:pt x="362" y="216"/>
                    <a:pt x="362" y="216"/>
                  </a:cubicBezTo>
                  <a:cubicBezTo>
                    <a:pt x="362" y="216"/>
                    <a:pt x="526" y="216"/>
                    <a:pt x="526" y="216"/>
                  </a:cubicBezTo>
                  <a:cubicBezTo>
                    <a:pt x="563" y="216"/>
                    <a:pt x="591" y="199"/>
                    <a:pt x="607" y="166"/>
                  </a:cubicBezTo>
                  <a:cubicBezTo>
                    <a:pt x="618" y="145"/>
                    <a:pt x="619" y="121"/>
                    <a:pt x="622" y="98"/>
                  </a:cubicBezTo>
                  <a:cubicBezTo>
                    <a:pt x="622" y="98"/>
                    <a:pt x="622" y="97"/>
                    <a:pt x="622" y="96"/>
                  </a:cubicBezTo>
                  <a:cubicBezTo>
                    <a:pt x="624" y="83"/>
                    <a:pt x="627" y="71"/>
                    <a:pt x="632" y="59"/>
                  </a:cubicBezTo>
                  <a:cubicBezTo>
                    <a:pt x="633" y="55"/>
                    <a:pt x="635" y="51"/>
                    <a:pt x="637" y="48"/>
                  </a:cubicBezTo>
                  <a:cubicBezTo>
                    <a:pt x="642" y="40"/>
                    <a:pt x="647" y="33"/>
                    <a:pt x="654" y="27"/>
                  </a:cubicBezTo>
                  <a:cubicBezTo>
                    <a:pt x="654" y="26"/>
                    <a:pt x="655" y="25"/>
                    <a:pt x="656" y="25"/>
                  </a:cubicBezTo>
                  <a:cubicBezTo>
                    <a:pt x="657" y="24"/>
                    <a:pt x="658" y="23"/>
                    <a:pt x="659" y="22"/>
                  </a:cubicBezTo>
                  <a:cubicBezTo>
                    <a:pt x="660" y="21"/>
                    <a:pt x="661" y="20"/>
                    <a:pt x="662" y="19"/>
                  </a:cubicBezTo>
                  <a:cubicBezTo>
                    <a:pt x="663" y="19"/>
                    <a:pt x="664" y="18"/>
                    <a:pt x="665" y="17"/>
                  </a:cubicBezTo>
                  <a:cubicBezTo>
                    <a:pt x="667" y="16"/>
                    <a:pt x="668" y="15"/>
                    <a:pt x="669" y="14"/>
                  </a:cubicBezTo>
                  <a:cubicBezTo>
                    <a:pt x="670" y="14"/>
                    <a:pt x="671" y="13"/>
                    <a:pt x="672" y="13"/>
                  </a:cubicBezTo>
                  <a:cubicBezTo>
                    <a:pt x="674" y="12"/>
                    <a:pt x="676" y="10"/>
                    <a:pt x="679" y="9"/>
                  </a:cubicBezTo>
                  <a:cubicBezTo>
                    <a:pt x="691" y="4"/>
                    <a:pt x="705" y="0"/>
                    <a:pt x="719" y="0"/>
                  </a:cubicBezTo>
                  <a:cubicBezTo>
                    <a:pt x="718" y="0"/>
                    <a:pt x="717" y="0"/>
                    <a:pt x="716"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60" name="Freeform 10"/>
            <p:cNvSpPr/>
            <p:nvPr/>
          </p:nvSpPr>
          <p:spPr bwMode="auto">
            <a:xfrm>
              <a:off x="1983" y="1939"/>
              <a:ext cx="38" cy="39"/>
            </a:xfrm>
            <a:custGeom>
              <a:avLst/>
              <a:gdLst>
                <a:gd name="T0" fmla="*/ 3 w 33"/>
                <a:gd name="T1" fmla="*/ 28 h 34"/>
                <a:gd name="T2" fmla="*/ 0 w 33"/>
                <a:gd name="T3" fmla="*/ 23 h 34"/>
                <a:gd name="T4" fmla="*/ 0 w 33"/>
                <a:gd name="T5" fmla="*/ 9 h 34"/>
                <a:gd name="T6" fmla="*/ 3 w 33"/>
                <a:gd name="T7" fmla="*/ 5 h 34"/>
                <a:gd name="T8" fmla="*/ 13 w 33"/>
                <a:gd name="T9" fmla="*/ 1 h 34"/>
                <a:gd name="T10" fmla="*/ 19 w 33"/>
                <a:gd name="T11" fmla="*/ 1 h 34"/>
                <a:gd name="T12" fmla="*/ 30 w 33"/>
                <a:gd name="T13" fmla="*/ 5 h 34"/>
                <a:gd name="T14" fmla="*/ 33 w 33"/>
                <a:gd name="T15" fmla="*/ 9 h 34"/>
                <a:gd name="T16" fmla="*/ 32 w 33"/>
                <a:gd name="T17" fmla="*/ 23 h 34"/>
                <a:gd name="T18" fmla="*/ 29 w 33"/>
                <a:gd name="T19" fmla="*/ 28 h 34"/>
                <a:gd name="T20" fmla="*/ 19 w 33"/>
                <a:gd name="T21" fmla="*/ 33 h 34"/>
                <a:gd name="T22" fmla="*/ 13 w 33"/>
                <a:gd name="T23" fmla="*/ 33 h 34"/>
                <a:gd name="T24" fmla="*/ 3 w 33"/>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4">
                  <a:moveTo>
                    <a:pt x="3" y="28"/>
                  </a:moveTo>
                  <a:cubicBezTo>
                    <a:pt x="1" y="27"/>
                    <a:pt x="0" y="25"/>
                    <a:pt x="0" y="23"/>
                  </a:cubicBezTo>
                  <a:cubicBezTo>
                    <a:pt x="0" y="9"/>
                    <a:pt x="0" y="9"/>
                    <a:pt x="0" y="9"/>
                  </a:cubicBezTo>
                  <a:cubicBezTo>
                    <a:pt x="0" y="7"/>
                    <a:pt x="1" y="5"/>
                    <a:pt x="3" y="5"/>
                  </a:cubicBezTo>
                  <a:cubicBezTo>
                    <a:pt x="13" y="1"/>
                    <a:pt x="13" y="1"/>
                    <a:pt x="13" y="1"/>
                  </a:cubicBezTo>
                  <a:cubicBezTo>
                    <a:pt x="15" y="0"/>
                    <a:pt x="17" y="0"/>
                    <a:pt x="19" y="1"/>
                  </a:cubicBezTo>
                  <a:cubicBezTo>
                    <a:pt x="30" y="5"/>
                    <a:pt x="30" y="5"/>
                    <a:pt x="30" y="5"/>
                  </a:cubicBezTo>
                  <a:cubicBezTo>
                    <a:pt x="31" y="5"/>
                    <a:pt x="33" y="7"/>
                    <a:pt x="33" y="9"/>
                  </a:cubicBezTo>
                  <a:cubicBezTo>
                    <a:pt x="32" y="23"/>
                    <a:pt x="32" y="23"/>
                    <a:pt x="32" y="23"/>
                  </a:cubicBezTo>
                  <a:cubicBezTo>
                    <a:pt x="32" y="25"/>
                    <a:pt x="31" y="27"/>
                    <a:pt x="29" y="28"/>
                  </a:cubicBezTo>
                  <a:cubicBezTo>
                    <a:pt x="19" y="33"/>
                    <a:pt x="19" y="33"/>
                    <a:pt x="19" y="33"/>
                  </a:cubicBezTo>
                  <a:cubicBezTo>
                    <a:pt x="17" y="34"/>
                    <a:pt x="15" y="34"/>
                    <a:pt x="13" y="33"/>
                  </a:cubicBezTo>
                  <a:lnTo>
                    <a:pt x="3" y="2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61" name="Freeform 11"/>
            <p:cNvSpPr/>
            <p:nvPr/>
          </p:nvSpPr>
          <p:spPr bwMode="auto">
            <a:xfrm>
              <a:off x="1866" y="1934"/>
              <a:ext cx="48" cy="49"/>
            </a:xfrm>
            <a:custGeom>
              <a:avLst/>
              <a:gdLst>
                <a:gd name="T0" fmla="*/ 4 w 42"/>
                <a:gd name="T1" fmla="*/ 34 h 42"/>
                <a:gd name="T2" fmla="*/ 0 w 42"/>
                <a:gd name="T3" fmla="*/ 28 h 42"/>
                <a:gd name="T4" fmla="*/ 0 w 42"/>
                <a:gd name="T5" fmla="*/ 11 h 42"/>
                <a:gd name="T6" fmla="*/ 4 w 42"/>
                <a:gd name="T7" fmla="*/ 5 h 42"/>
                <a:gd name="T8" fmla="*/ 17 w 42"/>
                <a:gd name="T9" fmla="*/ 1 h 42"/>
                <a:gd name="T10" fmla="*/ 25 w 42"/>
                <a:gd name="T11" fmla="*/ 1 h 42"/>
                <a:gd name="T12" fmla="*/ 38 w 42"/>
                <a:gd name="T13" fmla="*/ 5 h 42"/>
                <a:gd name="T14" fmla="*/ 41 w 42"/>
                <a:gd name="T15" fmla="*/ 11 h 42"/>
                <a:gd name="T16" fmla="*/ 41 w 42"/>
                <a:gd name="T17" fmla="*/ 28 h 42"/>
                <a:gd name="T18" fmla="*/ 37 w 42"/>
                <a:gd name="T19" fmla="*/ 34 h 42"/>
                <a:gd name="T20" fmla="*/ 24 w 42"/>
                <a:gd name="T21" fmla="*/ 41 h 42"/>
                <a:gd name="T22" fmla="*/ 17 w 42"/>
                <a:gd name="T23" fmla="*/ 41 h 42"/>
                <a:gd name="T24" fmla="*/ 4 w 42"/>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42">
                  <a:moveTo>
                    <a:pt x="4" y="34"/>
                  </a:moveTo>
                  <a:cubicBezTo>
                    <a:pt x="2" y="33"/>
                    <a:pt x="0" y="31"/>
                    <a:pt x="0" y="28"/>
                  </a:cubicBezTo>
                  <a:cubicBezTo>
                    <a:pt x="0" y="11"/>
                    <a:pt x="0" y="11"/>
                    <a:pt x="0" y="11"/>
                  </a:cubicBezTo>
                  <a:cubicBezTo>
                    <a:pt x="0" y="9"/>
                    <a:pt x="2" y="6"/>
                    <a:pt x="4" y="5"/>
                  </a:cubicBezTo>
                  <a:cubicBezTo>
                    <a:pt x="17" y="1"/>
                    <a:pt x="17" y="1"/>
                    <a:pt x="17" y="1"/>
                  </a:cubicBezTo>
                  <a:cubicBezTo>
                    <a:pt x="19" y="0"/>
                    <a:pt x="22" y="0"/>
                    <a:pt x="25" y="1"/>
                  </a:cubicBezTo>
                  <a:cubicBezTo>
                    <a:pt x="38" y="5"/>
                    <a:pt x="38" y="5"/>
                    <a:pt x="38" y="5"/>
                  </a:cubicBezTo>
                  <a:cubicBezTo>
                    <a:pt x="40" y="6"/>
                    <a:pt x="42" y="9"/>
                    <a:pt x="41" y="11"/>
                  </a:cubicBezTo>
                  <a:cubicBezTo>
                    <a:pt x="41" y="28"/>
                    <a:pt x="41" y="28"/>
                    <a:pt x="41" y="28"/>
                  </a:cubicBezTo>
                  <a:cubicBezTo>
                    <a:pt x="41" y="31"/>
                    <a:pt x="39" y="33"/>
                    <a:pt x="37" y="34"/>
                  </a:cubicBezTo>
                  <a:cubicBezTo>
                    <a:pt x="24" y="41"/>
                    <a:pt x="24" y="41"/>
                    <a:pt x="24" y="41"/>
                  </a:cubicBezTo>
                  <a:cubicBezTo>
                    <a:pt x="22" y="42"/>
                    <a:pt x="19" y="42"/>
                    <a:pt x="17" y="41"/>
                  </a:cubicBezTo>
                  <a:lnTo>
                    <a:pt x="4" y="3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62" name="Freeform 12"/>
            <p:cNvSpPr/>
            <p:nvPr/>
          </p:nvSpPr>
          <p:spPr bwMode="auto">
            <a:xfrm>
              <a:off x="1731" y="1929"/>
              <a:ext cx="58" cy="59"/>
            </a:xfrm>
            <a:custGeom>
              <a:avLst/>
              <a:gdLst>
                <a:gd name="T0" fmla="*/ 4 w 51"/>
                <a:gd name="T1" fmla="*/ 43 h 52"/>
                <a:gd name="T2" fmla="*/ 0 w 51"/>
                <a:gd name="T3" fmla="*/ 35 h 52"/>
                <a:gd name="T4" fmla="*/ 0 w 51"/>
                <a:gd name="T5" fmla="*/ 13 h 52"/>
                <a:gd name="T6" fmla="*/ 5 w 51"/>
                <a:gd name="T7" fmla="*/ 6 h 52"/>
                <a:gd name="T8" fmla="*/ 20 w 51"/>
                <a:gd name="T9" fmla="*/ 1 h 52"/>
                <a:gd name="T10" fmla="*/ 30 w 51"/>
                <a:gd name="T11" fmla="*/ 1 h 52"/>
                <a:gd name="T12" fmla="*/ 46 w 51"/>
                <a:gd name="T13" fmla="*/ 7 h 52"/>
                <a:gd name="T14" fmla="*/ 51 w 51"/>
                <a:gd name="T15" fmla="*/ 13 h 52"/>
                <a:gd name="T16" fmla="*/ 51 w 51"/>
                <a:gd name="T17" fmla="*/ 35 h 52"/>
                <a:gd name="T18" fmla="*/ 46 w 51"/>
                <a:gd name="T19" fmla="*/ 43 h 52"/>
                <a:gd name="T20" fmla="*/ 30 w 51"/>
                <a:gd name="T21" fmla="*/ 51 h 52"/>
                <a:gd name="T22" fmla="*/ 20 w 51"/>
                <a:gd name="T23" fmla="*/ 51 h 52"/>
                <a:gd name="T24" fmla="*/ 4 w 51"/>
                <a:gd name="T25" fmla="*/ 4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 h="52">
                  <a:moveTo>
                    <a:pt x="4" y="43"/>
                  </a:moveTo>
                  <a:cubicBezTo>
                    <a:pt x="2" y="41"/>
                    <a:pt x="0" y="38"/>
                    <a:pt x="0" y="35"/>
                  </a:cubicBezTo>
                  <a:cubicBezTo>
                    <a:pt x="0" y="13"/>
                    <a:pt x="0" y="13"/>
                    <a:pt x="0" y="13"/>
                  </a:cubicBezTo>
                  <a:cubicBezTo>
                    <a:pt x="0" y="11"/>
                    <a:pt x="2" y="7"/>
                    <a:pt x="5" y="6"/>
                  </a:cubicBezTo>
                  <a:cubicBezTo>
                    <a:pt x="20" y="1"/>
                    <a:pt x="20" y="1"/>
                    <a:pt x="20" y="1"/>
                  </a:cubicBezTo>
                  <a:cubicBezTo>
                    <a:pt x="23" y="0"/>
                    <a:pt x="27" y="0"/>
                    <a:pt x="30" y="1"/>
                  </a:cubicBezTo>
                  <a:cubicBezTo>
                    <a:pt x="46" y="7"/>
                    <a:pt x="46" y="7"/>
                    <a:pt x="46" y="7"/>
                  </a:cubicBezTo>
                  <a:cubicBezTo>
                    <a:pt x="49" y="7"/>
                    <a:pt x="51" y="11"/>
                    <a:pt x="51" y="13"/>
                  </a:cubicBezTo>
                  <a:cubicBezTo>
                    <a:pt x="51" y="35"/>
                    <a:pt x="51" y="35"/>
                    <a:pt x="51" y="35"/>
                  </a:cubicBezTo>
                  <a:cubicBezTo>
                    <a:pt x="51" y="38"/>
                    <a:pt x="49" y="41"/>
                    <a:pt x="46" y="43"/>
                  </a:cubicBezTo>
                  <a:cubicBezTo>
                    <a:pt x="30" y="51"/>
                    <a:pt x="30" y="51"/>
                    <a:pt x="30" y="51"/>
                  </a:cubicBezTo>
                  <a:cubicBezTo>
                    <a:pt x="27" y="52"/>
                    <a:pt x="23" y="52"/>
                    <a:pt x="20" y="51"/>
                  </a:cubicBezTo>
                  <a:lnTo>
                    <a:pt x="4" y="43"/>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63" name="Freeform 13"/>
            <p:cNvSpPr/>
            <p:nvPr/>
          </p:nvSpPr>
          <p:spPr bwMode="auto">
            <a:xfrm>
              <a:off x="1498" y="1939"/>
              <a:ext cx="39" cy="39"/>
            </a:xfrm>
            <a:custGeom>
              <a:avLst/>
              <a:gdLst>
                <a:gd name="T0" fmla="*/ 31 w 34"/>
                <a:gd name="T1" fmla="*/ 28 h 34"/>
                <a:gd name="T2" fmla="*/ 34 w 34"/>
                <a:gd name="T3" fmla="*/ 23 h 34"/>
                <a:gd name="T4" fmla="*/ 33 w 34"/>
                <a:gd name="T5" fmla="*/ 9 h 34"/>
                <a:gd name="T6" fmla="*/ 30 w 34"/>
                <a:gd name="T7" fmla="*/ 4 h 34"/>
                <a:gd name="T8" fmla="*/ 20 w 34"/>
                <a:gd name="T9" fmla="*/ 1 h 34"/>
                <a:gd name="T10" fmla="*/ 14 w 34"/>
                <a:gd name="T11" fmla="*/ 1 h 34"/>
                <a:gd name="T12" fmla="*/ 4 w 34"/>
                <a:gd name="T13" fmla="*/ 4 h 34"/>
                <a:gd name="T14" fmla="*/ 1 w 34"/>
                <a:gd name="T15" fmla="*/ 9 h 34"/>
                <a:gd name="T16" fmla="*/ 1 w 34"/>
                <a:gd name="T17" fmla="*/ 23 h 34"/>
                <a:gd name="T18" fmla="*/ 4 w 34"/>
                <a:gd name="T19" fmla="*/ 28 h 34"/>
                <a:gd name="T20" fmla="*/ 14 w 34"/>
                <a:gd name="T21" fmla="*/ 33 h 34"/>
                <a:gd name="T22" fmla="*/ 20 w 34"/>
                <a:gd name="T23" fmla="*/ 33 h 34"/>
                <a:gd name="T24" fmla="*/ 31 w 34"/>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4">
                  <a:moveTo>
                    <a:pt x="31" y="28"/>
                  </a:moveTo>
                  <a:cubicBezTo>
                    <a:pt x="32" y="27"/>
                    <a:pt x="34" y="25"/>
                    <a:pt x="34" y="23"/>
                  </a:cubicBezTo>
                  <a:cubicBezTo>
                    <a:pt x="33" y="9"/>
                    <a:pt x="33" y="9"/>
                    <a:pt x="33" y="9"/>
                  </a:cubicBezTo>
                  <a:cubicBezTo>
                    <a:pt x="33" y="7"/>
                    <a:pt x="32" y="5"/>
                    <a:pt x="30" y="4"/>
                  </a:cubicBezTo>
                  <a:cubicBezTo>
                    <a:pt x="20" y="1"/>
                    <a:pt x="20" y="1"/>
                    <a:pt x="20" y="1"/>
                  </a:cubicBezTo>
                  <a:cubicBezTo>
                    <a:pt x="19" y="0"/>
                    <a:pt x="16" y="0"/>
                    <a:pt x="14" y="1"/>
                  </a:cubicBezTo>
                  <a:cubicBezTo>
                    <a:pt x="4" y="4"/>
                    <a:pt x="4" y="4"/>
                    <a:pt x="4" y="4"/>
                  </a:cubicBezTo>
                  <a:cubicBezTo>
                    <a:pt x="2" y="5"/>
                    <a:pt x="0" y="7"/>
                    <a:pt x="1" y="9"/>
                  </a:cubicBezTo>
                  <a:cubicBezTo>
                    <a:pt x="1" y="23"/>
                    <a:pt x="1" y="23"/>
                    <a:pt x="1" y="23"/>
                  </a:cubicBezTo>
                  <a:cubicBezTo>
                    <a:pt x="1" y="25"/>
                    <a:pt x="2" y="27"/>
                    <a:pt x="4" y="28"/>
                  </a:cubicBezTo>
                  <a:cubicBezTo>
                    <a:pt x="14" y="33"/>
                    <a:pt x="14" y="33"/>
                    <a:pt x="14" y="33"/>
                  </a:cubicBezTo>
                  <a:cubicBezTo>
                    <a:pt x="16" y="34"/>
                    <a:pt x="19" y="34"/>
                    <a:pt x="20" y="33"/>
                  </a:cubicBezTo>
                  <a:lnTo>
                    <a:pt x="31" y="2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64" name="Freeform 14"/>
            <p:cNvSpPr/>
            <p:nvPr/>
          </p:nvSpPr>
          <p:spPr bwMode="auto">
            <a:xfrm>
              <a:off x="1606" y="1934"/>
              <a:ext cx="47" cy="49"/>
            </a:xfrm>
            <a:custGeom>
              <a:avLst/>
              <a:gdLst>
                <a:gd name="T0" fmla="*/ 37 w 41"/>
                <a:gd name="T1" fmla="*/ 34 h 42"/>
                <a:gd name="T2" fmla="*/ 41 w 41"/>
                <a:gd name="T3" fmla="*/ 28 h 42"/>
                <a:gd name="T4" fmla="*/ 41 w 41"/>
                <a:gd name="T5" fmla="*/ 11 h 42"/>
                <a:gd name="T6" fmla="*/ 37 w 41"/>
                <a:gd name="T7" fmla="*/ 5 h 42"/>
                <a:gd name="T8" fmla="*/ 24 w 41"/>
                <a:gd name="T9" fmla="*/ 1 h 42"/>
                <a:gd name="T10" fmla="*/ 17 w 41"/>
                <a:gd name="T11" fmla="*/ 1 h 42"/>
                <a:gd name="T12" fmla="*/ 4 w 41"/>
                <a:gd name="T13" fmla="*/ 5 h 42"/>
                <a:gd name="T14" fmla="*/ 0 w 41"/>
                <a:gd name="T15" fmla="*/ 11 h 42"/>
                <a:gd name="T16" fmla="*/ 0 w 41"/>
                <a:gd name="T17" fmla="*/ 28 h 42"/>
                <a:gd name="T18" fmla="*/ 4 w 41"/>
                <a:gd name="T19" fmla="*/ 34 h 42"/>
                <a:gd name="T20" fmla="*/ 17 w 41"/>
                <a:gd name="T21" fmla="*/ 41 h 42"/>
                <a:gd name="T22" fmla="*/ 24 w 41"/>
                <a:gd name="T23" fmla="*/ 41 h 42"/>
                <a:gd name="T24" fmla="*/ 37 w 41"/>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42">
                  <a:moveTo>
                    <a:pt x="37" y="34"/>
                  </a:moveTo>
                  <a:cubicBezTo>
                    <a:pt x="39" y="33"/>
                    <a:pt x="41" y="31"/>
                    <a:pt x="41" y="28"/>
                  </a:cubicBezTo>
                  <a:cubicBezTo>
                    <a:pt x="41" y="11"/>
                    <a:pt x="41" y="11"/>
                    <a:pt x="41" y="11"/>
                  </a:cubicBezTo>
                  <a:cubicBezTo>
                    <a:pt x="41" y="9"/>
                    <a:pt x="39" y="6"/>
                    <a:pt x="37" y="5"/>
                  </a:cubicBezTo>
                  <a:cubicBezTo>
                    <a:pt x="24" y="1"/>
                    <a:pt x="24" y="1"/>
                    <a:pt x="24" y="1"/>
                  </a:cubicBezTo>
                  <a:cubicBezTo>
                    <a:pt x="22" y="0"/>
                    <a:pt x="19" y="0"/>
                    <a:pt x="17" y="1"/>
                  </a:cubicBezTo>
                  <a:cubicBezTo>
                    <a:pt x="4" y="5"/>
                    <a:pt x="4" y="5"/>
                    <a:pt x="4" y="5"/>
                  </a:cubicBezTo>
                  <a:cubicBezTo>
                    <a:pt x="1" y="6"/>
                    <a:pt x="0" y="9"/>
                    <a:pt x="0" y="11"/>
                  </a:cubicBezTo>
                  <a:cubicBezTo>
                    <a:pt x="0" y="28"/>
                    <a:pt x="0" y="28"/>
                    <a:pt x="0" y="28"/>
                  </a:cubicBezTo>
                  <a:cubicBezTo>
                    <a:pt x="0" y="31"/>
                    <a:pt x="2" y="33"/>
                    <a:pt x="4" y="34"/>
                  </a:cubicBezTo>
                  <a:cubicBezTo>
                    <a:pt x="17" y="41"/>
                    <a:pt x="17" y="41"/>
                    <a:pt x="17" y="41"/>
                  </a:cubicBezTo>
                  <a:cubicBezTo>
                    <a:pt x="19" y="42"/>
                    <a:pt x="22" y="42"/>
                    <a:pt x="24" y="41"/>
                  </a:cubicBezTo>
                  <a:lnTo>
                    <a:pt x="37" y="3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2067" name="TextBox 2066"/>
          <p:cNvSpPr txBox="1"/>
          <p:nvPr/>
        </p:nvSpPr>
        <p:spPr>
          <a:xfrm>
            <a:off x="2137294" y="1906072"/>
            <a:ext cx="808235" cy="369332"/>
          </a:xfrm>
          <a:prstGeom prst="rect">
            <a:avLst/>
          </a:prstGeom>
          <a:noFill/>
        </p:spPr>
        <p:txBody>
          <a:bodyPr wrap="none" rtlCol="0">
            <a:spAutoFit/>
          </a:bodyPr>
          <a:lstStyle/>
          <a:p>
            <a:r>
              <a:rPr lang="en-GB"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TITLE</a:t>
            </a:r>
          </a:p>
        </p:txBody>
      </p:sp>
      <p:sp>
        <p:nvSpPr>
          <p:cNvPr id="107" name="Rectangle 106"/>
          <p:cNvSpPr/>
          <p:nvPr/>
        </p:nvSpPr>
        <p:spPr>
          <a:xfrm>
            <a:off x="1749702" y="2359026"/>
            <a:ext cx="1560332" cy="230832"/>
          </a:xfrm>
          <a:prstGeom prst="rect">
            <a:avLst/>
          </a:prstGeom>
        </p:spPr>
        <p:txBody>
          <a:bodyPr wrap="square">
            <a:spAutoFit/>
          </a:bodyPr>
          <a:lstStyle/>
          <a:p>
            <a:pPr algn="ctr"/>
            <a:r>
              <a:rPr lang="zh-CN" altLang="en-US"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 Click to add a title</a:t>
            </a:r>
            <a:endParaRPr lang="en-GB"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08" name="Oval 107"/>
          <p:cNvSpPr/>
          <p:nvPr/>
        </p:nvSpPr>
        <p:spPr>
          <a:xfrm>
            <a:off x="4472491" y="3952875"/>
            <a:ext cx="933451" cy="933451"/>
          </a:xfrm>
          <a:prstGeom prst="ellipse">
            <a:avLst/>
          </a:prstGeom>
          <a:solidFill>
            <a:schemeClr val="accent3"/>
          </a:solidFill>
          <a:ln w="57150">
            <a:solidFill>
              <a:srgbClr val="F8F4F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latin typeface="微软雅黑" panose="020B0503020204020204" pitchFamily="34" charset="-122"/>
                <a:ea typeface="微软雅黑" panose="020B0503020204020204" pitchFamily="34" charset="-122"/>
                <a:sym typeface="Source Han Serif SC" panose="02020400000000000000" pitchFamily="18" charset="-122"/>
              </a:rPr>
              <a:t>2018</a:t>
            </a:r>
          </a:p>
        </p:txBody>
      </p:sp>
      <p:grpSp>
        <p:nvGrpSpPr>
          <p:cNvPr id="109" name="Group 4"/>
          <p:cNvGrpSpPr>
            <a:grpSpLocks noChangeAspect="1"/>
          </p:cNvGrpSpPr>
          <p:nvPr/>
        </p:nvGrpSpPr>
        <p:grpSpPr bwMode="auto">
          <a:xfrm>
            <a:off x="3993701" y="1770064"/>
            <a:ext cx="1981200" cy="2076451"/>
            <a:chOff x="1136" y="1115"/>
            <a:chExt cx="1248" cy="1308"/>
          </a:xfrm>
        </p:grpSpPr>
        <p:sp>
          <p:nvSpPr>
            <p:cNvPr id="110" name="Freeform 5"/>
            <p:cNvSpPr/>
            <p:nvPr/>
          </p:nvSpPr>
          <p:spPr bwMode="auto">
            <a:xfrm>
              <a:off x="1136" y="1115"/>
              <a:ext cx="1248" cy="1308"/>
            </a:xfrm>
            <a:custGeom>
              <a:avLst/>
              <a:gdLst>
                <a:gd name="T0" fmla="*/ 538 w 1089"/>
                <a:gd name="T1" fmla="*/ 1138 h 1138"/>
                <a:gd name="T2" fmla="*/ 466 w 1089"/>
                <a:gd name="T3" fmla="*/ 1122 h 1138"/>
                <a:gd name="T4" fmla="*/ 71 w 1089"/>
                <a:gd name="T5" fmla="*/ 895 h 1138"/>
                <a:gd name="T6" fmla="*/ 0 w 1089"/>
                <a:gd name="T7" fmla="*/ 772 h 1138"/>
                <a:gd name="T8" fmla="*/ 4 w 1089"/>
                <a:gd name="T9" fmla="*/ 248 h 1138"/>
                <a:gd name="T10" fmla="*/ 79 w 1089"/>
                <a:gd name="T11" fmla="*/ 143 h 1138"/>
                <a:gd name="T12" fmla="*/ 455 w 1089"/>
                <a:gd name="T13" fmla="*/ 12 h 1138"/>
                <a:gd name="T14" fmla="*/ 540 w 1089"/>
                <a:gd name="T15" fmla="*/ 0 h 1138"/>
                <a:gd name="T16" fmla="*/ 621 w 1089"/>
                <a:gd name="T17" fmla="*/ 11 h 1138"/>
                <a:gd name="T18" fmla="*/ 1015 w 1089"/>
                <a:gd name="T19" fmla="*/ 144 h 1138"/>
                <a:gd name="T20" fmla="*/ 1088 w 1089"/>
                <a:gd name="T21" fmla="*/ 247 h 1138"/>
                <a:gd name="T22" fmla="*/ 1078 w 1089"/>
                <a:gd name="T23" fmla="*/ 772 h 1138"/>
                <a:gd name="T24" fmla="*/ 1005 w 1089"/>
                <a:gd name="T25" fmla="*/ 895 h 1138"/>
                <a:gd name="T26" fmla="*/ 609 w 1089"/>
                <a:gd name="T27" fmla="*/ 1122 h 1138"/>
                <a:gd name="T28" fmla="*/ 538 w 1089"/>
                <a:gd name="T29" fmla="*/ 113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89" h="1138">
                  <a:moveTo>
                    <a:pt x="538" y="1138"/>
                  </a:moveTo>
                  <a:cubicBezTo>
                    <a:pt x="511" y="1138"/>
                    <a:pt x="485" y="1132"/>
                    <a:pt x="466" y="1122"/>
                  </a:cubicBezTo>
                  <a:cubicBezTo>
                    <a:pt x="71" y="895"/>
                    <a:pt x="71" y="895"/>
                    <a:pt x="71" y="895"/>
                  </a:cubicBezTo>
                  <a:cubicBezTo>
                    <a:pt x="32" y="873"/>
                    <a:pt x="0" y="817"/>
                    <a:pt x="0" y="772"/>
                  </a:cubicBezTo>
                  <a:cubicBezTo>
                    <a:pt x="4" y="248"/>
                    <a:pt x="4" y="248"/>
                    <a:pt x="4" y="248"/>
                  </a:cubicBezTo>
                  <a:cubicBezTo>
                    <a:pt x="4" y="205"/>
                    <a:pt x="38" y="157"/>
                    <a:pt x="79" y="143"/>
                  </a:cubicBezTo>
                  <a:cubicBezTo>
                    <a:pt x="455" y="12"/>
                    <a:pt x="455" y="12"/>
                    <a:pt x="455" y="12"/>
                  </a:cubicBezTo>
                  <a:cubicBezTo>
                    <a:pt x="477" y="4"/>
                    <a:pt x="508" y="0"/>
                    <a:pt x="540" y="0"/>
                  </a:cubicBezTo>
                  <a:cubicBezTo>
                    <a:pt x="570" y="0"/>
                    <a:pt x="600" y="4"/>
                    <a:pt x="621" y="11"/>
                  </a:cubicBezTo>
                  <a:cubicBezTo>
                    <a:pt x="1015" y="144"/>
                    <a:pt x="1015" y="144"/>
                    <a:pt x="1015" y="144"/>
                  </a:cubicBezTo>
                  <a:cubicBezTo>
                    <a:pt x="1056" y="157"/>
                    <a:pt x="1089" y="205"/>
                    <a:pt x="1088" y="247"/>
                  </a:cubicBezTo>
                  <a:cubicBezTo>
                    <a:pt x="1078" y="772"/>
                    <a:pt x="1078" y="772"/>
                    <a:pt x="1078" y="772"/>
                  </a:cubicBezTo>
                  <a:cubicBezTo>
                    <a:pt x="1077" y="816"/>
                    <a:pt x="1044" y="873"/>
                    <a:pt x="1005" y="895"/>
                  </a:cubicBezTo>
                  <a:cubicBezTo>
                    <a:pt x="609" y="1122"/>
                    <a:pt x="609" y="1122"/>
                    <a:pt x="609" y="1122"/>
                  </a:cubicBezTo>
                  <a:cubicBezTo>
                    <a:pt x="591" y="1132"/>
                    <a:pt x="565" y="1138"/>
                    <a:pt x="538" y="1138"/>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1" name="Freeform 6"/>
            <p:cNvSpPr/>
            <p:nvPr/>
          </p:nvSpPr>
          <p:spPr bwMode="auto">
            <a:xfrm>
              <a:off x="1217" y="1201"/>
              <a:ext cx="1086" cy="1125"/>
            </a:xfrm>
            <a:custGeom>
              <a:avLst/>
              <a:gdLst>
                <a:gd name="T0" fmla="*/ 83 w 947"/>
                <a:gd name="T1" fmla="*/ 784 h 979"/>
                <a:gd name="T2" fmla="*/ 0 w 947"/>
                <a:gd name="T3" fmla="*/ 643 h 979"/>
                <a:gd name="T4" fmla="*/ 3 w 947"/>
                <a:gd name="T5" fmla="*/ 243 h 979"/>
                <a:gd name="T6" fmla="*/ 94 w 947"/>
                <a:gd name="T7" fmla="*/ 116 h 979"/>
                <a:gd name="T8" fmla="*/ 378 w 947"/>
                <a:gd name="T9" fmla="*/ 18 h 979"/>
                <a:gd name="T10" fmla="*/ 558 w 947"/>
                <a:gd name="T11" fmla="*/ 17 h 979"/>
                <a:gd name="T12" fmla="*/ 857 w 947"/>
                <a:gd name="T13" fmla="*/ 117 h 979"/>
                <a:gd name="T14" fmla="*/ 946 w 947"/>
                <a:gd name="T15" fmla="*/ 243 h 979"/>
                <a:gd name="T16" fmla="*/ 938 w 947"/>
                <a:gd name="T17" fmla="*/ 642 h 979"/>
                <a:gd name="T18" fmla="*/ 853 w 947"/>
                <a:gd name="T19" fmla="*/ 783 h 979"/>
                <a:gd name="T20" fmla="*/ 550 w 947"/>
                <a:gd name="T21" fmla="*/ 953 h 979"/>
                <a:gd name="T22" fmla="*/ 384 w 947"/>
                <a:gd name="T23" fmla="*/ 953 h 979"/>
                <a:gd name="T24" fmla="*/ 83 w 947"/>
                <a:gd name="T25" fmla="*/ 78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7" h="979">
                  <a:moveTo>
                    <a:pt x="83" y="784"/>
                  </a:moveTo>
                  <a:cubicBezTo>
                    <a:pt x="37" y="759"/>
                    <a:pt x="0" y="695"/>
                    <a:pt x="0" y="643"/>
                  </a:cubicBezTo>
                  <a:cubicBezTo>
                    <a:pt x="3" y="243"/>
                    <a:pt x="3" y="243"/>
                    <a:pt x="3" y="243"/>
                  </a:cubicBezTo>
                  <a:cubicBezTo>
                    <a:pt x="4" y="191"/>
                    <a:pt x="44" y="134"/>
                    <a:pt x="94" y="116"/>
                  </a:cubicBezTo>
                  <a:cubicBezTo>
                    <a:pt x="378" y="18"/>
                    <a:pt x="378" y="18"/>
                    <a:pt x="378" y="18"/>
                  </a:cubicBezTo>
                  <a:cubicBezTo>
                    <a:pt x="427" y="1"/>
                    <a:pt x="508" y="0"/>
                    <a:pt x="558" y="17"/>
                  </a:cubicBezTo>
                  <a:cubicBezTo>
                    <a:pt x="857" y="117"/>
                    <a:pt x="857" y="117"/>
                    <a:pt x="857" y="117"/>
                  </a:cubicBezTo>
                  <a:cubicBezTo>
                    <a:pt x="907" y="134"/>
                    <a:pt x="947" y="191"/>
                    <a:pt x="946" y="243"/>
                  </a:cubicBezTo>
                  <a:cubicBezTo>
                    <a:pt x="938" y="642"/>
                    <a:pt x="938" y="642"/>
                    <a:pt x="938" y="642"/>
                  </a:cubicBezTo>
                  <a:cubicBezTo>
                    <a:pt x="937" y="694"/>
                    <a:pt x="899" y="758"/>
                    <a:pt x="853" y="783"/>
                  </a:cubicBezTo>
                  <a:cubicBezTo>
                    <a:pt x="550" y="953"/>
                    <a:pt x="550" y="953"/>
                    <a:pt x="550" y="953"/>
                  </a:cubicBezTo>
                  <a:cubicBezTo>
                    <a:pt x="505" y="979"/>
                    <a:pt x="430" y="979"/>
                    <a:pt x="384" y="953"/>
                  </a:cubicBezTo>
                  <a:lnTo>
                    <a:pt x="83" y="7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2" name="Freeform 7"/>
            <p:cNvSpPr/>
            <p:nvPr/>
          </p:nvSpPr>
          <p:spPr bwMode="auto">
            <a:xfrm>
              <a:off x="2061" y="1179"/>
              <a:ext cx="247" cy="238"/>
            </a:xfrm>
            <a:custGeom>
              <a:avLst/>
              <a:gdLst>
                <a:gd name="T0" fmla="*/ 162 w 216"/>
                <a:gd name="T1" fmla="*/ 29 h 207"/>
                <a:gd name="T2" fmla="*/ 97 w 216"/>
                <a:gd name="T3" fmla="*/ 0 h 207"/>
                <a:gd name="T4" fmla="*/ 57 w 216"/>
                <a:gd name="T5" fmla="*/ 9 h 207"/>
                <a:gd name="T6" fmla="*/ 50 w 216"/>
                <a:gd name="T7" fmla="*/ 13 h 207"/>
                <a:gd name="T8" fmla="*/ 47 w 216"/>
                <a:gd name="T9" fmla="*/ 14 h 207"/>
                <a:gd name="T10" fmla="*/ 43 w 216"/>
                <a:gd name="T11" fmla="*/ 17 h 207"/>
                <a:gd name="T12" fmla="*/ 40 w 216"/>
                <a:gd name="T13" fmla="*/ 19 h 207"/>
                <a:gd name="T14" fmla="*/ 37 w 216"/>
                <a:gd name="T15" fmla="*/ 22 h 207"/>
                <a:gd name="T16" fmla="*/ 34 w 216"/>
                <a:gd name="T17" fmla="*/ 25 h 207"/>
                <a:gd name="T18" fmla="*/ 32 w 216"/>
                <a:gd name="T19" fmla="*/ 27 h 207"/>
                <a:gd name="T20" fmla="*/ 15 w 216"/>
                <a:gd name="T21" fmla="*/ 48 h 207"/>
                <a:gd name="T22" fmla="*/ 10 w 216"/>
                <a:gd name="T23" fmla="*/ 59 h 207"/>
                <a:gd name="T24" fmla="*/ 0 w 216"/>
                <a:gd name="T25" fmla="*/ 96 h 207"/>
                <a:gd name="T26" fmla="*/ 121 w 216"/>
                <a:gd name="T27" fmla="*/ 136 h 207"/>
                <a:gd name="T28" fmla="*/ 196 w 216"/>
                <a:gd name="T29" fmla="*/ 207 h 207"/>
                <a:gd name="T30" fmla="*/ 162 w 216"/>
                <a:gd name="T31" fmla="*/ 2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 h="207">
                  <a:moveTo>
                    <a:pt x="162" y="29"/>
                  </a:moveTo>
                  <a:cubicBezTo>
                    <a:pt x="145" y="12"/>
                    <a:pt x="122" y="1"/>
                    <a:pt x="97" y="0"/>
                  </a:cubicBezTo>
                  <a:cubicBezTo>
                    <a:pt x="83" y="0"/>
                    <a:pt x="69" y="4"/>
                    <a:pt x="57" y="9"/>
                  </a:cubicBezTo>
                  <a:cubicBezTo>
                    <a:pt x="54" y="10"/>
                    <a:pt x="52" y="12"/>
                    <a:pt x="50" y="13"/>
                  </a:cubicBezTo>
                  <a:cubicBezTo>
                    <a:pt x="49" y="13"/>
                    <a:pt x="48" y="14"/>
                    <a:pt x="47" y="14"/>
                  </a:cubicBezTo>
                  <a:cubicBezTo>
                    <a:pt x="46" y="15"/>
                    <a:pt x="45" y="16"/>
                    <a:pt x="43" y="17"/>
                  </a:cubicBezTo>
                  <a:cubicBezTo>
                    <a:pt x="42" y="18"/>
                    <a:pt x="41" y="19"/>
                    <a:pt x="40" y="19"/>
                  </a:cubicBezTo>
                  <a:cubicBezTo>
                    <a:pt x="39" y="20"/>
                    <a:pt x="38" y="21"/>
                    <a:pt x="37" y="22"/>
                  </a:cubicBezTo>
                  <a:cubicBezTo>
                    <a:pt x="36" y="23"/>
                    <a:pt x="35" y="24"/>
                    <a:pt x="34" y="25"/>
                  </a:cubicBezTo>
                  <a:cubicBezTo>
                    <a:pt x="33" y="25"/>
                    <a:pt x="32" y="26"/>
                    <a:pt x="32" y="27"/>
                  </a:cubicBezTo>
                  <a:cubicBezTo>
                    <a:pt x="25" y="33"/>
                    <a:pt x="20" y="40"/>
                    <a:pt x="15" y="48"/>
                  </a:cubicBezTo>
                  <a:cubicBezTo>
                    <a:pt x="13" y="51"/>
                    <a:pt x="11" y="55"/>
                    <a:pt x="10" y="59"/>
                  </a:cubicBezTo>
                  <a:cubicBezTo>
                    <a:pt x="5" y="71"/>
                    <a:pt x="2" y="83"/>
                    <a:pt x="0" y="96"/>
                  </a:cubicBezTo>
                  <a:cubicBezTo>
                    <a:pt x="121" y="136"/>
                    <a:pt x="121" y="136"/>
                    <a:pt x="121" y="136"/>
                  </a:cubicBezTo>
                  <a:cubicBezTo>
                    <a:pt x="153" y="147"/>
                    <a:pt x="181" y="175"/>
                    <a:pt x="196" y="207"/>
                  </a:cubicBezTo>
                  <a:cubicBezTo>
                    <a:pt x="216" y="118"/>
                    <a:pt x="177" y="46"/>
                    <a:pt x="162" y="2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3" name="Freeform 8"/>
            <p:cNvSpPr/>
            <p:nvPr/>
          </p:nvSpPr>
          <p:spPr bwMode="auto">
            <a:xfrm>
              <a:off x="1209" y="1179"/>
              <a:ext cx="249" cy="243"/>
            </a:xfrm>
            <a:custGeom>
              <a:avLst/>
              <a:gdLst>
                <a:gd name="T0" fmla="*/ 207 w 217"/>
                <a:gd name="T1" fmla="*/ 59 h 211"/>
                <a:gd name="T2" fmla="*/ 207 w 217"/>
                <a:gd name="T3" fmla="*/ 59 h 211"/>
                <a:gd name="T4" fmla="*/ 202 w 217"/>
                <a:gd name="T5" fmla="*/ 48 h 211"/>
                <a:gd name="T6" fmla="*/ 202 w 217"/>
                <a:gd name="T7" fmla="*/ 48 h 211"/>
                <a:gd name="T8" fmla="*/ 202 w 217"/>
                <a:gd name="T9" fmla="*/ 48 h 211"/>
                <a:gd name="T10" fmla="*/ 202 w 217"/>
                <a:gd name="T11" fmla="*/ 47 h 211"/>
                <a:gd name="T12" fmla="*/ 199 w 217"/>
                <a:gd name="T13" fmla="*/ 43 h 211"/>
                <a:gd name="T14" fmla="*/ 198 w 217"/>
                <a:gd name="T15" fmla="*/ 41 h 211"/>
                <a:gd name="T16" fmla="*/ 197 w 217"/>
                <a:gd name="T17" fmla="*/ 40 h 211"/>
                <a:gd name="T18" fmla="*/ 197 w 217"/>
                <a:gd name="T19" fmla="*/ 40 h 211"/>
                <a:gd name="T20" fmla="*/ 196 w 217"/>
                <a:gd name="T21" fmla="*/ 38 h 211"/>
                <a:gd name="T22" fmla="*/ 192 w 217"/>
                <a:gd name="T23" fmla="*/ 34 h 211"/>
                <a:gd name="T24" fmla="*/ 191 w 217"/>
                <a:gd name="T25" fmla="*/ 33 h 211"/>
                <a:gd name="T26" fmla="*/ 185 w 217"/>
                <a:gd name="T27" fmla="*/ 27 h 211"/>
                <a:gd name="T28" fmla="*/ 184 w 217"/>
                <a:gd name="T29" fmla="*/ 25 h 211"/>
                <a:gd name="T30" fmla="*/ 180 w 217"/>
                <a:gd name="T31" fmla="*/ 22 h 211"/>
                <a:gd name="T32" fmla="*/ 177 w 217"/>
                <a:gd name="T33" fmla="*/ 19 h 211"/>
                <a:gd name="T34" fmla="*/ 174 w 217"/>
                <a:gd name="T35" fmla="*/ 17 h 211"/>
                <a:gd name="T36" fmla="*/ 170 w 217"/>
                <a:gd name="T37" fmla="*/ 14 h 211"/>
                <a:gd name="T38" fmla="*/ 167 w 217"/>
                <a:gd name="T39" fmla="*/ 13 h 211"/>
                <a:gd name="T40" fmla="*/ 160 w 217"/>
                <a:gd name="T41" fmla="*/ 9 h 211"/>
                <a:gd name="T42" fmla="*/ 121 w 217"/>
                <a:gd name="T43" fmla="*/ 0 h 211"/>
                <a:gd name="T44" fmla="*/ 55 w 217"/>
                <a:gd name="T45" fmla="*/ 29 h 211"/>
                <a:gd name="T46" fmla="*/ 22 w 217"/>
                <a:gd name="T47" fmla="*/ 211 h 211"/>
                <a:gd name="T48" fmla="*/ 100 w 217"/>
                <a:gd name="T49" fmla="*/ 135 h 211"/>
                <a:gd name="T50" fmla="*/ 217 w 217"/>
                <a:gd name="T51" fmla="*/ 95 h 211"/>
                <a:gd name="T52" fmla="*/ 207 w 217"/>
                <a:gd name="T53" fmla="*/ 5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7" h="211">
                  <a:moveTo>
                    <a:pt x="207" y="59"/>
                  </a:moveTo>
                  <a:cubicBezTo>
                    <a:pt x="207" y="59"/>
                    <a:pt x="207" y="59"/>
                    <a:pt x="207" y="59"/>
                  </a:cubicBezTo>
                  <a:cubicBezTo>
                    <a:pt x="206" y="55"/>
                    <a:pt x="204" y="52"/>
                    <a:pt x="202" y="48"/>
                  </a:cubicBezTo>
                  <a:cubicBezTo>
                    <a:pt x="202" y="48"/>
                    <a:pt x="202" y="48"/>
                    <a:pt x="202" y="48"/>
                  </a:cubicBezTo>
                  <a:cubicBezTo>
                    <a:pt x="202" y="48"/>
                    <a:pt x="202" y="48"/>
                    <a:pt x="202" y="48"/>
                  </a:cubicBezTo>
                  <a:cubicBezTo>
                    <a:pt x="202" y="48"/>
                    <a:pt x="202" y="47"/>
                    <a:pt x="202" y="47"/>
                  </a:cubicBezTo>
                  <a:cubicBezTo>
                    <a:pt x="201" y="46"/>
                    <a:pt x="200" y="44"/>
                    <a:pt x="199" y="43"/>
                  </a:cubicBezTo>
                  <a:cubicBezTo>
                    <a:pt x="198" y="42"/>
                    <a:pt x="198" y="41"/>
                    <a:pt x="198" y="41"/>
                  </a:cubicBezTo>
                  <a:cubicBezTo>
                    <a:pt x="197" y="40"/>
                    <a:pt x="197" y="40"/>
                    <a:pt x="197" y="40"/>
                  </a:cubicBezTo>
                  <a:cubicBezTo>
                    <a:pt x="197" y="40"/>
                    <a:pt x="197" y="40"/>
                    <a:pt x="197" y="40"/>
                  </a:cubicBezTo>
                  <a:cubicBezTo>
                    <a:pt x="196" y="39"/>
                    <a:pt x="196" y="39"/>
                    <a:pt x="196" y="38"/>
                  </a:cubicBezTo>
                  <a:cubicBezTo>
                    <a:pt x="194" y="37"/>
                    <a:pt x="193" y="35"/>
                    <a:pt x="192" y="34"/>
                  </a:cubicBezTo>
                  <a:cubicBezTo>
                    <a:pt x="192" y="34"/>
                    <a:pt x="192" y="33"/>
                    <a:pt x="191" y="33"/>
                  </a:cubicBezTo>
                  <a:cubicBezTo>
                    <a:pt x="190" y="31"/>
                    <a:pt x="188" y="29"/>
                    <a:pt x="185" y="27"/>
                  </a:cubicBezTo>
                  <a:cubicBezTo>
                    <a:pt x="185" y="26"/>
                    <a:pt x="184" y="25"/>
                    <a:pt x="184" y="25"/>
                  </a:cubicBezTo>
                  <a:cubicBezTo>
                    <a:pt x="182" y="24"/>
                    <a:pt x="181" y="23"/>
                    <a:pt x="180" y="22"/>
                  </a:cubicBezTo>
                  <a:cubicBezTo>
                    <a:pt x="179" y="21"/>
                    <a:pt x="178" y="20"/>
                    <a:pt x="177" y="19"/>
                  </a:cubicBezTo>
                  <a:cubicBezTo>
                    <a:pt x="176" y="19"/>
                    <a:pt x="175" y="18"/>
                    <a:pt x="174" y="17"/>
                  </a:cubicBezTo>
                  <a:cubicBezTo>
                    <a:pt x="173" y="16"/>
                    <a:pt x="171" y="15"/>
                    <a:pt x="170" y="14"/>
                  </a:cubicBezTo>
                  <a:cubicBezTo>
                    <a:pt x="169" y="14"/>
                    <a:pt x="168" y="13"/>
                    <a:pt x="167" y="13"/>
                  </a:cubicBezTo>
                  <a:cubicBezTo>
                    <a:pt x="165" y="12"/>
                    <a:pt x="163" y="10"/>
                    <a:pt x="160" y="9"/>
                  </a:cubicBezTo>
                  <a:cubicBezTo>
                    <a:pt x="148" y="4"/>
                    <a:pt x="134" y="0"/>
                    <a:pt x="121" y="0"/>
                  </a:cubicBezTo>
                  <a:cubicBezTo>
                    <a:pt x="95" y="1"/>
                    <a:pt x="72" y="12"/>
                    <a:pt x="55" y="29"/>
                  </a:cubicBezTo>
                  <a:cubicBezTo>
                    <a:pt x="40" y="46"/>
                    <a:pt x="0" y="120"/>
                    <a:pt x="22" y="211"/>
                  </a:cubicBezTo>
                  <a:cubicBezTo>
                    <a:pt x="38" y="177"/>
                    <a:pt x="67" y="147"/>
                    <a:pt x="100" y="135"/>
                  </a:cubicBezTo>
                  <a:cubicBezTo>
                    <a:pt x="217" y="95"/>
                    <a:pt x="217" y="95"/>
                    <a:pt x="217" y="95"/>
                  </a:cubicBezTo>
                  <a:cubicBezTo>
                    <a:pt x="215" y="83"/>
                    <a:pt x="212" y="70"/>
                    <a:pt x="207" y="5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4" name="Freeform 9"/>
            <p:cNvSpPr/>
            <p:nvPr/>
          </p:nvSpPr>
          <p:spPr bwMode="auto">
            <a:xfrm>
              <a:off x="1348" y="1179"/>
              <a:ext cx="824" cy="248"/>
            </a:xfrm>
            <a:custGeom>
              <a:avLst/>
              <a:gdLst>
                <a:gd name="T0" fmla="*/ 716 w 719"/>
                <a:gd name="T1" fmla="*/ 0 h 216"/>
                <a:gd name="T2" fmla="*/ 362 w 719"/>
                <a:gd name="T3" fmla="*/ 0 h 216"/>
                <a:gd name="T4" fmla="*/ 359 w 719"/>
                <a:gd name="T5" fmla="*/ 0 h 216"/>
                <a:gd name="T6" fmla="*/ 359 w 719"/>
                <a:gd name="T7" fmla="*/ 0 h 216"/>
                <a:gd name="T8" fmla="*/ 356 w 719"/>
                <a:gd name="T9" fmla="*/ 0 h 216"/>
                <a:gd name="T10" fmla="*/ 2 w 719"/>
                <a:gd name="T11" fmla="*/ 0 h 216"/>
                <a:gd name="T12" fmla="*/ 0 w 719"/>
                <a:gd name="T13" fmla="*/ 0 h 216"/>
                <a:gd name="T14" fmla="*/ 39 w 719"/>
                <a:gd name="T15" fmla="*/ 9 h 216"/>
                <a:gd name="T16" fmla="*/ 46 w 719"/>
                <a:gd name="T17" fmla="*/ 13 h 216"/>
                <a:gd name="T18" fmla="*/ 49 w 719"/>
                <a:gd name="T19" fmla="*/ 14 h 216"/>
                <a:gd name="T20" fmla="*/ 53 w 719"/>
                <a:gd name="T21" fmla="*/ 17 h 216"/>
                <a:gd name="T22" fmla="*/ 56 w 719"/>
                <a:gd name="T23" fmla="*/ 19 h 216"/>
                <a:gd name="T24" fmla="*/ 59 w 719"/>
                <a:gd name="T25" fmla="*/ 22 h 216"/>
                <a:gd name="T26" fmla="*/ 63 w 719"/>
                <a:gd name="T27" fmla="*/ 25 h 216"/>
                <a:gd name="T28" fmla="*/ 64 w 719"/>
                <a:gd name="T29" fmla="*/ 27 h 216"/>
                <a:gd name="T30" fmla="*/ 70 w 719"/>
                <a:gd name="T31" fmla="*/ 33 h 216"/>
                <a:gd name="T32" fmla="*/ 71 w 719"/>
                <a:gd name="T33" fmla="*/ 34 h 216"/>
                <a:gd name="T34" fmla="*/ 75 w 719"/>
                <a:gd name="T35" fmla="*/ 38 h 216"/>
                <a:gd name="T36" fmla="*/ 76 w 719"/>
                <a:gd name="T37" fmla="*/ 40 h 216"/>
                <a:gd name="T38" fmla="*/ 77 w 719"/>
                <a:gd name="T39" fmla="*/ 41 h 216"/>
                <a:gd name="T40" fmla="*/ 78 w 719"/>
                <a:gd name="T41" fmla="*/ 43 h 216"/>
                <a:gd name="T42" fmla="*/ 81 w 719"/>
                <a:gd name="T43" fmla="*/ 47 h 216"/>
                <a:gd name="T44" fmla="*/ 81 w 719"/>
                <a:gd name="T45" fmla="*/ 48 h 216"/>
                <a:gd name="T46" fmla="*/ 81 w 719"/>
                <a:gd name="T47" fmla="*/ 48 h 216"/>
                <a:gd name="T48" fmla="*/ 81 w 719"/>
                <a:gd name="T49" fmla="*/ 48 h 216"/>
                <a:gd name="T50" fmla="*/ 86 w 719"/>
                <a:gd name="T51" fmla="*/ 59 h 216"/>
                <a:gd name="T52" fmla="*/ 86 w 719"/>
                <a:gd name="T53" fmla="*/ 59 h 216"/>
                <a:gd name="T54" fmla="*/ 96 w 719"/>
                <a:gd name="T55" fmla="*/ 95 h 216"/>
                <a:gd name="T56" fmla="*/ 96 w 719"/>
                <a:gd name="T57" fmla="*/ 98 h 216"/>
                <a:gd name="T58" fmla="*/ 111 w 719"/>
                <a:gd name="T59" fmla="*/ 166 h 216"/>
                <a:gd name="T60" fmla="*/ 192 w 719"/>
                <a:gd name="T61" fmla="*/ 216 h 216"/>
                <a:gd name="T62" fmla="*/ 356 w 719"/>
                <a:gd name="T63" fmla="*/ 216 h 216"/>
                <a:gd name="T64" fmla="*/ 359 w 719"/>
                <a:gd name="T65" fmla="*/ 216 h 216"/>
                <a:gd name="T66" fmla="*/ 359 w 719"/>
                <a:gd name="T67" fmla="*/ 216 h 216"/>
                <a:gd name="T68" fmla="*/ 362 w 719"/>
                <a:gd name="T69" fmla="*/ 216 h 216"/>
                <a:gd name="T70" fmla="*/ 526 w 719"/>
                <a:gd name="T71" fmla="*/ 216 h 216"/>
                <a:gd name="T72" fmla="*/ 607 w 719"/>
                <a:gd name="T73" fmla="*/ 166 h 216"/>
                <a:gd name="T74" fmla="*/ 622 w 719"/>
                <a:gd name="T75" fmla="*/ 98 h 216"/>
                <a:gd name="T76" fmla="*/ 622 w 719"/>
                <a:gd name="T77" fmla="*/ 96 h 216"/>
                <a:gd name="T78" fmla="*/ 632 w 719"/>
                <a:gd name="T79" fmla="*/ 59 h 216"/>
                <a:gd name="T80" fmla="*/ 637 w 719"/>
                <a:gd name="T81" fmla="*/ 48 h 216"/>
                <a:gd name="T82" fmla="*/ 654 w 719"/>
                <a:gd name="T83" fmla="*/ 27 h 216"/>
                <a:gd name="T84" fmla="*/ 656 w 719"/>
                <a:gd name="T85" fmla="*/ 25 h 216"/>
                <a:gd name="T86" fmla="*/ 659 w 719"/>
                <a:gd name="T87" fmla="*/ 22 h 216"/>
                <a:gd name="T88" fmla="*/ 662 w 719"/>
                <a:gd name="T89" fmla="*/ 19 h 216"/>
                <a:gd name="T90" fmla="*/ 665 w 719"/>
                <a:gd name="T91" fmla="*/ 17 h 216"/>
                <a:gd name="T92" fmla="*/ 669 w 719"/>
                <a:gd name="T93" fmla="*/ 14 h 216"/>
                <a:gd name="T94" fmla="*/ 672 w 719"/>
                <a:gd name="T95" fmla="*/ 13 h 216"/>
                <a:gd name="T96" fmla="*/ 679 w 719"/>
                <a:gd name="T97" fmla="*/ 9 h 216"/>
                <a:gd name="T98" fmla="*/ 719 w 719"/>
                <a:gd name="T99" fmla="*/ 0 h 216"/>
                <a:gd name="T100" fmla="*/ 716 w 719"/>
                <a:gd name="T101"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19" h="216">
                  <a:moveTo>
                    <a:pt x="716" y="0"/>
                  </a:moveTo>
                  <a:cubicBezTo>
                    <a:pt x="362" y="0"/>
                    <a:pt x="362" y="0"/>
                    <a:pt x="362" y="0"/>
                  </a:cubicBezTo>
                  <a:cubicBezTo>
                    <a:pt x="359" y="0"/>
                    <a:pt x="359" y="0"/>
                    <a:pt x="359" y="0"/>
                  </a:cubicBezTo>
                  <a:cubicBezTo>
                    <a:pt x="359" y="0"/>
                    <a:pt x="359" y="0"/>
                    <a:pt x="359" y="0"/>
                  </a:cubicBezTo>
                  <a:cubicBezTo>
                    <a:pt x="356" y="0"/>
                    <a:pt x="356" y="0"/>
                    <a:pt x="356" y="0"/>
                  </a:cubicBezTo>
                  <a:cubicBezTo>
                    <a:pt x="2" y="0"/>
                    <a:pt x="2" y="0"/>
                    <a:pt x="2" y="0"/>
                  </a:cubicBezTo>
                  <a:cubicBezTo>
                    <a:pt x="1" y="0"/>
                    <a:pt x="0" y="0"/>
                    <a:pt x="0" y="0"/>
                  </a:cubicBezTo>
                  <a:cubicBezTo>
                    <a:pt x="13" y="0"/>
                    <a:pt x="27" y="4"/>
                    <a:pt x="39" y="9"/>
                  </a:cubicBezTo>
                  <a:cubicBezTo>
                    <a:pt x="42" y="10"/>
                    <a:pt x="44" y="12"/>
                    <a:pt x="46" y="13"/>
                  </a:cubicBezTo>
                  <a:cubicBezTo>
                    <a:pt x="47" y="13"/>
                    <a:pt x="48" y="14"/>
                    <a:pt x="49" y="14"/>
                  </a:cubicBezTo>
                  <a:cubicBezTo>
                    <a:pt x="50" y="15"/>
                    <a:pt x="52" y="16"/>
                    <a:pt x="53" y="17"/>
                  </a:cubicBezTo>
                  <a:cubicBezTo>
                    <a:pt x="54" y="18"/>
                    <a:pt x="55" y="19"/>
                    <a:pt x="56" y="19"/>
                  </a:cubicBezTo>
                  <a:cubicBezTo>
                    <a:pt x="57" y="20"/>
                    <a:pt x="58" y="21"/>
                    <a:pt x="59" y="22"/>
                  </a:cubicBezTo>
                  <a:cubicBezTo>
                    <a:pt x="60" y="23"/>
                    <a:pt x="61" y="24"/>
                    <a:pt x="63" y="25"/>
                  </a:cubicBezTo>
                  <a:cubicBezTo>
                    <a:pt x="63" y="25"/>
                    <a:pt x="64" y="26"/>
                    <a:pt x="64" y="27"/>
                  </a:cubicBezTo>
                  <a:cubicBezTo>
                    <a:pt x="67" y="29"/>
                    <a:pt x="69" y="31"/>
                    <a:pt x="70" y="33"/>
                  </a:cubicBezTo>
                  <a:cubicBezTo>
                    <a:pt x="71" y="33"/>
                    <a:pt x="71" y="34"/>
                    <a:pt x="71" y="34"/>
                  </a:cubicBezTo>
                  <a:cubicBezTo>
                    <a:pt x="72" y="35"/>
                    <a:pt x="73" y="37"/>
                    <a:pt x="75" y="38"/>
                  </a:cubicBezTo>
                  <a:cubicBezTo>
                    <a:pt x="75" y="39"/>
                    <a:pt x="75" y="39"/>
                    <a:pt x="76" y="40"/>
                  </a:cubicBezTo>
                  <a:cubicBezTo>
                    <a:pt x="76" y="40"/>
                    <a:pt x="76" y="40"/>
                    <a:pt x="77" y="41"/>
                  </a:cubicBezTo>
                  <a:cubicBezTo>
                    <a:pt x="77" y="41"/>
                    <a:pt x="77" y="42"/>
                    <a:pt x="78" y="43"/>
                  </a:cubicBezTo>
                  <a:cubicBezTo>
                    <a:pt x="79" y="44"/>
                    <a:pt x="80" y="46"/>
                    <a:pt x="81" y="47"/>
                  </a:cubicBezTo>
                  <a:cubicBezTo>
                    <a:pt x="81" y="47"/>
                    <a:pt x="81" y="48"/>
                    <a:pt x="81" y="48"/>
                  </a:cubicBezTo>
                  <a:cubicBezTo>
                    <a:pt x="81" y="48"/>
                    <a:pt x="81" y="48"/>
                    <a:pt x="81" y="48"/>
                  </a:cubicBezTo>
                  <a:cubicBezTo>
                    <a:pt x="81" y="48"/>
                    <a:pt x="81" y="48"/>
                    <a:pt x="81" y="48"/>
                  </a:cubicBezTo>
                  <a:cubicBezTo>
                    <a:pt x="83" y="52"/>
                    <a:pt x="85" y="55"/>
                    <a:pt x="86" y="59"/>
                  </a:cubicBezTo>
                  <a:cubicBezTo>
                    <a:pt x="86" y="59"/>
                    <a:pt x="86" y="59"/>
                    <a:pt x="86" y="59"/>
                  </a:cubicBezTo>
                  <a:cubicBezTo>
                    <a:pt x="91" y="70"/>
                    <a:pt x="94" y="83"/>
                    <a:pt x="96" y="95"/>
                  </a:cubicBezTo>
                  <a:cubicBezTo>
                    <a:pt x="96" y="96"/>
                    <a:pt x="96" y="97"/>
                    <a:pt x="96" y="98"/>
                  </a:cubicBezTo>
                  <a:cubicBezTo>
                    <a:pt x="99" y="121"/>
                    <a:pt x="101" y="145"/>
                    <a:pt x="111" y="166"/>
                  </a:cubicBezTo>
                  <a:cubicBezTo>
                    <a:pt x="127" y="199"/>
                    <a:pt x="155" y="216"/>
                    <a:pt x="192" y="216"/>
                  </a:cubicBezTo>
                  <a:cubicBezTo>
                    <a:pt x="192" y="216"/>
                    <a:pt x="356" y="216"/>
                    <a:pt x="356" y="216"/>
                  </a:cubicBezTo>
                  <a:cubicBezTo>
                    <a:pt x="356" y="216"/>
                    <a:pt x="357" y="216"/>
                    <a:pt x="359" y="216"/>
                  </a:cubicBezTo>
                  <a:cubicBezTo>
                    <a:pt x="359" y="216"/>
                    <a:pt x="359" y="216"/>
                    <a:pt x="359" y="216"/>
                  </a:cubicBezTo>
                  <a:cubicBezTo>
                    <a:pt x="361" y="216"/>
                    <a:pt x="362" y="216"/>
                    <a:pt x="362" y="216"/>
                  </a:cubicBezTo>
                  <a:cubicBezTo>
                    <a:pt x="362" y="216"/>
                    <a:pt x="526" y="216"/>
                    <a:pt x="526" y="216"/>
                  </a:cubicBezTo>
                  <a:cubicBezTo>
                    <a:pt x="563" y="216"/>
                    <a:pt x="591" y="199"/>
                    <a:pt x="607" y="166"/>
                  </a:cubicBezTo>
                  <a:cubicBezTo>
                    <a:pt x="618" y="145"/>
                    <a:pt x="619" y="121"/>
                    <a:pt x="622" y="98"/>
                  </a:cubicBezTo>
                  <a:cubicBezTo>
                    <a:pt x="622" y="98"/>
                    <a:pt x="622" y="97"/>
                    <a:pt x="622" y="96"/>
                  </a:cubicBezTo>
                  <a:cubicBezTo>
                    <a:pt x="624" y="83"/>
                    <a:pt x="627" y="71"/>
                    <a:pt x="632" y="59"/>
                  </a:cubicBezTo>
                  <a:cubicBezTo>
                    <a:pt x="633" y="55"/>
                    <a:pt x="635" y="51"/>
                    <a:pt x="637" y="48"/>
                  </a:cubicBezTo>
                  <a:cubicBezTo>
                    <a:pt x="642" y="40"/>
                    <a:pt x="647" y="33"/>
                    <a:pt x="654" y="27"/>
                  </a:cubicBezTo>
                  <a:cubicBezTo>
                    <a:pt x="654" y="26"/>
                    <a:pt x="655" y="25"/>
                    <a:pt x="656" y="25"/>
                  </a:cubicBezTo>
                  <a:cubicBezTo>
                    <a:pt x="657" y="24"/>
                    <a:pt x="658" y="23"/>
                    <a:pt x="659" y="22"/>
                  </a:cubicBezTo>
                  <a:cubicBezTo>
                    <a:pt x="660" y="21"/>
                    <a:pt x="661" y="20"/>
                    <a:pt x="662" y="19"/>
                  </a:cubicBezTo>
                  <a:cubicBezTo>
                    <a:pt x="663" y="19"/>
                    <a:pt x="664" y="18"/>
                    <a:pt x="665" y="17"/>
                  </a:cubicBezTo>
                  <a:cubicBezTo>
                    <a:pt x="667" y="16"/>
                    <a:pt x="668" y="15"/>
                    <a:pt x="669" y="14"/>
                  </a:cubicBezTo>
                  <a:cubicBezTo>
                    <a:pt x="670" y="14"/>
                    <a:pt x="671" y="13"/>
                    <a:pt x="672" y="13"/>
                  </a:cubicBezTo>
                  <a:cubicBezTo>
                    <a:pt x="674" y="12"/>
                    <a:pt x="676" y="10"/>
                    <a:pt x="679" y="9"/>
                  </a:cubicBezTo>
                  <a:cubicBezTo>
                    <a:pt x="691" y="4"/>
                    <a:pt x="705" y="0"/>
                    <a:pt x="719" y="0"/>
                  </a:cubicBezTo>
                  <a:cubicBezTo>
                    <a:pt x="718" y="0"/>
                    <a:pt x="717" y="0"/>
                    <a:pt x="716" y="0"/>
                  </a:cubicBez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5" name="Freeform 10"/>
            <p:cNvSpPr/>
            <p:nvPr/>
          </p:nvSpPr>
          <p:spPr bwMode="auto">
            <a:xfrm>
              <a:off x="1983" y="1939"/>
              <a:ext cx="38" cy="39"/>
            </a:xfrm>
            <a:custGeom>
              <a:avLst/>
              <a:gdLst>
                <a:gd name="T0" fmla="*/ 3 w 33"/>
                <a:gd name="T1" fmla="*/ 28 h 34"/>
                <a:gd name="T2" fmla="*/ 0 w 33"/>
                <a:gd name="T3" fmla="*/ 23 h 34"/>
                <a:gd name="T4" fmla="*/ 0 w 33"/>
                <a:gd name="T5" fmla="*/ 9 h 34"/>
                <a:gd name="T6" fmla="*/ 3 w 33"/>
                <a:gd name="T7" fmla="*/ 5 h 34"/>
                <a:gd name="T8" fmla="*/ 13 w 33"/>
                <a:gd name="T9" fmla="*/ 1 h 34"/>
                <a:gd name="T10" fmla="*/ 19 w 33"/>
                <a:gd name="T11" fmla="*/ 1 h 34"/>
                <a:gd name="T12" fmla="*/ 30 w 33"/>
                <a:gd name="T13" fmla="*/ 5 h 34"/>
                <a:gd name="T14" fmla="*/ 33 w 33"/>
                <a:gd name="T15" fmla="*/ 9 h 34"/>
                <a:gd name="T16" fmla="*/ 32 w 33"/>
                <a:gd name="T17" fmla="*/ 23 h 34"/>
                <a:gd name="T18" fmla="*/ 29 w 33"/>
                <a:gd name="T19" fmla="*/ 28 h 34"/>
                <a:gd name="T20" fmla="*/ 19 w 33"/>
                <a:gd name="T21" fmla="*/ 33 h 34"/>
                <a:gd name="T22" fmla="*/ 13 w 33"/>
                <a:gd name="T23" fmla="*/ 33 h 34"/>
                <a:gd name="T24" fmla="*/ 3 w 33"/>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4">
                  <a:moveTo>
                    <a:pt x="3" y="28"/>
                  </a:moveTo>
                  <a:cubicBezTo>
                    <a:pt x="1" y="27"/>
                    <a:pt x="0" y="25"/>
                    <a:pt x="0" y="23"/>
                  </a:cubicBezTo>
                  <a:cubicBezTo>
                    <a:pt x="0" y="9"/>
                    <a:pt x="0" y="9"/>
                    <a:pt x="0" y="9"/>
                  </a:cubicBezTo>
                  <a:cubicBezTo>
                    <a:pt x="0" y="7"/>
                    <a:pt x="1" y="5"/>
                    <a:pt x="3" y="5"/>
                  </a:cubicBezTo>
                  <a:cubicBezTo>
                    <a:pt x="13" y="1"/>
                    <a:pt x="13" y="1"/>
                    <a:pt x="13" y="1"/>
                  </a:cubicBezTo>
                  <a:cubicBezTo>
                    <a:pt x="15" y="0"/>
                    <a:pt x="17" y="0"/>
                    <a:pt x="19" y="1"/>
                  </a:cubicBezTo>
                  <a:cubicBezTo>
                    <a:pt x="30" y="5"/>
                    <a:pt x="30" y="5"/>
                    <a:pt x="30" y="5"/>
                  </a:cubicBezTo>
                  <a:cubicBezTo>
                    <a:pt x="31" y="5"/>
                    <a:pt x="33" y="7"/>
                    <a:pt x="33" y="9"/>
                  </a:cubicBezTo>
                  <a:cubicBezTo>
                    <a:pt x="32" y="23"/>
                    <a:pt x="32" y="23"/>
                    <a:pt x="32" y="23"/>
                  </a:cubicBezTo>
                  <a:cubicBezTo>
                    <a:pt x="32" y="25"/>
                    <a:pt x="31" y="27"/>
                    <a:pt x="29" y="28"/>
                  </a:cubicBezTo>
                  <a:cubicBezTo>
                    <a:pt x="19" y="33"/>
                    <a:pt x="19" y="33"/>
                    <a:pt x="19" y="33"/>
                  </a:cubicBezTo>
                  <a:cubicBezTo>
                    <a:pt x="17" y="34"/>
                    <a:pt x="15" y="34"/>
                    <a:pt x="13" y="33"/>
                  </a:cubicBezTo>
                  <a:lnTo>
                    <a:pt x="3" y="28"/>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6" name="Freeform 11"/>
            <p:cNvSpPr/>
            <p:nvPr/>
          </p:nvSpPr>
          <p:spPr bwMode="auto">
            <a:xfrm>
              <a:off x="1866" y="1934"/>
              <a:ext cx="48" cy="49"/>
            </a:xfrm>
            <a:custGeom>
              <a:avLst/>
              <a:gdLst>
                <a:gd name="T0" fmla="*/ 4 w 42"/>
                <a:gd name="T1" fmla="*/ 34 h 42"/>
                <a:gd name="T2" fmla="*/ 0 w 42"/>
                <a:gd name="T3" fmla="*/ 28 h 42"/>
                <a:gd name="T4" fmla="*/ 0 w 42"/>
                <a:gd name="T5" fmla="*/ 11 h 42"/>
                <a:gd name="T6" fmla="*/ 4 w 42"/>
                <a:gd name="T7" fmla="*/ 5 h 42"/>
                <a:gd name="T8" fmla="*/ 17 w 42"/>
                <a:gd name="T9" fmla="*/ 1 h 42"/>
                <a:gd name="T10" fmla="*/ 25 w 42"/>
                <a:gd name="T11" fmla="*/ 1 h 42"/>
                <a:gd name="T12" fmla="*/ 38 w 42"/>
                <a:gd name="T13" fmla="*/ 5 h 42"/>
                <a:gd name="T14" fmla="*/ 41 w 42"/>
                <a:gd name="T15" fmla="*/ 11 h 42"/>
                <a:gd name="T16" fmla="*/ 41 w 42"/>
                <a:gd name="T17" fmla="*/ 28 h 42"/>
                <a:gd name="T18" fmla="*/ 37 w 42"/>
                <a:gd name="T19" fmla="*/ 34 h 42"/>
                <a:gd name="T20" fmla="*/ 24 w 42"/>
                <a:gd name="T21" fmla="*/ 41 h 42"/>
                <a:gd name="T22" fmla="*/ 17 w 42"/>
                <a:gd name="T23" fmla="*/ 41 h 42"/>
                <a:gd name="T24" fmla="*/ 4 w 42"/>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42">
                  <a:moveTo>
                    <a:pt x="4" y="34"/>
                  </a:moveTo>
                  <a:cubicBezTo>
                    <a:pt x="2" y="33"/>
                    <a:pt x="0" y="31"/>
                    <a:pt x="0" y="28"/>
                  </a:cubicBezTo>
                  <a:cubicBezTo>
                    <a:pt x="0" y="11"/>
                    <a:pt x="0" y="11"/>
                    <a:pt x="0" y="11"/>
                  </a:cubicBezTo>
                  <a:cubicBezTo>
                    <a:pt x="0" y="9"/>
                    <a:pt x="2" y="6"/>
                    <a:pt x="4" y="5"/>
                  </a:cubicBezTo>
                  <a:cubicBezTo>
                    <a:pt x="17" y="1"/>
                    <a:pt x="17" y="1"/>
                    <a:pt x="17" y="1"/>
                  </a:cubicBezTo>
                  <a:cubicBezTo>
                    <a:pt x="19" y="0"/>
                    <a:pt x="22" y="0"/>
                    <a:pt x="25" y="1"/>
                  </a:cubicBezTo>
                  <a:cubicBezTo>
                    <a:pt x="38" y="5"/>
                    <a:pt x="38" y="5"/>
                    <a:pt x="38" y="5"/>
                  </a:cubicBezTo>
                  <a:cubicBezTo>
                    <a:pt x="40" y="6"/>
                    <a:pt x="42" y="9"/>
                    <a:pt x="41" y="11"/>
                  </a:cubicBezTo>
                  <a:cubicBezTo>
                    <a:pt x="41" y="28"/>
                    <a:pt x="41" y="28"/>
                    <a:pt x="41" y="28"/>
                  </a:cubicBezTo>
                  <a:cubicBezTo>
                    <a:pt x="41" y="31"/>
                    <a:pt x="39" y="33"/>
                    <a:pt x="37" y="34"/>
                  </a:cubicBezTo>
                  <a:cubicBezTo>
                    <a:pt x="24" y="41"/>
                    <a:pt x="24" y="41"/>
                    <a:pt x="24" y="41"/>
                  </a:cubicBezTo>
                  <a:cubicBezTo>
                    <a:pt x="22" y="42"/>
                    <a:pt x="19" y="42"/>
                    <a:pt x="17" y="41"/>
                  </a:cubicBezTo>
                  <a:lnTo>
                    <a:pt x="4" y="34"/>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7" name="Freeform 12"/>
            <p:cNvSpPr/>
            <p:nvPr/>
          </p:nvSpPr>
          <p:spPr bwMode="auto">
            <a:xfrm>
              <a:off x="1731" y="1929"/>
              <a:ext cx="58" cy="59"/>
            </a:xfrm>
            <a:custGeom>
              <a:avLst/>
              <a:gdLst>
                <a:gd name="T0" fmla="*/ 4 w 51"/>
                <a:gd name="T1" fmla="*/ 43 h 52"/>
                <a:gd name="T2" fmla="*/ 0 w 51"/>
                <a:gd name="T3" fmla="*/ 35 h 52"/>
                <a:gd name="T4" fmla="*/ 0 w 51"/>
                <a:gd name="T5" fmla="*/ 13 h 52"/>
                <a:gd name="T6" fmla="*/ 5 w 51"/>
                <a:gd name="T7" fmla="*/ 6 h 52"/>
                <a:gd name="T8" fmla="*/ 20 w 51"/>
                <a:gd name="T9" fmla="*/ 1 h 52"/>
                <a:gd name="T10" fmla="*/ 30 w 51"/>
                <a:gd name="T11" fmla="*/ 1 h 52"/>
                <a:gd name="T12" fmla="*/ 46 w 51"/>
                <a:gd name="T13" fmla="*/ 7 h 52"/>
                <a:gd name="T14" fmla="*/ 51 w 51"/>
                <a:gd name="T15" fmla="*/ 13 h 52"/>
                <a:gd name="T16" fmla="*/ 51 w 51"/>
                <a:gd name="T17" fmla="*/ 35 h 52"/>
                <a:gd name="T18" fmla="*/ 46 w 51"/>
                <a:gd name="T19" fmla="*/ 43 h 52"/>
                <a:gd name="T20" fmla="*/ 30 w 51"/>
                <a:gd name="T21" fmla="*/ 51 h 52"/>
                <a:gd name="T22" fmla="*/ 20 w 51"/>
                <a:gd name="T23" fmla="*/ 51 h 52"/>
                <a:gd name="T24" fmla="*/ 4 w 51"/>
                <a:gd name="T25" fmla="*/ 4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 h="52">
                  <a:moveTo>
                    <a:pt x="4" y="43"/>
                  </a:moveTo>
                  <a:cubicBezTo>
                    <a:pt x="2" y="41"/>
                    <a:pt x="0" y="38"/>
                    <a:pt x="0" y="35"/>
                  </a:cubicBezTo>
                  <a:cubicBezTo>
                    <a:pt x="0" y="13"/>
                    <a:pt x="0" y="13"/>
                    <a:pt x="0" y="13"/>
                  </a:cubicBezTo>
                  <a:cubicBezTo>
                    <a:pt x="0" y="11"/>
                    <a:pt x="2" y="7"/>
                    <a:pt x="5" y="6"/>
                  </a:cubicBezTo>
                  <a:cubicBezTo>
                    <a:pt x="20" y="1"/>
                    <a:pt x="20" y="1"/>
                    <a:pt x="20" y="1"/>
                  </a:cubicBezTo>
                  <a:cubicBezTo>
                    <a:pt x="23" y="0"/>
                    <a:pt x="27" y="0"/>
                    <a:pt x="30" y="1"/>
                  </a:cubicBezTo>
                  <a:cubicBezTo>
                    <a:pt x="46" y="7"/>
                    <a:pt x="46" y="7"/>
                    <a:pt x="46" y="7"/>
                  </a:cubicBezTo>
                  <a:cubicBezTo>
                    <a:pt x="49" y="7"/>
                    <a:pt x="51" y="11"/>
                    <a:pt x="51" y="13"/>
                  </a:cubicBezTo>
                  <a:cubicBezTo>
                    <a:pt x="51" y="35"/>
                    <a:pt x="51" y="35"/>
                    <a:pt x="51" y="35"/>
                  </a:cubicBezTo>
                  <a:cubicBezTo>
                    <a:pt x="51" y="38"/>
                    <a:pt x="49" y="41"/>
                    <a:pt x="46" y="43"/>
                  </a:cubicBezTo>
                  <a:cubicBezTo>
                    <a:pt x="30" y="51"/>
                    <a:pt x="30" y="51"/>
                    <a:pt x="30" y="51"/>
                  </a:cubicBezTo>
                  <a:cubicBezTo>
                    <a:pt x="27" y="52"/>
                    <a:pt x="23" y="52"/>
                    <a:pt x="20" y="51"/>
                  </a:cubicBezTo>
                  <a:lnTo>
                    <a:pt x="4" y="43"/>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8" name="Freeform 13"/>
            <p:cNvSpPr/>
            <p:nvPr/>
          </p:nvSpPr>
          <p:spPr bwMode="auto">
            <a:xfrm>
              <a:off x="1498" y="1939"/>
              <a:ext cx="39" cy="39"/>
            </a:xfrm>
            <a:custGeom>
              <a:avLst/>
              <a:gdLst>
                <a:gd name="T0" fmla="*/ 31 w 34"/>
                <a:gd name="T1" fmla="*/ 28 h 34"/>
                <a:gd name="T2" fmla="*/ 34 w 34"/>
                <a:gd name="T3" fmla="*/ 23 h 34"/>
                <a:gd name="T4" fmla="*/ 33 w 34"/>
                <a:gd name="T5" fmla="*/ 9 h 34"/>
                <a:gd name="T6" fmla="*/ 30 w 34"/>
                <a:gd name="T7" fmla="*/ 4 h 34"/>
                <a:gd name="T8" fmla="*/ 20 w 34"/>
                <a:gd name="T9" fmla="*/ 1 h 34"/>
                <a:gd name="T10" fmla="*/ 14 w 34"/>
                <a:gd name="T11" fmla="*/ 1 h 34"/>
                <a:gd name="T12" fmla="*/ 4 w 34"/>
                <a:gd name="T13" fmla="*/ 4 h 34"/>
                <a:gd name="T14" fmla="*/ 1 w 34"/>
                <a:gd name="T15" fmla="*/ 9 h 34"/>
                <a:gd name="T16" fmla="*/ 1 w 34"/>
                <a:gd name="T17" fmla="*/ 23 h 34"/>
                <a:gd name="T18" fmla="*/ 4 w 34"/>
                <a:gd name="T19" fmla="*/ 28 h 34"/>
                <a:gd name="T20" fmla="*/ 14 w 34"/>
                <a:gd name="T21" fmla="*/ 33 h 34"/>
                <a:gd name="T22" fmla="*/ 20 w 34"/>
                <a:gd name="T23" fmla="*/ 33 h 34"/>
                <a:gd name="T24" fmla="*/ 31 w 34"/>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4">
                  <a:moveTo>
                    <a:pt x="31" y="28"/>
                  </a:moveTo>
                  <a:cubicBezTo>
                    <a:pt x="32" y="27"/>
                    <a:pt x="34" y="25"/>
                    <a:pt x="34" y="23"/>
                  </a:cubicBezTo>
                  <a:cubicBezTo>
                    <a:pt x="33" y="9"/>
                    <a:pt x="33" y="9"/>
                    <a:pt x="33" y="9"/>
                  </a:cubicBezTo>
                  <a:cubicBezTo>
                    <a:pt x="33" y="7"/>
                    <a:pt x="32" y="5"/>
                    <a:pt x="30" y="4"/>
                  </a:cubicBezTo>
                  <a:cubicBezTo>
                    <a:pt x="20" y="1"/>
                    <a:pt x="20" y="1"/>
                    <a:pt x="20" y="1"/>
                  </a:cubicBezTo>
                  <a:cubicBezTo>
                    <a:pt x="19" y="0"/>
                    <a:pt x="16" y="0"/>
                    <a:pt x="14" y="1"/>
                  </a:cubicBezTo>
                  <a:cubicBezTo>
                    <a:pt x="4" y="4"/>
                    <a:pt x="4" y="4"/>
                    <a:pt x="4" y="4"/>
                  </a:cubicBezTo>
                  <a:cubicBezTo>
                    <a:pt x="2" y="5"/>
                    <a:pt x="0" y="7"/>
                    <a:pt x="1" y="9"/>
                  </a:cubicBezTo>
                  <a:cubicBezTo>
                    <a:pt x="1" y="23"/>
                    <a:pt x="1" y="23"/>
                    <a:pt x="1" y="23"/>
                  </a:cubicBezTo>
                  <a:cubicBezTo>
                    <a:pt x="1" y="25"/>
                    <a:pt x="2" y="27"/>
                    <a:pt x="4" y="28"/>
                  </a:cubicBezTo>
                  <a:cubicBezTo>
                    <a:pt x="14" y="33"/>
                    <a:pt x="14" y="33"/>
                    <a:pt x="14" y="33"/>
                  </a:cubicBezTo>
                  <a:cubicBezTo>
                    <a:pt x="16" y="34"/>
                    <a:pt x="19" y="34"/>
                    <a:pt x="20" y="33"/>
                  </a:cubicBezTo>
                  <a:lnTo>
                    <a:pt x="31" y="28"/>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9" name="Freeform 14"/>
            <p:cNvSpPr/>
            <p:nvPr/>
          </p:nvSpPr>
          <p:spPr bwMode="auto">
            <a:xfrm>
              <a:off x="1606" y="1934"/>
              <a:ext cx="47" cy="49"/>
            </a:xfrm>
            <a:custGeom>
              <a:avLst/>
              <a:gdLst>
                <a:gd name="T0" fmla="*/ 37 w 41"/>
                <a:gd name="T1" fmla="*/ 34 h 42"/>
                <a:gd name="T2" fmla="*/ 41 w 41"/>
                <a:gd name="T3" fmla="*/ 28 h 42"/>
                <a:gd name="T4" fmla="*/ 41 w 41"/>
                <a:gd name="T5" fmla="*/ 11 h 42"/>
                <a:gd name="T6" fmla="*/ 37 w 41"/>
                <a:gd name="T7" fmla="*/ 5 h 42"/>
                <a:gd name="T8" fmla="*/ 24 w 41"/>
                <a:gd name="T9" fmla="*/ 1 h 42"/>
                <a:gd name="T10" fmla="*/ 17 w 41"/>
                <a:gd name="T11" fmla="*/ 1 h 42"/>
                <a:gd name="T12" fmla="*/ 4 w 41"/>
                <a:gd name="T13" fmla="*/ 5 h 42"/>
                <a:gd name="T14" fmla="*/ 0 w 41"/>
                <a:gd name="T15" fmla="*/ 11 h 42"/>
                <a:gd name="T16" fmla="*/ 0 w 41"/>
                <a:gd name="T17" fmla="*/ 28 h 42"/>
                <a:gd name="T18" fmla="*/ 4 w 41"/>
                <a:gd name="T19" fmla="*/ 34 h 42"/>
                <a:gd name="T20" fmla="*/ 17 w 41"/>
                <a:gd name="T21" fmla="*/ 41 h 42"/>
                <a:gd name="T22" fmla="*/ 24 w 41"/>
                <a:gd name="T23" fmla="*/ 41 h 42"/>
                <a:gd name="T24" fmla="*/ 37 w 41"/>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42">
                  <a:moveTo>
                    <a:pt x="37" y="34"/>
                  </a:moveTo>
                  <a:cubicBezTo>
                    <a:pt x="39" y="33"/>
                    <a:pt x="41" y="31"/>
                    <a:pt x="41" y="28"/>
                  </a:cubicBezTo>
                  <a:cubicBezTo>
                    <a:pt x="41" y="11"/>
                    <a:pt x="41" y="11"/>
                    <a:pt x="41" y="11"/>
                  </a:cubicBezTo>
                  <a:cubicBezTo>
                    <a:pt x="41" y="9"/>
                    <a:pt x="39" y="6"/>
                    <a:pt x="37" y="5"/>
                  </a:cubicBezTo>
                  <a:cubicBezTo>
                    <a:pt x="24" y="1"/>
                    <a:pt x="24" y="1"/>
                    <a:pt x="24" y="1"/>
                  </a:cubicBezTo>
                  <a:cubicBezTo>
                    <a:pt x="22" y="0"/>
                    <a:pt x="19" y="0"/>
                    <a:pt x="17" y="1"/>
                  </a:cubicBezTo>
                  <a:cubicBezTo>
                    <a:pt x="4" y="5"/>
                    <a:pt x="4" y="5"/>
                    <a:pt x="4" y="5"/>
                  </a:cubicBezTo>
                  <a:cubicBezTo>
                    <a:pt x="1" y="6"/>
                    <a:pt x="0" y="9"/>
                    <a:pt x="0" y="11"/>
                  </a:cubicBezTo>
                  <a:cubicBezTo>
                    <a:pt x="0" y="28"/>
                    <a:pt x="0" y="28"/>
                    <a:pt x="0" y="28"/>
                  </a:cubicBezTo>
                  <a:cubicBezTo>
                    <a:pt x="0" y="31"/>
                    <a:pt x="2" y="33"/>
                    <a:pt x="4" y="34"/>
                  </a:cubicBezTo>
                  <a:cubicBezTo>
                    <a:pt x="17" y="41"/>
                    <a:pt x="17" y="41"/>
                    <a:pt x="17" y="41"/>
                  </a:cubicBezTo>
                  <a:cubicBezTo>
                    <a:pt x="19" y="42"/>
                    <a:pt x="22" y="42"/>
                    <a:pt x="24" y="41"/>
                  </a:cubicBezTo>
                  <a:lnTo>
                    <a:pt x="37" y="34"/>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122" name="TextBox 121"/>
          <p:cNvSpPr txBox="1"/>
          <p:nvPr/>
        </p:nvSpPr>
        <p:spPr>
          <a:xfrm>
            <a:off x="4598078" y="1906072"/>
            <a:ext cx="808235" cy="369332"/>
          </a:xfrm>
          <a:prstGeom prst="rect">
            <a:avLst/>
          </a:prstGeom>
          <a:noFill/>
        </p:spPr>
        <p:txBody>
          <a:bodyPr wrap="none" rtlCol="0">
            <a:spAutoFit/>
          </a:bodyPr>
          <a:lstStyle/>
          <a:p>
            <a:r>
              <a:rPr lang="en-GB"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TITLE</a:t>
            </a:r>
          </a:p>
        </p:txBody>
      </p:sp>
      <p:sp>
        <p:nvSpPr>
          <p:cNvPr id="123" name="Rectangle 122"/>
          <p:cNvSpPr/>
          <p:nvPr/>
        </p:nvSpPr>
        <p:spPr>
          <a:xfrm>
            <a:off x="4210486" y="2359026"/>
            <a:ext cx="1560332" cy="230832"/>
          </a:xfrm>
          <a:prstGeom prst="rect">
            <a:avLst/>
          </a:prstGeom>
        </p:spPr>
        <p:txBody>
          <a:bodyPr wrap="square">
            <a:spAutoFit/>
          </a:bodyPr>
          <a:lstStyle/>
          <a:p>
            <a:pPr algn="ctr"/>
            <a:r>
              <a:rPr lang="zh-CN" altLang="en-US"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 Click to add a title</a:t>
            </a:r>
            <a:endParaRPr lang="en-GB"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4" name="Oval 123"/>
          <p:cNvSpPr/>
          <p:nvPr/>
        </p:nvSpPr>
        <p:spPr>
          <a:xfrm>
            <a:off x="6932163" y="3953525"/>
            <a:ext cx="933451" cy="933451"/>
          </a:xfrm>
          <a:prstGeom prst="ellipse">
            <a:avLst/>
          </a:prstGeom>
          <a:solidFill>
            <a:schemeClr val="accent5"/>
          </a:solidFill>
          <a:ln w="57150">
            <a:solidFill>
              <a:srgbClr val="F8F4F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latin typeface="微软雅黑" panose="020B0503020204020204" pitchFamily="34" charset="-122"/>
                <a:ea typeface="微软雅黑" panose="020B0503020204020204" pitchFamily="34" charset="-122"/>
                <a:sym typeface="Source Han Serif SC" panose="02020400000000000000" pitchFamily="18" charset="-122"/>
              </a:rPr>
              <a:t>2019</a:t>
            </a:r>
          </a:p>
        </p:txBody>
      </p:sp>
      <p:grpSp>
        <p:nvGrpSpPr>
          <p:cNvPr id="125" name="Group 4"/>
          <p:cNvGrpSpPr>
            <a:grpSpLocks noChangeAspect="1"/>
          </p:cNvGrpSpPr>
          <p:nvPr/>
        </p:nvGrpSpPr>
        <p:grpSpPr bwMode="auto">
          <a:xfrm>
            <a:off x="6453373" y="1770715"/>
            <a:ext cx="1981200" cy="2076451"/>
            <a:chOff x="1136" y="1115"/>
            <a:chExt cx="1248" cy="1308"/>
          </a:xfrm>
        </p:grpSpPr>
        <p:sp>
          <p:nvSpPr>
            <p:cNvPr id="126" name="Freeform 5"/>
            <p:cNvSpPr/>
            <p:nvPr/>
          </p:nvSpPr>
          <p:spPr bwMode="auto">
            <a:xfrm>
              <a:off x="1136" y="1115"/>
              <a:ext cx="1248" cy="1308"/>
            </a:xfrm>
            <a:custGeom>
              <a:avLst/>
              <a:gdLst>
                <a:gd name="T0" fmla="*/ 538 w 1089"/>
                <a:gd name="T1" fmla="*/ 1138 h 1138"/>
                <a:gd name="T2" fmla="*/ 466 w 1089"/>
                <a:gd name="T3" fmla="*/ 1122 h 1138"/>
                <a:gd name="T4" fmla="*/ 71 w 1089"/>
                <a:gd name="T5" fmla="*/ 895 h 1138"/>
                <a:gd name="T6" fmla="*/ 0 w 1089"/>
                <a:gd name="T7" fmla="*/ 772 h 1138"/>
                <a:gd name="T8" fmla="*/ 4 w 1089"/>
                <a:gd name="T9" fmla="*/ 248 h 1138"/>
                <a:gd name="T10" fmla="*/ 79 w 1089"/>
                <a:gd name="T11" fmla="*/ 143 h 1138"/>
                <a:gd name="T12" fmla="*/ 455 w 1089"/>
                <a:gd name="T13" fmla="*/ 12 h 1138"/>
                <a:gd name="T14" fmla="*/ 540 w 1089"/>
                <a:gd name="T15" fmla="*/ 0 h 1138"/>
                <a:gd name="T16" fmla="*/ 621 w 1089"/>
                <a:gd name="T17" fmla="*/ 11 h 1138"/>
                <a:gd name="T18" fmla="*/ 1015 w 1089"/>
                <a:gd name="T19" fmla="*/ 144 h 1138"/>
                <a:gd name="T20" fmla="*/ 1088 w 1089"/>
                <a:gd name="T21" fmla="*/ 247 h 1138"/>
                <a:gd name="T22" fmla="*/ 1078 w 1089"/>
                <a:gd name="T23" fmla="*/ 772 h 1138"/>
                <a:gd name="T24" fmla="*/ 1005 w 1089"/>
                <a:gd name="T25" fmla="*/ 895 h 1138"/>
                <a:gd name="T26" fmla="*/ 609 w 1089"/>
                <a:gd name="T27" fmla="*/ 1122 h 1138"/>
                <a:gd name="T28" fmla="*/ 538 w 1089"/>
                <a:gd name="T29" fmla="*/ 113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89" h="1138">
                  <a:moveTo>
                    <a:pt x="538" y="1138"/>
                  </a:moveTo>
                  <a:cubicBezTo>
                    <a:pt x="511" y="1138"/>
                    <a:pt x="485" y="1132"/>
                    <a:pt x="466" y="1122"/>
                  </a:cubicBezTo>
                  <a:cubicBezTo>
                    <a:pt x="71" y="895"/>
                    <a:pt x="71" y="895"/>
                    <a:pt x="71" y="895"/>
                  </a:cubicBezTo>
                  <a:cubicBezTo>
                    <a:pt x="32" y="873"/>
                    <a:pt x="0" y="817"/>
                    <a:pt x="0" y="772"/>
                  </a:cubicBezTo>
                  <a:cubicBezTo>
                    <a:pt x="4" y="248"/>
                    <a:pt x="4" y="248"/>
                    <a:pt x="4" y="248"/>
                  </a:cubicBezTo>
                  <a:cubicBezTo>
                    <a:pt x="4" y="205"/>
                    <a:pt x="38" y="157"/>
                    <a:pt x="79" y="143"/>
                  </a:cubicBezTo>
                  <a:cubicBezTo>
                    <a:pt x="455" y="12"/>
                    <a:pt x="455" y="12"/>
                    <a:pt x="455" y="12"/>
                  </a:cubicBezTo>
                  <a:cubicBezTo>
                    <a:pt x="477" y="4"/>
                    <a:pt x="508" y="0"/>
                    <a:pt x="540" y="0"/>
                  </a:cubicBezTo>
                  <a:cubicBezTo>
                    <a:pt x="570" y="0"/>
                    <a:pt x="600" y="4"/>
                    <a:pt x="621" y="11"/>
                  </a:cubicBezTo>
                  <a:cubicBezTo>
                    <a:pt x="1015" y="144"/>
                    <a:pt x="1015" y="144"/>
                    <a:pt x="1015" y="144"/>
                  </a:cubicBezTo>
                  <a:cubicBezTo>
                    <a:pt x="1056" y="157"/>
                    <a:pt x="1089" y="205"/>
                    <a:pt x="1088" y="247"/>
                  </a:cubicBezTo>
                  <a:cubicBezTo>
                    <a:pt x="1078" y="772"/>
                    <a:pt x="1078" y="772"/>
                    <a:pt x="1078" y="772"/>
                  </a:cubicBezTo>
                  <a:cubicBezTo>
                    <a:pt x="1077" y="816"/>
                    <a:pt x="1044" y="873"/>
                    <a:pt x="1005" y="895"/>
                  </a:cubicBezTo>
                  <a:cubicBezTo>
                    <a:pt x="609" y="1122"/>
                    <a:pt x="609" y="1122"/>
                    <a:pt x="609" y="1122"/>
                  </a:cubicBezTo>
                  <a:cubicBezTo>
                    <a:pt x="591" y="1132"/>
                    <a:pt x="565" y="1138"/>
                    <a:pt x="538" y="1138"/>
                  </a:cubicBez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7" name="Freeform 6"/>
            <p:cNvSpPr/>
            <p:nvPr/>
          </p:nvSpPr>
          <p:spPr bwMode="auto">
            <a:xfrm>
              <a:off x="1217" y="1201"/>
              <a:ext cx="1086" cy="1125"/>
            </a:xfrm>
            <a:custGeom>
              <a:avLst/>
              <a:gdLst>
                <a:gd name="T0" fmla="*/ 83 w 947"/>
                <a:gd name="T1" fmla="*/ 784 h 979"/>
                <a:gd name="T2" fmla="*/ 0 w 947"/>
                <a:gd name="T3" fmla="*/ 643 h 979"/>
                <a:gd name="T4" fmla="*/ 3 w 947"/>
                <a:gd name="T5" fmla="*/ 243 h 979"/>
                <a:gd name="T6" fmla="*/ 94 w 947"/>
                <a:gd name="T7" fmla="*/ 116 h 979"/>
                <a:gd name="T8" fmla="*/ 378 w 947"/>
                <a:gd name="T9" fmla="*/ 18 h 979"/>
                <a:gd name="T10" fmla="*/ 558 w 947"/>
                <a:gd name="T11" fmla="*/ 17 h 979"/>
                <a:gd name="T12" fmla="*/ 857 w 947"/>
                <a:gd name="T13" fmla="*/ 117 h 979"/>
                <a:gd name="T14" fmla="*/ 946 w 947"/>
                <a:gd name="T15" fmla="*/ 243 h 979"/>
                <a:gd name="T16" fmla="*/ 938 w 947"/>
                <a:gd name="T17" fmla="*/ 642 h 979"/>
                <a:gd name="T18" fmla="*/ 853 w 947"/>
                <a:gd name="T19" fmla="*/ 783 h 979"/>
                <a:gd name="T20" fmla="*/ 550 w 947"/>
                <a:gd name="T21" fmla="*/ 953 h 979"/>
                <a:gd name="T22" fmla="*/ 384 w 947"/>
                <a:gd name="T23" fmla="*/ 953 h 979"/>
                <a:gd name="T24" fmla="*/ 83 w 947"/>
                <a:gd name="T25" fmla="*/ 78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7" h="979">
                  <a:moveTo>
                    <a:pt x="83" y="784"/>
                  </a:moveTo>
                  <a:cubicBezTo>
                    <a:pt x="37" y="759"/>
                    <a:pt x="0" y="695"/>
                    <a:pt x="0" y="643"/>
                  </a:cubicBezTo>
                  <a:cubicBezTo>
                    <a:pt x="3" y="243"/>
                    <a:pt x="3" y="243"/>
                    <a:pt x="3" y="243"/>
                  </a:cubicBezTo>
                  <a:cubicBezTo>
                    <a:pt x="4" y="191"/>
                    <a:pt x="44" y="134"/>
                    <a:pt x="94" y="116"/>
                  </a:cubicBezTo>
                  <a:cubicBezTo>
                    <a:pt x="378" y="18"/>
                    <a:pt x="378" y="18"/>
                    <a:pt x="378" y="18"/>
                  </a:cubicBezTo>
                  <a:cubicBezTo>
                    <a:pt x="427" y="1"/>
                    <a:pt x="508" y="0"/>
                    <a:pt x="558" y="17"/>
                  </a:cubicBezTo>
                  <a:cubicBezTo>
                    <a:pt x="857" y="117"/>
                    <a:pt x="857" y="117"/>
                    <a:pt x="857" y="117"/>
                  </a:cubicBezTo>
                  <a:cubicBezTo>
                    <a:pt x="907" y="134"/>
                    <a:pt x="947" y="191"/>
                    <a:pt x="946" y="243"/>
                  </a:cubicBezTo>
                  <a:cubicBezTo>
                    <a:pt x="938" y="642"/>
                    <a:pt x="938" y="642"/>
                    <a:pt x="938" y="642"/>
                  </a:cubicBezTo>
                  <a:cubicBezTo>
                    <a:pt x="937" y="694"/>
                    <a:pt x="899" y="758"/>
                    <a:pt x="853" y="783"/>
                  </a:cubicBezTo>
                  <a:cubicBezTo>
                    <a:pt x="550" y="953"/>
                    <a:pt x="550" y="953"/>
                    <a:pt x="550" y="953"/>
                  </a:cubicBezTo>
                  <a:cubicBezTo>
                    <a:pt x="505" y="979"/>
                    <a:pt x="430" y="979"/>
                    <a:pt x="384" y="953"/>
                  </a:cubicBezTo>
                  <a:lnTo>
                    <a:pt x="83" y="7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8" name="Freeform 7"/>
            <p:cNvSpPr/>
            <p:nvPr/>
          </p:nvSpPr>
          <p:spPr bwMode="auto">
            <a:xfrm>
              <a:off x="2061" y="1179"/>
              <a:ext cx="247" cy="238"/>
            </a:xfrm>
            <a:custGeom>
              <a:avLst/>
              <a:gdLst>
                <a:gd name="T0" fmla="*/ 162 w 216"/>
                <a:gd name="T1" fmla="*/ 29 h 207"/>
                <a:gd name="T2" fmla="*/ 97 w 216"/>
                <a:gd name="T3" fmla="*/ 0 h 207"/>
                <a:gd name="T4" fmla="*/ 57 w 216"/>
                <a:gd name="T5" fmla="*/ 9 h 207"/>
                <a:gd name="T6" fmla="*/ 50 w 216"/>
                <a:gd name="T7" fmla="*/ 13 h 207"/>
                <a:gd name="T8" fmla="*/ 47 w 216"/>
                <a:gd name="T9" fmla="*/ 14 h 207"/>
                <a:gd name="T10" fmla="*/ 43 w 216"/>
                <a:gd name="T11" fmla="*/ 17 h 207"/>
                <a:gd name="T12" fmla="*/ 40 w 216"/>
                <a:gd name="T13" fmla="*/ 19 h 207"/>
                <a:gd name="T14" fmla="*/ 37 w 216"/>
                <a:gd name="T15" fmla="*/ 22 h 207"/>
                <a:gd name="T16" fmla="*/ 34 w 216"/>
                <a:gd name="T17" fmla="*/ 25 h 207"/>
                <a:gd name="T18" fmla="*/ 32 w 216"/>
                <a:gd name="T19" fmla="*/ 27 h 207"/>
                <a:gd name="T20" fmla="*/ 15 w 216"/>
                <a:gd name="T21" fmla="*/ 48 h 207"/>
                <a:gd name="T22" fmla="*/ 10 w 216"/>
                <a:gd name="T23" fmla="*/ 59 h 207"/>
                <a:gd name="T24" fmla="*/ 0 w 216"/>
                <a:gd name="T25" fmla="*/ 96 h 207"/>
                <a:gd name="T26" fmla="*/ 121 w 216"/>
                <a:gd name="T27" fmla="*/ 136 h 207"/>
                <a:gd name="T28" fmla="*/ 196 w 216"/>
                <a:gd name="T29" fmla="*/ 207 h 207"/>
                <a:gd name="T30" fmla="*/ 162 w 216"/>
                <a:gd name="T31" fmla="*/ 2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 h="207">
                  <a:moveTo>
                    <a:pt x="162" y="29"/>
                  </a:moveTo>
                  <a:cubicBezTo>
                    <a:pt x="145" y="12"/>
                    <a:pt x="122" y="1"/>
                    <a:pt x="97" y="0"/>
                  </a:cubicBezTo>
                  <a:cubicBezTo>
                    <a:pt x="83" y="0"/>
                    <a:pt x="69" y="4"/>
                    <a:pt x="57" y="9"/>
                  </a:cubicBezTo>
                  <a:cubicBezTo>
                    <a:pt x="54" y="10"/>
                    <a:pt x="52" y="12"/>
                    <a:pt x="50" y="13"/>
                  </a:cubicBezTo>
                  <a:cubicBezTo>
                    <a:pt x="49" y="13"/>
                    <a:pt x="48" y="14"/>
                    <a:pt x="47" y="14"/>
                  </a:cubicBezTo>
                  <a:cubicBezTo>
                    <a:pt x="46" y="15"/>
                    <a:pt x="45" y="16"/>
                    <a:pt x="43" y="17"/>
                  </a:cubicBezTo>
                  <a:cubicBezTo>
                    <a:pt x="42" y="18"/>
                    <a:pt x="41" y="19"/>
                    <a:pt x="40" y="19"/>
                  </a:cubicBezTo>
                  <a:cubicBezTo>
                    <a:pt x="39" y="20"/>
                    <a:pt x="38" y="21"/>
                    <a:pt x="37" y="22"/>
                  </a:cubicBezTo>
                  <a:cubicBezTo>
                    <a:pt x="36" y="23"/>
                    <a:pt x="35" y="24"/>
                    <a:pt x="34" y="25"/>
                  </a:cubicBezTo>
                  <a:cubicBezTo>
                    <a:pt x="33" y="25"/>
                    <a:pt x="32" y="26"/>
                    <a:pt x="32" y="27"/>
                  </a:cubicBezTo>
                  <a:cubicBezTo>
                    <a:pt x="25" y="33"/>
                    <a:pt x="20" y="40"/>
                    <a:pt x="15" y="48"/>
                  </a:cubicBezTo>
                  <a:cubicBezTo>
                    <a:pt x="13" y="51"/>
                    <a:pt x="11" y="55"/>
                    <a:pt x="10" y="59"/>
                  </a:cubicBezTo>
                  <a:cubicBezTo>
                    <a:pt x="5" y="71"/>
                    <a:pt x="2" y="83"/>
                    <a:pt x="0" y="96"/>
                  </a:cubicBezTo>
                  <a:cubicBezTo>
                    <a:pt x="121" y="136"/>
                    <a:pt x="121" y="136"/>
                    <a:pt x="121" y="136"/>
                  </a:cubicBezTo>
                  <a:cubicBezTo>
                    <a:pt x="153" y="147"/>
                    <a:pt x="181" y="175"/>
                    <a:pt x="196" y="207"/>
                  </a:cubicBezTo>
                  <a:cubicBezTo>
                    <a:pt x="216" y="118"/>
                    <a:pt x="177" y="46"/>
                    <a:pt x="162" y="2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9" name="Freeform 8"/>
            <p:cNvSpPr/>
            <p:nvPr/>
          </p:nvSpPr>
          <p:spPr bwMode="auto">
            <a:xfrm>
              <a:off x="1209" y="1179"/>
              <a:ext cx="249" cy="243"/>
            </a:xfrm>
            <a:custGeom>
              <a:avLst/>
              <a:gdLst>
                <a:gd name="T0" fmla="*/ 207 w 217"/>
                <a:gd name="T1" fmla="*/ 59 h 211"/>
                <a:gd name="T2" fmla="*/ 207 w 217"/>
                <a:gd name="T3" fmla="*/ 59 h 211"/>
                <a:gd name="T4" fmla="*/ 202 w 217"/>
                <a:gd name="T5" fmla="*/ 48 h 211"/>
                <a:gd name="T6" fmla="*/ 202 w 217"/>
                <a:gd name="T7" fmla="*/ 48 h 211"/>
                <a:gd name="T8" fmla="*/ 202 w 217"/>
                <a:gd name="T9" fmla="*/ 48 h 211"/>
                <a:gd name="T10" fmla="*/ 202 w 217"/>
                <a:gd name="T11" fmla="*/ 47 h 211"/>
                <a:gd name="T12" fmla="*/ 199 w 217"/>
                <a:gd name="T13" fmla="*/ 43 h 211"/>
                <a:gd name="T14" fmla="*/ 198 w 217"/>
                <a:gd name="T15" fmla="*/ 41 h 211"/>
                <a:gd name="T16" fmla="*/ 197 w 217"/>
                <a:gd name="T17" fmla="*/ 40 h 211"/>
                <a:gd name="T18" fmla="*/ 197 w 217"/>
                <a:gd name="T19" fmla="*/ 40 h 211"/>
                <a:gd name="T20" fmla="*/ 196 w 217"/>
                <a:gd name="T21" fmla="*/ 38 h 211"/>
                <a:gd name="T22" fmla="*/ 192 w 217"/>
                <a:gd name="T23" fmla="*/ 34 h 211"/>
                <a:gd name="T24" fmla="*/ 191 w 217"/>
                <a:gd name="T25" fmla="*/ 33 h 211"/>
                <a:gd name="T26" fmla="*/ 185 w 217"/>
                <a:gd name="T27" fmla="*/ 27 h 211"/>
                <a:gd name="T28" fmla="*/ 184 w 217"/>
                <a:gd name="T29" fmla="*/ 25 h 211"/>
                <a:gd name="T30" fmla="*/ 180 w 217"/>
                <a:gd name="T31" fmla="*/ 22 h 211"/>
                <a:gd name="T32" fmla="*/ 177 w 217"/>
                <a:gd name="T33" fmla="*/ 19 h 211"/>
                <a:gd name="T34" fmla="*/ 174 w 217"/>
                <a:gd name="T35" fmla="*/ 17 h 211"/>
                <a:gd name="T36" fmla="*/ 170 w 217"/>
                <a:gd name="T37" fmla="*/ 14 h 211"/>
                <a:gd name="T38" fmla="*/ 167 w 217"/>
                <a:gd name="T39" fmla="*/ 13 h 211"/>
                <a:gd name="T40" fmla="*/ 160 w 217"/>
                <a:gd name="T41" fmla="*/ 9 h 211"/>
                <a:gd name="T42" fmla="*/ 121 w 217"/>
                <a:gd name="T43" fmla="*/ 0 h 211"/>
                <a:gd name="T44" fmla="*/ 55 w 217"/>
                <a:gd name="T45" fmla="*/ 29 h 211"/>
                <a:gd name="T46" fmla="*/ 22 w 217"/>
                <a:gd name="T47" fmla="*/ 211 h 211"/>
                <a:gd name="T48" fmla="*/ 100 w 217"/>
                <a:gd name="T49" fmla="*/ 135 h 211"/>
                <a:gd name="T50" fmla="*/ 217 w 217"/>
                <a:gd name="T51" fmla="*/ 95 h 211"/>
                <a:gd name="T52" fmla="*/ 207 w 217"/>
                <a:gd name="T53" fmla="*/ 5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7" h="211">
                  <a:moveTo>
                    <a:pt x="207" y="59"/>
                  </a:moveTo>
                  <a:cubicBezTo>
                    <a:pt x="207" y="59"/>
                    <a:pt x="207" y="59"/>
                    <a:pt x="207" y="59"/>
                  </a:cubicBezTo>
                  <a:cubicBezTo>
                    <a:pt x="206" y="55"/>
                    <a:pt x="204" y="52"/>
                    <a:pt x="202" y="48"/>
                  </a:cubicBezTo>
                  <a:cubicBezTo>
                    <a:pt x="202" y="48"/>
                    <a:pt x="202" y="48"/>
                    <a:pt x="202" y="48"/>
                  </a:cubicBezTo>
                  <a:cubicBezTo>
                    <a:pt x="202" y="48"/>
                    <a:pt x="202" y="48"/>
                    <a:pt x="202" y="48"/>
                  </a:cubicBezTo>
                  <a:cubicBezTo>
                    <a:pt x="202" y="48"/>
                    <a:pt x="202" y="47"/>
                    <a:pt x="202" y="47"/>
                  </a:cubicBezTo>
                  <a:cubicBezTo>
                    <a:pt x="201" y="46"/>
                    <a:pt x="200" y="44"/>
                    <a:pt x="199" y="43"/>
                  </a:cubicBezTo>
                  <a:cubicBezTo>
                    <a:pt x="198" y="42"/>
                    <a:pt x="198" y="41"/>
                    <a:pt x="198" y="41"/>
                  </a:cubicBezTo>
                  <a:cubicBezTo>
                    <a:pt x="197" y="40"/>
                    <a:pt x="197" y="40"/>
                    <a:pt x="197" y="40"/>
                  </a:cubicBezTo>
                  <a:cubicBezTo>
                    <a:pt x="197" y="40"/>
                    <a:pt x="197" y="40"/>
                    <a:pt x="197" y="40"/>
                  </a:cubicBezTo>
                  <a:cubicBezTo>
                    <a:pt x="196" y="39"/>
                    <a:pt x="196" y="39"/>
                    <a:pt x="196" y="38"/>
                  </a:cubicBezTo>
                  <a:cubicBezTo>
                    <a:pt x="194" y="37"/>
                    <a:pt x="193" y="35"/>
                    <a:pt x="192" y="34"/>
                  </a:cubicBezTo>
                  <a:cubicBezTo>
                    <a:pt x="192" y="34"/>
                    <a:pt x="192" y="33"/>
                    <a:pt x="191" y="33"/>
                  </a:cubicBezTo>
                  <a:cubicBezTo>
                    <a:pt x="190" y="31"/>
                    <a:pt x="188" y="29"/>
                    <a:pt x="185" y="27"/>
                  </a:cubicBezTo>
                  <a:cubicBezTo>
                    <a:pt x="185" y="26"/>
                    <a:pt x="184" y="25"/>
                    <a:pt x="184" y="25"/>
                  </a:cubicBezTo>
                  <a:cubicBezTo>
                    <a:pt x="182" y="24"/>
                    <a:pt x="181" y="23"/>
                    <a:pt x="180" y="22"/>
                  </a:cubicBezTo>
                  <a:cubicBezTo>
                    <a:pt x="179" y="21"/>
                    <a:pt x="178" y="20"/>
                    <a:pt x="177" y="19"/>
                  </a:cubicBezTo>
                  <a:cubicBezTo>
                    <a:pt x="176" y="19"/>
                    <a:pt x="175" y="18"/>
                    <a:pt x="174" y="17"/>
                  </a:cubicBezTo>
                  <a:cubicBezTo>
                    <a:pt x="173" y="16"/>
                    <a:pt x="171" y="15"/>
                    <a:pt x="170" y="14"/>
                  </a:cubicBezTo>
                  <a:cubicBezTo>
                    <a:pt x="169" y="14"/>
                    <a:pt x="168" y="13"/>
                    <a:pt x="167" y="13"/>
                  </a:cubicBezTo>
                  <a:cubicBezTo>
                    <a:pt x="165" y="12"/>
                    <a:pt x="163" y="10"/>
                    <a:pt x="160" y="9"/>
                  </a:cubicBezTo>
                  <a:cubicBezTo>
                    <a:pt x="148" y="4"/>
                    <a:pt x="134" y="0"/>
                    <a:pt x="121" y="0"/>
                  </a:cubicBezTo>
                  <a:cubicBezTo>
                    <a:pt x="95" y="1"/>
                    <a:pt x="72" y="12"/>
                    <a:pt x="55" y="29"/>
                  </a:cubicBezTo>
                  <a:cubicBezTo>
                    <a:pt x="40" y="46"/>
                    <a:pt x="0" y="120"/>
                    <a:pt x="22" y="211"/>
                  </a:cubicBezTo>
                  <a:cubicBezTo>
                    <a:pt x="38" y="177"/>
                    <a:pt x="67" y="147"/>
                    <a:pt x="100" y="135"/>
                  </a:cubicBezTo>
                  <a:cubicBezTo>
                    <a:pt x="217" y="95"/>
                    <a:pt x="217" y="95"/>
                    <a:pt x="217" y="95"/>
                  </a:cubicBezTo>
                  <a:cubicBezTo>
                    <a:pt x="215" y="83"/>
                    <a:pt x="212" y="70"/>
                    <a:pt x="207" y="5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0" name="Freeform 9"/>
            <p:cNvSpPr/>
            <p:nvPr/>
          </p:nvSpPr>
          <p:spPr bwMode="auto">
            <a:xfrm>
              <a:off x="1348" y="1179"/>
              <a:ext cx="824" cy="248"/>
            </a:xfrm>
            <a:custGeom>
              <a:avLst/>
              <a:gdLst>
                <a:gd name="T0" fmla="*/ 716 w 719"/>
                <a:gd name="T1" fmla="*/ 0 h 216"/>
                <a:gd name="T2" fmla="*/ 362 w 719"/>
                <a:gd name="T3" fmla="*/ 0 h 216"/>
                <a:gd name="T4" fmla="*/ 359 w 719"/>
                <a:gd name="T5" fmla="*/ 0 h 216"/>
                <a:gd name="T6" fmla="*/ 359 w 719"/>
                <a:gd name="T7" fmla="*/ 0 h 216"/>
                <a:gd name="T8" fmla="*/ 356 w 719"/>
                <a:gd name="T9" fmla="*/ 0 h 216"/>
                <a:gd name="T10" fmla="*/ 2 w 719"/>
                <a:gd name="T11" fmla="*/ 0 h 216"/>
                <a:gd name="T12" fmla="*/ 0 w 719"/>
                <a:gd name="T13" fmla="*/ 0 h 216"/>
                <a:gd name="T14" fmla="*/ 39 w 719"/>
                <a:gd name="T15" fmla="*/ 9 h 216"/>
                <a:gd name="T16" fmla="*/ 46 w 719"/>
                <a:gd name="T17" fmla="*/ 13 h 216"/>
                <a:gd name="T18" fmla="*/ 49 w 719"/>
                <a:gd name="T19" fmla="*/ 14 h 216"/>
                <a:gd name="T20" fmla="*/ 53 w 719"/>
                <a:gd name="T21" fmla="*/ 17 h 216"/>
                <a:gd name="T22" fmla="*/ 56 w 719"/>
                <a:gd name="T23" fmla="*/ 19 h 216"/>
                <a:gd name="T24" fmla="*/ 59 w 719"/>
                <a:gd name="T25" fmla="*/ 22 h 216"/>
                <a:gd name="T26" fmla="*/ 63 w 719"/>
                <a:gd name="T27" fmla="*/ 25 h 216"/>
                <a:gd name="T28" fmla="*/ 64 w 719"/>
                <a:gd name="T29" fmla="*/ 27 h 216"/>
                <a:gd name="T30" fmla="*/ 70 w 719"/>
                <a:gd name="T31" fmla="*/ 33 h 216"/>
                <a:gd name="T32" fmla="*/ 71 w 719"/>
                <a:gd name="T33" fmla="*/ 34 h 216"/>
                <a:gd name="T34" fmla="*/ 75 w 719"/>
                <a:gd name="T35" fmla="*/ 38 h 216"/>
                <a:gd name="T36" fmla="*/ 76 w 719"/>
                <a:gd name="T37" fmla="*/ 40 h 216"/>
                <a:gd name="T38" fmla="*/ 77 w 719"/>
                <a:gd name="T39" fmla="*/ 41 h 216"/>
                <a:gd name="T40" fmla="*/ 78 w 719"/>
                <a:gd name="T41" fmla="*/ 43 h 216"/>
                <a:gd name="T42" fmla="*/ 81 w 719"/>
                <a:gd name="T43" fmla="*/ 47 h 216"/>
                <a:gd name="T44" fmla="*/ 81 w 719"/>
                <a:gd name="T45" fmla="*/ 48 h 216"/>
                <a:gd name="T46" fmla="*/ 81 w 719"/>
                <a:gd name="T47" fmla="*/ 48 h 216"/>
                <a:gd name="T48" fmla="*/ 81 w 719"/>
                <a:gd name="T49" fmla="*/ 48 h 216"/>
                <a:gd name="T50" fmla="*/ 86 w 719"/>
                <a:gd name="T51" fmla="*/ 59 h 216"/>
                <a:gd name="T52" fmla="*/ 86 w 719"/>
                <a:gd name="T53" fmla="*/ 59 h 216"/>
                <a:gd name="T54" fmla="*/ 96 w 719"/>
                <a:gd name="T55" fmla="*/ 95 h 216"/>
                <a:gd name="T56" fmla="*/ 96 w 719"/>
                <a:gd name="T57" fmla="*/ 98 h 216"/>
                <a:gd name="T58" fmla="*/ 111 w 719"/>
                <a:gd name="T59" fmla="*/ 166 h 216"/>
                <a:gd name="T60" fmla="*/ 192 w 719"/>
                <a:gd name="T61" fmla="*/ 216 h 216"/>
                <a:gd name="T62" fmla="*/ 356 w 719"/>
                <a:gd name="T63" fmla="*/ 216 h 216"/>
                <a:gd name="T64" fmla="*/ 359 w 719"/>
                <a:gd name="T65" fmla="*/ 216 h 216"/>
                <a:gd name="T66" fmla="*/ 359 w 719"/>
                <a:gd name="T67" fmla="*/ 216 h 216"/>
                <a:gd name="T68" fmla="*/ 362 w 719"/>
                <a:gd name="T69" fmla="*/ 216 h 216"/>
                <a:gd name="T70" fmla="*/ 526 w 719"/>
                <a:gd name="T71" fmla="*/ 216 h 216"/>
                <a:gd name="T72" fmla="*/ 607 w 719"/>
                <a:gd name="T73" fmla="*/ 166 h 216"/>
                <a:gd name="T74" fmla="*/ 622 w 719"/>
                <a:gd name="T75" fmla="*/ 98 h 216"/>
                <a:gd name="T76" fmla="*/ 622 w 719"/>
                <a:gd name="T77" fmla="*/ 96 h 216"/>
                <a:gd name="T78" fmla="*/ 632 w 719"/>
                <a:gd name="T79" fmla="*/ 59 h 216"/>
                <a:gd name="T80" fmla="*/ 637 w 719"/>
                <a:gd name="T81" fmla="*/ 48 h 216"/>
                <a:gd name="T82" fmla="*/ 654 w 719"/>
                <a:gd name="T83" fmla="*/ 27 h 216"/>
                <a:gd name="T84" fmla="*/ 656 w 719"/>
                <a:gd name="T85" fmla="*/ 25 h 216"/>
                <a:gd name="T86" fmla="*/ 659 w 719"/>
                <a:gd name="T87" fmla="*/ 22 h 216"/>
                <a:gd name="T88" fmla="*/ 662 w 719"/>
                <a:gd name="T89" fmla="*/ 19 h 216"/>
                <a:gd name="T90" fmla="*/ 665 w 719"/>
                <a:gd name="T91" fmla="*/ 17 h 216"/>
                <a:gd name="T92" fmla="*/ 669 w 719"/>
                <a:gd name="T93" fmla="*/ 14 h 216"/>
                <a:gd name="T94" fmla="*/ 672 w 719"/>
                <a:gd name="T95" fmla="*/ 13 h 216"/>
                <a:gd name="T96" fmla="*/ 679 w 719"/>
                <a:gd name="T97" fmla="*/ 9 h 216"/>
                <a:gd name="T98" fmla="*/ 719 w 719"/>
                <a:gd name="T99" fmla="*/ 0 h 216"/>
                <a:gd name="T100" fmla="*/ 716 w 719"/>
                <a:gd name="T101"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19" h="216">
                  <a:moveTo>
                    <a:pt x="716" y="0"/>
                  </a:moveTo>
                  <a:cubicBezTo>
                    <a:pt x="362" y="0"/>
                    <a:pt x="362" y="0"/>
                    <a:pt x="362" y="0"/>
                  </a:cubicBezTo>
                  <a:cubicBezTo>
                    <a:pt x="359" y="0"/>
                    <a:pt x="359" y="0"/>
                    <a:pt x="359" y="0"/>
                  </a:cubicBezTo>
                  <a:cubicBezTo>
                    <a:pt x="359" y="0"/>
                    <a:pt x="359" y="0"/>
                    <a:pt x="359" y="0"/>
                  </a:cubicBezTo>
                  <a:cubicBezTo>
                    <a:pt x="356" y="0"/>
                    <a:pt x="356" y="0"/>
                    <a:pt x="356" y="0"/>
                  </a:cubicBezTo>
                  <a:cubicBezTo>
                    <a:pt x="2" y="0"/>
                    <a:pt x="2" y="0"/>
                    <a:pt x="2" y="0"/>
                  </a:cubicBezTo>
                  <a:cubicBezTo>
                    <a:pt x="1" y="0"/>
                    <a:pt x="0" y="0"/>
                    <a:pt x="0" y="0"/>
                  </a:cubicBezTo>
                  <a:cubicBezTo>
                    <a:pt x="13" y="0"/>
                    <a:pt x="27" y="4"/>
                    <a:pt x="39" y="9"/>
                  </a:cubicBezTo>
                  <a:cubicBezTo>
                    <a:pt x="42" y="10"/>
                    <a:pt x="44" y="12"/>
                    <a:pt x="46" y="13"/>
                  </a:cubicBezTo>
                  <a:cubicBezTo>
                    <a:pt x="47" y="13"/>
                    <a:pt x="48" y="14"/>
                    <a:pt x="49" y="14"/>
                  </a:cubicBezTo>
                  <a:cubicBezTo>
                    <a:pt x="50" y="15"/>
                    <a:pt x="52" y="16"/>
                    <a:pt x="53" y="17"/>
                  </a:cubicBezTo>
                  <a:cubicBezTo>
                    <a:pt x="54" y="18"/>
                    <a:pt x="55" y="19"/>
                    <a:pt x="56" y="19"/>
                  </a:cubicBezTo>
                  <a:cubicBezTo>
                    <a:pt x="57" y="20"/>
                    <a:pt x="58" y="21"/>
                    <a:pt x="59" y="22"/>
                  </a:cubicBezTo>
                  <a:cubicBezTo>
                    <a:pt x="60" y="23"/>
                    <a:pt x="61" y="24"/>
                    <a:pt x="63" y="25"/>
                  </a:cubicBezTo>
                  <a:cubicBezTo>
                    <a:pt x="63" y="25"/>
                    <a:pt x="64" y="26"/>
                    <a:pt x="64" y="27"/>
                  </a:cubicBezTo>
                  <a:cubicBezTo>
                    <a:pt x="67" y="29"/>
                    <a:pt x="69" y="31"/>
                    <a:pt x="70" y="33"/>
                  </a:cubicBezTo>
                  <a:cubicBezTo>
                    <a:pt x="71" y="33"/>
                    <a:pt x="71" y="34"/>
                    <a:pt x="71" y="34"/>
                  </a:cubicBezTo>
                  <a:cubicBezTo>
                    <a:pt x="72" y="35"/>
                    <a:pt x="73" y="37"/>
                    <a:pt x="75" y="38"/>
                  </a:cubicBezTo>
                  <a:cubicBezTo>
                    <a:pt x="75" y="39"/>
                    <a:pt x="75" y="39"/>
                    <a:pt x="76" y="40"/>
                  </a:cubicBezTo>
                  <a:cubicBezTo>
                    <a:pt x="76" y="40"/>
                    <a:pt x="76" y="40"/>
                    <a:pt x="77" y="41"/>
                  </a:cubicBezTo>
                  <a:cubicBezTo>
                    <a:pt x="77" y="41"/>
                    <a:pt x="77" y="42"/>
                    <a:pt x="78" y="43"/>
                  </a:cubicBezTo>
                  <a:cubicBezTo>
                    <a:pt x="79" y="44"/>
                    <a:pt x="80" y="46"/>
                    <a:pt x="81" y="47"/>
                  </a:cubicBezTo>
                  <a:cubicBezTo>
                    <a:pt x="81" y="47"/>
                    <a:pt x="81" y="48"/>
                    <a:pt x="81" y="48"/>
                  </a:cubicBezTo>
                  <a:cubicBezTo>
                    <a:pt x="81" y="48"/>
                    <a:pt x="81" y="48"/>
                    <a:pt x="81" y="48"/>
                  </a:cubicBezTo>
                  <a:cubicBezTo>
                    <a:pt x="81" y="48"/>
                    <a:pt x="81" y="48"/>
                    <a:pt x="81" y="48"/>
                  </a:cubicBezTo>
                  <a:cubicBezTo>
                    <a:pt x="83" y="52"/>
                    <a:pt x="85" y="55"/>
                    <a:pt x="86" y="59"/>
                  </a:cubicBezTo>
                  <a:cubicBezTo>
                    <a:pt x="86" y="59"/>
                    <a:pt x="86" y="59"/>
                    <a:pt x="86" y="59"/>
                  </a:cubicBezTo>
                  <a:cubicBezTo>
                    <a:pt x="91" y="70"/>
                    <a:pt x="94" y="83"/>
                    <a:pt x="96" y="95"/>
                  </a:cubicBezTo>
                  <a:cubicBezTo>
                    <a:pt x="96" y="96"/>
                    <a:pt x="96" y="97"/>
                    <a:pt x="96" y="98"/>
                  </a:cubicBezTo>
                  <a:cubicBezTo>
                    <a:pt x="99" y="121"/>
                    <a:pt x="101" y="145"/>
                    <a:pt x="111" y="166"/>
                  </a:cubicBezTo>
                  <a:cubicBezTo>
                    <a:pt x="127" y="199"/>
                    <a:pt x="155" y="216"/>
                    <a:pt x="192" y="216"/>
                  </a:cubicBezTo>
                  <a:cubicBezTo>
                    <a:pt x="192" y="216"/>
                    <a:pt x="356" y="216"/>
                    <a:pt x="356" y="216"/>
                  </a:cubicBezTo>
                  <a:cubicBezTo>
                    <a:pt x="356" y="216"/>
                    <a:pt x="357" y="216"/>
                    <a:pt x="359" y="216"/>
                  </a:cubicBezTo>
                  <a:cubicBezTo>
                    <a:pt x="359" y="216"/>
                    <a:pt x="359" y="216"/>
                    <a:pt x="359" y="216"/>
                  </a:cubicBezTo>
                  <a:cubicBezTo>
                    <a:pt x="361" y="216"/>
                    <a:pt x="362" y="216"/>
                    <a:pt x="362" y="216"/>
                  </a:cubicBezTo>
                  <a:cubicBezTo>
                    <a:pt x="362" y="216"/>
                    <a:pt x="526" y="216"/>
                    <a:pt x="526" y="216"/>
                  </a:cubicBezTo>
                  <a:cubicBezTo>
                    <a:pt x="563" y="216"/>
                    <a:pt x="591" y="199"/>
                    <a:pt x="607" y="166"/>
                  </a:cubicBezTo>
                  <a:cubicBezTo>
                    <a:pt x="618" y="145"/>
                    <a:pt x="619" y="121"/>
                    <a:pt x="622" y="98"/>
                  </a:cubicBezTo>
                  <a:cubicBezTo>
                    <a:pt x="622" y="98"/>
                    <a:pt x="622" y="97"/>
                    <a:pt x="622" y="96"/>
                  </a:cubicBezTo>
                  <a:cubicBezTo>
                    <a:pt x="624" y="83"/>
                    <a:pt x="627" y="71"/>
                    <a:pt x="632" y="59"/>
                  </a:cubicBezTo>
                  <a:cubicBezTo>
                    <a:pt x="633" y="55"/>
                    <a:pt x="635" y="51"/>
                    <a:pt x="637" y="48"/>
                  </a:cubicBezTo>
                  <a:cubicBezTo>
                    <a:pt x="642" y="40"/>
                    <a:pt x="647" y="33"/>
                    <a:pt x="654" y="27"/>
                  </a:cubicBezTo>
                  <a:cubicBezTo>
                    <a:pt x="654" y="26"/>
                    <a:pt x="655" y="25"/>
                    <a:pt x="656" y="25"/>
                  </a:cubicBezTo>
                  <a:cubicBezTo>
                    <a:pt x="657" y="24"/>
                    <a:pt x="658" y="23"/>
                    <a:pt x="659" y="22"/>
                  </a:cubicBezTo>
                  <a:cubicBezTo>
                    <a:pt x="660" y="21"/>
                    <a:pt x="661" y="20"/>
                    <a:pt x="662" y="19"/>
                  </a:cubicBezTo>
                  <a:cubicBezTo>
                    <a:pt x="663" y="19"/>
                    <a:pt x="664" y="18"/>
                    <a:pt x="665" y="17"/>
                  </a:cubicBezTo>
                  <a:cubicBezTo>
                    <a:pt x="667" y="16"/>
                    <a:pt x="668" y="15"/>
                    <a:pt x="669" y="14"/>
                  </a:cubicBezTo>
                  <a:cubicBezTo>
                    <a:pt x="670" y="14"/>
                    <a:pt x="671" y="13"/>
                    <a:pt x="672" y="13"/>
                  </a:cubicBezTo>
                  <a:cubicBezTo>
                    <a:pt x="674" y="12"/>
                    <a:pt x="676" y="10"/>
                    <a:pt x="679" y="9"/>
                  </a:cubicBezTo>
                  <a:cubicBezTo>
                    <a:pt x="691" y="4"/>
                    <a:pt x="705" y="0"/>
                    <a:pt x="719" y="0"/>
                  </a:cubicBezTo>
                  <a:cubicBezTo>
                    <a:pt x="718" y="0"/>
                    <a:pt x="717" y="0"/>
                    <a:pt x="716"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1" name="Freeform 10"/>
            <p:cNvSpPr/>
            <p:nvPr/>
          </p:nvSpPr>
          <p:spPr bwMode="auto">
            <a:xfrm>
              <a:off x="1983" y="1939"/>
              <a:ext cx="38" cy="39"/>
            </a:xfrm>
            <a:custGeom>
              <a:avLst/>
              <a:gdLst>
                <a:gd name="T0" fmla="*/ 3 w 33"/>
                <a:gd name="T1" fmla="*/ 28 h 34"/>
                <a:gd name="T2" fmla="*/ 0 w 33"/>
                <a:gd name="T3" fmla="*/ 23 h 34"/>
                <a:gd name="T4" fmla="*/ 0 w 33"/>
                <a:gd name="T5" fmla="*/ 9 h 34"/>
                <a:gd name="T6" fmla="*/ 3 w 33"/>
                <a:gd name="T7" fmla="*/ 5 h 34"/>
                <a:gd name="T8" fmla="*/ 13 w 33"/>
                <a:gd name="T9" fmla="*/ 1 h 34"/>
                <a:gd name="T10" fmla="*/ 19 w 33"/>
                <a:gd name="T11" fmla="*/ 1 h 34"/>
                <a:gd name="T12" fmla="*/ 30 w 33"/>
                <a:gd name="T13" fmla="*/ 5 h 34"/>
                <a:gd name="T14" fmla="*/ 33 w 33"/>
                <a:gd name="T15" fmla="*/ 9 h 34"/>
                <a:gd name="T16" fmla="*/ 32 w 33"/>
                <a:gd name="T17" fmla="*/ 23 h 34"/>
                <a:gd name="T18" fmla="*/ 29 w 33"/>
                <a:gd name="T19" fmla="*/ 28 h 34"/>
                <a:gd name="T20" fmla="*/ 19 w 33"/>
                <a:gd name="T21" fmla="*/ 33 h 34"/>
                <a:gd name="T22" fmla="*/ 13 w 33"/>
                <a:gd name="T23" fmla="*/ 33 h 34"/>
                <a:gd name="T24" fmla="*/ 3 w 33"/>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4">
                  <a:moveTo>
                    <a:pt x="3" y="28"/>
                  </a:moveTo>
                  <a:cubicBezTo>
                    <a:pt x="1" y="27"/>
                    <a:pt x="0" y="25"/>
                    <a:pt x="0" y="23"/>
                  </a:cubicBezTo>
                  <a:cubicBezTo>
                    <a:pt x="0" y="9"/>
                    <a:pt x="0" y="9"/>
                    <a:pt x="0" y="9"/>
                  </a:cubicBezTo>
                  <a:cubicBezTo>
                    <a:pt x="0" y="7"/>
                    <a:pt x="1" y="5"/>
                    <a:pt x="3" y="5"/>
                  </a:cubicBezTo>
                  <a:cubicBezTo>
                    <a:pt x="13" y="1"/>
                    <a:pt x="13" y="1"/>
                    <a:pt x="13" y="1"/>
                  </a:cubicBezTo>
                  <a:cubicBezTo>
                    <a:pt x="15" y="0"/>
                    <a:pt x="17" y="0"/>
                    <a:pt x="19" y="1"/>
                  </a:cubicBezTo>
                  <a:cubicBezTo>
                    <a:pt x="30" y="5"/>
                    <a:pt x="30" y="5"/>
                    <a:pt x="30" y="5"/>
                  </a:cubicBezTo>
                  <a:cubicBezTo>
                    <a:pt x="31" y="5"/>
                    <a:pt x="33" y="7"/>
                    <a:pt x="33" y="9"/>
                  </a:cubicBezTo>
                  <a:cubicBezTo>
                    <a:pt x="32" y="23"/>
                    <a:pt x="32" y="23"/>
                    <a:pt x="32" y="23"/>
                  </a:cubicBezTo>
                  <a:cubicBezTo>
                    <a:pt x="32" y="25"/>
                    <a:pt x="31" y="27"/>
                    <a:pt x="29" y="28"/>
                  </a:cubicBezTo>
                  <a:cubicBezTo>
                    <a:pt x="19" y="33"/>
                    <a:pt x="19" y="33"/>
                    <a:pt x="19" y="33"/>
                  </a:cubicBezTo>
                  <a:cubicBezTo>
                    <a:pt x="17" y="34"/>
                    <a:pt x="15" y="34"/>
                    <a:pt x="13" y="33"/>
                  </a:cubicBezTo>
                  <a:lnTo>
                    <a:pt x="3" y="28"/>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2" name="Freeform 11"/>
            <p:cNvSpPr/>
            <p:nvPr/>
          </p:nvSpPr>
          <p:spPr bwMode="auto">
            <a:xfrm>
              <a:off x="1866" y="1934"/>
              <a:ext cx="48" cy="49"/>
            </a:xfrm>
            <a:custGeom>
              <a:avLst/>
              <a:gdLst>
                <a:gd name="T0" fmla="*/ 4 w 42"/>
                <a:gd name="T1" fmla="*/ 34 h 42"/>
                <a:gd name="T2" fmla="*/ 0 w 42"/>
                <a:gd name="T3" fmla="*/ 28 h 42"/>
                <a:gd name="T4" fmla="*/ 0 w 42"/>
                <a:gd name="T5" fmla="*/ 11 h 42"/>
                <a:gd name="T6" fmla="*/ 4 w 42"/>
                <a:gd name="T7" fmla="*/ 5 h 42"/>
                <a:gd name="T8" fmla="*/ 17 w 42"/>
                <a:gd name="T9" fmla="*/ 1 h 42"/>
                <a:gd name="T10" fmla="*/ 25 w 42"/>
                <a:gd name="T11" fmla="*/ 1 h 42"/>
                <a:gd name="T12" fmla="*/ 38 w 42"/>
                <a:gd name="T13" fmla="*/ 5 h 42"/>
                <a:gd name="T14" fmla="*/ 41 w 42"/>
                <a:gd name="T15" fmla="*/ 11 h 42"/>
                <a:gd name="T16" fmla="*/ 41 w 42"/>
                <a:gd name="T17" fmla="*/ 28 h 42"/>
                <a:gd name="T18" fmla="*/ 37 w 42"/>
                <a:gd name="T19" fmla="*/ 34 h 42"/>
                <a:gd name="T20" fmla="*/ 24 w 42"/>
                <a:gd name="T21" fmla="*/ 41 h 42"/>
                <a:gd name="T22" fmla="*/ 17 w 42"/>
                <a:gd name="T23" fmla="*/ 41 h 42"/>
                <a:gd name="T24" fmla="*/ 4 w 42"/>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42">
                  <a:moveTo>
                    <a:pt x="4" y="34"/>
                  </a:moveTo>
                  <a:cubicBezTo>
                    <a:pt x="2" y="33"/>
                    <a:pt x="0" y="31"/>
                    <a:pt x="0" y="28"/>
                  </a:cubicBezTo>
                  <a:cubicBezTo>
                    <a:pt x="0" y="11"/>
                    <a:pt x="0" y="11"/>
                    <a:pt x="0" y="11"/>
                  </a:cubicBezTo>
                  <a:cubicBezTo>
                    <a:pt x="0" y="9"/>
                    <a:pt x="2" y="6"/>
                    <a:pt x="4" y="5"/>
                  </a:cubicBezTo>
                  <a:cubicBezTo>
                    <a:pt x="17" y="1"/>
                    <a:pt x="17" y="1"/>
                    <a:pt x="17" y="1"/>
                  </a:cubicBezTo>
                  <a:cubicBezTo>
                    <a:pt x="19" y="0"/>
                    <a:pt x="22" y="0"/>
                    <a:pt x="25" y="1"/>
                  </a:cubicBezTo>
                  <a:cubicBezTo>
                    <a:pt x="38" y="5"/>
                    <a:pt x="38" y="5"/>
                    <a:pt x="38" y="5"/>
                  </a:cubicBezTo>
                  <a:cubicBezTo>
                    <a:pt x="40" y="6"/>
                    <a:pt x="42" y="9"/>
                    <a:pt x="41" y="11"/>
                  </a:cubicBezTo>
                  <a:cubicBezTo>
                    <a:pt x="41" y="28"/>
                    <a:pt x="41" y="28"/>
                    <a:pt x="41" y="28"/>
                  </a:cubicBezTo>
                  <a:cubicBezTo>
                    <a:pt x="41" y="31"/>
                    <a:pt x="39" y="33"/>
                    <a:pt x="37" y="34"/>
                  </a:cubicBezTo>
                  <a:cubicBezTo>
                    <a:pt x="24" y="41"/>
                    <a:pt x="24" y="41"/>
                    <a:pt x="24" y="41"/>
                  </a:cubicBezTo>
                  <a:cubicBezTo>
                    <a:pt x="22" y="42"/>
                    <a:pt x="19" y="42"/>
                    <a:pt x="17" y="41"/>
                  </a:cubicBezTo>
                  <a:lnTo>
                    <a:pt x="4" y="34"/>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3" name="Freeform 12"/>
            <p:cNvSpPr/>
            <p:nvPr/>
          </p:nvSpPr>
          <p:spPr bwMode="auto">
            <a:xfrm>
              <a:off x="1731" y="1929"/>
              <a:ext cx="58" cy="59"/>
            </a:xfrm>
            <a:custGeom>
              <a:avLst/>
              <a:gdLst>
                <a:gd name="T0" fmla="*/ 4 w 51"/>
                <a:gd name="T1" fmla="*/ 43 h 52"/>
                <a:gd name="T2" fmla="*/ 0 w 51"/>
                <a:gd name="T3" fmla="*/ 35 h 52"/>
                <a:gd name="T4" fmla="*/ 0 w 51"/>
                <a:gd name="T5" fmla="*/ 13 h 52"/>
                <a:gd name="T6" fmla="*/ 5 w 51"/>
                <a:gd name="T7" fmla="*/ 6 h 52"/>
                <a:gd name="T8" fmla="*/ 20 w 51"/>
                <a:gd name="T9" fmla="*/ 1 h 52"/>
                <a:gd name="T10" fmla="*/ 30 w 51"/>
                <a:gd name="T11" fmla="*/ 1 h 52"/>
                <a:gd name="T12" fmla="*/ 46 w 51"/>
                <a:gd name="T13" fmla="*/ 7 h 52"/>
                <a:gd name="T14" fmla="*/ 51 w 51"/>
                <a:gd name="T15" fmla="*/ 13 h 52"/>
                <a:gd name="T16" fmla="*/ 51 w 51"/>
                <a:gd name="T17" fmla="*/ 35 h 52"/>
                <a:gd name="T18" fmla="*/ 46 w 51"/>
                <a:gd name="T19" fmla="*/ 43 h 52"/>
                <a:gd name="T20" fmla="*/ 30 w 51"/>
                <a:gd name="T21" fmla="*/ 51 h 52"/>
                <a:gd name="T22" fmla="*/ 20 w 51"/>
                <a:gd name="T23" fmla="*/ 51 h 52"/>
                <a:gd name="T24" fmla="*/ 4 w 51"/>
                <a:gd name="T25" fmla="*/ 4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 h="52">
                  <a:moveTo>
                    <a:pt x="4" y="43"/>
                  </a:moveTo>
                  <a:cubicBezTo>
                    <a:pt x="2" y="41"/>
                    <a:pt x="0" y="38"/>
                    <a:pt x="0" y="35"/>
                  </a:cubicBezTo>
                  <a:cubicBezTo>
                    <a:pt x="0" y="13"/>
                    <a:pt x="0" y="13"/>
                    <a:pt x="0" y="13"/>
                  </a:cubicBezTo>
                  <a:cubicBezTo>
                    <a:pt x="0" y="11"/>
                    <a:pt x="2" y="7"/>
                    <a:pt x="5" y="6"/>
                  </a:cubicBezTo>
                  <a:cubicBezTo>
                    <a:pt x="20" y="1"/>
                    <a:pt x="20" y="1"/>
                    <a:pt x="20" y="1"/>
                  </a:cubicBezTo>
                  <a:cubicBezTo>
                    <a:pt x="23" y="0"/>
                    <a:pt x="27" y="0"/>
                    <a:pt x="30" y="1"/>
                  </a:cubicBezTo>
                  <a:cubicBezTo>
                    <a:pt x="46" y="7"/>
                    <a:pt x="46" y="7"/>
                    <a:pt x="46" y="7"/>
                  </a:cubicBezTo>
                  <a:cubicBezTo>
                    <a:pt x="49" y="7"/>
                    <a:pt x="51" y="11"/>
                    <a:pt x="51" y="13"/>
                  </a:cubicBezTo>
                  <a:cubicBezTo>
                    <a:pt x="51" y="35"/>
                    <a:pt x="51" y="35"/>
                    <a:pt x="51" y="35"/>
                  </a:cubicBezTo>
                  <a:cubicBezTo>
                    <a:pt x="51" y="38"/>
                    <a:pt x="49" y="41"/>
                    <a:pt x="46" y="43"/>
                  </a:cubicBezTo>
                  <a:cubicBezTo>
                    <a:pt x="30" y="51"/>
                    <a:pt x="30" y="51"/>
                    <a:pt x="30" y="51"/>
                  </a:cubicBezTo>
                  <a:cubicBezTo>
                    <a:pt x="27" y="52"/>
                    <a:pt x="23" y="52"/>
                    <a:pt x="20" y="51"/>
                  </a:cubicBezTo>
                  <a:lnTo>
                    <a:pt x="4" y="43"/>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4" name="Freeform 13"/>
            <p:cNvSpPr/>
            <p:nvPr/>
          </p:nvSpPr>
          <p:spPr bwMode="auto">
            <a:xfrm>
              <a:off x="1498" y="1939"/>
              <a:ext cx="39" cy="39"/>
            </a:xfrm>
            <a:custGeom>
              <a:avLst/>
              <a:gdLst>
                <a:gd name="T0" fmla="*/ 31 w 34"/>
                <a:gd name="T1" fmla="*/ 28 h 34"/>
                <a:gd name="T2" fmla="*/ 34 w 34"/>
                <a:gd name="T3" fmla="*/ 23 h 34"/>
                <a:gd name="T4" fmla="*/ 33 w 34"/>
                <a:gd name="T5" fmla="*/ 9 h 34"/>
                <a:gd name="T6" fmla="*/ 30 w 34"/>
                <a:gd name="T7" fmla="*/ 4 h 34"/>
                <a:gd name="T8" fmla="*/ 20 w 34"/>
                <a:gd name="T9" fmla="*/ 1 h 34"/>
                <a:gd name="T10" fmla="*/ 14 w 34"/>
                <a:gd name="T11" fmla="*/ 1 h 34"/>
                <a:gd name="T12" fmla="*/ 4 w 34"/>
                <a:gd name="T13" fmla="*/ 4 h 34"/>
                <a:gd name="T14" fmla="*/ 1 w 34"/>
                <a:gd name="T15" fmla="*/ 9 h 34"/>
                <a:gd name="T16" fmla="*/ 1 w 34"/>
                <a:gd name="T17" fmla="*/ 23 h 34"/>
                <a:gd name="T18" fmla="*/ 4 w 34"/>
                <a:gd name="T19" fmla="*/ 28 h 34"/>
                <a:gd name="T20" fmla="*/ 14 w 34"/>
                <a:gd name="T21" fmla="*/ 33 h 34"/>
                <a:gd name="T22" fmla="*/ 20 w 34"/>
                <a:gd name="T23" fmla="*/ 33 h 34"/>
                <a:gd name="T24" fmla="*/ 31 w 34"/>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4">
                  <a:moveTo>
                    <a:pt x="31" y="28"/>
                  </a:moveTo>
                  <a:cubicBezTo>
                    <a:pt x="32" y="27"/>
                    <a:pt x="34" y="25"/>
                    <a:pt x="34" y="23"/>
                  </a:cubicBezTo>
                  <a:cubicBezTo>
                    <a:pt x="33" y="9"/>
                    <a:pt x="33" y="9"/>
                    <a:pt x="33" y="9"/>
                  </a:cubicBezTo>
                  <a:cubicBezTo>
                    <a:pt x="33" y="7"/>
                    <a:pt x="32" y="5"/>
                    <a:pt x="30" y="4"/>
                  </a:cubicBezTo>
                  <a:cubicBezTo>
                    <a:pt x="20" y="1"/>
                    <a:pt x="20" y="1"/>
                    <a:pt x="20" y="1"/>
                  </a:cubicBezTo>
                  <a:cubicBezTo>
                    <a:pt x="19" y="0"/>
                    <a:pt x="16" y="0"/>
                    <a:pt x="14" y="1"/>
                  </a:cubicBezTo>
                  <a:cubicBezTo>
                    <a:pt x="4" y="4"/>
                    <a:pt x="4" y="4"/>
                    <a:pt x="4" y="4"/>
                  </a:cubicBezTo>
                  <a:cubicBezTo>
                    <a:pt x="2" y="5"/>
                    <a:pt x="0" y="7"/>
                    <a:pt x="1" y="9"/>
                  </a:cubicBezTo>
                  <a:cubicBezTo>
                    <a:pt x="1" y="23"/>
                    <a:pt x="1" y="23"/>
                    <a:pt x="1" y="23"/>
                  </a:cubicBezTo>
                  <a:cubicBezTo>
                    <a:pt x="1" y="25"/>
                    <a:pt x="2" y="27"/>
                    <a:pt x="4" y="28"/>
                  </a:cubicBezTo>
                  <a:cubicBezTo>
                    <a:pt x="14" y="33"/>
                    <a:pt x="14" y="33"/>
                    <a:pt x="14" y="33"/>
                  </a:cubicBezTo>
                  <a:cubicBezTo>
                    <a:pt x="16" y="34"/>
                    <a:pt x="19" y="34"/>
                    <a:pt x="20" y="33"/>
                  </a:cubicBezTo>
                  <a:lnTo>
                    <a:pt x="31" y="28"/>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5" name="Freeform 14"/>
            <p:cNvSpPr/>
            <p:nvPr/>
          </p:nvSpPr>
          <p:spPr bwMode="auto">
            <a:xfrm>
              <a:off x="1606" y="1934"/>
              <a:ext cx="47" cy="49"/>
            </a:xfrm>
            <a:custGeom>
              <a:avLst/>
              <a:gdLst>
                <a:gd name="T0" fmla="*/ 37 w 41"/>
                <a:gd name="T1" fmla="*/ 34 h 42"/>
                <a:gd name="T2" fmla="*/ 41 w 41"/>
                <a:gd name="T3" fmla="*/ 28 h 42"/>
                <a:gd name="T4" fmla="*/ 41 w 41"/>
                <a:gd name="T5" fmla="*/ 11 h 42"/>
                <a:gd name="T6" fmla="*/ 37 w 41"/>
                <a:gd name="T7" fmla="*/ 5 h 42"/>
                <a:gd name="T8" fmla="*/ 24 w 41"/>
                <a:gd name="T9" fmla="*/ 1 h 42"/>
                <a:gd name="T10" fmla="*/ 17 w 41"/>
                <a:gd name="T11" fmla="*/ 1 h 42"/>
                <a:gd name="T12" fmla="*/ 4 w 41"/>
                <a:gd name="T13" fmla="*/ 5 h 42"/>
                <a:gd name="T14" fmla="*/ 0 w 41"/>
                <a:gd name="T15" fmla="*/ 11 h 42"/>
                <a:gd name="T16" fmla="*/ 0 w 41"/>
                <a:gd name="T17" fmla="*/ 28 h 42"/>
                <a:gd name="T18" fmla="*/ 4 w 41"/>
                <a:gd name="T19" fmla="*/ 34 h 42"/>
                <a:gd name="T20" fmla="*/ 17 w 41"/>
                <a:gd name="T21" fmla="*/ 41 h 42"/>
                <a:gd name="T22" fmla="*/ 24 w 41"/>
                <a:gd name="T23" fmla="*/ 41 h 42"/>
                <a:gd name="T24" fmla="*/ 37 w 41"/>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42">
                  <a:moveTo>
                    <a:pt x="37" y="34"/>
                  </a:moveTo>
                  <a:cubicBezTo>
                    <a:pt x="39" y="33"/>
                    <a:pt x="41" y="31"/>
                    <a:pt x="41" y="28"/>
                  </a:cubicBezTo>
                  <a:cubicBezTo>
                    <a:pt x="41" y="11"/>
                    <a:pt x="41" y="11"/>
                    <a:pt x="41" y="11"/>
                  </a:cubicBezTo>
                  <a:cubicBezTo>
                    <a:pt x="41" y="9"/>
                    <a:pt x="39" y="6"/>
                    <a:pt x="37" y="5"/>
                  </a:cubicBezTo>
                  <a:cubicBezTo>
                    <a:pt x="24" y="1"/>
                    <a:pt x="24" y="1"/>
                    <a:pt x="24" y="1"/>
                  </a:cubicBezTo>
                  <a:cubicBezTo>
                    <a:pt x="22" y="0"/>
                    <a:pt x="19" y="0"/>
                    <a:pt x="17" y="1"/>
                  </a:cubicBezTo>
                  <a:cubicBezTo>
                    <a:pt x="4" y="5"/>
                    <a:pt x="4" y="5"/>
                    <a:pt x="4" y="5"/>
                  </a:cubicBezTo>
                  <a:cubicBezTo>
                    <a:pt x="1" y="6"/>
                    <a:pt x="0" y="9"/>
                    <a:pt x="0" y="11"/>
                  </a:cubicBezTo>
                  <a:cubicBezTo>
                    <a:pt x="0" y="28"/>
                    <a:pt x="0" y="28"/>
                    <a:pt x="0" y="28"/>
                  </a:cubicBezTo>
                  <a:cubicBezTo>
                    <a:pt x="0" y="31"/>
                    <a:pt x="2" y="33"/>
                    <a:pt x="4" y="34"/>
                  </a:cubicBezTo>
                  <a:cubicBezTo>
                    <a:pt x="17" y="41"/>
                    <a:pt x="17" y="41"/>
                    <a:pt x="17" y="41"/>
                  </a:cubicBezTo>
                  <a:cubicBezTo>
                    <a:pt x="19" y="42"/>
                    <a:pt x="22" y="42"/>
                    <a:pt x="24" y="41"/>
                  </a:cubicBezTo>
                  <a:lnTo>
                    <a:pt x="37" y="34"/>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138" name="TextBox 137"/>
          <p:cNvSpPr txBox="1"/>
          <p:nvPr/>
        </p:nvSpPr>
        <p:spPr>
          <a:xfrm>
            <a:off x="7057750" y="1906723"/>
            <a:ext cx="808235" cy="369332"/>
          </a:xfrm>
          <a:prstGeom prst="rect">
            <a:avLst/>
          </a:prstGeom>
          <a:noFill/>
        </p:spPr>
        <p:txBody>
          <a:bodyPr wrap="none" rtlCol="0">
            <a:spAutoFit/>
          </a:bodyPr>
          <a:lstStyle/>
          <a:p>
            <a:r>
              <a:rPr lang="en-GB"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TITLE</a:t>
            </a:r>
          </a:p>
        </p:txBody>
      </p:sp>
      <p:sp>
        <p:nvSpPr>
          <p:cNvPr id="139" name="Rectangle 138"/>
          <p:cNvSpPr/>
          <p:nvPr/>
        </p:nvSpPr>
        <p:spPr>
          <a:xfrm>
            <a:off x="6670158" y="2359677"/>
            <a:ext cx="1560332" cy="230832"/>
          </a:xfrm>
          <a:prstGeom prst="rect">
            <a:avLst/>
          </a:prstGeom>
        </p:spPr>
        <p:txBody>
          <a:bodyPr wrap="square">
            <a:spAutoFit/>
          </a:bodyPr>
          <a:lstStyle/>
          <a:p>
            <a:pPr algn="ctr"/>
            <a:r>
              <a:rPr lang="zh-CN" altLang="en-US"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 Click to add a title</a:t>
            </a:r>
            <a:endParaRPr lang="en-GB"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0" name="Oval 139"/>
          <p:cNvSpPr/>
          <p:nvPr/>
        </p:nvSpPr>
        <p:spPr>
          <a:xfrm>
            <a:off x="9408460" y="3952875"/>
            <a:ext cx="933451" cy="933451"/>
          </a:xfrm>
          <a:prstGeom prst="ellipse">
            <a:avLst/>
          </a:prstGeom>
          <a:solidFill>
            <a:schemeClr val="accent6"/>
          </a:solidFill>
          <a:ln w="57150">
            <a:solidFill>
              <a:srgbClr val="F8F4F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b="1" dirty="0">
                <a:latin typeface="微软雅黑" panose="020B0503020204020204" pitchFamily="34" charset="-122"/>
                <a:ea typeface="微软雅黑" panose="020B0503020204020204" pitchFamily="34" charset="-122"/>
                <a:sym typeface="Source Han Serif SC" panose="02020400000000000000" pitchFamily="18" charset="-122"/>
              </a:rPr>
              <a:t>2020</a:t>
            </a:r>
          </a:p>
        </p:txBody>
      </p:sp>
      <p:grpSp>
        <p:nvGrpSpPr>
          <p:cNvPr id="141" name="Group 4"/>
          <p:cNvGrpSpPr>
            <a:grpSpLocks noChangeAspect="1"/>
          </p:cNvGrpSpPr>
          <p:nvPr/>
        </p:nvGrpSpPr>
        <p:grpSpPr bwMode="auto">
          <a:xfrm>
            <a:off x="8929671" y="1770064"/>
            <a:ext cx="1981200" cy="2076451"/>
            <a:chOff x="1136" y="1115"/>
            <a:chExt cx="1248" cy="1308"/>
          </a:xfrm>
        </p:grpSpPr>
        <p:sp>
          <p:nvSpPr>
            <p:cNvPr id="142" name="Freeform 5"/>
            <p:cNvSpPr/>
            <p:nvPr/>
          </p:nvSpPr>
          <p:spPr bwMode="auto">
            <a:xfrm>
              <a:off x="1136" y="1115"/>
              <a:ext cx="1248" cy="1308"/>
            </a:xfrm>
            <a:custGeom>
              <a:avLst/>
              <a:gdLst>
                <a:gd name="T0" fmla="*/ 538 w 1089"/>
                <a:gd name="T1" fmla="*/ 1138 h 1138"/>
                <a:gd name="T2" fmla="*/ 466 w 1089"/>
                <a:gd name="T3" fmla="*/ 1122 h 1138"/>
                <a:gd name="T4" fmla="*/ 71 w 1089"/>
                <a:gd name="T5" fmla="*/ 895 h 1138"/>
                <a:gd name="T6" fmla="*/ 0 w 1089"/>
                <a:gd name="T7" fmla="*/ 772 h 1138"/>
                <a:gd name="T8" fmla="*/ 4 w 1089"/>
                <a:gd name="T9" fmla="*/ 248 h 1138"/>
                <a:gd name="T10" fmla="*/ 79 w 1089"/>
                <a:gd name="T11" fmla="*/ 143 h 1138"/>
                <a:gd name="T12" fmla="*/ 455 w 1089"/>
                <a:gd name="T13" fmla="*/ 12 h 1138"/>
                <a:gd name="T14" fmla="*/ 540 w 1089"/>
                <a:gd name="T15" fmla="*/ 0 h 1138"/>
                <a:gd name="T16" fmla="*/ 621 w 1089"/>
                <a:gd name="T17" fmla="*/ 11 h 1138"/>
                <a:gd name="T18" fmla="*/ 1015 w 1089"/>
                <a:gd name="T19" fmla="*/ 144 h 1138"/>
                <a:gd name="T20" fmla="*/ 1088 w 1089"/>
                <a:gd name="T21" fmla="*/ 247 h 1138"/>
                <a:gd name="T22" fmla="*/ 1078 w 1089"/>
                <a:gd name="T23" fmla="*/ 772 h 1138"/>
                <a:gd name="T24" fmla="*/ 1005 w 1089"/>
                <a:gd name="T25" fmla="*/ 895 h 1138"/>
                <a:gd name="T26" fmla="*/ 609 w 1089"/>
                <a:gd name="T27" fmla="*/ 1122 h 1138"/>
                <a:gd name="T28" fmla="*/ 538 w 1089"/>
                <a:gd name="T29" fmla="*/ 113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89" h="1138">
                  <a:moveTo>
                    <a:pt x="538" y="1138"/>
                  </a:moveTo>
                  <a:cubicBezTo>
                    <a:pt x="511" y="1138"/>
                    <a:pt x="485" y="1132"/>
                    <a:pt x="466" y="1122"/>
                  </a:cubicBezTo>
                  <a:cubicBezTo>
                    <a:pt x="71" y="895"/>
                    <a:pt x="71" y="895"/>
                    <a:pt x="71" y="895"/>
                  </a:cubicBezTo>
                  <a:cubicBezTo>
                    <a:pt x="32" y="873"/>
                    <a:pt x="0" y="817"/>
                    <a:pt x="0" y="772"/>
                  </a:cubicBezTo>
                  <a:cubicBezTo>
                    <a:pt x="4" y="248"/>
                    <a:pt x="4" y="248"/>
                    <a:pt x="4" y="248"/>
                  </a:cubicBezTo>
                  <a:cubicBezTo>
                    <a:pt x="4" y="205"/>
                    <a:pt x="38" y="157"/>
                    <a:pt x="79" y="143"/>
                  </a:cubicBezTo>
                  <a:cubicBezTo>
                    <a:pt x="455" y="12"/>
                    <a:pt x="455" y="12"/>
                    <a:pt x="455" y="12"/>
                  </a:cubicBezTo>
                  <a:cubicBezTo>
                    <a:pt x="477" y="4"/>
                    <a:pt x="508" y="0"/>
                    <a:pt x="540" y="0"/>
                  </a:cubicBezTo>
                  <a:cubicBezTo>
                    <a:pt x="570" y="0"/>
                    <a:pt x="600" y="4"/>
                    <a:pt x="621" y="11"/>
                  </a:cubicBezTo>
                  <a:cubicBezTo>
                    <a:pt x="1015" y="144"/>
                    <a:pt x="1015" y="144"/>
                    <a:pt x="1015" y="144"/>
                  </a:cubicBezTo>
                  <a:cubicBezTo>
                    <a:pt x="1056" y="157"/>
                    <a:pt x="1089" y="205"/>
                    <a:pt x="1088" y="247"/>
                  </a:cubicBezTo>
                  <a:cubicBezTo>
                    <a:pt x="1078" y="772"/>
                    <a:pt x="1078" y="772"/>
                    <a:pt x="1078" y="772"/>
                  </a:cubicBezTo>
                  <a:cubicBezTo>
                    <a:pt x="1077" y="816"/>
                    <a:pt x="1044" y="873"/>
                    <a:pt x="1005" y="895"/>
                  </a:cubicBezTo>
                  <a:cubicBezTo>
                    <a:pt x="609" y="1122"/>
                    <a:pt x="609" y="1122"/>
                    <a:pt x="609" y="1122"/>
                  </a:cubicBezTo>
                  <a:cubicBezTo>
                    <a:pt x="591" y="1132"/>
                    <a:pt x="565" y="1138"/>
                    <a:pt x="538" y="1138"/>
                  </a:cubicBezTo>
                  <a:close/>
                </a:path>
              </a:pathLst>
            </a:cu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3" name="Freeform 6"/>
            <p:cNvSpPr/>
            <p:nvPr/>
          </p:nvSpPr>
          <p:spPr bwMode="auto">
            <a:xfrm>
              <a:off x="1217" y="1201"/>
              <a:ext cx="1086" cy="1125"/>
            </a:xfrm>
            <a:custGeom>
              <a:avLst/>
              <a:gdLst>
                <a:gd name="T0" fmla="*/ 83 w 947"/>
                <a:gd name="T1" fmla="*/ 784 h 979"/>
                <a:gd name="T2" fmla="*/ 0 w 947"/>
                <a:gd name="T3" fmla="*/ 643 h 979"/>
                <a:gd name="T4" fmla="*/ 3 w 947"/>
                <a:gd name="T5" fmla="*/ 243 h 979"/>
                <a:gd name="T6" fmla="*/ 94 w 947"/>
                <a:gd name="T7" fmla="*/ 116 h 979"/>
                <a:gd name="T8" fmla="*/ 378 w 947"/>
                <a:gd name="T9" fmla="*/ 18 h 979"/>
                <a:gd name="T10" fmla="*/ 558 w 947"/>
                <a:gd name="T11" fmla="*/ 17 h 979"/>
                <a:gd name="T12" fmla="*/ 857 w 947"/>
                <a:gd name="T13" fmla="*/ 117 h 979"/>
                <a:gd name="T14" fmla="*/ 946 w 947"/>
                <a:gd name="T15" fmla="*/ 243 h 979"/>
                <a:gd name="T16" fmla="*/ 938 w 947"/>
                <a:gd name="T17" fmla="*/ 642 h 979"/>
                <a:gd name="T18" fmla="*/ 853 w 947"/>
                <a:gd name="T19" fmla="*/ 783 h 979"/>
                <a:gd name="T20" fmla="*/ 550 w 947"/>
                <a:gd name="T21" fmla="*/ 953 h 979"/>
                <a:gd name="T22" fmla="*/ 384 w 947"/>
                <a:gd name="T23" fmla="*/ 953 h 979"/>
                <a:gd name="T24" fmla="*/ 83 w 947"/>
                <a:gd name="T25" fmla="*/ 78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7" h="979">
                  <a:moveTo>
                    <a:pt x="83" y="784"/>
                  </a:moveTo>
                  <a:cubicBezTo>
                    <a:pt x="37" y="759"/>
                    <a:pt x="0" y="695"/>
                    <a:pt x="0" y="643"/>
                  </a:cubicBezTo>
                  <a:cubicBezTo>
                    <a:pt x="3" y="243"/>
                    <a:pt x="3" y="243"/>
                    <a:pt x="3" y="243"/>
                  </a:cubicBezTo>
                  <a:cubicBezTo>
                    <a:pt x="4" y="191"/>
                    <a:pt x="44" y="134"/>
                    <a:pt x="94" y="116"/>
                  </a:cubicBezTo>
                  <a:cubicBezTo>
                    <a:pt x="378" y="18"/>
                    <a:pt x="378" y="18"/>
                    <a:pt x="378" y="18"/>
                  </a:cubicBezTo>
                  <a:cubicBezTo>
                    <a:pt x="427" y="1"/>
                    <a:pt x="508" y="0"/>
                    <a:pt x="558" y="17"/>
                  </a:cubicBezTo>
                  <a:cubicBezTo>
                    <a:pt x="857" y="117"/>
                    <a:pt x="857" y="117"/>
                    <a:pt x="857" y="117"/>
                  </a:cubicBezTo>
                  <a:cubicBezTo>
                    <a:pt x="907" y="134"/>
                    <a:pt x="947" y="191"/>
                    <a:pt x="946" y="243"/>
                  </a:cubicBezTo>
                  <a:cubicBezTo>
                    <a:pt x="938" y="642"/>
                    <a:pt x="938" y="642"/>
                    <a:pt x="938" y="642"/>
                  </a:cubicBezTo>
                  <a:cubicBezTo>
                    <a:pt x="937" y="694"/>
                    <a:pt x="899" y="758"/>
                    <a:pt x="853" y="783"/>
                  </a:cubicBezTo>
                  <a:cubicBezTo>
                    <a:pt x="550" y="953"/>
                    <a:pt x="550" y="953"/>
                    <a:pt x="550" y="953"/>
                  </a:cubicBezTo>
                  <a:cubicBezTo>
                    <a:pt x="505" y="979"/>
                    <a:pt x="430" y="979"/>
                    <a:pt x="384" y="953"/>
                  </a:cubicBezTo>
                  <a:lnTo>
                    <a:pt x="83" y="78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4" name="Freeform 7"/>
            <p:cNvSpPr/>
            <p:nvPr/>
          </p:nvSpPr>
          <p:spPr bwMode="auto">
            <a:xfrm>
              <a:off x="2061" y="1179"/>
              <a:ext cx="247" cy="238"/>
            </a:xfrm>
            <a:custGeom>
              <a:avLst/>
              <a:gdLst>
                <a:gd name="T0" fmla="*/ 162 w 216"/>
                <a:gd name="T1" fmla="*/ 29 h 207"/>
                <a:gd name="T2" fmla="*/ 97 w 216"/>
                <a:gd name="T3" fmla="*/ 0 h 207"/>
                <a:gd name="T4" fmla="*/ 57 w 216"/>
                <a:gd name="T5" fmla="*/ 9 h 207"/>
                <a:gd name="T6" fmla="*/ 50 w 216"/>
                <a:gd name="T7" fmla="*/ 13 h 207"/>
                <a:gd name="T8" fmla="*/ 47 w 216"/>
                <a:gd name="T9" fmla="*/ 14 h 207"/>
                <a:gd name="T10" fmla="*/ 43 w 216"/>
                <a:gd name="T11" fmla="*/ 17 h 207"/>
                <a:gd name="T12" fmla="*/ 40 w 216"/>
                <a:gd name="T13" fmla="*/ 19 h 207"/>
                <a:gd name="T14" fmla="*/ 37 w 216"/>
                <a:gd name="T15" fmla="*/ 22 h 207"/>
                <a:gd name="T16" fmla="*/ 34 w 216"/>
                <a:gd name="T17" fmla="*/ 25 h 207"/>
                <a:gd name="T18" fmla="*/ 32 w 216"/>
                <a:gd name="T19" fmla="*/ 27 h 207"/>
                <a:gd name="T20" fmla="*/ 15 w 216"/>
                <a:gd name="T21" fmla="*/ 48 h 207"/>
                <a:gd name="T22" fmla="*/ 10 w 216"/>
                <a:gd name="T23" fmla="*/ 59 h 207"/>
                <a:gd name="T24" fmla="*/ 0 w 216"/>
                <a:gd name="T25" fmla="*/ 96 h 207"/>
                <a:gd name="T26" fmla="*/ 121 w 216"/>
                <a:gd name="T27" fmla="*/ 136 h 207"/>
                <a:gd name="T28" fmla="*/ 196 w 216"/>
                <a:gd name="T29" fmla="*/ 207 h 207"/>
                <a:gd name="T30" fmla="*/ 162 w 216"/>
                <a:gd name="T31" fmla="*/ 2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6" h="207">
                  <a:moveTo>
                    <a:pt x="162" y="29"/>
                  </a:moveTo>
                  <a:cubicBezTo>
                    <a:pt x="145" y="12"/>
                    <a:pt x="122" y="1"/>
                    <a:pt x="97" y="0"/>
                  </a:cubicBezTo>
                  <a:cubicBezTo>
                    <a:pt x="83" y="0"/>
                    <a:pt x="69" y="4"/>
                    <a:pt x="57" y="9"/>
                  </a:cubicBezTo>
                  <a:cubicBezTo>
                    <a:pt x="54" y="10"/>
                    <a:pt x="52" y="12"/>
                    <a:pt x="50" y="13"/>
                  </a:cubicBezTo>
                  <a:cubicBezTo>
                    <a:pt x="49" y="13"/>
                    <a:pt x="48" y="14"/>
                    <a:pt x="47" y="14"/>
                  </a:cubicBezTo>
                  <a:cubicBezTo>
                    <a:pt x="46" y="15"/>
                    <a:pt x="45" y="16"/>
                    <a:pt x="43" y="17"/>
                  </a:cubicBezTo>
                  <a:cubicBezTo>
                    <a:pt x="42" y="18"/>
                    <a:pt x="41" y="19"/>
                    <a:pt x="40" y="19"/>
                  </a:cubicBezTo>
                  <a:cubicBezTo>
                    <a:pt x="39" y="20"/>
                    <a:pt x="38" y="21"/>
                    <a:pt x="37" y="22"/>
                  </a:cubicBezTo>
                  <a:cubicBezTo>
                    <a:pt x="36" y="23"/>
                    <a:pt x="35" y="24"/>
                    <a:pt x="34" y="25"/>
                  </a:cubicBezTo>
                  <a:cubicBezTo>
                    <a:pt x="33" y="25"/>
                    <a:pt x="32" y="26"/>
                    <a:pt x="32" y="27"/>
                  </a:cubicBezTo>
                  <a:cubicBezTo>
                    <a:pt x="25" y="33"/>
                    <a:pt x="20" y="40"/>
                    <a:pt x="15" y="48"/>
                  </a:cubicBezTo>
                  <a:cubicBezTo>
                    <a:pt x="13" y="51"/>
                    <a:pt x="11" y="55"/>
                    <a:pt x="10" y="59"/>
                  </a:cubicBezTo>
                  <a:cubicBezTo>
                    <a:pt x="5" y="71"/>
                    <a:pt x="2" y="83"/>
                    <a:pt x="0" y="96"/>
                  </a:cubicBezTo>
                  <a:cubicBezTo>
                    <a:pt x="121" y="136"/>
                    <a:pt x="121" y="136"/>
                    <a:pt x="121" y="136"/>
                  </a:cubicBezTo>
                  <a:cubicBezTo>
                    <a:pt x="153" y="147"/>
                    <a:pt x="181" y="175"/>
                    <a:pt x="196" y="207"/>
                  </a:cubicBezTo>
                  <a:cubicBezTo>
                    <a:pt x="216" y="118"/>
                    <a:pt x="177" y="46"/>
                    <a:pt x="162" y="2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5" name="Freeform 8"/>
            <p:cNvSpPr/>
            <p:nvPr/>
          </p:nvSpPr>
          <p:spPr bwMode="auto">
            <a:xfrm>
              <a:off x="1209" y="1179"/>
              <a:ext cx="249" cy="243"/>
            </a:xfrm>
            <a:custGeom>
              <a:avLst/>
              <a:gdLst>
                <a:gd name="T0" fmla="*/ 207 w 217"/>
                <a:gd name="T1" fmla="*/ 59 h 211"/>
                <a:gd name="T2" fmla="*/ 207 w 217"/>
                <a:gd name="T3" fmla="*/ 59 h 211"/>
                <a:gd name="T4" fmla="*/ 202 w 217"/>
                <a:gd name="T5" fmla="*/ 48 h 211"/>
                <a:gd name="T6" fmla="*/ 202 w 217"/>
                <a:gd name="T7" fmla="*/ 48 h 211"/>
                <a:gd name="T8" fmla="*/ 202 w 217"/>
                <a:gd name="T9" fmla="*/ 48 h 211"/>
                <a:gd name="T10" fmla="*/ 202 w 217"/>
                <a:gd name="T11" fmla="*/ 47 h 211"/>
                <a:gd name="T12" fmla="*/ 199 w 217"/>
                <a:gd name="T13" fmla="*/ 43 h 211"/>
                <a:gd name="T14" fmla="*/ 198 w 217"/>
                <a:gd name="T15" fmla="*/ 41 h 211"/>
                <a:gd name="T16" fmla="*/ 197 w 217"/>
                <a:gd name="T17" fmla="*/ 40 h 211"/>
                <a:gd name="T18" fmla="*/ 197 w 217"/>
                <a:gd name="T19" fmla="*/ 40 h 211"/>
                <a:gd name="T20" fmla="*/ 196 w 217"/>
                <a:gd name="T21" fmla="*/ 38 h 211"/>
                <a:gd name="T22" fmla="*/ 192 w 217"/>
                <a:gd name="T23" fmla="*/ 34 h 211"/>
                <a:gd name="T24" fmla="*/ 191 w 217"/>
                <a:gd name="T25" fmla="*/ 33 h 211"/>
                <a:gd name="T26" fmla="*/ 185 w 217"/>
                <a:gd name="T27" fmla="*/ 27 h 211"/>
                <a:gd name="T28" fmla="*/ 184 w 217"/>
                <a:gd name="T29" fmla="*/ 25 h 211"/>
                <a:gd name="T30" fmla="*/ 180 w 217"/>
                <a:gd name="T31" fmla="*/ 22 h 211"/>
                <a:gd name="T32" fmla="*/ 177 w 217"/>
                <a:gd name="T33" fmla="*/ 19 h 211"/>
                <a:gd name="T34" fmla="*/ 174 w 217"/>
                <a:gd name="T35" fmla="*/ 17 h 211"/>
                <a:gd name="T36" fmla="*/ 170 w 217"/>
                <a:gd name="T37" fmla="*/ 14 h 211"/>
                <a:gd name="T38" fmla="*/ 167 w 217"/>
                <a:gd name="T39" fmla="*/ 13 h 211"/>
                <a:gd name="T40" fmla="*/ 160 w 217"/>
                <a:gd name="T41" fmla="*/ 9 h 211"/>
                <a:gd name="T42" fmla="*/ 121 w 217"/>
                <a:gd name="T43" fmla="*/ 0 h 211"/>
                <a:gd name="T44" fmla="*/ 55 w 217"/>
                <a:gd name="T45" fmla="*/ 29 h 211"/>
                <a:gd name="T46" fmla="*/ 22 w 217"/>
                <a:gd name="T47" fmla="*/ 211 h 211"/>
                <a:gd name="T48" fmla="*/ 100 w 217"/>
                <a:gd name="T49" fmla="*/ 135 h 211"/>
                <a:gd name="T50" fmla="*/ 217 w 217"/>
                <a:gd name="T51" fmla="*/ 95 h 211"/>
                <a:gd name="T52" fmla="*/ 207 w 217"/>
                <a:gd name="T53" fmla="*/ 5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7" h="211">
                  <a:moveTo>
                    <a:pt x="207" y="59"/>
                  </a:moveTo>
                  <a:cubicBezTo>
                    <a:pt x="207" y="59"/>
                    <a:pt x="207" y="59"/>
                    <a:pt x="207" y="59"/>
                  </a:cubicBezTo>
                  <a:cubicBezTo>
                    <a:pt x="206" y="55"/>
                    <a:pt x="204" y="52"/>
                    <a:pt x="202" y="48"/>
                  </a:cubicBezTo>
                  <a:cubicBezTo>
                    <a:pt x="202" y="48"/>
                    <a:pt x="202" y="48"/>
                    <a:pt x="202" y="48"/>
                  </a:cubicBezTo>
                  <a:cubicBezTo>
                    <a:pt x="202" y="48"/>
                    <a:pt x="202" y="48"/>
                    <a:pt x="202" y="48"/>
                  </a:cubicBezTo>
                  <a:cubicBezTo>
                    <a:pt x="202" y="48"/>
                    <a:pt x="202" y="47"/>
                    <a:pt x="202" y="47"/>
                  </a:cubicBezTo>
                  <a:cubicBezTo>
                    <a:pt x="201" y="46"/>
                    <a:pt x="200" y="44"/>
                    <a:pt x="199" y="43"/>
                  </a:cubicBezTo>
                  <a:cubicBezTo>
                    <a:pt x="198" y="42"/>
                    <a:pt x="198" y="41"/>
                    <a:pt x="198" y="41"/>
                  </a:cubicBezTo>
                  <a:cubicBezTo>
                    <a:pt x="197" y="40"/>
                    <a:pt x="197" y="40"/>
                    <a:pt x="197" y="40"/>
                  </a:cubicBezTo>
                  <a:cubicBezTo>
                    <a:pt x="197" y="40"/>
                    <a:pt x="197" y="40"/>
                    <a:pt x="197" y="40"/>
                  </a:cubicBezTo>
                  <a:cubicBezTo>
                    <a:pt x="196" y="39"/>
                    <a:pt x="196" y="39"/>
                    <a:pt x="196" y="38"/>
                  </a:cubicBezTo>
                  <a:cubicBezTo>
                    <a:pt x="194" y="37"/>
                    <a:pt x="193" y="35"/>
                    <a:pt x="192" y="34"/>
                  </a:cubicBezTo>
                  <a:cubicBezTo>
                    <a:pt x="192" y="34"/>
                    <a:pt x="192" y="33"/>
                    <a:pt x="191" y="33"/>
                  </a:cubicBezTo>
                  <a:cubicBezTo>
                    <a:pt x="190" y="31"/>
                    <a:pt x="188" y="29"/>
                    <a:pt x="185" y="27"/>
                  </a:cubicBezTo>
                  <a:cubicBezTo>
                    <a:pt x="185" y="26"/>
                    <a:pt x="184" y="25"/>
                    <a:pt x="184" y="25"/>
                  </a:cubicBezTo>
                  <a:cubicBezTo>
                    <a:pt x="182" y="24"/>
                    <a:pt x="181" y="23"/>
                    <a:pt x="180" y="22"/>
                  </a:cubicBezTo>
                  <a:cubicBezTo>
                    <a:pt x="179" y="21"/>
                    <a:pt x="178" y="20"/>
                    <a:pt x="177" y="19"/>
                  </a:cubicBezTo>
                  <a:cubicBezTo>
                    <a:pt x="176" y="19"/>
                    <a:pt x="175" y="18"/>
                    <a:pt x="174" y="17"/>
                  </a:cubicBezTo>
                  <a:cubicBezTo>
                    <a:pt x="173" y="16"/>
                    <a:pt x="171" y="15"/>
                    <a:pt x="170" y="14"/>
                  </a:cubicBezTo>
                  <a:cubicBezTo>
                    <a:pt x="169" y="14"/>
                    <a:pt x="168" y="13"/>
                    <a:pt x="167" y="13"/>
                  </a:cubicBezTo>
                  <a:cubicBezTo>
                    <a:pt x="165" y="12"/>
                    <a:pt x="163" y="10"/>
                    <a:pt x="160" y="9"/>
                  </a:cubicBezTo>
                  <a:cubicBezTo>
                    <a:pt x="148" y="4"/>
                    <a:pt x="134" y="0"/>
                    <a:pt x="121" y="0"/>
                  </a:cubicBezTo>
                  <a:cubicBezTo>
                    <a:pt x="95" y="1"/>
                    <a:pt x="72" y="12"/>
                    <a:pt x="55" y="29"/>
                  </a:cubicBezTo>
                  <a:cubicBezTo>
                    <a:pt x="40" y="46"/>
                    <a:pt x="0" y="120"/>
                    <a:pt x="22" y="211"/>
                  </a:cubicBezTo>
                  <a:cubicBezTo>
                    <a:pt x="38" y="177"/>
                    <a:pt x="67" y="147"/>
                    <a:pt x="100" y="135"/>
                  </a:cubicBezTo>
                  <a:cubicBezTo>
                    <a:pt x="217" y="95"/>
                    <a:pt x="217" y="95"/>
                    <a:pt x="217" y="95"/>
                  </a:cubicBezTo>
                  <a:cubicBezTo>
                    <a:pt x="215" y="83"/>
                    <a:pt x="212" y="70"/>
                    <a:pt x="207" y="59"/>
                  </a:cubicBezTo>
                  <a:close/>
                </a:path>
              </a:pathLst>
            </a:custGeom>
            <a:solidFill>
              <a:srgbClr val="2A2E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6" name="Freeform 9"/>
            <p:cNvSpPr/>
            <p:nvPr/>
          </p:nvSpPr>
          <p:spPr bwMode="auto">
            <a:xfrm>
              <a:off x="1348" y="1179"/>
              <a:ext cx="824" cy="248"/>
            </a:xfrm>
            <a:custGeom>
              <a:avLst/>
              <a:gdLst>
                <a:gd name="T0" fmla="*/ 716 w 719"/>
                <a:gd name="T1" fmla="*/ 0 h 216"/>
                <a:gd name="T2" fmla="*/ 362 w 719"/>
                <a:gd name="T3" fmla="*/ 0 h 216"/>
                <a:gd name="T4" fmla="*/ 359 w 719"/>
                <a:gd name="T5" fmla="*/ 0 h 216"/>
                <a:gd name="T6" fmla="*/ 359 w 719"/>
                <a:gd name="T7" fmla="*/ 0 h 216"/>
                <a:gd name="T8" fmla="*/ 356 w 719"/>
                <a:gd name="T9" fmla="*/ 0 h 216"/>
                <a:gd name="T10" fmla="*/ 2 w 719"/>
                <a:gd name="T11" fmla="*/ 0 h 216"/>
                <a:gd name="T12" fmla="*/ 0 w 719"/>
                <a:gd name="T13" fmla="*/ 0 h 216"/>
                <a:gd name="T14" fmla="*/ 39 w 719"/>
                <a:gd name="T15" fmla="*/ 9 h 216"/>
                <a:gd name="T16" fmla="*/ 46 w 719"/>
                <a:gd name="T17" fmla="*/ 13 h 216"/>
                <a:gd name="T18" fmla="*/ 49 w 719"/>
                <a:gd name="T19" fmla="*/ 14 h 216"/>
                <a:gd name="T20" fmla="*/ 53 w 719"/>
                <a:gd name="T21" fmla="*/ 17 h 216"/>
                <a:gd name="T22" fmla="*/ 56 w 719"/>
                <a:gd name="T23" fmla="*/ 19 h 216"/>
                <a:gd name="T24" fmla="*/ 59 w 719"/>
                <a:gd name="T25" fmla="*/ 22 h 216"/>
                <a:gd name="T26" fmla="*/ 63 w 719"/>
                <a:gd name="T27" fmla="*/ 25 h 216"/>
                <a:gd name="T28" fmla="*/ 64 w 719"/>
                <a:gd name="T29" fmla="*/ 27 h 216"/>
                <a:gd name="T30" fmla="*/ 70 w 719"/>
                <a:gd name="T31" fmla="*/ 33 h 216"/>
                <a:gd name="T32" fmla="*/ 71 w 719"/>
                <a:gd name="T33" fmla="*/ 34 h 216"/>
                <a:gd name="T34" fmla="*/ 75 w 719"/>
                <a:gd name="T35" fmla="*/ 38 h 216"/>
                <a:gd name="T36" fmla="*/ 76 w 719"/>
                <a:gd name="T37" fmla="*/ 40 h 216"/>
                <a:gd name="T38" fmla="*/ 77 w 719"/>
                <a:gd name="T39" fmla="*/ 41 h 216"/>
                <a:gd name="T40" fmla="*/ 78 w 719"/>
                <a:gd name="T41" fmla="*/ 43 h 216"/>
                <a:gd name="T42" fmla="*/ 81 w 719"/>
                <a:gd name="T43" fmla="*/ 47 h 216"/>
                <a:gd name="T44" fmla="*/ 81 w 719"/>
                <a:gd name="T45" fmla="*/ 48 h 216"/>
                <a:gd name="T46" fmla="*/ 81 w 719"/>
                <a:gd name="T47" fmla="*/ 48 h 216"/>
                <a:gd name="T48" fmla="*/ 81 w 719"/>
                <a:gd name="T49" fmla="*/ 48 h 216"/>
                <a:gd name="T50" fmla="*/ 86 w 719"/>
                <a:gd name="T51" fmla="*/ 59 h 216"/>
                <a:gd name="T52" fmla="*/ 86 w 719"/>
                <a:gd name="T53" fmla="*/ 59 h 216"/>
                <a:gd name="T54" fmla="*/ 96 w 719"/>
                <a:gd name="T55" fmla="*/ 95 h 216"/>
                <a:gd name="T56" fmla="*/ 96 w 719"/>
                <a:gd name="T57" fmla="*/ 98 h 216"/>
                <a:gd name="T58" fmla="*/ 111 w 719"/>
                <a:gd name="T59" fmla="*/ 166 h 216"/>
                <a:gd name="T60" fmla="*/ 192 w 719"/>
                <a:gd name="T61" fmla="*/ 216 h 216"/>
                <a:gd name="T62" fmla="*/ 356 w 719"/>
                <a:gd name="T63" fmla="*/ 216 h 216"/>
                <a:gd name="T64" fmla="*/ 359 w 719"/>
                <a:gd name="T65" fmla="*/ 216 h 216"/>
                <a:gd name="T66" fmla="*/ 359 w 719"/>
                <a:gd name="T67" fmla="*/ 216 h 216"/>
                <a:gd name="T68" fmla="*/ 362 w 719"/>
                <a:gd name="T69" fmla="*/ 216 h 216"/>
                <a:gd name="T70" fmla="*/ 526 w 719"/>
                <a:gd name="T71" fmla="*/ 216 h 216"/>
                <a:gd name="T72" fmla="*/ 607 w 719"/>
                <a:gd name="T73" fmla="*/ 166 h 216"/>
                <a:gd name="T74" fmla="*/ 622 w 719"/>
                <a:gd name="T75" fmla="*/ 98 h 216"/>
                <a:gd name="T76" fmla="*/ 622 w 719"/>
                <a:gd name="T77" fmla="*/ 96 h 216"/>
                <a:gd name="T78" fmla="*/ 632 w 719"/>
                <a:gd name="T79" fmla="*/ 59 h 216"/>
                <a:gd name="T80" fmla="*/ 637 w 719"/>
                <a:gd name="T81" fmla="*/ 48 h 216"/>
                <a:gd name="T82" fmla="*/ 654 w 719"/>
                <a:gd name="T83" fmla="*/ 27 h 216"/>
                <a:gd name="T84" fmla="*/ 656 w 719"/>
                <a:gd name="T85" fmla="*/ 25 h 216"/>
                <a:gd name="T86" fmla="*/ 659 w 719"/>
                <a:gd name="T87" fmla="*/ 22 h 216"/>
                <a:gd name="T88" fmla="*/ 662 w 719"/>
                <a:gd name="T89" fmla="*/ 19 h 216"/>
                <a:gd name="T90" fmla="*/ 665 w 719"/>
                <a:gd name="T91" fmla="*/ 17 h 216"/>
                <a:gd name="T92" fmla="*/ 669 w 719"/>
                <a:gd name="T93" fmla="*/ 14 h 216"/>
                <a:gd name="T94" fmla="*/ 672 w 719"/>
                <a:gd name="T95" fmla="*/ 13 h 216"/>
                <a:gd name="T96" fmla="*/ 679 w 719"/>
                <a:gd name="T97" fmla="*/ 9 h 216"/>
                <a:gd name="T98" fmla="*/ 719 w 719"/>
                <a:gd name="T99" fmla="*/ 0 h 216"/>
                <a:gd name="T100" fmla="*/ 716 w 719"/>
                <a:gd name="T101"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19" h="216">
                  <a:moveTo>
                    <a:pt x="716" y="0"/>
                  </a:moveTo>
                  <a:cubicBezTo>
                    <a:pt x="362" y="0"/>
                    <a:pt x="362" y="0"/>
                    <a:pt x="362" y="0"/>
                  </a:cubicBezTo>
                  <a:cubicBezTo>
                    <a:pt x="359" y="0"/>
                    <a:pt x="359" y="0"/>
                    <a:pt x="359" y="0"/>
                  </a:cubicBezTo>
                  <a:cubicBezTo>
                    <a:pt x="359" y="0"/>
                    <a:pt x="359" y="0"/>
                    <a:pt x="359" y="0"/>
                  </a:cubicBezTo>
                  <a:cubicBezTo>
                    <a:pt x="356" y="0"/>
                    <a:pt x="356" y="0"/>
                    <a:pt x="356" y="0"/>
                  </a:cubicBezTo>
                  <a:cubicBezTo>
                    <a:pt x="2" y="0"/>
                    <a:pt x="2" y="0"/>
                    <a:pt x="2" y="0"/>
                  </a:cubicBezTo>
                  <a:cubicBezTo>
                    <a:pt x="1" y="0"/>
                    <a:pt x="0" y="0"/>
                    <a:pt x="0" y="0"/>
                  </a:cubicBezTo>
                  <a:cubicBezTo>
                    <a:pt x="13" y="0"/>
                    <a:pt x="27" y="4"/>
                    <a:pt x="39" y="9"/>
                  </a:cubicBezTo>
                  <a:cubicBezTo>
                    <a:pt x="42" y="10"/>
                    <a:pt x="44" y="12"/>
                    <a:pt x="46" y="13"/>
                  </a:cubicBezTo>
                  <a:cubicBezTo>
                    <a:pt x="47" y="13"/>
                    <a:pt x="48" y="14"/>
                    <a:pt x="49" y="14"/>
                  </a:cubicBezTo>
                  <a:cubicBezTo>
                    <a:pt x="50" y="15"/>
                    <a:pt x="52" y="16"/>
                    <a:pt x="53" y="17"/>
                  </a:cubicBezTo>
                  <a:cubicBezTo>
                    <a:pt x="54" y="18"/>
                    <a:pt x="55" y="19"/>
                    <a:pt x="56" y="19"/>
                  </a:cubicBezTo>
                  <a:cubicBezTo>
                    <a:pt x="57" y="20"/>
                    <a:pt x="58" y="21"/>
                    <a:pt x="59" y="22"/>
                  </a:cubicBezTo>
                  <a:cubicBezTo>
                    <a:pt x="60" y="23"/>
                    <a:pt x="61" y="24"/>
                    <a:pt x="63" y="25"/>
                  </a:cubicBezTo>
                  <a:cubicBezTo>
                    <a:pt x="63" y="25"/>
                    <a:pt x="64" y="26"/>
                    <a:pt x="64" y="27"/>
                  </a:cubicBezTo>
                  <a:cubicBezTo>
                    <a:pt x="67" y="29"/>
                    <a:pt x="69" y="31"/>
                    <a:pt x="70" y="33"/>
                  </a:cubicBezTo>
                  <a:cubicBezTo>
                    <a:pt x="71" y="33"/>
                    <a:pt x="71" y="34"/>
                    <a:pt x="71" y="34"/>
                  </a:cubicBezTo>
                  <a:cubicBezTo>
                    <a:pt x="72" y="35"/>
                    <a:pt x="73" y="37"/>
                    <a:pt x="75" y="38"/>
                  </a:cubicBezTo>
                  <a:cubicBezTo>
                    <a:pt x="75" y="39"/>
                    <a:pt x="75" y="39"/>
                    <a:pt x="76" y="40"/>
                  </a:cubicBezTo>
                  <a:cubicBezTo>
                    <a:pt x="76" y="40"/>
                    <a:pt x="76" y="40"/>
                    <a:pt x="77" y="41"/>
                  </a:cubicBezTo>
                  <a:cubicBezTo>
                    <a:pt x="77" y="41"/>
                    <a:pt x="77" y="42"/>
                    <a:pt x="78" y="43"/>
                  </a:cubicBezTo>
                  <a:cubicBezTo>
                    <a:pt x="79" y="44"/>
                    <a:pt x="80" y="46"/>
                    <a:pt x="81" y="47"/>
                  </a:cubicBezTo>
                  <a:cubicBezTo>
                    <a:pt x="81" y="47"/>
                    <a:pt x="81" y="48"/>
                    <a:pt x="81" y="48"/>
                  </a:cubicBezTo>
                  <a:cubicBezTo>
                    <a:pt x="81" y="48"/>
                    <a:pt x="81" y="48"/>
                    <a:pt x="81" y="48"/>
                  </a:cubicBezTo>
                  <a:cubicBezTo>
                    <a:pt x="81" y="48"/>
                    <a:pt x="81" y="48"/>
                    <a:pt x="81" y="48"/>
                  </a:cubicBezTo>
                  <a:cubicBezTo>
                    <a:pt x="83" y="52"/>
                    <a:pt x="85" y="55"/>
                    <a:pt x="86" y="59"/>
                  </a:cubicBezTo>
                  <a:cubicBezTo>
                    <a:pt x="86" y="59"/>
                    <a:pt x="86" y="59"/>
                    <a:pt x="86" y="59"/>
                  </a:cubicBezTo>
                  <a:cubicBezTo>
                    <a:pt x="91" y="70"/>
                    <a:pt x="94" y="83"/>
                    <a:pt x="96" y="95"/>
                  </a:cubicBezTo>
                  <a:cubicBezTo>
                    <a:pt x="96" y="96"/>
                    <a:pt x="96" y="97"/>
                    <a:pt x="96" y="98"/>
                  </a:cubicBezTo>
                  <a:cubicBezTo>
                    <a:pt x="99" y="121"/>
                    <a:pt x="101" y="145"/>
                    <a:pt x="111" y="166"/>
                  </a:cubicBezTo>
                  <a:cubicBezTo>
                    <a:pt x="127" y="199"/>
                    <a:pt x="155" y="216"/>
                    <a:pt x="192" y="216"/>
                  </a:cubicBezTo>
                  <a:cubicBezTo>
                    <a:pt x="192" y="216"/>
                    <a:pt x="356" y="216"/>
                    <a:pt x="356" y="216"/>
                  </a:cubicBezTo>
                  <a:cubicBezTo>
                    <a:pt x="356" y="216"/>
                    <a:pt x="357" y="216"/>
                    <a:pt x="359" y="216"/>
                  </a:cubicBezTo>
                  <a:cubicBezTo>
                    <a:pt x="359" y="216"/>
                    <a:pt x="359" y="216"/>
                    <a:pt x="359" y="216"/>
                  </a:cubicBezTo>
                  <a:cubicBezTo>
                    <a:pt x="361" y="216"/>
                    <a:pt x="362" y="216"/>
                    <a:pt x="362" y="216"/>
                  </a:cubicBezTo>
                  <a:cubicBezTo>
                    <a:pt x="362" y="216"/>
                    <a:pt x="526" y="216"/>
                    <a:pt x="526" y="216"/>
                  </a:cubicBezTo>
                  <a:cubicBezTo>
                    <a:pt x="563" y="216"/>
                    <a:pt x="591" y="199"/>
                    <a:pt x="607" y="166"/>
                  </a:cubicBezTo>
                  <a:cubicBezTo>
                    <a:pt x="618" y="145"/>
                    <a:pt x="619" y="121"/>
                    <a:pt x="622" y="98"/>
                  </a:cubicBezTo>
                  <a:cubicBezTo>
                    <a:pt x="622" y="98"/>
                    <a:pt x="622" y="97"/>
                    <a:pt x="622" y="96"/>
                  </a:cubicBezTo>
                  <a:cubicBezTo>
                    <a:pt x="624" y="83"/>
                    <a:pt x="627" y="71"/>
                    <a:pt x="632" y="59"/>
                  </a:cubicBezTo>
                  <a:cubicBezTo>
                    <a:pt x="633" y="55"/>
                    <a:pt x="635" y="51"/>
                    <a:pt x="637" y="48"/>
                  </a:cubicBezTo>
                  <a:cubicBezTo>
                    <a:pt x="642" y="40"/>
                    <a:pt x="647" y="33"/>
                    <a:pt x="654" y="27"/>
                  </a:cubicBezTo>
                  <a:cubicBezTo>
                    <a:pt x="654" y="26"/>
                    <a:pt x="655" y="25"/>
                    <a:pt x="656" y="25"/>
                  </a:cubicBezTo>
                  <a:cubicBezTo>
                    <a:pt x="657" y="24"/>
                    <a:pt x="658" y="23"/>
                    <a:pt x="659" y="22"/>
                  </a:cubicBezTo>
                  <a:cubicBezTo>
                    <a:pt x="660" y="21"/>
                    <a:pt x="661" y="20"/>
                    <a:pt x="662" y="19"/>
                  </a:cubicBezTo>
                  <a:cubicBezTo>
                    <a:pt x="663" y="19"/>
                    <a:pt x="664" y="18"/>
                    <a:pt x="665" y="17"/>
                  </a:cubicBezTo>
                  <a:cubicBezTo>
                    <a:pt x="667" y="16"/>
                    <a:pt x="668" y="15"/>
                    <a:pt x="669" y="14"/>
                  </a:cubicBezTo>
                  <a:cubicBezTo>
                    <a:pt x="670" y="14"/>
                    <a:pt x="671" y="13"/>
                    <a:pt x="672" y="13"/>
                  </a:cubicBezTo>
                  <a:cubicBezTo>
                    <a:pt x="674" y="12"/>
                    <a:pt x="676" y="10"/>
                    <a:pt x="679" y="9"/>
                  </a:cubicBezTo>
                  <a:cubicBezTo>
                    <a:pt x="691" y="4"/>
                    <a:pt x="705" y="0"/>
                    <a:pt x="719" y="0"/>
                  </a:cubicBezTo>
                  <a:cubicBezTo>
                    <a:pt x="718" y="0"/>
                    <a:pt x="717" y="0"/>
                    <a:pt x="716"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7" name="Freeform 10"/>
            <p:cNvSpPr/>
            <p:nvPr/>
          </p:nvSpPr>
          <p:spPr bwMode="auto">
            <a:xfrm>
              <a:off x="1983" y="1939"/>
              <a:ext cx="38" cy="39"/>
            </a:xfrm>
            <a:custGeom>
              <a:avLst/>
              <a:gdLst>
                <a:gd name="T0" fmla="*/ 3 w 33"/>
                <a:gd name="T1" fmla="*/ 28 h 34"/>
                <a:gd name="T2" fmla="*/ 0 w 33"/>
                <a:gd name="T3" fmla="*/ 23 h 34"/>
                <a:gd name="T4" fmla="*/ 0 w 33"/>
                <a:gd name="T5" fmla="*/ 9 h 34"/>
                <a:gd name="T6" fmla="*/ 3 w 33"/>
                <a:gd name="T7" fmla="*/ 5 h 34"/>
                <a:gd name="T8" fmla="*/ 13 w 33"/>
                <a:gd name="T9" fmla="*/ 1 h 34"/>
                <a:gd name="T10" fmla="*/ 19 w 33"/>
                <a:gd name="T11" fmla="*/ 1 h 34"/>
                <a:gd name="T12" fmla="*/ 30 w 33"/>
                <a:gd name="T13" fmla="*/ 5 h 34"/>
                <a:gd name="T14" fmla="*/ 33 w 33"/>
                <a:gd name="T15" fmla="*/ 9 h 34"/>
                <a:gd name="T16" fmla="*/ 32 w 33"/>
                <a:gd name="T17" fmla="*/ 23 h 34"/>
                <a:gd name="T18" fmla="*/ 29 w 33"/>
                <a:gd name="T19" fmla="*/ 28 h 34"/>
                <a:gd name="T20" fmla="*/ 19 w 33"/>
                <a:gd name="T21" fmla="*/ 33 h 34"/>
                <a:gd name="T22" fmla="*/ 13 w 33"/>
                <a:gd name="T23" fmla="*/ 33 h 34"/>
                <a:gd name="T24" fmla="*/ 3 w 33"/>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4">
                  <a:moveTo>
                    <a:pt x="3" y="28"/>
                  </a:moveTo>
                  <a:cubicBezTo>
                    <a:pt x="1" y="27"/>
                    <a:pt x="0" y="25"/>
                    <a:pt x="0" y="23"/>
                  </a:cubicBezTo>
                  <a:cubicBezTo>
                    <a:pt x="0" y="9"/>
                    <a:pt x="0" y="9"/>
                    <a:pt x="0" y="9"/>
                  </a:cubicBezTo>
                  <a:cubicBezTo>
                    <a:pt x="0" y="7"/>
                    <a:pt x="1" y="5"/>
                    <a:pt x="3" y="5"/>
                  </a:cubicBezTo>
                  <a:cubicBezTo>
                    <a:pt x="13" y="1"/>
                    <a:pt x="13" y="1"/>
                    <a:pt x="13" y="1"/>
                  </a:cubicBezTo>
                  <a:cubicBezTo>
                    <a:pt x="15" y="0"/>
                    <a:pt x="17" y="0"/>
                    <a:pt x="19" y="1"/>
                  </a:cubicBezTo>
                  <a:cubicBezTo>
                    <a:pt x="30" y="5"/>
                    <a:pt x="30" y="5"/>
                    <a:pt x="30" y="5"/>
                  </a:cubicBezTo>
                  <a:cubicBezTo>
                    <a:pt x="31" y="5"/>
                    <a:pt x="33" y="7"/>
                    <a:pt x="33" y="9"/>
                  </a:cubicBezTo>
                  <a:cubicBezTo>
                    <a:pt x="32" y="23"/>
                    <a:pt x="32" y="23"/>
                    <a:pt x="32" y="23"/>
                  </a:cubicBezTo>
                  <a:cubicBezTo>
                    <a:pt x="32" y="25"/>
                    <a:pt x="31" y="27"/>
                    <a:pt x="29" y="28"/>
                  </a:cubicBezTo>
                  <a:cubicBezTo>
                    <a:pt x="19" y="33"/>
                    <a:pt x="19" y="33"/>
                    <a:pt x="19" y="33"/>
                  </a:cubicBezTo>
                  <a:cubicBezTo>
                    <a:pt x="17" y="34"/>
                    <a:pt x="15" y="34"/>
                    <a:pt x="13" y="33"/>
                  </a:cubicBezTo>
                  <a:lnTo>
                    <a:pt x="3" y="28"/>
                  </a:lnTo>
                  <a:close/>
                </a:path>
              </a:pathLst>
            </a:cu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8" name="Freeform 11"/>
            <p:cNvSpPr/>
            <p:nvPr/>
          </p:nvSpPr>
          <p:spPr bwMode="auto">
            <a:xfrm>
              <a:off x="1866" y="1934"/>
              <a:ext cx="48" cy="49"/>
            </a:xfrm>
            <a:custGeom>
              <a:avLst/>
              <a:gdLst>
                <a:gd name="T0" fmla="*/ 4 w 42"/>
                <a:gd name="T1" fmla="*/ 34 h 42"/>
                <a:gd name="T2" fmla="*/ 0 w 42"/>
                <a:gd name="T3" fmla="*/ 28 h 42"/>
                <a:gd name="T4" fmla="*/ 0 w 42"/>
                <a:gd name="T5" fmla="*/ 11 h 42"/>
                <a:gd name="T6" fmla="*/ 4 w 42"/>
                <a:gd name="T7" fmla="*/ 5 h 42"/>
                <a:gd name="T8" fmla="*/ 17 w 42"/>
                <a:gd name="T9" fmla="*/ 1 h 42"/>
                <a:gd name="T10" fmla="*/ 25 w 42"/>
                <a:gd name="T11" fmla="*/ 1 h 42"/>
                <a:gd name="T12" fmla="*/ 38 w 42"/>
                <a:gd name="T13" fmla="*/ 5 h 42"/>
                <a:gd name="T14" fmla="*/ 41 w 42"/>
                <a:gd name="T15" fmla="*/ 11 h 42"/>
                <a:gd name="T16" fmla="*/ 41 w 42"/>
                <a:gd name="T17" fmla="*/ 28 h 42"/>
                <a:gd name="T18" fmla="*/ 37 w 42"/>
                <a:gd name="T19" fmla="*/ 34 h 42"/>
                <a:gd name="T20" fmla="*/ 24 w 42"/>
                <a:gd name="T21" fmla="*/ 41 h 42"/>
                <a:gd name="T22" fmla="*/ 17 w 42"/>
                <a:gd name="T23" fmla="*/ 41 h 42"/>
                <a:gd name="T24" fmla="*/ 4 w 42"/>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42">
                  <a:moveTo>
                    <a:pt x="4" y="34"/>
                  </a:moveTo>
                  <a:cubicBezTo>
                    <a:pt x="2" y="33"/>
                    <a:pt x="0" y="31"/>
                    <a:pt x="0" y="28"/>
                  </a:cubicBezTo>
                  <a:cubicBezTo>
                    <a:pt x="0" y="11"/>
                    <a:pt x="0" y="11"/>
                    <a:pt x="0" y="11"/>
                  </a:cubicBezTo>
                  <a:cubicBezTo>
                    <a:pt x="0" y="9"/>
                    <a:pt x="2" y="6"/>
                    <a:pt x="4" y="5"/>
                  </a:cubicBezTo>
                  <a:cubicBezTo>
                    <a:pt x="17" y="1"/>
                    <a:pt x="17" y="1"/>
                    <a:pt x="17" y="1"/>
                  </a:cubicBezTo>
                  <a:cubicBezTo>
                    <a:pt x="19" y="0"/>
                    <a:pt x="22" y="0"/>
                    <a:pt x="25" y="1"/>
                  </a:cubicBezTo>
                  <a:cubicBezTo>
                    <a:pt x="38" y="5"/>
                    <a:pt x="38" y="5"/>
                    <a:pt x="38" y="5"/>
                  </a:cubicBezTo>
                  <a:cubicBezTo>
                    <a:pt x="40" y="6"/>
                    <a:pt x="42" y="9"/>
                    <a:pt x="41" y="11"/>
                  </a:cubicBezTo>
                  <a:cubicBezTo>
                    <a:pt x="41" y="28"/>
                    <a:pt x="41" y="28"/>
                    <a:pt x="41" y="28"/>
                  </a:cubicBezTo>
                  <a:cubicBezTo>
                    <a:pt x="41" y="31"/>
                    <a:pt x="39" y="33"/>
                    <a:pt x="37" y="34"/>
                  </a:cubicBezTo>
                  <a:cubicBezTo>
                    <a:pt x="24" y="41"/>
                    <a:pt x="24" y="41"/>
                    <a:pt x="24" y="41"/>
                  </a:cubicBezTo>
                  <a:cubicBezTo>
                    <a:pt x="22" y="42"/>
                    <a:pt x="19" y="42"/>
                    <a:pt x="17" y="41"/>
                  </a:cubicBezTo>
                  <a:lnTo>
                    <a:pt x="4" y="34"/>
                  </a:lnTo>
                  <a:close/>
                </a:path>
              </a:pathLst>
            </a:cu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9" name="Freeform 12"/>
            <p:cNvSpPr/>
            <p:nvPr/>
          </p:nvSpPr>
          <p:spPr bwMode="auto">
            <a:xfrm>
              <a:off x="1731" y="1929"/>
              <a:ext cx="58" cy="59"/>
            </a:xfrm>
            <a:custGeom>
              <a:avLst/>
              <a:gdLst>
                <a:gd name="T0" fmla="*/ 4 w 51"/>
                <a:gd name="T1" fmla="*/ 43 h 52"/>
                <a:gd name="T2" fmla="*/ 0 w 51"/>
                <a:gd name="T3" fmla="*/ 35 h 52"/>
                <a:gd name="T4" fmla="*/ 0 w 51"/>
                <a:gd name="T5" fmla="*/ 13 h 52"/>
                <a:gd name="T6" fmla="*/ 5 w 51"/>
                <a:gd name="T7" fmla="*/ 6 h 52"/>
                <a:gd name="T8" fmla="*/ 20 w 51"/>
                <a:gd name="T9" fmla="*/ 1 h 52"/>
                <a:gd name="T10" fmla="*/ 30 w 51"/>
                <a:gd name="T11" fmla="*/ 1 h 52"/>
                <a:gd name="T12" fmla="*/ 46 w 51"/>
                <a:gd name="T13" fmla="*/ 7 h 52"/>
                <a:gd name="T14" fmla="*/ 51 w 51"/>
                <a:gd name="T15" fmla="*/ 13 h 52"/>
                <a:gd name="T16" fmla="*/ 51 w 51"/>
                <a:gd name="T17" fmla="*/ 35 h 52"/>
                <a:gd name="T18" fmla="*/ 46 w 51"/>
                <a:gd name="T19" fmla="*/ 43 h 52"/>
                <a:gd name="T20" fmla="*/ 30 w 51"/>
                <a:gd name="T21" fmla="*/ 51 h 52"/>
                <a:gd name="T22" fmla="*/ 20 w 51"/>
                <a:gd name="T23" fmla="*/ 51 h 52"/>
                <a:gd name="T24" fmla="*/ 4 w 51"/>
                <a:gd name="T25" fmla="*/ 4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 h="52">
                  <a:moveTo>
                    <a:pt x="4" y="43"/>
                  </a:moveTo>
                  <a:cubicBezTo>
                    <a:pt x="2" y="41"/>
                    <a:pt x="0" y="38"/>
                    <a:pt x="0" y="35"/>
                  </a:cubicBezTo>
                  <a:cubicBezTo>
                    <a:pt x="0" y="13"/>
                    <a:pt x="0" y="13"/>
                    <a:pt x="0" y="13"/>
                  </a:cubicBezTo>
                  <a:cubicBezTo>
                    <a:pt x="0" y="11"/>
                    <a:pt x="2" y="7"/>
                    <a:pt x="5" y="6"/>
                  </a:cubicBezTo>
                  <a:cubicBezTo>
                    <a:pt x="20" y="1"/>
                    <a:pt x="20" y="1"/>
                    <a:pt x="20" y="1"/>
                  </a:cubicBezTo>
                  <a:cubicBezTo>
                    <a:pt x="23" y="0"/>
                    <a:pt x="27" y="0"/>
                    <a:pt x="30" y="1"/>
                  </a:cubicBezTo>
                  <a:cubicBezTo>
                    <a:pt x="46" y="7"/>
                    <a:pt x="46" y="7"/>
                    <a:pt x="46" y="7"/>
                  </a:cubicBezTo>
                  <a:cubicBezTo>
                    <a:pt x="49" y="7"/>
                    <a:pt x="51" y="11"/>
                    <a:pt x="51" y="13"/>
                  </a:cubicBezTo>
                  <a:cubicBezTo>
                    <a:pt x="51" y="35"/>
                    <a:pt x="51" y="35"/>
                    <a:pt x="51" y="35"/>
                  </a:cubicBezTo>
                  <a:cubicBezTo>
                    <a:pt x="51" y="38"/>
                    <a:pt x="49" y="41"/>
                    <a:pt x="46" y="43"/>
                  </a:cubicBezTo>
                  <a:cubicBezTo>
                    <a:pt x="30" y="51"/>
                    <a:pt x="30" y="51"/>
                    <a:pt x="30" y="51"/>
                  </a:cubicBezTo>
                  <a:cubicBezTo>
                    <a:pt x="27" y="52"/>
                    <a:pt x="23" y="52"/>
                    <a:pt x="20" y="51"/>
                  </a:cubicBezTo>
                  <a:lnTo>
                    <a:pt x="4" y="43"/>
                  </a:lnTo>
                  <a:close/>
                </a:path>
              </a:pathLst>
            </a:cu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0" name="Freeform 13"/>
            <p:cNvSpPr/>
            <p:nvPr/>
          </p:nvSpPr>
          <p:spPr bwMode="auto">
            <a:xfrm>
              <a:off x="1498" y="1939"/>
              <a:ext cx="39" cy="39"/>
            </a:xfrm>
            <a:custGeom>
              <a:avLst/>
              <a:gdLst>
                <a:gd name="T0" fmla="*/ 31 w 34"/>
                <a:gd name="T1" fmla="*/ 28 h 34"/>
                <a:gd name="T2" fmla="*/ 34 w 34"/>
                <a:gd name="T3" fmla="*/ 23 h 34"/>
                <a:gd name="T4" fmla="*/ 33 w 34"/>
                <a:gd name="T5" fmla="*/ 9 h 34"/>
                <a:gd name="T6" fmla="*/ 30 w 34"/>
                <a:gd name="T7" fmla="*/ 4 h 34"/>
                <a:gd name="T8" fmla="*/ 20 w 34"/>
                <a:gd name="T9" fmla="*/ 1 h 34"/>
                <a:gd name="T10" fmla="*/ 14 w 34"/>
                <a:gd name="T11" fmla="*/ 1 h 34"/>
                <a:gd name="T12" fmla="*/ 4 w 34"/>
                <a:gd name="T13" fmla="*/ 4 h 34"/>
                <a:gd name="T14" fmla="*/ 1 w 34"/>
                <a:gd name="T15" fmla="*/ 9 h 34"/>
                <a:gd name="T16" fmla="*/ 1 w 34"/>
                <a:gd name="T17" fmla="*/ 23 h 34"/>
                <a:gd name="T18" fmla="*/ 4 w 34"/>
                <a:gd name="T19" fmla="*/ 28 h 34"/>
                <a:gd name="T20" fmla="*/ 14 w 34"/>
                <a:gd name="T21" fmla="*/ 33 h 34"/>
                <a:gd name="T22" fmla="*/ 20 w 34"/>
                <a:gd name="T23" fmla="*/ 33 h 34"/>
                <a:gd name="T24" fmla="*/ 31 w 34"/>
                <a:gd name="T25"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4">
                  <a:moveTo>
                    <a:pt x="31" y="28"/>
                  </a:moveTo>
                  <a:cubicBezTo>
                    <a:pt x="32" y="27"/>
                    <a:pt x="34" y="25"/>
                    <a:pt x="34" y="23"/>
                  </a:cubicBezTo>
                  <a:cubicBezTo>
                    <a:pt x="33" y="9"/>
                    <a:pt x="33" y="9"/>
                    <a:pt x="33" y="9"/>
                  </a:cubicBezTo>
                  <a:cubicBezTo>
                    <a:pt x="33" y="7"/>
                    <a:pt x="32" y="5"/>
                    <a:pt x="30" y="4"/>
                  </a:cubicBezTo>
                  <a:cubicBezTo>
                    <a:pt x="20" y="1"/>
                    <a:pt x="20" y="1"/>
                    <a:pt x="20" y="1"/>
                  </a:cubicBezTo>
                  <a:cubicBezTo>
                    <a:pt x="19" y="0"/>
                    <a:pt x="16" y="0"/>
                    <a:pt x="14" y="1"/>
                  </a:cubicBezTo>
                  <a:cubicBezTo>
                    <a:pt x="4" y="4"/>
                    <a:pt x="4" y="4"/>
                    <a:pt x="4" y="4"/>
                  </a:cubicBezTo>
                  <a:cubicBezTo>
                    <a:pt x="2" y="5"/>
                    <a:pt x="0" y="7"/>
                    <a:pt x="1" y="9"/>
                  </a:cubicBezTo>
                  <a:cubicBezTo>
                    <a:pt x="1" y="23"/>
                    <a:pt x="1" y="23"/>
                    <a:pt x="1" y="23"/>
                  </a:cubicBezTo>
                  <a:cubicBezTo>
                    <a:pt x="1" y="25"/>
                    <a:pt x="2" y="27"/>
                    <a:pt x="4" y="28"/>
                  </a:cubicBezTo>
                  <a:cubicBezTo>
                    <a:pt x="14" y="33"/>
                    <a:pt x="14" y="33"/>
                    <a:pt x="14" y="33"/>
                  </a:cubicBezTo>
                  <a:cubicBezTo>
                    <a:pt x="16" y="34"/>
                    <a:pt x="19" y="34"/>
                    <a:pt x="20" y="33"/>
                  </a:cubicBezTo>
                  <a:lnTo>
                    <a:pt x="31" y="28"/>
                  </a:lnTo>
                  <a:close/>
                </a:path>
              </a:pathLst>
            </a:cu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1" name="Freeform 14"/>
            <p:cNvSpPr/>
            <p:nvPr/>
          </p:nvSpPr>
          <p:spPr bwMode="auto">
            <a:xfrm>
              <a:off x="1606" y="1934"/>
              <a:ext cx="47" cy="49"/>
            </a:xfrm>
            <a:custGeom>
              <a:avLst/>
              <a:gdLst>
                <a:gd name="T0" fmla="*/ 37 w 41"/>
                <a:gd name="T1" fmla="*/ 34 h 42"/>
                <a:gd name="T2" fmla="*/ 41 w 41"/>
                <a:gd name="T3" fmla="*/ 28 h 42"/>
                <a:gd name="T4" fmla="*/ 41 w 41"/>
                <a:gd name="T5" fmla="*/ 11 h 42"/>
                <a:gd name="T6" fmla="*/ 37 w 41"/>
                <a:gd name="T7" fmla="*/ 5 h 42"/>
                <a:gd name="T8" fmla="*/ 24 w 41"/>
                <a:gd name="T9" fmla="*/ 1 h 42"/>
                <a:gd name="T10" fmla="*/ 17 w 41"/>
                <a:gd name="T11" fmla="*/ 1 h 42"/>
                <a:gd name="T12" fmla="*/ 4 w 41"/>
                <a:gd name="T13" fmla="*/ 5 h 42"/>
                <a:gd name="T14" fmla="*/ 0 w 41"/>
                <a:gd name="T15" fmla="*/ 11 h 42"/>
                <a:gd name="T16" fmla="*/ 0 w 41"/>
                <a:gd name="T17" fmla="*/ 28 h 42"/>
                <a:gd name="T18" fmla="*/ 4 w 41"/>
                <a:gd name="T19" fmla="*/ 34 h 42"/>
                <a:gd name="T20" fmla="*/ 17 w 41"/>
                <a:gd name="T21" fmla="*/ 41 h 42"/>
                <a:gd name="T22" fmla="*/ 24 w 41"/>
                <a:gd name="T23" fmla="*/ 41 h 42"/>
                <a:gd name="T24" fmla="*/ 37 w 41"/>
                <a:gd name="T2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42">
                  <a:moveTo>
                    <a:pt x="37" y="34"/>
                  </a:moveTo>
                  <a:cubicBezTo>
                    <a:pt x="39" y="33"/>
                    <a:pt x="41" y="31"/>
                    <a:pt x="41" y="28"/>
                  </a:cubicBezTo>
                  <a:cubicBezTo>
                    <a:pt x="41" y="11"/>
                    <a:pt x="41" y="11"/>
                    <a:pt x="41" y="11"/>
                  </a:cubicBezTo>
                  <a:cubicBezTo>
                    <a:pt x="41" y="9"/>
                    <a:pt x="39" y="6"/>
                    <a:pt x="37" y="5"/>
                  </a:cubicBezTo>
                  <a:cubicBezTo>
                    <a:pt x="24" y="1"/>
                    <a:pt x="24" y="1"/>
                    <a:pt x="24" y="1"/>
                  </a:cubicBezTo>
                  <a:cubicBezTo>
                    <a:pt x="22" y="0"/>
                    <a:pt x="19" y="0"/>
                    <a:pt x="17" y="1"/>
                  </a:cubicBezTo>
                  <a:cubicBezTo>
                    <a:pt x="4" y="5"/>
                    <a:pt x="4" y="5"/>
                    <a:pt x="4" y="5"/>
                  </a:cubicBezTo>
                  <a:cubicBezTo>
                    <a:pt x="1" y="6"/>
                    <a:pt x="0" y="9"/>
                    <a:pt x="0" y="11"/>
                  </a:cubicBezTo>
                  <a:cubicBezTo>
                    <a:pt x="0" y="28"/>
                    <a:pt x="0" y="28"/>
                    <a:pt x="0" y="28"/>
                  </a:cubicBezTo>
                  <a:cubicBezTo>
                    <a:pt x="0" y="31"/>
                    <a:pt x="2" y="33"/>
                    <a:pt x="4" y="34"/>
                  </a:cubicBezTo>
                  <a:cubicBezTo>
                    <a:pt x="17" y="41"/>
                    <a:pt x="17" y="41"/>
                    <a:pt x="17" y="41"/>
                  </a:cubicBezTo>
                  <a:cubicBezTo>
                    <a:pt x="19" y="42"/>
                    <a:pt x="22" y="42"/>
                    <a:pt x="24" y="41"/>
                  </a:cubicBezTo>
                  <a:lnTo>
                    <a:pt x="37" y="34"/>
                  </a:lnTo>
                  <a:close/>
                </a:path>
              </a:pathLst>
            </a:custGeom>
            <a:solidFill>
              <a:schemeClr val="accent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154" name="TextBox 153"/>
          <p:cNvSpPr txBox="1"/>
          <p:nvPr/>
        </p:nvSpPr>
        <p:spPr>
          <a:xfrm>
            <a:off x="9534046" y="1906072"/>
            <a:ext cx="808235" cy="369332"/>
          </a:xfrm>
          <a:prstGeom prst="rect">
            <a:avLst/>
          </a:prstGeom>
          <a:noFill/>
        </p:spPr>
        <p:txBody>
          <a:bodyPr wrap="none" rtlCol="0">
            <a:spAutoFit/>
          </a:bodyPr>
          <a:lstStyle/>
          <a:p>
            <a:r>
              <a:rPr lang="en-GB" b="1" dirty="0">
                <a:solidFill>
                  <a:schemeClr val="bg1"/>
                </a:solidFill>
                <a:latin typeface="微软雅黑" panose="020B0503020204020204" pitchFamily="34" charset="-122"/>
                <a:ea typeface="微软雅黑" panose="020B0503020204020204" pitchFamily="34" charset="-122"/>
                <a:sym typeface="Source Han Serif SC" panose="02020400000000000000" pitchFamily="18" charset="-122"/>
              </a:rPr>
              <a:t>TITLE</a:t>
            </a:r>
          </a:p>
        </p:txBody>
      </p:sp>
      <p:sp>
        <p:nvSpPr>
          <p:cNvPr id="155" name="Rectangle 154"/>
          <p:cNvSpPr/>
          <p:nvPr/>
        </p:nvSpPr>
        <p:spPr>
          <a:xfrm>
            <a:off x="9146455" y="2359026"/>
            <a:ext cx="1560332" cy="230832"/>
          </a:xfrm>
          <a:prstGeom prst="rect">
            <a:avLst/>
          </a:prstGeom>
        </p:spPr>
        <p:txBody>
          <a:bodyPr wrap="square">
            <a:spAutoFit/>
          </a:bodyPr>
          <a:lstStyle/>
          <a:p>
            <a:pPr algn="ctr"/>
            <a:r>
              <a:rPr lang="zh-CN" altLang="en-US"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 Click to add a title</a:t>
            </a:r>
            <a:endParaRPr lang="en-GB" sz="9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2069" name="Group 2068"/>
          <p:cNvGrpSpPr/>
          <p:nvPr/>
        </p:nvGrpSpPr>
        <p:grpSpPr>
          <a:xfrm>
            <a:off x="2391755" y="3265490"/>
            <a:ext cx="309563" cy="311151"/>
            <a:chOff x="2391755" y="3265489"/>
            <a:chExt cx="309562" cy="311150"/>
          </a:xfrm>
        </p:grpSpPr>
        <p:sp>
          <p:nvSpPr>
            <p:cNvPr id="156" name="Freeform 15"/>
            <p:cNvSpPr>
              <a:spLocks noEditPoints="1"/>
            </p:cNvSpPr>
            <p:nvPr/>
          </p:nvSpPr>
          <p:spPr bwMode="auto">
            <a:xfrm>
              <a:off x="2391755" y="3298826"/>
              <a:ext cx="276225" cy="277813"/>
            </a:xfrm>
            <a:custGeom>
              <a:avLst/>
              <a:gdLst>
                <a:gd name="T0" fmla="*/ 68 w 152"/>
                <a:gd name="T1" fmla="*/ 8 h 152"/>
                <a:gd name="T2" fmla="*/ 68 w 152"/>
                <a:gd name="T3" fmla="*/ 76 h 152"/>
                <a:gd name="T4" fmla="*/ 68 w 152"/>
                <a:gd name="T5" fmla="*/ 84 h 152"/>
                <a:gd name="T6" fmla="*/ 76 w 152"/>
                <a:gd name="T7" fmla="*/ 84 h 152"/>
                <a:gd name="T8" fmla="*/ 143 w 152"/>
                <a:gd name="T9" fmla="*/ 84 h 152"/>
                <a:gd name="T10" fmla="*/ 76 w 152"/>
                <a:gd name="T11" fmla="*/ 144 h 152"/>
                <a:gd name="T12" fmla="*/ 8 w 152"/>
                <a:gd name="T13" fmla="*/ 76 h 152"/>
                <a:gd name="T14" fmla="*/ 68 w 152"/>
                <a:gd name="T15" fmla="*/ 8 h 152"/>
                <a:gd name="T16" fmla="*/ 76 w 152"/>
                <a:gd name="T17" fmla="*/ 0 h 152"/>
                <a:gd name="T18" fmla="*/ 75 w 152"/>
                <a:gd name="T19" fmla="*/ 0 h 152"/>
                <a:gd name="T20" fmla="*/ 0 w 152"/>
                <a:gd name="T21" fmla="*/ 76 h 152"/>
                <a:gd name="T22" fmla="*/ 76 w 152"/>
                <a:gd name="T23" fmla="*/ 152 h 152"/>
                <a:gd name="T24" fmla="*/ 152 w 152"/>
                <a:gd name="T25" fmla="*/ 76 h 152"/>
                <a:gd name="T26" fmla="*/ 76 w 152"/>
                <a:gd name="T27" fmla="*/ 76 h 152"/>
                <a:gd name="T28" fmla="*/ 76 w 152"/>
                <a:gd name="T29"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2" h="152">
                  <a:moveTo>
                    <a:pt x="68" y="8"/>
                  </a:moveTo>
                  <a:cubicBezTo>
                    <a:pt x="68" y="76"/>
                    <a:pt x="68" y="76"/>
                    <a:pt x="68" y="76"/>
                  </a:cubicBezTo>
                  <a:cubicBezTo>
                    <a:pt x="68" y="84"/>
                    <a:pt x="68" y="84"/>
                    <a:pt x="68" y="84"/>
                  </a:cubicBezTo>
                  <a:cubicBezTo>
                    <a:pt x="76" y="84"/>
                    <a:pt x="76" y="84"/>
                    <a:pt x="76" y="84"/>
                  </a:cubicBezTo>
                  <a:cubicBezTo>
                    <a:pt x="143" y="84"/>
                    <a:pt x="143" y="84"/>
                    <a:pt x="143" y="84"/>
                  </a:cubicBezTo>
                  <a:cubicBezTo>
                    <a:pt x="139" y="117"/>
                    <a:pt x="111" y="144"/>
                    <a:pt x="76" y="144"/>
                  </a:cubicBezTo>
                  <a:cubicBezTo>
                    <a:pt x="38" y="144"/>
                    <a:pt x="8" y="113"/>
                    <a:pt x="8" y="76"/>
                  </a:cubicBezTo>
                  <a:cubicBezTo>
                    <a:pt x="8" y="41"/>
                    <a:pt x="34" y="12"/>
                    <a:pt x="68" y="8"/>
                  </a:cubicBezTo>
                  <a:moveTo>
                    <a:pt x="76" y="0"/>
                  </a:moveTo>
                  <a:cubicBezTo>
                    <a:pt x="75" y="0"/>
                    <a:pt x="75" y="0"/>
                    <a:pt x="75" y="0"/>
                  </a:cubicBezTo>
                  <a:cubicBezTo>
                    <a:pt x="34" y="0"/>
                    <a:pt x="0" y="34"/>
                    <a:pt x="0" y="76"/>
                  </a:cubicBezTo>
                  <a:cubicBezTo>
                    <a:pt x="0" y="118"/>
                    <a:pt x="34" y="152"/>
                    <a:pt x="76" y="152"/>
                  </a:cubicBezTo>
                  <a:cubicBezTo>
                    <a:pt x="118" y="152"/>
                    <a:pt x="152" y="118"/>
                    <a:pt x="152" y="76"/>
                  </a:cubicBezTo>
                  <a:cubicBezTo>
                    <a:pt x="76" y="76"/>
                    <a:pt x="76" y="76"/>
                    <a:pt x="76" y="76"/>
                  </a:cubicBezTo>
                  <a:cubicBezTo>
                    <a:pt x="76" y="0"/>
                    <a:pt x="76" y="0"/>
                    <a:pt x="76" y="0"/>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7" name="Freeform 16"/>
            <p:cNvSpPr>
              <a:spLocks noEditPoints="1"/>
            </p:cNvSpPr>
            <p:nvPr/>
          </p:nvSpPr>
          <p:spPr bwMode="auto">
            <a:xfrm>
              <a:off x="2552092" y="3265489"/>
              <a:ext cx="149225" cy="150813"/>
            </a:xfrm>
            <a:custGeom>
              <a:avLst/>
              <a:gdLst>
                <a:gd name="T0" fmla="*/ 8 w 82"/>
                <a:gd name="T1" fmla="*/ 8 h 82"/>
                <a:gd name="T2" fmla="*/ 74 w 82"/>
                <a:gd name="T3" fmla="*/ 74 h 82"/>
                <a:gd name="T4" fmla="*/ 8 w 82"/>
                <a:gd name="T5" fmla="*/ 74 h 82"/>
                <a:gd name="T6" fmla="*/ 8 w 82"/>
                <a:gd name="T7" fmla="*/ 8 h 82"/>
                <a:gd name="T8" fmla="*/ 0 w 82"/>
                <a:gd name="T9" fmla="*/ 0 h 82"/>
                <a:gd name="T10" fmla="*/ 0 w 82"/>
                <a:gd name="T11" fmla="*/ 82 h 82"/>
                <a:gd name="T12" fmla="*/ 82 w 82"/>
                <a:gd name="T13" fmla="*/ 82 h 82"/>
                <a:gd name="T14" fmla="*/ 0 w 82"/>
                <a:gd name="T15" fmla="*/ 0 h 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82">
                  <a:moveTo>
                    <a:pt x="8" y="8"/>
                  </a:moveTo>
                  <a:cubicBezTo>
                    <a:pt x="42" y="12"/>
                    <a:pt x="70" y="39"/>
                    <a:pt x="74" y="74"/>
                  </a:cubicBezTo>
                  <a:cubicBezTo>
                    <a:pt x="8" y="74"/>
                    <a:pt x="8" y="74"/>
                    <a:pt x="8" y="74"/>
                  </a:cubicBezTo>
                  <a:cubicBezTo>
                    <a:pt x="8" y="51"/>
                    <a:pt x="8" y="22"/>
                    <a:pt x="8" y="8"/>
                  </a:cubicBezTo>
                  <a:moveTo>
                    <a:pt x="0" y="0"/>
                  </a:moveTo>
                  <a:cubicBezTo>
                    <a:pt x="0" y="0"/>
                    <a:pt x="0" y="82"/>
                    <a:pt x="0" y="82"/>
                  </a:cubicBezTo>
                  <a:cubicBezTo>
                    <a:pt x="82" y="82"/>
                    <a:pt x="82" y="82"/>
                    <a:pt x="82" y="82"/>
                  </a:cubicBezTo>
                  <a:cubicBezTo>
                    <a:pt x="82" y="37"/>
                    <a:pt x="45" y="0"/>
                    <a:pt x="0" y="0"/>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071" name="Group 19"/>
          <p:cNvGrpSpPr>
            <a:grpSpLocks noChangeAspect="1"/>
          </p:cNvGrpSpPr>
          <p:nvPr/>
        </p:nvGrpSpPr>
        <p:grpSpPr bwMode="auto">
          <a:xfrm>
            <a:off x="4813985" y="3216928"/>
            <a:ext cx="404025" cy="359713"/>
            <a:chOff x="3684" y="2022"/>
            <a:chExt cx="310" cy="276"/>
          </a:xfrm>
        </p:grpSpPr>
        <p:sp>
          <p:nvSpPr>
            <p:cNvPr id="2073" name="Freeform 20"/>
            <p:cNvSpPr>
              <a:spLocks noEditPoints="1"/>
            </p:cNvSpPr>
            <p:nvPr/>
          </p:nvSpPr>
          <p:spPr bwMode="auto">
            <a:xfrm>
              <a:off x="3684" y="2022"/>
              <a:ext cx="310" cy="276"/>
            </a:xfrm>
            <a:custGeom>
              <a:avLst/>
              <a:gdLst>
                <a:gd name="T0" fmla="*/ 80 w 160"/>
                <a:gd name="T1" fmla="*/ 0 h 142"/>
                <a:gd name="T2" fmla="*/ 0 w 160"/>
                <a:gd name="T3" fmla="*/ 62 h 142"/>
                <a:gd name="T4" fmla="*/ 30 w 160"/>
                <a:gd name="T5" fmla="*/ 109 h 142"/>
                <a:gd name="T6" fmla="*/ 30 w 160"/>
                <a:gd name="T7" fmla="*/ 142 h 142"/>
                <a:gd name="T8" fmla="*/ 65 w 160"/>
                <a:gd name="T9" fmla="*/ 122 h 142"/>
                <a:gd name="T10" fmla="*/ 80 w 160"/>
                <a:gd name="T11" fmla="*/ 123 h 142"/>
                <a:gd name="T12" fmla="*/ 160 w 160"/>
                <a:gd name="T13" fmla="*/ 65 h 142"/>
                <a:gd name="T14" fmla="*/ 80 w 160"/>
                <a:gd name="T15" fmla="*/ 0 h 142"/>
                <a:gd name="T16" fmla="*/ 80 w 160"/>
                <a:gd name="T17" fmla="*/ 114 h 142"/>
                <a:gd name="T18" fmla="*/ 63 w 160"/>
                <a:gd name="T19" fmla="*/ 112 h 142"/>
                <a:gd name="T20" fmla="*/ 40 w 160"/>
                <a:gd name="T21" fmla="*/ 125 h 142"/>
                <a:gd name="T22" fmla="*/ 40 w 160"/>
                <a:gd name="T23" fmla="*/ 104 h 142"/>
                <a:gd name="T24" fmla="*/ 10 w 160"/>
                <a:gd name="T25" fmla="*/ 62 h 142"/>
                <a:gd name="T26" fmla="*/ 80 w 160"/>
                <a:gd name="T27" fmla="*/ 9 h 142"/>
                <a:gd name="T28" fmla="*/ 150 w 160"/>
                <a:gd name="T29" fmla="*/ 65 h 142"/>
                <a:gd name="T30" fmla="*/ 80 w 160"/>
                <a:gd name="T31" fmla="*/ 114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0" h="142">
                  <a:moveTo>
                    <a:pt x="80" y="0"/>
                  </a:moveTo>
                  <a:cubicBezTo>
                    <a:pt x="36" y="0"/>
                    <a:pt x="0" y="26"/>
                    <a:pt x="0" y="62"/>
                  </a:cubicBezTo>
                  <a:cubicBezTo>
                    <a:pt x="0" y="82"/>
                    <a:pt x="12" y="97"/>
                    <a:pt x="30" y="109"/>
                  </a:cubicBezTo>
                  <a:cubicBezTo>
                    <a:pt x="30" y="142"/>
                    <a:pt x="30" y="142"/>
                    <a:pt x="30" y="142"/>
                  </a:cubicBezTo>
                  <a:cubicBezTo>
                    <a:pt x="65" y="122"/>
                    <a:pt x="65" y="122"/>
                    <a:pt x="65" y="122"/>
                  </a:cubicBezTo>
                  <a:cubicBezTo>
                    <a:pt x="70" y="123"/>
                    <a:pt x="75" y="123"/>
                    <a:pt x="80" y="123"/>
                  </a:cubicBezTo>
                  <a:cubicBezTo>
                    <a:pt x="124" y="123"/>
                    <a:pt x="160" y="101"/>
                    <a:pt x="160" y="65"/>
                  </a:cubicBezTo>
                  <a:cubicBezTo>
                    <a:pt x="160" y="29"/>
                    <a:pt x="124" y="0"/>
                    <a:pt x="80" y="0"/>
                  </a:cubicBezTo>
                  <a:close/>
                  <a:moveTo>
                    <a:pt x="80" y="114"/>
                  </a:moveTo>
                  <a:cubicBezTo>
                    <a:pt x="74" y="114"/>
                    <a:pt x="68" y="113"/>
                    <a:pt x="63" y="112"/>
                  </a:cubicBezTo>
                  <a:cubicBezTo>
                    <a:pt x="40" y="125"/>
                    <a:pt x="40" y="125"/>
                    <a:pt x="40" y="125"/>
                  </a:cubicBezTo>
                  <a:cubicBezTo>
                    <a:pt x="40" y="104"/>
                    <a:pt x="40" y="104"/>
                    <a:pt x="40" y="104"/>
                  </a:cubicBezTo>
                  <a:cubicBezTo>
                    <a:pt x="22" y="94"/>
                    <a:pt x="10" y="81"/>
                    <a:pt x="10" y="62"/>
                  </a:cubicBezTo>
                  <a:cubicBezTo>
                    <a:pt x="10" y="31"/>
                    <a:pt x="41" y="9"/>
                    <a:pt x="80" y="9"/>
                  </a:cubicBezTo>
                  <a:cubicBezTo>
                    <a:pt x="118" y="9"/>
                    <a:pt x="150" y="34"/>
                    <a:pt x="150" y="65"/>
                  </a:cubicBezTo>
                  <a:cubicBezTo>
                    <a:pt x="150" y="95"/>
                    <a:pt x="118" y="114"/>
                    <a:pt x="80" y="114"/>
                  </a:cubicBezTo>
                  <a:close/>
                </a:path>
              </a:pathLst>
            </a:custGeom>
            <a:solidFill>
              <a:srgbClr val="4747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74" name="Oval 21"/>
            <p:cNvSpPr>
              <a:spLocks noChangeArrowheads="1"/>
            </p:cNvSpPr>
            <p:nvPr/>
          </p:nvSpPr>
          <p:spPr bwMode="auto">
            <a:xfrm>
              <a:off x="3818" y="2121"/>
              <a:ext cx="40" cy="43"/>
            </a:xfrm>
            <a:prstGeom prst="ellipse">
              <a:avLst/>
            </a:prstGeom>
            <a:solidFill>
              <a:srgbClr val="4747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75" name="Oval 22"/>
            <p:cNvSpPr>
              <a:spLocks noChangeArrowheads="1"/>
            </p:cNvSpPr>
            <p:nvPr/>
          </p:nvSpPr>
          <p:spPr bwMode="auto">
            <a:xfrm>
              <a:off x="3878" y="2121"/>
              <a:ext cx="40" cy="43"/>
            </a:xfrm>
            <a:prstGeom prst="ellipse">
              <a:avLst/>
            </a:prstGeom>
            <a:solidFill>
              <a:srgbClr val="4747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76" name="Oval 23"/>
            <p:cNvSpPr>
              <a:spLocks noChangeArrowheads="1"/>
            </p:cNvSpPr>
            <p:nvPr/>
          </p:nvSpPr>
          <p:spPr bwMode="auto">
            <a:xfrm>
              <a:off x="3758" y="2121"/>
              <a:ext cx="40" cy="43"/>
            </a:xfrm>
            <a:prstGeom prst="ellipse">
              <a:avLst/>
            </a:prstGeom>
            <a:solidFill>
              <a:srgbClr val="4747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078" name="Group 26"/>
          <p:cNvGrpSpPr>
            <a:grpSpLocks noChangeAspect="1"/>
          </p:cNvGrpSpPr>
          <p:nvPr/>
        </p:nvGrpSpPr>
        <p:grpSpPr bwMode="auto">
          <a:xfrm>
            <a:off x="7274112" y="3233495"/>
            <a:ext cx="334117" cy="312941"/>
            <a:chOff x="3697" y="2028"/>
            <a:chExt cx="284" cy="266"/>
          </a:xfrm>
        </p:grpSpPr>
        <p:sp>
          <p:nvSpPr>
            <p:cNvPr id="32" name="Freeform 27"/>
            <p:cNvSpPr>
              <a:spLocks noEditPoints="1"/>
            </p:cNvSpPr>
            <p:nvPr/>
          </p:nvSpPr>
          <p:spPr bwMode="auto">
            <a:xfrm>
              <a:off x="3697" y="2028"/>
              <a:ext cx="284" cy="266"/>
            </a:xfrm>
            <a:custGeom>
              <a:avLst/>
              <a:gdLst>
                <a:gd name="T0" fmla="*/ 136 w 146"/>
                <a:gd name="T1" fmla="*/ 136 h 136"/>
                <a:gd name="T2" fmla="*/ 10 w 146"/>
                <a:gd name="T3" fmla="*/ 136 h 136"/>
                <a:gd name="T4" fmla="*/ 0 w 146"/>
                <a:gd name="T5" fmla="*/ 126 h 136"/>
                <a:gd name="T6" fmla="*/ 0 w 146"/>
                <a:gd name="T7" fmla="*/ 79 h 136"/>
                <a:gd name="T8" fmla="*/ 21 w 146"/>
                <a:gd name="T9" fmla="*/ 79 h 136"/>
                <a:gd name="T10" fmla="*/ 21 w 146"/>
                <a:gd name="T11" fmla="*/ 94 h 136"/>
                <a:gd name="T12" fmla="*/ 42 w 146"/>
                <a:gd name="T13" fmla="*/ 94 h 136"/>
                <a:gd name="T14" fmla="*/ 42 w 146"/>
                <a:gd name="T15" fmla="*/ 79 h 136"/>
                <a:gd name="T16" fmla="*/ 104 w 146"/>
                <a:gd name="T17" fmla="*/ 79 h 136"/>
                <a:gd name="T18" fmla="*/ 104 w 146"/>
                <a:gd name="T19" fmla="*/ 94 h 136"/>
                <a:gd name="T20" fmla="*/ 125 w 146"/>
                <a:gd name="T21" fmla="*/ 94 h 136"/>
                <a:gd name="T22" fmla="*/ 125 w 146"/>
                <a:gd name="T23" fmla="*/ 79 h 136"/>
                <a:gd name="T24" fmla="*/ 146 w 146"/>
                <a:gd name="T25" fmla="*/ 79 h 136"/>
                <a:gd name="T26" fmla="*/ 146 w 146"/>
                <a:gd name="T27" fmla="*/ 126 h 136"/>
                <a:gd name="T28" fmla="*/ 136 w 146"/>
                <a:gd name="T29" fmla="*/ 136 h 136"/>
                <a:gd name="T30" fmla="*/ 110 w 146"/>
                <a:gd name="T31" fmla="*/ 89 h 136"/>
                <a:gd name="T32" fmla="*/ 110 w 146"/>
                <a:gd name="T33" fmla="*/ 68 h 136"/>
                <a:gd name="T34" fmla="*/ 120 w 146"/>
                <a:gd name="T35" fmla="*/ 68 h 136"/>
                <a:gd name="T36" fmla="*/ 120 w 146"/>
                <a:gd name="T37" fmla="*/ 89 h 136"/>
                <a:gd name="T38" fmla="*/ 110 w 146"/>
                <a:gd name="T39" fmla="*/ 89 h 136"/>
                <a:gd name="T40" fmla="*/ 26 w 146"/>
                <a:gd name="T41" fmla="*/ 89 h 136"/>
                <a:gd name="T42" fmla="*/ 26 w 146"/>
                <a:gd name="T43" fmla="*/ 68 h 136"/>
                <a:gd name="T44" fmla="*/ 37 w 146"/>
                <a:gd name="T45" fmla="*/ 68 h 136"/>
                <a:gd name="T46" fmla="*/ 37 w 146"/>
                <a:gd name="T47" fmla="*/ 89 h 136"/>
                <a:gd name="T48" fmla="*/ 26 w 146"/>
                <a:gd name="T49" fmla="*/ 89 h 136"/>
                <a:gd name="T50" fmla="*/ 125 w 146"/>
                <a:gd name="T51" fmla="*/ 63 h 136"/>
                <a:gd name="T52" fmla="*/ 104 w 146"/>
                <a:gd name="T53" fmla="*/ 63 h 136"/>
                <a:gd name="T54" fmla="*/ 104 w 146"/>
                <a:gd name="T55" fmla="*/ 73 h 136"/>
                <a:gd name="T56" fmla="*/ 42 w 146"/>
                <a:gd name="T57" fmla="*/ 73 h 136"/>
                <a:gd name="T58" fmla="*/ 42 w 146"/>
                <a:gd name="T59" fmla="*/ 63 h 136"/>
                <a:gd name="T60" fmla="*/ 21 w 146"/>
                <a:gd name="T61" fmla="*/ 63 h 136"/>
                <a:gd name="T62" fmla="*/ 21 w 146"/>
                <a:gd name="T63" fmla="*/ 73 h 136"/>
                <a:gd name="T64" fmla="*/ 0 w 146"/>
                <a:gd name="T65" fmla="*/ 73 h 136"/>
                <a:gd name="T66" fmla="*/ 0 w 146"/>
                <a:gd name="T67" fmla="*/ 37 h 136"/>
                <a:gd name="T68" fmla="*/ 10 w 146"/>
                <a:gd name="T69" fmla="*/ 26 h 136"/>
                <a:gd name="T70" fmla="*/ 136 w 146"/>
                <a:gd name="T71" fmla="*/ 26 h 136"/>
                <a:gd name="T72" fmla="*/ 146 w 146"/>
                <a:gd name="T73" fmla="*/ 37 h 136"/>
                <a:gd name="T74" fmla="*/ 146 w 146"/>
                <a:gd name="T75" fmla="*/ 73 h 136"/>
                <a:gd name="T76" fmla="*/ 125 w 146"/>
                <a:gd name="T77" fmla="*/ 73 h 136"/>
                <a:gd name="T78" fmla="*/ 125 w 146"/>
                <a:gd name="T79" fmla="*/ 63 h 136"/>
                <a:gd name="T80" fmla="*/ 89 w 146"/>
                <a:gd name="T81" fmla="*/ 11 h 136"/>
                <a:gd name="T82" fmla="*/ 57 w 146"/>
                <a:gd name="T83" fmla="*/ 11 h 136"/>
                <a:gd name="T84" fmla="*/ 57 w 146"/>
                <a:gd name="T85" fmla="*/ 21 h 136"/>
                <a:gd name="T86" fmla="*/ 47 w 146"/>
                <a:gd name="T87" fmla="*/ 21 h 136"/>
                <a:gd name="T88" fmla="*/ 47 w 146"/>
                <a:gd name="T89" fmla="*/ 16 h 136"/>
                <a:gd name="T90" fmla="*/ 52 w 146"/>
                <a:gd name="T91" fmla="*/ 16 h 136"/>
                <a:gd name="T92" fmla="*/ 52 w 146"/>
                <a:gd name="T93" fmla="*/ 0 h 136"/>
                <a:gd name="T94" fmla="*/ 94 w 146"/>
                <a:gd name="T95" fmla="*/ 0 h 136"/>
                <a:gd name="T96" fmla="*/ 94 w 146"/>
                <a:gd name="T97" fmla="*/ 16 h 136"/>
                <a:gd name="T98" fmla="*/ 99 w 146"/>
                <a:gd name="T99" fmla="*/ 16 h 136"/>
                <a:gd name="T100" fmla="*/ 99 w 146"/>
                <a:gd name="T101" fmla="*/ 21 h 136"/>
                <a:gd name="T102" fmla="*/ 89 w 146"/>
                <a:gd name="T103" fmla="*/ 21 h 136"/>
                <a:gd name="T104" fmla="*/ 89 w 146"/>
                <a:gd name="T105" fmla="*/ 1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6" h="136">
                  <a:moveTo>
                    <a:pt x="136" y="136"/>
                  </a:moveTo>
                  <a:cubicBezTo>
                    <a:pt x="10" y="136"/>
                    <a:pt x="10" y="136"/>
                    <a:pt x="10" y="136"/>
                  </a:cubicBezTo>
                  <a:cubicBezTo>
                    <a:pt x="5" y="136"/>
                    <a:pt x="0" y="131"/>
                    <a:pt x="0" y="126"/>
                  </a:cubicBezTo>
                  <a:cubicBezTo>
                    <a:pt x="0" y="79"/>
                    <a:pt x="0" y="79"/>
                    <a:pt x="0" y="79"/>
                  </a:cubicBezTo>
                  <a:cubicBezTo>
                    <a:pt x="21" y="79"/>
                    <a:pt x="21" y="79"/>
                    <a:pt x="21" y="79"/>
                  </a:cubicBezTo>
                  <a:cubicBezTo>
                    <a:pt x="21" y="94"/>
                    <a:pt x="21" y="94"/>
                    <a:pt x="21" y="94"/>
                  </a:cubicBezTo>
                  <a:cubicBezTo>
                    <a:pt x="42" y="94"/>
                    <a:pt x="42" y="94"/>
                    <a:pt x="42" y="94"/>
                  </a:cubicBezTo>
                  <a:cubicBezTo>
                    <a:pt x="42" y="79"/>
                    <a:pt x="42" y="79"/>
                    <a:pt x="42" y="79"/>
                  </a:cubicBezTo>
                  <a:cubicBezTo>
                    <a:pt x="104" y="79"/>
                    <a:pt x="104" y="79"/>
                    <a:pt x="104" y="79"/>
                  </a:cubicBezTo>
                  <a:cubicBezTo>
                    <a:pt x="104" y="94"/>
                    <a:pt x="104" y="94"/>
                    <a:pt x="104" y="94"/>
                  </a:cubicBezTo>
                  <a:cubicBezTo>
                    <a:pt x="125" y="94"/>
                    <a:pt x="125" y="94"/>
                    <a:pt x="125" y="94"/>
                  </a:cubicBezTo>
                  <a:cubicBezTo>
                    <a:pt x="125" y="79"/>
                    <a:pt x="125" y="79"/>
                    <a:pt x="125" y="79"/>
                  </a:cubicBezTo>
                  <a:cubicBezTo>
                    <a:pt x="146" y="79"/>
                    <a:pt x="146" y="79"/>
                    <a:pt x="146" y="79"/>
                  </a:cubicBezTo>
                  <a:cubicBezTo>
                    <a:pt x="146" y="126"/>
                    <a:pt x="146" y="126"/>
                    <a:pt x="146" y="126"/>
                  </a:cubicBezTo>
                  <a:cubicBezTo>
                    <a:pt x="146" y="131"/>
                    <a:pt x="142" y="136"/>
                    <a:pt x="136" y="136"/>
                  </a:cubicBezTo>
                  <a:close/>
                  <a:moveTo>
                    <a:pt x="110" y="89"/>
                  </a:moveTo>
                  <a:cubicBezTo>
                    <a:pt x="110" y="68"/>
                    <a:pt x="110" y="68"/>
                    <a:pt x="110" y="68"/>
                  </a:cubicBezTo>
                  <a:cubicBezTo>
                    <a:pt x="120" y="68"/>
                    <a:pt x="120" y="68"/>
                    <a:pt x="120" y="68"/>
                  </a:cubicBezTo>
                  <a:cubicBezTo>
                    <a:pt x="120" y="89"/>
                    <a:pt x="120" y="89"/>
                    <a:pt x="120" y="89"/>
                  </a:cubicBezTo>
                  <a:lnTo>
                    <a:pt x="110" y="89"/>
                  </a:lnTo>
                  <a:close/>
                  <a:moveTo>
                    <a:pt x="26" y="89"/>
                  </a:moveTo>
                  <a:cubicBezTo>
                    <a:pt x="26" y="68"/>
                    <a:pt x="26" y="68"/>
                    <a:pt x="26" y="68"/>
                  </a:cubicBezTo>
                  <a:cubicBezTo>
                    <a:pt x="37" y="68"/>
                    <a:pt x="37" y="68"/>
                    <a:pt x="37" y="68"/>
                  </a:cubicBezTo>
                  <a:cubicBezTo>
                    <a:pt x="37" y="89"/>
                    <a:pt x="37" y="89"/>
                    <a:pt x="37" y="89"/>
                  </a:cubicBezTo>
                  <a:lnTo>
                    <a:pt x="26" y="89"/>
                  </a:lnTo>
                  <a:close/>
                  <a:moveTo>
                    <a:pt x="125" y="63"/>
                  </a:moveTo>
                  <a:cubicBezTo>
                    <a:pt x="104" y="63"/>
                    <a:pt x="104" y="63"/>
                    <a:pt x="104" y="63"/>
                  </a:cubicBezTo>
                  <a:cubicBezTo>
                    <a:pt x="104" y="73"/>
                    <a:pt x="104" y="73"/>
                    <a:pt x="104" y="73"/>
                  </a:cubicBezTo>
                  <a:cubicBezTo>
                    <a:pt x="42" y="73"/>
                    <a:pt x="42" y="73"/>
                    <a:pt x="42" y="73"/>
                  </a:cubicBezTo>
                  <a:cubicBezTo>
                    <a:pt x="42" y="63"/>
                    <a:pt x="42" y="63"/>
                    <a:pt x="42" y="63"/>
                  </a:cubicBezTo>
                  <a:cubicBezTo>
                    <a:pt x="21" y="63"/>
                    <a:pt x="21" y="63"/>
                    <a:pt x="21" y="63"/>
                  </a:cubicBezTo>
                  <a:cubicBezTo>
                    <a:pt x="21" y="73"/>
                    <a:pt x="21" y="73"/>
                    <a:pt x="21" y="73"/>
                  </a:cubicBezTo>
                  <a:cubicBezTo>
                    <a:pt x="0" y="73"/>
                    <a:pt x="0" y="73"/>
                    <a:pt x="0" y="73"/>
                  </a:cubicBezTo>
                  <a:cubicBezTo>
                    <a:pt x="0" y="37"/>
                    <a:pt x="0" y="37"/>
                    <a:pt x="0" y="37"/>
                  </a:cubicBezTo>
                  <a:cubicBezTo>
                    <a:pt x="0" y="31"/>
                    <a:pt x="5" y="26"/>
                    <a:pt x="10" y="26"/>
                  </a:cubicBezTo>
                  <a:cubicBezTo>
                    <a:pt x="136" y="26"/>
                    <a:pt x="136" y="26"/>
                    <a:pt x="136" y="26"/>
                  </a:cubicBezTo>
                  <a:cubicBezTo>
                    <a:pt x="142" y="26"/>
                    <a:pt x="146" y="31"/>
                    <a:pt x="146" y="37"/>
                  </a:cubicBezTo>
                  <a:cubicBezTo>
                    <a:pt x="146" y="73"/>
                    <a:pt x="146" y="73"/>
                    <a:pt x="146" y="73"/>
                  </a:cubicBezTo>
                  <a:cubicBezTo>
                    <a:pt x="125" y="73"/>
                    <a:pt x="125" y="73"/>
                    <a:pt x="125" y="73"/>
                  </a:cubicBezTo>
                  <a:lnTo>
                    <a:pt x="125" y="63"/>
                  </a:lnTo>
                  <a:close/>
                  <a:moveTo>
                    <a:pt x="89" y="11"/>
                  </a:moveTo>
                  <a:cubicBezTo>
                    <a:pt x="57" y="11"/>
                    <a:pt x="57" y="11"/>
                    <a:pt x="57" y="11"/>
                  </a:cubicBezTo>
                  <a:cubicBezTo>
                    <a:pt x="57" y="21"/>
                    <a:pt x="57" y="21"/>
                    <a:pt x="57" y="21"/>
                  </a:cubicBezTo>
                  <a:cubicBezTo>
                    <a:pt x="47" y="21"/>
                    <a:pt x="47" y="21"/>
                    <a:pt x="47" y="21"/>
                  </a:cubicBezTo>
                  <a:cubicBezTo>
                    <a:pt x="47" y="16"/>
                    <a:pt x="47" y="16"/>
                    <a:pt x="47" y="16"/>
                  </a:cubicBezTo>
                  <a:cubicBezTo>
                    <a:pt x="52" y="16"/>
                    <a:pt x="52" y="16"/>
                    <a:pt x="52" y="16"/>
                  </a:cubicBezTo>
                  <a:cubicBezTo>
                    <a:pt x="52" y="0"/>
                    <a:pt x="52" y="0"/>
                    <a:pt x="52" y="0"/>
                  </a:cubicBezTo>
                  <a:cubicBezTo>
                    <a:pt x="94" y="0"/>
                    <a:pt x="94" y="0"/>
                    <a:pt x="94" y="0"/>
                  </a:cubicBezTo>
                  <a:cubicBezTo>
                    <a:pt x="94" y="16"/>
                    <a:pt x="94" y="16"/>
                    <a:pt x="94" y="16"/>
                  </a:cubicBezTo>
                  <a:cubicBezTo>
                    <a:pt x="99" y="16"/>
                    <a:pt x="99" y="16"/>
                    <a:pt x="99" y="16"/>
                  </a:cubicBezTo>
                  <a:cubicBezTo>
                    <a:pt x="99" y="21"/>
                    <a:pt x="99" y="21"/>
                    <a:pt x="99" y="21"/>
                  </a:cubicBezTo>
                  <a:cubicBezTo>
                    <a:pt x="89" y="21"/>
                    <a:pt x="89" y="21"/>
                    <a:pt x="89" y="21"/>
                  </a:cubicBezTo>
                  <a:lnTo>
                    <a:pt x="89" y="11"/>
                  </a:ln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3" name="Freeform 28"/>
            <p:cNvSpPr>
              <a:spLocks noEditPoints="1"/>
            </p:cNvSpPr>
            <p:nvPr/>
          </p:nvSpPr>
          <p:spPr bwMode="auto">
            <a:xfrm>
              <a:off x="3697" y="2028"/>
              <a:ext cx="284" cy="266"/>
            </a:xfrm>
            <a:custGeom>
              <a:avLst/>
              <a:gdLst>
                <a:gd name="T0" fmla="*/ 136 w 146"/>
                <a:gd name="T1" fmla="*/ 136 h 136"/>
                <a:gd name="T2" fmla="*/ 10 w 146"/>
                <a:gd name="T3" fmla="*/ 136 h 136"/>
                <a:gd name="T4" fmla="*/ 0 w 146"/>
                <a:gd name="T5" fmla="*/ 126 h 136"/>
                <a:gd name="T6" fmla="*/ 0 w 146"/>
                <a:gd name="T7" fmla="*/ 79 h 136"/>
                <a:gd name="T8" fmla="*/ 21 w 146"/>
                <a:gd name="T9" fmla="*/ 79 h 136"/>
                <a:gd name="T10" fmla="*/ 21 w 146"/>
                <a:gd name="T11" fmla="*/ 94 h 136"/>
                <a:gd name="T12" fmla="*/ 42 w 146"/>
                <a:gd name="T13" fmla="*/ 94 h 136"/>
                <a:gd name="T14" fmla="*/ 42 w 146"/>
                <a:gd name="T15" fmla="*/ 79 h 136"/>
                <a:gd name="T16" fmla="*/ 104 w 146"/>
                <a:gd name="T17" fmla="*/ 79 h 136"/>
                <a:gd name="T18" fmla="*/ 104 w 146"/>
                <a:gd name="T19" fmla="*/ 94 h 136"/>
                <a:gd name="T20" fmla="*/ 125 w 146"/>
                <a:gd name="T21" fmla="*/ 94 h 136"/>
                <a:gd name="T22" fmla="*/ 125 w 146"/>
                <a:gd name="T23" fmla="*/ 79 h 136"/>
                <a:gd name="T24" fmla="*/ 146 w 146"/>
                <a:gd name="T25" fmla="*/ 79 h 136"/>
                <a:gd name="T26" fmla="*/ 146 w 146"/>
                <a:gd name="T27" fmla="*/ 126 h 136"/>
                <a:gd name="T28" fmla="*/ 136 w 146"/>
                <a:gd name="T29" fmla="*/ 136 h 136"/>
                <a:gd name="T30" fmla="*/ 110 w 146"/>
                <a:gd name="T31" fmla="*/ 89 h 136"/>
                <a:gd name="T32" fmla="*/ 110 w 146"/>
                <a:gd name="T33" fmla="*/ 68 h 136"/>
                <a:gd name="T34" fmla="*/ 120 w 146"/>
                <a:gd name="T35" fmla="*/ 68 h 136"/>
                <a:gd name="T36" fmla="*/ 120 w 146"/>
                <a:gd name="T37" fmla="*/ 89 h 136"/>
                <a:gd name="T38" fmla="*/ 110 w 146"/>
                <a:gd name="T39" fmla="*/ 89 h 136"/>
                <a:gd name="T40" fmla="*/ 26 w 146"/>
                <a:gd name="T41" fmla="*/ 89 h 136"/>
                <a:gd name="T42" fmla="*/ 26 w 146"/>
                <a:gd name="T43" fmla="*/ 68 h 136"/>
                <a:gd name="T44" fmla="*/ 37 w 146"/>
                <a:gd name="T45" fmla="*/ 68 h 136"/>
                <a:gd name="T46" fmla="*/ 37 w 146"/>
                <a:gd name="T47" fmla="*/ 89 h 136"/>
                <a:gd name="T48" fmla="*/ 26 w 146"/>
                <a:gd name="T49" fmla="*/ 89 h 136"/>
                <a:gd name="T50" fmla="*/ 125 w 146"/>
                <a:gd name="T51" fmla="*/ 63 h 136"/>
                <a:gd name="T52" fmla="*/ 104 w 146"/>
                <a:gd name="T53" fmla="*/ 63 h 136"/>
                <a:gd name="T54" fmla="*/ 104 w 146"/>
                <a:gd name="T55" fmla="*/ 73 h 136"/>
                <a:gd name="T56" fmla="*/ 42 w 146"/>
                <a:gd name="T57" fmla="*/ 73 h 136"/>
                <a:gd name="T58" fmla="*/ 42 w 146"/>
                <a:gd name="T59" fmla="*/ 63 h 136"/>
                <a:gd name="T60" fmla="*/ 21 w 146"/>
                <a:gd name="T61" fmla="*/ 63 h 136"/>
                <a:gd name="T62" fmla="*/ 21 w 146"/>
                <a:gd name="T63" fmla="*/ 73 h 136"/>
                <a:gd name="T64" fmla="*/ 0 w 146"/>
                <a:gd name="T65" fmla="*/ 73 h 136"/>
                <a:gd name="T66" fmla="*/ 0 w 146"/>
                <a:gd name="T67" fmla="*/ 37 h 136"/>
                <a:gd name="T68" fmla="*/ 10 w 146"/>
                <a:gd name="T69" fmla="*/ 26 h 136"/>
                <a:gd name="T70" fmla="*/ 136 w 146"/>
                <a:gd name="T71" fmla="*/ 26 h 136"/>
                <a:gd name="T72" fmla="*/ 146 w 146"/>
                <a:gd name="T73" fmla="*/ 37 h 136"/>
                <a:gd name="T74" fmla="*/ 146 w 146"/>
                <a:gd name="T75" fmla="*/ 73 h 136"/>
                <a:gd name="T76" fmla="*/ 125 w 146"/>
                <a:gd name="T77" fmla="*/ 73 h 136"/>
                <a:gd name="T78" fmla="*/ 125 w 146"/>
                <a:gd name="T79" fmla="*/ 63 h 136"/>
                <a:gd name="T80" fmla="*/ 89 w 146"/>
                <a:gd name="T81" fmla="*/ 11 h 136"/>
                <a:gd name="T82" fmla="*/ 57 w 146"/>
                <a:gd name="T83" fmla="*/ 11 h 136"/>
                <a:gd name="T84" fmla="*/ 57 w 146"/>
                <a:gd name="T85" fmla="*/ 21 h 136"/>
                <a:gd name="T86" fmla="*/ 47 w 146"/>
                <a:gd name="T87" fmla="*/ 21 h 136"/>
                <a:gd name="T88" fmla="*/ 47 w 146"/>
                <a:gd name="T89" fmla="*/ 16 h 136"/>
                <a:gd name="T90" fmla="*/ 52 w 146"/>
                <a:gd name="T91" fmla="*/ 16 h 136"/>
                <a:gd name="T92" fmla="*/ 52 w 146"/>
                <a:gd name="T93" fmla="*/ 0 h 136"/>
                <a:gd name="T94" fmla="*/ 94 w 146"/>
                <a:gd name="T95" fmla="*/ 0 h 136"/>
                <a:gd name="T96" fmla="*/ 94 w 146"/>
                <a:gd name="T97" fmla="*/ 16 h 136"/>
                <a:gd name="T98" fmla="*/ 99 w 146"/>
                <a:gd name="T99" fmla="*/ 16 h 136"/>
                <a:gd name="T100" fmla="*/ 99 w 146"/>
                <a:gd name="T101" fmla="*/ 21 h 136"/>
                <a:gd name="T102" fmla="*/ 89 w 146"/>
                <a:gd name="T103" fmla="*/ 21 h 136"/>
                <a:gd name="T104" fmla="*/ 89 w 146"/>
                <a:gd name="T105" fmla="*/ 1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6" h="136">
                  <a:moveTo>
                    <a:pt x="136" y="136"/>
                  </a:moveTo>
                  <a:cubicBezTo>
                    <a:pt x="10" y="136"/>
                    <a:pt x="10" y="136"/>
                    <a:pt x="10" y="136"/>
                  </a:cubicBezTo>
                  <a:cubicBezTo>
                    <a:pt x="5" y="136"/>
                    <a:pt x="0" y="131"/>
                    <a:pt x="0" y="126"/>
                  </a:cubicBezTo>
                  <a:cubicBezTo>
                    <a:pt x="0" y="79"/>
                    <a:pt x="0" y="79"/>
                    <a:pt x="0" y="79"/>
                  </a:cubicBezTo>
                  <a:cubicBezTo>
                    <a:pt x="21" y="79"/>
                    <a:pt x="21" y="79"/>
                    <a:pt x="21" y="79"/>
                  </a:cubicBezTo>
                  <a:cubicBezTo>
                    <a:pt x="21" y="94"/>
                    <a:pt x="21" y="94"/>
                    <a:pt x="21" y="94"/>
                  </a:cubicBezTo>
                  <a:cubicBezTo>
                    <a:pt x="42" y="94"/>
                    <a:pt x="42" y="94"/>
                    <a:pt x="42" y="94"/>
                  </a:cubicBezTo>
                  <a:cubicBezTo>
                    <a:pt x="42" y="79"/>
                    <a:pt x="42" y="79"/>
                    <a:pt x="42" y="79"/>
                  </a:cubicBezTo>
                  <a:cubicBezTo>
                    <a:pt x="104" y="79"/>
                    <a:pt x="104" y="79"/>
                    <a:pt x="104" y="79"/>
                  </a:cubicBezTo>
                  <a:cubicBezTo>
                    <a:pt x="104" y="94"/>
                    <a:pt x="104" y="94"/>
                    <a:pt x="104" y="94"/>
                  </a:cubicBezTo>
                  <a:cubicBezTo>
                    <a:pt x="125" y="94"/>
                    <a:pt x="125" y="94"/>
                    <a:pt x="125" y="94"/>
                  </a:cubicBezTo>
                  <a:cubicBezTo>
                    <a:pt x="125" y="79"/>
                    <a:pt x="125" y="79"/>
                    <a:pt x="125" y="79"/>
                  </a:cubicBezTo>
                  <a:cubicBezTo>
                    <a:pt x="146" y="79"/>
                    <a:pt x="146" y="79"/>
                    <a:pt x="146" y="79"/>
                  </a:cubicBezTo>
                  <a:cubicBezTo>
                    <a:pt x="146" y="126"/>
                    <a:pt x="146" y="126"/>
                    <a:pt x="146" y="126"/>
                  </a:cubicBezTo>
                  <a:cubicBezTo>
                    <a:pt x="146" y="131"/>
                    <a:pt x="142" y="136"/>
                    <a:pt x="136" y="136"/>
                  </a:cubicBezTo>
                  <a:close/>
                  <a:moveTo>
                    <a:pt x="110" y="89"/>
                  </a:moveTo>
                  <a:cubicBezTo>
                    <a:pt x="110" y="68"/>
                    <a:pt x="110" y="68"/>
                    <a:pt x="110" y="68"/>
                  </a:cubicBezTo>
                  <a:cubicBezTo>
                    <a:pt x="120" y="68"/>
                    <a:pt x="120" y="68"/>
                    <a:pt x="120" y="68"/>
                  </a:cubicBezTo>
                  <a:cubicBezTo>
                    <a:pt x="120" y="89"/>
                    <a:pt x="120" y="89"/>
                    <a:pt x="120" y="89"/>
                  </a:cubicBezTo>
                  <a:lnTo>
                    <a:pt x="110" y="89"/>
                  </a:lnTo>
                  <a:close/>
                  <a:moveTo>
                    <a:pt x="26" y="89"/>
                  </a:moveTo>
                  <a:cubicBezTo>
                    <a:pt x="26" y="68"/>
                    <a:pt x="26" y="68"/>
                    <a:pt x="26" y="68"/>
                  </a:cubicBezTo>
                  <a:cubicBezTo>
                    <a:pt x="37" y="68"/>
                    <a:pt x="37" y="68"/>
                    <a:pt x="37" y="68"/>
                  </a:cubicBezTo>
                  <a:cubicBezTo>
                    <a:pt x="37" y="89"/>
                    <a:pt x="37" y="89"/>
                    <a:pt x="37" y="89"/>
                  </a:cubicBezTo>
                  <a:lnTo>
                    <a:pt x="26" y="89"/>
                  </a:lnTo>
                  <a:close/>
                  <a:moveTo>
                    <a:pt x="125" y="63"/>
                  </a:moveTo>
                  <a:cubicBezTo>
                    <a:pt x="104" y="63"/>
                    <a:pt x="104" y="63"/>
                    <a:pt x="104" y="63"/>
                  </a:cubicBezTo>
                  <a:cubicBezTo>
                    <a:pt x="104" y="73"/>
                    <a:pt x="104" y="73"/>
                    <a:pt x="104" y="73"/>
                  </a:cubicBezTo>
                  <a:cubicBezTo>
                    <a:pt x="42" y="73"/>
                    <a:pt x="42" y="73"/>
                    <a:pt x="42" y="73"/>
                  </a:cubicBezTo>
                  <a:cubicBezTo>
                    <a:pt x="42" y="63"/>
                    <a:pt x="42" y="63"/>
                    <a:pt x="42" y="63"/>
                  </a:cubicBezTo>
                  <a:cubicBezTo>
                    <a:pt x="21" y="63"/>
                    <a:pt x="21" y="63"/>
                    <a:pt x="21" y="63"/>
                  </a:cubicBezTo>
                  <a:cubicBezTo>
                    <a:pt x="21" y="73"/>
                    <a:pt x="21" y="73"/>
                    <a:pt x="21" y="73"/>
                  </a:cubicBezTo>
                  <a:cubicBezTo>
                    <a:pt x="0" y="73"/>
                    <a:pt x="0" y="73"/>
                    <a:pt x="0" y="73"/>
                  </a:cubicBezTo>
                  <a:cubicBezTo>
                    <a:pt x="0" y="37"/>
                    <a:pt x="0" y="37"/>
                    <a:pt x="0" y="37"/>
                  </a:cubicBezTo>
                  <a:cubicBezTo>
                    <a:pt x="0" y="31"/>
                    <a:pt x="5" y="26"/>
                    <a:pt x="10" y="26"/>
                  </a:cubicBezTo>
                  <a:cubicBezTo>
                    <a:pt x="136" y="26"/>
                    <a:pt x="136" y="26"/>
                    <a:pt x="136" y="26"/>
                  </a:cubicBezTo>
                  <a:cubicBezTo>
                    <a:pt x="142" y="26"/>
                    <a:pt x="146" y="31"/>
                    <a:pt x="146" y="37"/>
                  </a:cubicBezTo>
                  <a:cubicBezTo>
                    <a:pt x="146" y="73"/>
                    <a:pt x="146" y="73"/>
                    <a:pt x="146" y="73"/>
                  </a:cubicBezTo>
                  <a:cubicBezTo>
                    <a:pt x="125" y="73"/>
                    <a:pt x="125" y="73"/>
                    <a:pt x="125" y="73"/>
                  </a:cubicBezTo>
                  <a:lnTo>
                    <a:pt x="125" y="63"/>
                  </a:lnTo>
                  <a:close/>
                  <a:moveTo>
                    <a:pt x="89" y="11"/>
                  </a:moveTo>
                  <a:cubicBezTo>
                    <a:pt x="57" y="11"/>
                    <a:pt x="57" y="11"/>
                    <a:pt x="57" y="11"/>
                  </a:cubicBezTo>
                  <a:cubicBezTo>
                    <a:pt x="57" y="21"/>
                    <a:pt x="57" y="21"/>
                    <a:pt x="57" y="21"/>
                  </a:cubicBezTo>
                  <a:cubicBezTo>
                    <a:pt x="47" y="21"/>
                    <a:pt x="47" y="21"/>
                    <a:pt x="47" y="21"/>
                  </a:cubicBezTo>
                  <a:cubicBezTo>
                    <a:pt x="47" y="16"/>
                    <a:pt x="47" y="16"/>
                    <a:pt x="47" y="16"/>
                  </a:cubicBezTo>
                  <a:cubicBezTo>
                    <a:pt x="52" y="16"/>
                    <a:pt x="52" y="16"/>
                    <a:pt x="52" y="16"/>
                  </a:cubicBezTo>
                  <a:cubicBezTo>
                    <a:pt x="52" y="0"/>
                    <a:pt x="52" y="0"/>
                    <a:pt x="52" y="0"/>
                  </a:cubicBezTo>
                  <a:cubicBezTo>
                    <a:pt x="94" y="0"/>
                    <a:pt x="94" y="0"/>
                    <a:pt x="94" y="0"/>
                  </a:cubicBezTo>
                  <a:cubicBezTo>
                    <a:pt x="94" y="16"/>
                    <a:pt x="94" y="16"/>
                    <a:pt x="94" y="16"/>
                  </a:cubicBezTo>
                  <a:cubicBezTo>
                    <a:pt x="99" y="16"/>
                    <a:pt x="99" y="16"/>
                    <a:pt x="99" y="16"/>
                  </a:cubicBezTo>
                  <a:cubicBezTo>
                    <a:pt x="99" y="21"/>
                    <a:pt x="99" y="21"/>
                    <a:pt x="99" y="21"/>
                  </a:cubicBezTo>
                  <a:cubicBezTo>
                    <a:pt x="89" y="21"/>
                    <a:pt x="89" y="21"/>
                    <a:pt x="89" y="21"/>
                  </a:cubicBezTo>
                  <a:lnTo>
                    <a:pt x="89" y="11"/>
                  </a:ln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35" name="Group 31"/>
          <p:cNvGrpSpPr>
            <a:grpSpLocks noChangeAspect="1"/>
          </p:cNvGrpSpPr>
          <p:nvPr/>
        </p:nvGrpSpPr>
        <p:grpSpPr bwMode="auto">
          <a:xfrm>
            <a:off x="9742503" y="3240093"/>
            <a:ext cx="354013" cy="382588"/>
            <a:chOff x="6137" y="2041"/>
            <a:chExt cx="223" cy="241"/>
          </a:xfrm>
        </p:grpSpPr>
        <p:sp>
          <p:nvSpPr>
            <p:cNvPr id="92" name="Freeform 32"/>
            <p:cNvSpPr>
              <a:spLocks noEditPoints="1"/>
            </p:cNvSpPr>
            <p:nvPr/>
          </p:nvSpPr>
          <p:spPr bwMode="auto">
            <a:xfrm>
              <a:off x="6137" y="2041"/>
              <a:ext cx="223" cy="241"/>
            </a:xfrm>
            <a:custGeom>
              <a:avLst/>
              <a:gdLst>
                <a:gd name="T0" fmla="*/ 163 w 169"/>
                <a:gd name="T1" fmla="*/ 137 h 182"/>
                <a:gd name="T2" fmla="*/ 85 w 169"/>
                <a:gd name="T3" fmla="*/ 182 h 182"/>
                <a:gd name="T4" fmla="*/ 7 w 169"/>
                <a:gd name="T5" fmla="*/ 137 h 182"/>
                <a:gd name="T6" fmla="*/ 7 w 169"/>
                <a:gd name="T7" fmla="*/ 46 h 182"/>
                <a:gd name="T8" fmla="*/ 85 w 169"/>
                <a:gd name="T9" fmla="*/ 0 h 182"/>
                <a:gd name="T10" fmla="*/ 163 w 169"/>
                <a:gd name="T11" fmla="*/ 46 h 182"/>
                <a:gd name="T12" fmla="*/ 13 w 169"/>
                <a:gd name="T13" fmla="*/ 49 h 182"/>
                <a:gd name="T14" fmla="*/ 49 w 169"/>
                <a:gd name="T15" fmla="*/ 70 h 182"/>
                <a:gd name="T16" fmla="*/ 13 w 169"/>
                <a:gd name="T17" fmla="*/ 49 h 182"/>
                <a:gd name="T18" fmla="*/ 34 w 169"/>
                <a:gd name="T19" fmla="*/ 91 h 182"/>
                <a:gd name="T20" fmla="*/ 48 w 169"/>
                <a:gd name="T21" fmla="*/ 91 h 182"/>
                <a:gd name="T22" fmla="*/ 49 w 169"/>
                <a:gd name="T23" fmla="*/ 113 h 182"/>
                <a:gd name="T24" fmla="*/ 14 w 169"/>
                <a:gd name="T25" fmla="*/ 133 h 182"/>
                <a:gd name="T26" fmla="*/ 49 w 169"/>
                <a:gd name="T27" fmla="*/ 113 h 182"/>
                <a:gd name="T28" fmla="*/ 104 w 169"/>
                <a:gd name="T29" fmla="*/ 124 h 182"/>
                <a:gd name="T30" fmla="*/ 111 w 169"/>
                <a:gd name="T31" fmla="*/ 136 h 182"/>
                <a:gd name="T32" fmla="*/ 85 w 169"/>
                <a:gd name="T33" fmla="*/ 175 h 182"/>
                <a:gd name="T34" fmla="*/ 85 w 169"/>
                <a:gd name="T35" fmla="*/ 134 h 182"/>
                <a:gd name="T36" fmla="*/ 85 w 169"/>
                <a:gd name="T37" fmla="*/ 175 h 182"/>
                <a:gd name="T38" fmla="*/ 76 w 169"/>
                <a:gd name="T39" fmla="*/ 129 h 182"/>
                <a:gd name="T40" fmla="*/ 57 w 169"/>
                <a:gd name="T41" fmla="*/ 118 h 182"/>
                <a:gd name="T42" fmla="*/ 57 w 169"/>
                <a:gd name="T43" fmla="*/ 64 h 182"/>
                <a:gd name="T44" fmla="*/ 76 w 169"/>
                <a:gd name="T45" fmla="*/ 53 h 182"/>
                <a:gd name="T46" fmla="*/ 57 w 169"/>
                <a:gd name="T47" fmla="*/ 64 h 182"/>
                <a:gd name="T48" fmla="*/ 62 w 169"/>
                <a:gd name="T49" fmla="*/ 40 h 182"/>
                <a:gd name="T50" fmla="*/ 109 w 169"/>
                <a:gd name="T51" fmla="*/ 40 h 182"/>
                <a:gd name="T52" fmla="*/ 110 w 169"/>
                <a:gd name="T53" fmla="*/ 47 h 182"/>
                <a:gd name="T54" fmla="*/ 103 w 169"/>
                <a:gd name="T55" fmla="*/ 58 h 182"/>
                <a:gd name="T56" fmla="*/ 110 w 169"/>
                <a:gd name="T57" fmla="*/ 47 h 182"/>
                <a:gd name="T58" fmla="*/ 100 w 169"/>
                <a:gd name="T59" fmla="*/ 65 h 182"/>
                <a:gd name="T60" fmla="*/ 70 w 169"/>
                <a:gd name="T61" fmla="*/ 65 h 182"/>
                <a:gd name="T62" fmla="*/ 55 w 169"/>
                <a:gd name="T63" fmla="*/ 91 h 182"/>
                <a:gd name="T64" fmla="*/ 70 w 169"/>
                <a:gd name="T65" fmla="*/ 117 h 182"/>
                <a:gd name="T66" fmla="*/ 100 w 169"/>
                <a:gd name="T67" fmla="*/ 117 h 182"/>
                <a:gd name="T68" fmla="*/ 115 w 169"/>
                <a:gd name="T69" fmla="*/ 91 h 182"/>
                <a:gd name="T70" fmla="*/ 156 w 169"/>
                <a:gd name="T71" fmla="*/ 133 h 182"/>
                <a:gd name="T72" fmla="*/ 122 w 169"/>
                <a:gd name="T73" fmla="*/ 112 h 182"/>
                <a:gd name="T74" fmla="*/ 156 w 169"/>
                <a:gd name="T75" fmla="*/ 133 h 182"/>
                <a:gd name="T76" fmla="*/ 136 w 169"/>
                <a:gd name="T77" fmla="*/ 91 h 182"/>
                <a:gd name="T78" fmla="*/ 123 w 169"/>
                <a:gd name="T79" fmla="*/ 91 h 182"/>
                <a:gd name="T80" fmla="*/ 157 w 169"/>
                <a:gd name="T81" fmla="*/ 49 h 182"/>
                <a:gd name="T82" fmla="*/ 122 w 169"/>
                <a:gd name="T83" fmla="*/ 70 h 182"/>
                <a:gd name="T84" fmla="*/ 157 w 169"/>
                <a:gd name="T85" fmla="*/ 49 h 182"/>
                <a:gd name="T86" fmla="*/ 71 w 169"/>
                <a:gd name="T87" fmla="*/ 90 h 182"/>
                <a:gd name="T88" fmla="*/ 101 w 169"/>
                <a:gd name="T89" fmla="*/ 9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9" h="182">
                  <a:moveTo>
                    <a:pt x="146" y="91"/>
                  </a:moveTo>
                  <a:cubicBezTo>
                    <a:pt x="162" y="109"/>
                    <a:pt x="169" y="126"/>
                    <a:pt x="163" y="137"/>
                  </a:cubicBezTo>
                  <a:cubicBezTo>
                    <a:pt x="157" y="148"/>
                    <a:pt x="138" y="150"/>
                    <a:pt x="116" y="144"/>
                  </a:cubicBezTo>
                  <a:cubicBezTo>
                    <a:pt x="109" y="167"/>
                    <a:pt x="98" y="182"/>
                    <a:pt x="85" y="182"/>
                  </a:cubicBezTo>
                  <a:cubicBezTo>
                    <a:pt x="73" y="182"/>
                    <a:pt x="62" y="167"/>
                    <a:pt x="55" y="144"/>
                  </a:cubicBezTo>
                  <a:cubicBezTo>
                    <a:pt x="32" y="150"/>
                    <a:pt x="13" y="148"/>
                    <a:pt x="7" y="137"/>
                  </a:cubicBezTo>
                  <a:cubicBezTo>
                    <a:pt x="1" y="126"/>
                    <a:pt x="8" y="109"/>
                    <a:pt x="24" y="91"/>
                  </a:cubicBezTo>
                  <a:cubicBezTo>
                    <a:pt x="8" y="74"/>
                    <a:pt x="0" y="57"/>
                    <a:pt x="7" y="46"/>
                  </a:cubicBezTo>
                  <a:cubicBezTo>
                    <a:pt x="13" y="35"/>
                    <a:pt x="31" y="32"/>
                    <a:pt x="55" y="38"/>
                  </a:cubicBezTo>
                  <a:cubicBezTo>
                    <a:pt x="62" y="15"/>
                    <a:pt x="73" y="0"/>
                    <a:pt x="85" y="0"/>
                  </a:cubicBezTo>
                  <a:cubicBezTo>
                    <a:pt x="98" y="0"/>
                    <a:pt x="109" y="15"/>
                    <a:pt x="116" y="38"/>
                  </a:cubicBezTo>
                  <a:cubicBezTo>
                    <a:pt x="139" y="32"/>
                    <a:pt x="157" y="35"/>
                    <a:pt x="163" y="46"/>
                  </a:cubicBezTo>
                  <a:cubicBezTo>
                    <a:pt x="169" y="57"/>
                    <a:pt x="162" y="74"/>
                    <a:pt x="146" y="91"/>
                  </a:cubicBezTo>
                  <a:close/>
                  <a:moveTo>
                    <a:pt x="13" y="49"/>
                  </a:moveTo>
                  <a:cubicBezTo>
                    <a:pt x="8" y="58"/>
                    <a:pt x="15" y="72"/>
                    <a:pt x="29" y="86"/>
                  </a:cubicBezTo>
                  <a:cubicBezTo>
                    <a:pt x="35" y="81"/>
                    <a:pt x="41" y="75"/>
                    <a:pt x="49" y="70"/>
                  </a:cubicBezTo>
                  <a:cubicBezTo>
                    <a:pt x="50" y="61"/>
                    <a:pt x="51" y="52"/>
                    <a:pt x="53" y="45"/>
                  </a:cubicBezTo>
                  <a:cubicBezTo>
                    <a:pt x="33" y="40"/>
                    <a:pt x="18" y="41"/>
                    <a:pt x="13" y="49"/>
                  </a:cubicBezTo>
                  <a:close/>
                  <a:moveTo>
                    <a:pt x="48" y="80"/>
                  </a:moveTo>
                  <a:cubicBezTo>
                    <a:pt x="43" y="83"/>
                    <a:pt x="38" y="87"/>
                    <a:pt x="34" y="91"/>
                  </a:cubicBezTo>
                  <a:cubicBezTo>
                    <a:pt x="38" y="95"/>
                    <a:pt x="43" y="99"/>
                    <a:pt x="48" y="103"/>
                  </a:cubicBezTo>
                  <a:cubicBezTo>
                    <a:pt x="48" y="99"/>
                    <a:pt x="48" y="95"/>
                    <a:pt x="48" y="91"/>
                  </a:cubicBezTo>
                  <a:cubicBezTo>
                    <a:pt x="48" y="87"/>
                    <a:pt x="48" y="83"/>
                    <a:pt x="48" y="80"/>
                  </a:cubicBezTo>
                  <a:close/>
                  <a:moveTo>
                    <a:pt x="49" y="113"/>
                  </a:moveTo>
                  <a:cubicBezTo>
                    <a:pt x="41" y="107"/>
                    <a:pt x="35" y="102"/>
                    <a:pt x="29" y="96"/>
                  </a:cubicBezTo>
                  <a:cubicBezTo>
                    <a:pt x="15" y="111"/>
                    <a:pt x="9" y="124"/>
                    <a:pt x="14" y="133"/>
                  </a:cubicBezTo>
                  <a:cubicBezTo>
                    <a:pt x="18" y="141"/>
                    <a:pt x="33" y="142"/>
                    <a:pt x="53" y="137"/>
                  </a:cubicBezTo>
                  <a:cubicBezTo>
                    <a:pt x="51" y="130"/>
                    <a:pt x="50" y="122"/>
                    <a:pt x="49" y="113"/>
                  </a:cubicBezTo>
                  <a:close/>
                  <a:moveTo>
                    <a:pt x="114" y="118"/>
                  </a:moveTo>
                  <a:cubicBezTo>
                    <a:pt x="110" y="120"/>
                    <a:pt x="107" y="122"/>
                    <a:pt x="104" y="124"/>
                  </a:cubicBezTo>
                  <a:cubicBezTo>
                    <a:pt x="101" y="126"/>
                    <a:pt x="97" y="128"/>
                    <a:pt x="94" y="129"/>
                  </a:cubicBezTo>
                  <a:cubicBezTo>
                    <a:pt x="100" y="132"/>
                    <a:pt x="105" y="134"/>
                    <a:pt x="111" y="136"/>
                  </a:cubicBezTo>
                  <a:cubicBezTo>
                    <a:pt x="112" y="130"/>
                    <a:pt x="113" y="124"/>
                    <a:pt x="114" y="118"/>
                  </a:cubicBezTo>
                  <a:close/>
                  <a:moveTo>
                    <a:pt x="85" y="175"/>
                  </a:moveTo>
                  <a:cubicBezTo>
                    <a:pt x="95" y="175"/>
                    <a:pt x="103" y="162"/>
                    <a:pt x="109" y="143"/>
                  </a:cubicBezTo>
                  <a:cubicBezTo>
                    <a:pt x="101" y="140"/>
                    <a:pt x="93" y="137"/>
                    <a:pt x="85" y="134"/>
                  </a:cubicBezTo>
                  <a:cubicBezTo>
                    <a:pt x="77" y="137"/>
                    <a:pt x="69" y="140"/>
                    <a:pt x="62" y="142"/>
                  </a:cubicBezTo>
                  <a:cubicBezTo>
                    <a:pt x="67" y="162"/>
                    <a:pt x="76" y="175"/>
                    <a:pt x="85" y="175"/>
                  </a:cubicBezTo>
                  <a:close/>
                  <a:moveTo>
                    <a:pt x="60" y="135"/>
                  </a:moveTo>
                  <a:cubicBezTo>
                    <a:pt x="65" y="134"/>
                    <a:pt x="70" y="132"/>
                    <a:pt x="76" y="129"/>
                  </a:cubicBezTo>
                  <a:cubicBezTo>
                    <a:pt x="73" y="128"/>
                    <a:pt x="69" y="126"/>
                    <a:pt x="66" y="124"/>
                  </a:cubicBezTo>
                  <a:cubicBezTo>
                    <a:pt x="63" y="122"/>
                    <a:pt x="60" y="120"/>
                    <a:pt x="57" y="118"/>
                  </a:cubicBezTo>
                  <a:cubicBezTo>
                    <a:pt x="58" y="124"/>
                    <a:pt x="59" y="130"/>
                    <a:pt x="60" y="135"/>
                  </a:cubicBezTo>
                  <a:close/>
                  <a:moveTo>
                    <a:pt x="57" y="64"/>
                  </a:moveTo>
                  <a:cubicBezTo>
                    <a:pt x="60" y="62"/>
                    <a:pt x="63" y="60"/>
                    <a:pt x="66" y="58"/>
                  </a:cubicBezTo>
                  <a:cubicBezTo>
                    <a:pt x="70" y="56"/>
                    <a:pt x="73" y="55"/>
                    <a:pt x="76" y="53"/>
                  </a:cubicBezTo>
                  <a:cubicBezTo>
                    <a:pt x="70" y="51"/>
                    <a:pt x="65" y="48"/>
                    <a:pt x="60" y="47"/>
                  </a:cubicBezTo>
                  <a:cubicBezTo>
                    <a:pt x="59" y="52"/>
                    <a:pt x="58" y="58"/>
                    <a:pt x="57" y="64"/>
                  </a:cubicBezTo>
                  <a:close/>
                  <a:moveTo>
                    <a:pt x="85" y="8"/>
                  </a:moveTo>
                  <a:cubicBezTo>
                    <a:pt x="76" y="8"/>
                    <a:pt x="67" y="20"/>
                    <a:pt x="62" y="40"/>
                  </a:cubicBezTo>
                  <a:cubicBezTo>
                    <a:pt x="69" y="42"/>
                    <a:pt x="77" y="45"/>
                    <a:pt x="85" y="49"/>
                  </a:cubicBezTo>
                  <a:cubicBezTo>
                    <a:pt x="93" y="45"/>
                    <a:pt x="101" y="42"/>
                    <a:pt x="109" y="40"/>
                  </a:cubicBezTo>
                  <a:cubicBezTo>
                    <a:pt x="103" y="20"/>
                    <a:pt x="95" y="8"/>
                    <a:pt x="85" y="8"/>
                  </a:cubicBezTo>
                  <a:close/>
                  <a:moveTo>
                    <a:pt x="110" y="47"/>
                  </a:moveTo>
                  <a:cubicBezTo>
                    <a:pt x="105" y="48"/>
                    <a:pt x="99" y="50"/>
                    <a:pt x="94" y="53"/>
                  </a:cubicBezTo>
                  <a:cubicBezTo>
                    <a:pt x="97" y="55"/>
                    <a:pt x="100" y="56"/>
                    <a:pt x="103" y="58"/>
                  </a:cubicBezTo>
                  <a:cubicBezTo>
                    <a:pt x="107" y="60"/>
                    <a:pt x="110" y="62"/>
                    <a:pt x="114" y="65"/>
                  </a:cubicBezTo>
                  <a:cubicBezTo>
                    <a:pt x="113" y="58"/>
                    <a:pt x="112" y="52"/>
                    <a:pt x="110" y="47"/>
                  </a:cubicBezTo>
                  <a:close/>
                  <a:moveTo>
                    <a:pt x="115" y="74"/>
                  </a:moveTo>
                  <a:cubicBezTo>
                    <a:pt x="110" y="71"/>
                    <a:pt x="105" y="68"/>
                    <a:pt x="100" y="65"/>
                  </a:cubicBezTo>
                  <a:cubicBezTo>
                    <a:pt x="95" y="62"/>
                    <a:pt x="90" y="59"/>
                    <a:pt x="85" y="57"/>
                  </a:cubicBezTo>
                  <a:cubicBezTo>
                    <a:pt x="80" y="59"/>
                    <a:pt x="75" y="62"/>
                    <a:pt x="70" y="65"/>
                  </a:cubicBezTo>
                  <a:cubicBezTo>
                    <a:pt x="65" y="68"/>
                    <a:pt x="60" y="71"/>
                    <a:pt x="56" y="74"/>
                  </a:cubicBezTo>
                  <a:cubicBezTo>
                    <a:pt x="55" y="79"/>
                    <a:pt x="55" y="85"/>
                    <a:pt x="55" y="91"/>
                  </a:cubicBezTo>
                  <a:cubicBezTo>
                    <a:pt x="55" y="97"/>
                    <a:pt x="55" y="103"/>
                    <a:pt x="56" y="109"/>
                  </a:cubicBezTo>
                  <a:cubicBezTo>
                    <a:pt x="60" y="112"/>
                    <a:pt x="65" y="115"/>
                    <a:pt x="70" y="117"/>
                  </a:cubicBezTo>
                  <a:cubicBezTo>
                    <a:pt x="75" y="120"/>
                    <a:pt x="80" y="123"/>
                    <a:pt x="85" y="125"/>
                  </a:cubicBezTo>
                  <a:cubicBezTo>
                    <a:pt x="90" y="123"/>
                    <a:pt x="95" y="120"/>
                    <a:pt x="100" y="117"/>
                  </a:cubicBezTo>
                  <a:cubicBezTo>
                    <a:pt x="105" y="114"/>
                    <a:pt x="110" y="111"/>
                    <a:pt x="114" y="108"/>
                  </a:cubicBezTo>
                  <a:cubicBezTo>
                    <a:pt x="115" y="103"/>
                    <a:pt x="115" y="97"/>
                    <a:pt x="115" y="91"/>
                  </a:cubicBezTo>
                  <a:cubicBezTo>
                    <a:pt x="115" y="85"/>
                    <a:pt x="115" y="80"/>
                    <a:pt x="115" y="74"/>
                  </a:cubicBezTo>
                  <a:close/>
                  <a:moveTo>
                    <a:pt x="156" y="133"/>
                  </a:moveTo>
                  <a:cubicBezTo>
                    <a:pt x="161" y="124"/>
                    <a:pt x="155" y="111"/>
                    <a:pt x="141" y="96"/>
                  </a:cubicBezTo>
                  <a:cubicBezTo>
                    <a:pt x="135" y="102"/>
                    <a:pt x="129" y="107"/>
                    <a:pt x="122" y="112"/>
                  </a:cubicBezTo>
                  <a:cubicBezTo>
                    <a:pt x="121" y="121"/>
                    <a:pt x="119" y="130"/>
                    <a:pt x="117" y="138"/>
                  </a:cubicBezTo>
                  <a:cubicBezTo>
                    <a:pt x="137" y="142"/>
                    <a:pt x="151" y="141"/>
                    <a:pt x="156" y="133"/>
                  </a:cubicBezTo>
                  <a:close/>
                  <a:moveTo>
                    <a:pt x="122" y="102"/>
                  </a:moveTo>
                  <a:cubicBezTo>
                    <a:pt x="127" y="99"/>
                    <a:pt x="132" y="95"/>
                    <a:pt x="136" y="91"/>
                  </a:cubicBezTo>
                  <a:cubicBezTo>
                    <a:pt x="132" y="88"/>
                    <a:pt x="127" y="84"/>
                    <a:pt x="122" y="80"/>
                  </a:cubicBezTo>
                  <a:cubicBezTo>
                    <a:pt x="123" y="84"/>
                    <a:pt x="123" y="87"/>
                    <a:pt x="123" y="91"/>
                  </a:cubicBezTo>
                  <a:cubicBezTo>
                    <a:pt x="123" y="95"/>
                    <a:pt x="123" y="99"/>
                    <a:pt x="122" y="102"/>
                  </a:cubicBezTo>
                  <a:close/>
                  <a:moveTo>
                    <a:pt x="157" y="49"/>
                  </a:moveTo>
                  <a:cubicBezTo>
                    <a:pt x="152" y="41"/>
                    <a:pt x="137" y="40"/>
                    <a:pt x="117" y="45"/>
                  </a:cubicBezTo>
                  <a:cubicBezTo>
                    <a:pt x="119" y="53"/>
                    <a:pt x="121" y="61"/>
                    <a:pt x="122" y="70"/>
                  </a:cubicBezTo>
                  <a:cubicBezTo>
                    <a:pt x="129" y="75"/>
                    <a:pt x="135" y="81"/>
                    <a:pt x="141" y="86"/>
                  </a:cubicBezTo>
                  <a:cubicBezTo>
                    <a:pt x="155" y="72"/>
                    <a:pt x="162" y="58"/>
                    <a:pt x="157" y="49"/>
                  </a:cubicBezTo>
                  <a:close/>
                  <a:moveTo>
                    <a:pt x="86" y="106"/>
                  </a:moveTo>
                  <a:cubicBezTo>
                    <a:pt x="78" y="106"/>
                    <a:pt x="71" y="99"/>
                    <a:pt x="71" y="90"/>
                  </a:cubicBezTo>
                  <a:cubicBezTo>
                    <a:pt x="71" y="82"/>
                    <a:pt x="78" y="75"/>
                    <a:pt x="86" y="75"/>
                  </a:cubicBezTo>
                  <a:cubicBezTo>
                    <a:pt x="95" y="75"/>
                    <a:pt x="101" y="82"/>
                    <a:pt x="101" y="90"/>
                  </a:cubicBezTo>
                  <a:cubicBezTo>
                    <a:pt x="101" y="99"/>
                    <a:pt x="95" y="106"/>
                    <a:pt x="86" y="10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93" name="Freeform 33"/>
            <p:cNvSpPr>
              <a:spLocks noEditPoints="1"/>
            </p:cNvSpPr>
            <p:nvPr/>
          </p:nvSpPr>
          <p:spPr bwMode="auto">
            <a:xfrm>
              <a:off x="6137" y="2041"/>
              <a:ext cx="223" cy="241"/>
            </a:xfrm>
            <a:custGeom>
              <a:avLst/>
              <a:gdLst>
                <a:gd name="T0" fmla="*/ 163 w 169"/>
                <a:gd name="T1" fmla="*/ 137 h 182"/>
                <a:gd name="T2" fmla="*/ 85 w 169"/>
                <a:gd name="T3" fmla="*/ 182 h 182"/>
                <a:gd name="T4" fmla="*/ 7 w 169"/>
                <a:gd name="T5" fmla="*/ 137 h 182"/>
                <a:gd name="T6" fmla="*/ 7 w 169"/>
                <a:gd name="T7" fmla="*/ 46 h 182"/>
                <a:gd name="T8" fmla="*/ 85 w 169"/>
                <a:gd name="T9" fmla="*/ 0 h 182"/>
                <a:gd name="T10" fmla="*/ 163 w 169"/>
                <a:gd name="T11" fmla="*/ 46 h 182"/>
                <a:gd name="T12" fmla="*/ 13 w 169"/>
                <a:gd name="T13" fmla="*/ 49 h 182"/>
                <a:gd name="T14" fmla="*/ 49 w 169"/>
                <a:gd name="T15" fmla="*/ 70 h 182"/>
                <a:gd name="T16" fmla="*/ 13 w 169"/>
                <a:gd name="T17" fmla="*/ 49 h 182"/>
                <a:gd name="T18" fmla="*/ 34 w 169"/>
                <a:gd name="T19" fmla="*/ 91 h 182"/>
                <a:gd name="T20" fmla="*/ 48 w 169"/>
                <a:gd name="T21" fmla="*/ 91 h 182"/>
                <a:gd name="T22" fmla="*/ 49 w 169"/>
                <a:gd name="T23" fmla="*/ 113 h 182"/>
                <a:gd name="T24" fmla="*/ 14 w 169"/>
                <a:gd name="T25" fmla="*/ 133 h 182"/>
                <a:gd name="T26" fmla="*/ 49 w 169"/>
                <a:gd name="T27" fmla="*/ 113 h 182"/>
                <a:gd name="T28" fmla="*/ 104 w 169"/>
                <a:gd name="T29" fmla="*/ 124 h 182"/>
                <a:gd name="T30" fmla="*/ 111 w 169"/>
                <a:gd name="T31" fmla="*/ 136 h 182"/>
                <a:gd name="T32" fmla="*/ 85 w 169"/>
                <a:gd name="T33" fmla="*/ 175 h 182"/>
                <a:gd name="T34" fmla="*/ 85 w 169"/>
                <a:gd name="T35" fmla="*/ 134 h 182"/>
                <a:gd name="T36" fmla="*/ 85 w 169"/>
                <a:gd name="T37" fmla="*/ 175 h 182"/>
                <a:gd name="T38" fmla="*/ 76 w 169"/>
                <a:gd name="T39" fmla="*/ 129 h 182"/>
                <a:gd name="T40" fmla="*/ 57 w 169"/>
                <a:gd name="T41" fmla="*/ 118 h 182"/>
                <a:gd name="T42" fmla="*/ 57 w 169"/>
                <a:gd name="T43" fmla="*/ 64 h 182"/>
                <a:gd name="T44" fmla="*/ 76 w 169"/>
                <a:gd name="T45" fmla="*/ 53 h 182"/>
                <a:gd name="T46" fmla="*/ 57 w 169"/>
                <a:gd name="T47" fmla="*/ 64 h 182"/>
                <a:gd name="T48" fmla="*/ 62 w 169"/>
                <a:gd name="T49" fmla="*/ 40 h 182"/>
                <a:gd name="T50" fmla="*/ 109 w 169"/>
                <a:gd name="T51" fmla="*/ 40 h 182"/>
                <a:gd name="T52" fmla="*/ 110 w 169"/>
                <a:gd name="T53" fmla="*/ 47 h 182"/>
                <a:gd name="T54" fmla="*/ 103 w 169"/>
                <a:gd name="T55" fmla="*/ 58 h 182"/>
                <a:gd name="T56" fmla="*/ 110 w 169"/>
                <a:gd name="T57" fmla="*/ 47 h 182"/>
                <a:gd name="T58" fmla="*/ 100 w 169"/>
                <a:gd name="T59" fmla="*/ 65 h 182"/>
                <a:gd name="T60" fmla="*/ 70 w 169"/>
                <a:gd name="T61" fmla="*/ 65 h 182"/>
                <a:gd name="T62" fmla="*/ 55 w 169"/>
                <a:gd name="T63" fmla="*/ 91 h 182"/>
                <a:gd name="T64" fmla="*/ 70 w 169"/>
                <a:gd name="T65" fmla="*/ 117 h 182"/>
                <a:gd name="T66" fmla="*/ 100 w 169"/>
                <a:gd name="T67" fmla="*/ 117 h 182"/>
                <a:gd name="T68" fmla="*/ 115 w 169"/>
                <a:gd name="T69" fmla="*/ 91 h 182"/>
                <a:gd name="T70" fmla="*/ 156 w 169"/>
                <a:gd name="T71" fmla="*/ 133 h 182"/>
                <a:gd name="T72" fmla="*/ 122 w 169"/>
                <a:gd name="T73" fmla="*/ 112 h 182"/>
                <a:gd name="T74" fmla="*/ 156 w 169"/>
                <a:gd name="T75" fmla="*/ 133 h 182"/>
                <a:gd name="T76" fmla="*/ 136 w 169"/>
                <a:gd name="T77" fmla="*/ 91 h 182"/>
                <a:gd name="T78" fmla="*/ 123 w 169"/>
                <a:gd name="T79" fmla="*/ 91 h 182"/>
                <a:gd name="T80" fmla="*/ 157 w 169"/>
                <a:gd name="T81" fmla="*/ 49 h 182"/>
                <a:gd name="T82" fmla="*/ 122 w 169"/>
                <a:gd name="T83" fmla="*/ 70 h 182"/>
                <a:gd name="T84" fmla="*/ 157 w 169"/>
                <a:gd name="T85" fmla="*/ 49 h 182"/>
                <a:gd name="T86" fmla="*/ 71 w 169"/>
                <a:gd name="T87" fmla="*/ 90 h 182"/>
                <a:gd name="T88" fmla="*/ 101 w 169"/>
                <a:gd name="T89" fmla="*/ 9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9" h="182">
                  <a:moveTo>
                    <a:pt x="146" y="91"/>
                  </a:moveTo>
                  <a:cubicBezTo>
                    <a:pt x="162" y="109"/>
                    <a:pt x="169" y="126"/>
                    <a:pt x="163" y="137"/>
                  </a:cubicBezTo>
                  <a:cubicBezTo>
                    <a:pt x="157" y="148"/>
                    <a:pt x="138" y="150"/>
                    <a:pt x="116" y="144"/>
                  </a:cubicBezTo>
                  <a:cubicBezTo>
                    <a:pt x="109" y="167"/>
                    <a:pt x="98" y="182"/>
                    <a:pt x="85" y="182"/>
                  </a:cubicBezTo>
                  <a:cubicBezTo>
                    <a:pt x="73" y="182"/>
                    <a:pt x="62" y="167"/>
                    <a:pt x="55" y="144"/>
                  </a:cubicBezTo>
                  <a:cubicBezTo>
                    <a:pt x="32" y="150"/>
                    <a:pt x="13" y="148"/>
                    <a:pt x="7" y="137"/>
                  </a:cubicBezTo>
                  <a:cubicBezTo>
                    <a:pt x="1" y="126"/>
                    <a:pt x="8" y="109"/>
                    <a:pt x="24" y="91"/>
                  </a:cubicBezTo>
                  <a:cubicBezTo>
                    <a:pt x="8" y="74"/>
                    <a:pt x="0" y="57"/>
                    <a:pt x="7" y="46"/>
                  </a:cubicBezTo>
                  <a:cubicBezTo>
                    <a:pt x="13" y="35"/>
                    <a:pt x="31" y="32"/>
                    <a:pt x="55" y="38"/>
                  </a:cubicBezTo>
                  <a:cubicBezTo>
                    <a:pt x="62" y="15"/>
                    <a:pt x="73" y="0"/>
                    <a:pt x="85" y="0"/>
                  </a:cubicBezTo>
                  <a:cubicBezTo>
                    <a:pt x="98" y="0"/>
                    <a:pt x="109" y="15"/>
                    <a:pt x="116" y="38"/>
                  </a:cubicBezTo>
                  <a:cubicBezTo>
                    <a:pt x="139" y="32"/>
                    <a:pt x="157" y="35"/>
                    <a:pt x="163" y="46"/>
                  </a:cubicBezTo>
                  <a:cubicBezTo>
                    <a:pt x="169" y="57"/>
                    <a:pt x="162" y="74"/>
                    <a:pt x="146" y="91"/>
                  </a:cubicBezTo>
                  <a:close/>
                  <a:moveTo>
                    <a:pt x="13" y="49"/>
                  </a:moveTo>
                  <a:cubicBezTo>
                    <a:pt x="8" y="58"/>
                    <a:pt x="15" y="72"/>
                    <a:pt x="29" y="86"/>
                  </a:cubicBezTo>
                  <a:cubicBezTo>
                    <a:pt x="35" y="81"/>
                    <a:pt x="41" y="75"/>
                    <a:pt x="49" y="70"/>
                  </a:cubicBezTo>
                  <a:cubicBezTo>
                    <a:pt x="50" y="61"/>
                    <a:pt x="51" y="52"/>
                    <a:pt x="53" y="45"/>
                  </a:cubicBezTo>
                  <a:cubicBezTo>
                    <a:pt x="33" y="40"/>
                    <a:pt x="18" y="41"/>
                    <a:pt x="13" y="49"/>
                  </a:cubicBezTo>
                  <a:close/>
                  <a:moveTo>
                    <a:pt x="48" y="80"/>
                  </a:moveTo>
                  <a:cubicBezTo>
                    <a:pt x="43" y="83"/>
                    <a:pt x="38" y="87"/>
                    <a:pt x="34" y="91"/>
                  </a:cubicBezTo>
                  <a:cubicBezTo>
                    <a:pt x="38" y="95"/>
                    <a:pt x="43" y="99"/>
                    <a:pt x="48" y="103"/>
                  </a:cubicBezTo>
                  <a:cubicBezTo>
                    <a:pt x="48" y="99"/>
                    <a:pt x="48" y="95"/>
                    <a:pt x="48" y="91"/>
                  </a:cubicBezTo>
                  <a:cubicBezTo>
                    <a:pt x="48" y="87"/>
                    <a:pt x="48" y="83"/>
                    <a:pt x="48" y="80"/>
                  </a:cubicBezTo>
                  <a:close/>
                  <a:moveTo>
                    <a:pt x="49" y="113"/>
                  </a:moveTo>
                  <a:cubicBezTo>
                    <a:pt x="41" y="107"/>
                    <a:pt x="35" y="102"/>
                    <a:pt x="29" y="96"/>
                  </a:cubicBezTo>
                  <a:cubicBezTo>
                    <a:pt x="15" y="111"/>
                    <a:pt x="9" y="124"/>
                    <a:pt x="14" y="133"/>
                  </a:cubicBezTo>
                  <a:cubicBezTo>
                    <a:pt x="18" y="141"/>
                    <a:pt x="33" y="142"/>
                    <a:pt x="53" y="137"/>
                  </a:cubicBezTo>
                  <a:cubicBezTo>
                    <a:pt x="51" y="130"/>
                    <a:pt x="50" y="122"/>
                    <a:pt x="49" y="113"/>
                  </a:cubicBezTo>
                  <a:close/>
                  <a:moveTo>
                    <a:pt x="114" y="118"/>
                  </a:moveTo>
                  <a:cubicBezTo>
                    <a:pt x="110" y="120"/>
                    <a:pt x="107" y="122"/>
                    <a:pt x="104" y="124"/>
                  </a:cubicBezTo>
                  <a:cubicBezTo>
                    <a:pt x="101" y="126"/>
                    <a:pt x="97" y="128"/>
                    <a:pt x="94" y="129"/>
                  </a:cubicBezTo>
                  <a:cubicBezTo>
                    <a:pt x="100" y="132"/>
                    <a:pt x="105" y="134"/>
                    <a:pt x="111" y="136"/>
                  </a:cubicBezTo>
                  <a:cubicBezTo>
                    <a:pt x="112" y="130"/>
                    <a:pt x="113" y="124"/>
                    <a:pt x="114" y="118"/>
                  </a:cubicBezTo>
                  <a:close/>
                  <a:moveTo>
                    <a:pt x="85" y="175"/>
                  </a:moveTo>
                  <a:cubicBezTo>
                    <a:pt x="95" y="175"/>
                    <a:pt x="103" y="162"/>
                    <a:pt x="109" y="143"/>
                  </a:cubicBezTo>
                  <a:cubicBezTo>
                    <a:pt x="101" y="140"/>
                    <a:pt x="93" y="137"/>
                    <a:pt x="85" y="134"/>
                  </a:cubicBezTo>
                  <a:cubicBezTo>
                    <a:pt x="77" y="137"/>
                    <a:pt x="69" y="140"/>
                    <a:pt x="62" y="142"/>
                  </a:cubicBezTo>
                  <a:cubicBezTo>
                    <a:pt x="67" y="162"/>
                    <a:pt x="76" y="175"/>
                    <a:pt x="85" y="175"/>
                  </a:cubicBezTo>
                  <a:close/>
                  <a:moveTo>
                    <a:pt x="60" y="135"/>
                  </a:moveTo>
                  <a:cubicBezTo>
                    <a:pt x="65" y="134"/>
                    <a:pt x="70" y="132"/>
                    <a:pt x="76" y="129"/>
                  </a:cubicBezTo>
                  <a:cubicBezTo>
                    <a:pt x="73" y="128"/>
                    <a:pt x="69" y="126"/>
                    <a:pt x="66" y="124"/>
                  </a:cubicBezTo>
                  <a:cubicBezTo>
                    <a:pt x="63" y="122"/>
                    <a:pt x="60" y="120"/>
                    <a:pt x="57" y="118"/>
                  </a:cubicBezTo>
                  <a:cubicBezTo>
                    <a:pt x="58" y="124"/>
                    <a:pt x="59" y="130"/>
                    <a:pt x="60" y="135"/>
                  </a:cubicBezTo>
                  <a:close/>
                  <a:moveTo>
                    <a:pt x="57" y="64"/>
                  </a:moveTo>
                  <a:cubicBezTo>
                    <a:pt x="60" y="62"/>
                    <a:pt x="63" y="60"/>
                    <a:pt x="66" y="58"/>
                  </a:cubicBezTo>
                  <a:cubicBezTo>
                    <a:pt x="70" y="56"/>
                    <a:pt x="73" y="55"/>
                    <a:pt x="76" y="53"/>
                  </a:cubicBezTo>
                  <a:cubicBezTo>
                    <a:pt x="70" y="51"/>
                    <a:pt x="65" y="48"/>
                    <a:pt x="60" y="47"/>
                  </a:cubicBezTo>
                  <a:cubicBezTo>
                    <a:pt x="59" y="52"/>
                    <a:pt x="58" y="58"/>
                    <a:pt x="57" y="64"/>
                  </a:cubicBezTo>
                  <a:close/>
                  <a:moveTo>
                    <a:pt x="85" y="8"/>
                  </a:moveTo>
                  <a:cubicBezTo>
                    <a:pt x="76" y="8"/>
                    <a:pt x="67" y="20"/>
                    <a:pt x="62" y="40"/>
                  </a:cubicBezTo>
                  <a:cubicBezTo>
                    <a:pt x="69" y="42"/>
                    <a:pt x="77" y="45"/>
                    <a:pt x="85" y="49"/>
                  </a:cubicBezTo>
                  <a:cubicBezTo>
                    <a:pt x="93" y="45"/>
                    <a:pt x="101" y="42"/>
                    <a:pt x="109" y="40"/>
                  </a:cubicBezTo>
                  <a:cubicBezTo>
                    <a:pt x="103" y="20"/>
                    <a:pt x="95" y="8"/>
                    <a:pt x="85" y="8"/>
                  </a:cubicBezTo>
                  <a:close/>
                  <a:moveTo>
                    <a:pt x="110" y="47"/>
                  </a:moveTo>
                  <a:cubicBezTo>
                    <a:pt x="105" y="48"/>
                    <a:pt x="99" y="50"/>
                    <a:pt x="94" y="53"/>
                  </a:cubicBezTo>
                  <a:cubicBezTo>
                    <a:pt x="97" y="55"/>
                    <a:pt x="100" y="56"/>
                    <a:pt x="103" y="58"/>
                  </a:cubicBezTo>
                  <a:cubicBezTo>
                    <a:pt x="107" y="60"/>
                    <a:pt x="110" y="62"/>
                    <a:pt x="114" y="65"/>
                  </a:cubicBezTo>
                  <a:cubicBezTo>
                    <a:pt x="113" y="58"/>
                    <a:pt x="112" y="52"/>
                    <a:pt x="110" y="47"/>
                  </a:cubicBezTo>
                  <a:close/>
                  <a:moveTo>
                    <a:pt x="115" y="74"/>
                  </a:moveTo>
                  <a:cubicBezTo>
                    <a:pt x="110" y="71"/>
                    <a:pt x="105" y="68"/>
                    <a:pt x="100" y="65"/>
                  </a:cubicBezTo>
                  <a:cubicBezTo>
                    <a:pt x="95" y="62"/>
                    <a:pt x="90" y="59"/>
                    <a:pt x="85" y="57"/>
                  </a:cubicBezTo>
                  <a:cubicBezTo>
                    <a:pt x="80" y="59"/>
                    <a:pt x="75" y="62"/>
                    <a:pt x="70" y="65"/>
                  </a:cubicBezTo>
                  <a:cubicBezTo>
                    <a:pt x="65" y="68"/>
                    <a:pt x="60" y="71"/>
                    <a:pt x="56" y="74"/>
                  </a:cubicBezTo>
                  <a:cubicBezTo>
                    <a:pt x="55" y="79"/>
                    <a:pt x="55" y="85"/>
                    <a:pt x="55" y="91"/>
                  </a:cubicBezTo>
                  <a:cubicBezTo>
                    <a:pt x="55" y="97"/>
                    <a:pt x="55" y="103"/>
                    <a:pt x="56" y="109"/>
                  </a:cubicBezTo>
                  <a:cubicBezTo>
                    <a:pt x="60" y="112"/>
                    <a:pt x="65" y="115"/>
                    <a:pt x="70" y="117"/>
                  </a:cubicBezTo>
                  <a:cubicBezTo>
                    <a:pt x="75" y="120"/>
                    <a:pt x="80" y="123"/>
                    <a:pt x="85" y="125"/>
                  </a:cubicBezTo>
                  <a:cubicBezTo>
                    <a:pt x="90" y="123"/>
                    <a:pt x="95" y="120"/>
                    <a:pt x="100" y="117"/>
                  </a:cubicBezTo>
                  <a:cubicBezTo>
                    <a:pt x="105" y="114"/>
                    <a:pt x="110" y="111"/>
                    <a:pt x="114" y="108"/>
                  </a:cubicBezTo>
                  <a:cubicBezTo>
                    <a:pt x="115" y="103"/>
                    <a:pt x="115" y="97"/>
                    <a:pt x="115" y="91"/>
                  </a:cubicBezTo>
                  <a:cubicBezTo>
                    <a:pt x="115" y="85"/>
                    <a:pt x="115" y="80"/>
                    <a:pt x="115" y="74"/>
                  </a:cubicBezTo>
                  <a:close/>
                  <a:moveTo>
                    <a:pt x="156" y="133"/>
                  </a:moveTo>
                  <a:cubicBezTo>
                    <a:pt x="161" y="124"/>
                    <a:pt x="155" y="111"/>
                    <a:pt x="141" y="96"/>
                  </a:cubicBezTo>
                  <a:cubicBezTo>
                    <a:pt x="135" y="102"/>
                    <a:pt x="129" y="107"/>
                    <a:pt x="122" y="112"/>
                  </a:cubicBezTo>
                  <a:cubicBezTo>
                    <a:pt x="121" y="121"/>
                    <a:pt x="119" y="130"/>
                    <a:pt x="117" y="138"/>
                  </a:cubicBezTo>
                  <a:cubicBezTo>
                    <a:pt x="137" y="142"/>
                    <a:pt x="151" y="141"/>
                    <a:pt x="156" y="133"/>
                  </a:cubicBezTo>
                  <a:close/>
                  <a:moveTo>
                    <a:pt x="122" y="102"/>
                  </a:moveTo>
                  <a:cubicBezTo>
                    <a:pt x="127" y="99"/>
                    <a:pt x="132" y="95"/>
                    <a:pt x="136" y="91"/>
                  </a:cubicBezTo>
                  <a:cubicBezTo>
                    <a:pt x="132" y="88"/>
                    <a:pt x="127" y="84"/>
                    <a:pt x="122" y="80"/>
                  </a:cubicBezTo>
                  <a:cubicBezTo>
                    <a:pt x="123" y="84"/>
                    <a:pt x="123" y="87"/>
                    <a:pt x="123" y="91"/>
                  </a:cubicBezTo>
                  <a:cubicBezTo>
                    <a:pt x="123" y="95"/>
                    <a:pt x="123" y="99"/>
                    <a:pt x="122" y="102"/>
                  </a:cubicBezTo>
                  <a:close/>
                  <a:moveTo>
                    <a:pt x="157" y="49"/>
                  </a:moveTo>
                  <a:cubicBezTo>
                    <a:pt x="152" y="41"/>
                    <a:pt x="137" y="40"/>
                    <a:pt x="117" y="45"/>
                  </a:cubicBezTo>
                  <a:cubicBezTo>
                    <a:pt x="119" y="53"/>
                    <a:pt x="121" y="61"/>
                    <a:pt x="122" y="70"/>
                  </a:cubicBezTo>
                  <a:cubicBezTo>
                    <a:pt x="129" y="75"/>
                    <a:pt x="135" y="81"/>
                    <a:pt x="141" y="86"/>
                  </a:cubicBezTo>
                  <a:cubicBezTo>
                    <a:pt x="155" y="72"/>
                    <a:pt x="162" y="58"/>
                    <a:pt x="157" y="49"/>
                  </a:cubicBezTo>
                  <a:close/>
                  <a:moveTo>
                    <a:pt x="86" y="106"/>
                  </a:moveTo>
                  <a:cubicBezTo>
                    <a:pt x="78" y="106"/>
                    <a:pt x="71" y="99"/>
                    <a:pt x="71" y="90"/>
                  </a:cubicBezTo>
                  <a:cubicBezTo>
                    <a:pt x="71" y="82"/>
                    <a:pt x="78" y="75"/>
                    <a:pt x="86" y="75"/>
                  </a:cubicBezTo>
                  <a:cubicBezTo>
                    <a:pt x="95" y="75"/>
                    <a:pt x="101" y="82"/>
                    <a:pt x="101" y="90"/>
                  </a:cubicBezTo>
                  <a:cubicBezTo>
                    <a:pt x="101" y="99"/>
                    <a:pt x="95" y="106"/>
                    <a:pt x="86" y="10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 name="组合 1">
            <a:extLst>
              <a:ext uri="{FF2B5EF4-FFF2-40B4-BE49-F238E27FC236}">
                <a16:creationId xmlns:a16="http://schemas.microsoft.com/office/drawing/2014/main" id="{EED9DA2E-2E10-4966-9094-5E0954404D28}"/>
              </a:ext>
            </a:extLst>
          </p:cNvPr>
          <p:cNvGrpSpPr/>
          <p:nvPr/>
        </p:nvGrpSpPr>
        <p:grpSpPr>
          <a:xfrm>
            <a:off x="670943" y="345770"/>
            <a:ext cx="5183308" cy="800883"/>
            <a:chOff x="670943" y="345770"/>
            <a:chExt cx="5183308" cy="800883"/>
          </a:xfrm>
        </p:grpSpPr>
        <p:sp>
          <p:nvSpPr>
            <p:cNvPr id="73" name="KSO_Shape">
              <a:extLst>
                <a:ext uri="{FF2B5EF4-FFF2-40B4-BE49-F238E27FC236}">
                  <a16:creationId xmlns:a16="http://schemas.microsoft.com/office/drawing/2014/main" id="{05D86577-6C96-490A-BC2D-7A2B58370AAF}"/>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4" name="文本框 2">
              <a:extLst>
                <a:ext uri="{FF2B5EF4-FFF2-40B4-BE49-F238E27FC236}">
                  <a16:creationId xmlns:a16="http://schemas.microsoft.com/office/drawing/2014/main" id="{6477EDAA-4F1D-46DA-9C33-8B9201ED6A4E}"/>
                </a:ext>
              </a:extLst>
            </p:cNvPr>
            <p:cNvSpPr txBox="1"/>
            <p:nvPr/>
          </p:nvSpPr>
          <p:spPr>
            <a:xfrm>
              <a:off x="1259672" y="345770"/>
              <a:ext cx="4594579"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75" name="TextBox 18">
              <a:extLst>
                <a:ext uri="{FF2B5EF4-FFF2-40B4-BE49-F238E27FC236}">
                  <a16:creationId xmlns:a16="http://schemas.microsoft.com/office/drawing/2014/main" id="{9DF9100C-A28B-48F1-BEA5-BE8B20AF43EB}"/>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6="http://schemas.microsoft.com/office/drawing/2014/main" xmlns:a14="http://schemas.microsoft.com/office/drawing/2010/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049"/>
                                        </p:tgtEl>
                                        <p:attrNameLst>
                                          <p:attrName>style.visibility</p:attrName>
                                        </p:attrNameLst>
                                      </p:cBhvr>
                                      <p:to>
                                        <p:strVal val="visible"/>
                                      </p:to>
                                    </p:set>
                                    <p:animEffect transition="in" filter="randombar(horizontal)">
                                      <p:cBhvr>
                                        <p:cTn id="11" dur="500"/>
                                        <p:tgtEl>
                                          <p:spTgt spid="2049"/>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2053"/>
                                        </p:tgtEl>
                                        <p:attrNameLst>
                                          <p:attrName>style.visibility</p:attrName>
                                        </p:attrNameLst>
                                      </p:cBhvr>
                                      <p:to>
                                        <p:strVal val="visible"/>
                                      </p:to>
                                    </p:set>
                                    <p:animEffect transition="in" filter="randombar(horizontal)">
                                      <p:cBhvr>
                                        <p:cTn id="15" dur="500"/>
                                        <p:tgtEl>
                                          <p:spTgt spid="2053"/>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2069"/>
                                        </p:tgtEl>
                                        <p:attrNameLst>
                                          <p:attrName>style.visibility</p:attrName>
                                        </p:attrNameLst>
                                      </p:cBhvr>
                                      <p:to>
                                        <p:strVal val="visible"/>
                                      </p:to>
                                    </p:set>
                                    <p:animEffect transition="in" filter="randombar(horizontal)">
                                      <p:cBhvr>
                                        <p:cTn id="19" dur="500"/>
                                        <p:tgtEl>
                                          <p:spTgt spid="2069"/>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2067"/>
                                        </p:tgtEl>
                                        <p:attrNameLst>
                                          <p:attrName>style.visibility</p:attrName>
                                        </p:attrNameLst>
                                      </p:cBhvr>
                                      <p:to>
                                        <p:strVal val="visible"/>
                                      </p:to>
                                    </p:set>
                                    <p:animEffect transition="in" filter="randombar(horizontal)">
                                      <p:cBhvr>
                                        <p:cTn id="23" dur="500"/>
                                        <p:tgtEl>
                                          <p:spTgt spid="2067"/>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107"/>
                                        </p:tgtEl>
                                        <p:attrNameLst>
                                          <p:attrName>style.visibility</p:attrName>
                                        </p:attrNameLst>
                                      </p:cBhvr>
                                      <p:to>
                                        <p:strVal val="visible"/>
                                      </p:to>
                                    </p:set>
                                    <p:animEffect transition="in" filter="randombar(horizontal)">
                                      <p:cBhvr>
                                        <p:cTn id="27" dur="500"/>
                                        <p:tgtEl>
                                          <p:spTgt spid="107"/>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108"/>
                                        </p:tgtEl>
                                        <p:attrNameLst>
                                          <p:attrName>style.visibility</p:attrName>
                                        </p:attrNameLst>
                                      </p:cBhvr>
                                      <p:to>
                                        <p:strVal val="visible"/>
                                      </p:to>
                                    </p:set>
                                    <p:animEffect transition="in" filter="randombar(horizontal)">
                                      <p:cBhvr>
                                        <p:cTn id="31" dur="500"/>
                                        <p:tgtEl>
                                          <p:spTgt spid="108"/>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109"/>
                                        </p:tgtEl>
                                        <p:attrNameLst>
                                          <p:attrName>style.visibility</p:attrName>
                                        </p:attrNameLst>
                                      </p:cBhvr>
                                      <p:to>
                                        <p:strVal val="visible"/>
                                      </p:to>
                                    </p:set>
                                    <p:animEffect transition="in" filter="randombar(horizontal)">
                                      <p:cBhvr>
                                        <p:cTn id="35" dur="500"/>
                                        <p:tgtEl>
                                          <p:spTgt spid="109"/>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2071"/>
                                        </p:tgtEl>
                                        <p:attrNameLst>
                                          <p:attrName>style.visibility</p:attrName>
                                        </p:attrNameLst>
                                      </p:cBhvr>
                                      <p:to>
                                        <p:strVal val="visible"/>
                                      </p:to>
                                    </p:set>
                                    <p:animEffect transition="in" filter="randombar(horizontal)">
                                      <p:cBhvr>
                                        <p:cTn id="39" dur="500"/>
                                        <p:tgtEl>
                                          <p:spTgt spid="2071"/>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122"/>
                                        </p:tgtEl>
                                        <p:attrNameLst>
                                          <p:attrName>style.visibility</p:attrName>
                                        </p:attrNameLst>
                                      </p:cBhvr>
                                      <p:to>
                                        <p:strVal val="visible"/>
                                      </p:to>
                                    </p:set>
                                    <p:animEffect transition="in" filter="randombar(horizontal)">
                                      <p:cBhvr>
                                        <p:cTn id="43" dur="500"/>
                                        <p:tgtEl>
                                          <p:spTgt spid="122"/>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randombar(horizontal)">
                                      <p:cBhvr>
                                        <p:cTn id="47" dur="500"/>
                                        <p:tgtEl>
                                          <p:spTgt spid="123"/>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124"/>
                                        </p:tgtEl>
                                        <p:attrNameLst>
                                          <p:attrName>style.visibility</p:attrName>
                                        </p:attrNameLst>
                                      </p:cBhvr>
                                      <p:to>
                                        <p:strVal val="visible"/>
                                      </p:to>
                                    </p:set>
                                    <p:animEffect transition="in" filter="randombar(horizontal)">
                                      <p:cBhvr>
                                        <p:cTn id="51" dur="500"/>
                                        <p:tgtEl>
                                          <p:spTgt spid="124"/>
                                        </p:tgtEl>
                                      </p:cBhvr>
                                    </p:animEffect>
                                  </p:childTnLst>
                                </p:cTn>
                              </p:par>
                            </p:childTnLst>
                          </p:cTn>
                        </p:par>
                        <p:par>
                          <p:cTn id="52" fill="hold">
                            <p:stCondLst>
                              <p:cond delay="6000"/>
                            </p:stCondLst>
                            <p:childTnLst>
                              <p:par>
                                <p:cTn id="53" presetID="14" presetClass="entr" presetSubtype="10" fill="hold" nodeType="afterEffect">
                                  <p:stCondLst>
                                    <p:cond delay="0"/>
                                  </p:stCondLst>
                                  <p:childTnLst>
                                    <p:set>
                                      <p:cBhvr>
                                        <p:cTn id="54" dur="1" fill="hold">
                                          <p:stCondLst>
                                            <p:cond delay="0"/>
                                          </p:stCondLst>
                                        </p:cTn>
                                        <p:tgtEl>
                                          <p:spTgt spid="125"/>
                                        </p:tgtEl>
                                        <p:attrNameLst>
                                          <p:attrName>style.visibility</p:attrName>
                                        </p:attrNameLst>
                                      </p:cBhvr>
                                      <p:to>
                                        <p:strVal val="visible"/>
                                      </p:to>
                                    </p:set>
                                    <p:animEffect transition="in" filter="randombar(horizontal)">
                                      <p:cBhvr>
                                        <p:cTn id="55" dur="500"/>
                                        <p:tgtEl>
                                          <p:spTgt spid="125"/>
                                        </p:tgtEl>
                                      </p:cBhvr>
                                    </p:animEffect>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2078"/>
                                        </p:tgtEl>
                                        <p:attrNameLst>
                                          <p:attrName>style.visibility</p:attrName>
                                        </p:attrNameLst>
                                      </p:cBhvr>
                                      <p:to>
                                        <p:strVal val="visible"/>
                                      </p:to>
                                    </p:set>
                                    <p:animEffect transition="in" filter="randombar(horizontal)">
                                      <p:cBhvr>
                                        <p:cTn id="59" dur="500"/>
                                        <p:tgtEl>
                                          <p:spTgt spid="2078"/>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138"/>
                                        </p:tgtEl>
                                        <p:attrNameLst>
                                          <p:attrName>style.visibility</p:attrName>
                                        </p:attrNameLst>
                                      </p:cBhvr>
                                      <p:to>
                                        <p:strVal val="visible"/>
                                      </p:to>
                                    </p:set>
                                    <p:animEffect transition="in" filter="randombar(horizontal)">
                                      <p:cBhvr>
                                        <p:cTn id="63" dur="500"/>
                                        <p:tgtEl>
                                          <p:spTgt spid="138"/>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139"/>
                                        </p:tgtEl>
                                        <p:attrNameLst>
                                          <p:attrName>style.visibility</p:attrName>
                                        </p:attrNameLst>
                                      </p:cBhvr>
                                      <p:to>
                                        <p:strVal val="visible"/>
                                      </p:to>
                                    </p:set>
                                    <p:animEffect transition="in" filter="randombar(horizontal)">
                                      <p:cBhvr>
                                        <p:cTn id="67" dur="500"/>
                                        <p:tgtEl>
                                          <p:spTgt spid="139"/>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140"/>
                                        </p:tgtEl>
                                        <p:attrNameLst>
                                          <p:attrName>style.visibility</p:attrName>
                                        </p:attrNameLst>
                                      </p:cBhvr>
                                      <p:to>
                                        <p:strVal val="visible"/>
                                      </p:to>
                                    </p:set>
                                    <p:animEffect transition="in" filter="randombar(horizontal)">
                                      <p:cBhvr>
                                        <p:cTn id="71" dur="500"/>
                                        <p:tgtEl>
                                          <p:spTgt spid="140"/>
                                        </p:tgtEl>
                                      </p:cBhvr>
                                    </p:animEffect>
                                  </p:childTnLst>
                                </p:cTn>
                              </p:par>
                            </p:childTnLst>
                          </p:cTn>
                        </p:par>
                        <p:par>
                          <p:cTn id="72" fill="hold">
                            <p:stCondLst>
                              <p:cond delay="8500"/>
                            </p:stCondLst>
                            <p:childTnLst>
                              <p:par>
                                <p:cTn id="73" presetID="14" presetClass="entr" presetSubtype="10" fill="hold" nodeType="afterEffect">
                                  <p:stCondLst>
                                    <p:cond delay="0"/>
                                  </p:stCondLst>
                                  <p:childTnLst>
                                    <p:set>
                                      <p:cBhvr>
                                        <p:cTn id="74" dur="1" fill="hold">
                                          <p:stCondLst>
                                            <p:cond delay="0"/>
                                          </p:stCondLst>
                                        </p:cTn>
                                        <p:tgtEl>
                                          <p:spTgt spid="141"/>
                                        </p:tgtEl>
                                        <p:attrNameLst>
                                          <p:attrName>style.visibility</p:attrName>
                                        </p:attrNameLst>
                                      </p:cBhvr>
                                      <p:to>
                                        <p:strVal val="visible"/>
                                      </p:to>
                                    </p:set>
                                    <p:animEffect transition="in" filter="randombar(horizontal)">
                                      <p:cBhvr>
                                        <p:cTn id="75" dur="500"/>
                                        <p:tgtEl>
                                          <p:spTgt spid="141"/>
                                        </p:tgtEl>
                                      </p:cBhvr>
                                    </p:animEffect>
                                  </p:childTnLst>
                                </p:cTn>
                              </p:par>
                            </p:childTnLst>
                          </p:cTn>
                        </p:par>
                        <p:par>
                          <p:cTn id="76" fill="hold">
                            <p:stCondLst>
                              <p:cond delay="9000"/>
                            </p:stCondLst>
                            <p:childTnLst>
                              <p:par>
                                <p:cTn id="77" presetID="14" presetClass="entr" presetSubtype="1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randombar(horizontal)">
                                      <p:cBhvr>
                                        <p:cTn id="79" dur="500"/>
                                        <p:tgtEl>
                                          <p:spTgt spid="35"/>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154"/>
                                        </p:tgtEl>
                                        <p:attrNameLst>
                                          <p:attrName>style.visibility</p:attrName>
                                        </p:attrNameLst>
                                      </p:cBhvr>
                                      <p:to>
                                        <p:strVal val="visible"/>
                                      </p:to>
                                    </p:set>
                                    <p:animEffect transition="in" filter="randombar(horizontal)">
                                      <p:cBhvr>
                                        <p:cTn id="83" dur="500"/>
                                        <p:tgtEl>
                                          <p:spTgt spid="154"/>
                                        </p:tgtEl>
                                      </p:cBhvr>
                                    </p:animEffect>
                                  </p:childTnLst>
                                </p:cTn>
                              </p:par>
                            </p:childTnLst>
                          </p:cTn>
                        </p:par>
                        <p:par>
                          <p:cTn id="84" fill="hold">
                            <p:stCondLst>
                              <p:cond delay="10000"/>
                            </p:stCondLst>
                            <p:childTnLst>
                              <p:par>
                                <p:cTn id="85" presetID="14" presetClass="entr" presetSubtype="10" fill="hold" grpId="0" nodeType="afterEffect">
                                  <p:stCondLst>
                                    <p:cond delay="0"/>
                                  </p:stCondLst>
                                  <p:childTnLst>
                                    <p:set>
                                      <p:cBhvr>
                                        <p:cTn id="86" dur="1" fill="hold">
                                          <p:stCondLst>
                                            <p:cond delay="0"/>
                                          </p:stCondLst>
                                        </p:cTn>
                                        <p:tgtEl>
                                          <p:spTgt spid="155"/>
                                        </p:tgtEl>
                                        <p:attrNameLst>
                                          <p:attrName>style.visibility</p:attrName>
                                        </p:attrNameLst>
                                      </p:cBhvr>
                                      <p:to>
                                        <p:strVal val="visible"/>
                                      </p:to>
                                    </p:set>
                                    <p:animEffect transition="in" filter="randombar(horizontal)">
                                      <p:cBhvr>
                                        <p:cTn id="87" dur="5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 grpId="0" animBg="1"/>
      <p:bldP spid="2067" grpId="0"/>
      <p:bldP spid="107" grpId="0"/>
      <p:bldP spid="108" grpId="0" animBg="1"/>
      <p:bldP spid="122" grpId="0"/>
      <p:bldP spid="123" grpId="0"/>
      <p:bldP spid="124" grpId="0" animBg="1"/>
      <p:bldP spid="138" grpId="0"/>
      <p:bldP spid="139" grpId="0"/>
      <p:bldP spid="140" grpId="0" animBg="1"/>
      <p:bldP spid="154" grpId="0"/>
      <p:bldP spid="15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id="{CD89AF9C-2839-42F6-8C3B-0EDDC2400747}"/>
              </a:ext>
            </a:extLst>
          </p:cNvPr>
          <p:cNvGrpSpPr/>
          <p:nvPr/>
        </p:nvGrpSpPr>
        <p:grpSpPr>
          <a:xfrm>
            <a:off x="123048" y="1157467"/>
            <a:ext cx="10923739" cy="4876674"/>
            <a:chOff x="92286" y="868100"/>
            <a:chExt cx="8192804" cy="3657506"/>
          </a:xfrm>
        </p:grpSpPr>
        <p:sp>
          <p:nvSpPr>
            <p:cNvPr id="2" name="矩形 1"/>
            <p:cNvSpPr/>
            <p:nvPr/>
          </p:nvSpPr>
          <p:spPr>
            <a:xfrm>
              <a:off x="847171" y="1758644"/>
              <a:ext cx="2537064" cy="411773"/>
            </a:xfrm>
            <a:prstGeom prst="rect">
              <a:avLst/>
            </a:prstGeom>
          </p:spPr>
          <p:txBody>
            <a:bodyPr wrap="square" lIns="91412" tIns="45705" rIns="91412" bIns="45705">
              <a:spAutoFit/>
            </a:bodyPr>
            <a:lstStyle/>
            <a:p>
              <a:pPr algn="r" defTabSz="914377">
                <a:lnSpc>
                  <a:spcPct val="1300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p>
          </p:txBody>
        </p:sp>
        <p:sp>
          <p:nvSpPr>
            <p:cNvPr id="4" name="矩形 3"/>
            <p:cNvSpPr/>
            <p:nvPr/>
          </p:nvSpPr>
          <p:spPr>
            <a:xfrm>
              <a:off x="92286" y="3858906"/>
              <a:ext cx="2608085" cy="411773"/>
            </a:xfrm>
            <a:prstGeom prst="rect">
              <a:avLst/>
            </a:prstGeom>
          </p:spPr>
          <p:txBody>
            <a:bodyPr wrap="square" lIns="91412" tIns="45705" rIns="91412" bIns="45705">
              <a:spAutoFit/>
            </a:bodyPr>
            <a:lstStyle/>
            <a:p>
              <a:pPr algn="r" defTabSz="914377">
                <a:lnSpc>
                  <a:spcPct val="1300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p>
          </p:txBody>
        </p:sp>
        <p:sp>
          <p:nvSpPr>
            <p:cNvPr id="5" name="矩形 4"/>
            <p:cNvSpPr/>
            <p:nvPr/>
          </p:nvSpPr>
          <p:spPr>
            <a:xfrm>
              <a:off x="1295548" y="3636837"/>
              <a:ext cx="1506371" cy="253893"/>
            </a:xfrm>
            <a:prstGeom prst="rect">
              <a:avLst/>
            </a:prstGeom>
          </p:spPr>
          <p:txBody>
            <a:bodyPr wrap="square" lIns="91412" tIns="45705" rIns="91412" bIns="45705">
              <a:spAutoFit/>
            </a:bodyPr>
            <a:lstStyle/>
            <a:p>
              <a:pPr defTabSz="914377">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p>
          </p:txBody>
        </p:sp>
        <p:sp>
          <p:nvSpPr>
            <p:cNvPr id="6" name="矩形 5"/>
            <p:cNvSpPr/>
            <p:nvPr/>
          </p:nvSpPr>
          <p:spPr>
            <a:xfrm>
              <a:off x="5748026" y="1077947"/>
              <a:ext cx="2537064" cy="411773"/>
            </a:xfrm>
            <a:prstGeom prst="rect">
              <a:avLst/>
            </a:prstGeom>
          </p:spPr>
          <p:txBody>
            <a:bodyPr wrap="square" lIns="91412" tIns="45705" rIns="91412" bIns="45705">
              <a:spAutoFit/>
            </a:bodyPr>
            <a:lstStyle/>
            <a:p>
              <a:pPr defTabSz="914377">
                <a:lnSpc>
                  <a:spcPct val="1300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p>
          </p:txBody>
        </p:sp>
        <p:sp>
          <p:nvSpPr>
            <p:cNvPr id="7" name="矩形 6"/>
            <p:cNvSpPr/>
            <p:nvPr/>
          </p:nvSpPr>
          <p:spPr>
            <a:xfrm>
              <a:off x="5748026" y="868100"/>
              <a:ext cx="1506371" cy="253893"/>
            </a:xfrm>
            <a:prstGeom prst="rect">
              <a:avLst/>
            </a:prstGeom>
          </p:spPr>
          <p:txBody>
            <a:bodyPr wrap="square" lIns="91412" tIns="45705" rIns="91412" bIns="45705">
              <a:spAutoFit/>
            </a:bodyPr>
            <a:lstStyle/>
            <a:p>
              <a:pPr defTabSz="914377">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p>
          </p:txBody>
        </p:sp>
        <p:sp>
          <p:nvSpPr>
            <p:cNvPr id="8" name="矩形 7"/>
            <p:cNvSpPr/>
            <p:nvPr/>
          </p:nvSpPr>
          <p:spPr>
            <a:xfrm>
              <a:off x="4959599" y="4113833"/>
              <a:ext cx="2537064" cy="411773"/>
            </a:xfrm>
            <a:prstGeom prst="rect">
              <a:avLst/>
            </a:prstGeom>
          </p:spPr>
          <p:txBody>
            <a:bodyPr wrap="square" lIns="91412" tIns="45705" rIns="91412" bIns="45705">
              <a:spAutoFit/>
            </a:bodyPr>
            <a:lstStyle/>
            <a:p>
              <a:pPr defTabSz="914377">
                <a:lnSpc>
                  <a:spcPct val="1300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After you hit your content here, or by copying your text, choose paste in this box and choose to keep only the text.</a:t>
              </a:r>
            </a:p>
          </p:txBody>
        </p:sp>
        <p:sp>
          <p:nvSpPr>
            <p:cNvPr id="9" name="矩形 8"/>
            <p:cNvSpPr/>
            <p:nvPr/>
          </p:nvSpPr>
          <p:spPr>
            <a:xfrm>
              <a:off x="4959599" y="3903986"/>
              <a:ext cx="1506371" cy="253893"/>
            </a:xfrm>
            <a:prstGeom prst="rect">
              <a:avLst/>
            </a:prstGeom>
          </p:spPr>
          <p:txBody>
            <a:bodyPr wrap="square" lIns="91412" tIns="45705" rIns="91412" bIns="45705">
              <a:spAutoFit/>
            </a:bodyPr>
            <a:lstStyle/>
            <a:p>
              <a:pPr defTabSz="914377">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p>
          </p:txBody>
        </p:sp>
        <p:grpSp>
          <p:nvGrpSpPr>
            <p:cNvPr id="26" name="组合 25">
              <a:extLst>
                <a:ext uri="{FF2B5EF4-FFF2-40B4-BE49-F238E27FC236}">
                  <a16:creationId xmlns:a16="http://schemas.microsoft.com/office/drawing/2014/main" id="{B8261126-8501-431A-A1DE-381641C67B8F}"/>
                </a:ext>
              </a:extLst>
            </p:cNvPr>
            <p:cNvGrpSpPr/>
            <p:nvPr/>
          </p:nvGrpSpPr>
          <p:grpSpPr>
            <a:xfrm>
              <a:off x="2165808" y="1548797"/>
              <a:ext cx="4493840" cy="2965428"/>
              <a:chOff x="2165808" y="1548797"/>
              <a:chExt cx="4493840" cy="2965428"/>
            </a:xfrm>
          </p:grpSpPr>
          <p:sp>
            <p:nvSpPr>
              <p:cNvPr id="3" name="矩形 2"/>
              <p:cNvSpPr/>
              <p:nvPr/>
            </p:nvSpPr>
            <p:spPr>
              <a:xfrm>
                <a:off x="2165808" y="1548797"/>
                <a:ext cx="1506371" cy="253893"/>
              </a:xfrm>
              <a:prstGeom prst="rect">
                <a:avLst/>
              </a:prstGeom>
            </p:spPr>
            <p:txBody>
              <a:bodyPr wrap="square" lIns="91412" tIns="45705" rIns="91412" bIns="45705">
                <a:spAutoFit/>
              </a:bodyPr>
              <a:lstStyle/>
              <a:p>
                <a:pPr defTabSz="914377">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p>
            </p:txBody>
          </p:sp>
          <p:sp>
            <p:nvSpPr>
              <p:cNvPr id="10" name="椭圆 9"/>
              <p:cNvSpPr/>
              <p:nvPr/>
            </p:nvSpPr>
            <p:spPr>
              <a:xfrm>
                <a:off x="2852316" y="3135005"/>
                <a:ext cx="1378794" cy="137922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5" rIns="91412" bIns="45705" numCol="1" spcCol="0" rtlCol="0" fromWordArt="0" anchor="ctr" anchorCtr="0" forceAA="0" compatLnSpc="1">
                <a:noAutofit/>
              </a:bodyP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1" name="椭圆 10"/>
              <p:cNvSpPr/>
              <p:nvPr/>
            </p:nvSpPr>
            <p:spPr>
              <a:xfrm>
                <a:off x="4217800" y="2907031"/>
                <a:ext cx="741799" cy="74202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5" rIns="91412" bIns="45705" numCol="1" spcCol="0" rtlCol="0" fromWordArt="0" anchor="ctr" anchorCtr="0" forceAA="0" compatLnSpc="1">
                <a:noAutofit/>
              </a:bodyP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2" name="椭圆 11"/>
              <p:cNvSpPr/>
              <p:nvPr/>
            </p:nvSpPr>
            <p:spPr>
              <a:xfrm>
                <a:off x="4902521" y="1732001"/>
                <a:ext cx="1757127" cy="175767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5" rIns="91412" bIns="45705" numCol="1" spcCol="0" rtlCol="0" fromWordArt="0" anchor="ctr" anchorCtr="0" forceAA="0" compatLnSpc="1">
                <a:noAutofit/>
              </a:bodyP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 name="椭圆 12"/>
              <p:cNvSpPr/>
              <p:nvPr/>
            </p:nvSpPr>
            <p:spPr>
              <a:xfrm>
                <a:off x="3485265" y="2206229"/>
                <a:ext cx="904627" cy="9049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5" rIns="91412" bIns="45705" numCol="1" spcCol="0" rtlCol="0" fromWordArt="0" anchor="ctr" anchorCtr="0" forceAA="0" compatLnSpc="1">
                <a:noAutofit/>
              </a:bodyP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4" name="椭圆 13"/>
              <p:cNvSpPr/>
              <p:nvPr/>
            </p:nvSpPr>
            <p:spPr>
              <a:xfrm>
                <a:off x="4513487" y="1687297"/>
                <a:ext cx="389035" cy="38915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5" rIns="91412" bIns="45705" numCol="1" spcCol="0" rtlCol="0" fromWordArt="0" anchor="ctr" anchorCtr="0" forceAA="0" compatLnSpc="1">
                <a:noAutofit/>
              </a:bodyP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椭圆 14"/>
              <p:cNvSpPr/>
              <p:nvPr/>
            </p:nvSpPr>
            <p:spPr>
              <a:xfrm>
                <a:off x="4436720" y="2259496"/>
                <a:ext cx="289605" cy="289694"/>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5" rIns="91412" bIns="45705" numCol="1" spcCol="0" rtlCol="0" fromWordArt="0" anchor="ctr" anchorCtr="0" forceAA="0" compatLnSpc="1">
                <a:noAutofit/>
              </a:bodyP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6" name="椭圆 15"/>
              <p:cNvSpPr/>
              <p:nvPr/>
            </p:nvSpPr>
            <p:spPr>
              <a:xfrm>
                <a:off x="5033044" y="3431947"/>
                <a:ext cx="289605" cy="289694"/>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5" rIns="91412" bIns="45705" numCol="1" spcCol="0" rtlCol="0" fromWordArt="0" anchor="ctr" anchorCtr="0" forceAA="0" compatLnSpc="1">
                <a:noAutofit/>
              </a:bodyP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17" name="组合 16"/>
              <p:cNvGrpSpPr/>
              <p:nvPr/>
            </p:nvGrpSpPr>
            <p:grpSpPr>
              <a:xfrm>
                <a:off x="3769723" y="2486984"/>
                <a:ext cx="385634" cy="343395"/>
                <a:chOff x="6699251" y="2735263"/>
                <a:chExt cx="404812" cy="360362"/>
              </a:xfrm>
              <a:solidFill>
                <a:schemeClr val="bg1"/>
              </a:solidFill>
            </p:grpSpPr>
            <p:sp>
              <p:nvSpPr>
                <p:cNvPr id="18" name="Freeform 27"/>
                <p:cNvSpPr/>
                <p:nvPr/>
              </p:nvSpPr>
              <p:spPr bwMode="auto">
                <a:xfrm>
                  <a:off x="6980238" y="2746375"/>
                  <a:ext cx="123825" cy="338137"/>
                </a:xfrm>
                <a:custGeom>
                  <a:avLst/>
                  <a:gdLst>
                    <a:gd name="T0" fmla="*/ 9 w 11"/>
                    <a:gd name="T1" fmla="*/ 15 h 30"/>
                    <a:gd name="T2" fmla="*/ 1 w 11"/>
                    <a:gd name="T3" fmla="*/ 1 h 30"/>
                    <a:gd name="T4" fmla="*/ 2 w 11"/>
                    <a:gd name="T5" fmla="*/ 0 h 30"/>
                    <a:gd name="T6" fmla="*/ 11 w 11"/>
                    <a:gd name="T7" fmla="*/ 15 h 30"/>
                    <a:gd name="T8" fmla="*/ 1 w 11"/>
                    <a:gd name="T9" fmla="*/ 30 h 30"/>
                    <a:gd name="T10" fmla="*/ 0 w 11"/>
                    <a:gd name="T11" fmla="*/ 28 h 30"/>
                    <a:gd name="T12" fmla="*/ 9 w 11"/>
                    <a:gd name="T13" fmla="*/ 15 h 30"/>
                  </a:gdLst>
                  <a:ahLst/>
                  <a:cxnLst>
                    <a:cxn ang="0">
                      <a:pos x="T0" y="T1"/>
                    </a:cxn>
                    <a:cxn ang="0">
                      <a:pos x="T2" y="T3"/>
                    </a:cxn>
                    <a:cxn ang="0">
                      <a:pos x="T4" y="T5"/>
                    </a:cxn>
                    <a:cxn ang="0">
                      <a:pos x="T6" y="T7"/>
                    </a:cxn>
                    <a:cxn ang="0">
                      <a:pos x="T8" y="T9"/>
                    </a:cxn>
                    <a:cxn ang="0">
                      <a:pos x="T10" y="T11"/>
                    </a:cxn>
                    <a:cxn ang="0">
                      <a:pos x="T12" y="T13"/>
                    </a:cxn>
                  </a:cxnLst>
                  <a:rect l="0" t="0" r="r" b="b"/>
                  <a:pathLst>
                    <a:path w="11" h="30">
                      <a:moveTo>
                        <a:pt x="9" y="15"/>
                      </a:moveTo>
                      <a:cubicBezTo>
                        <a:pt x="9" y="9"/>
                        <a:pt x="6" y="4"/>
                        <a:pt x="1" y="1"/>
                      </a:cubicBezTo>
                      <a:cubicBezTo>
                        <a:pt x="2" y="0"/>
                        <a:pt x="2" y="0"/>
                        <a:pt x="2" y="0"/>
                      </a:cubicBezTo>
                      <a:cubicBezTo>
                        <a:pt x="7" y="2"/>
                        <a:pt x="11" y="8"/>
                        <a:pt x="11" y="15"/>
                      </a:cubicBezTo>
                      <a:cubicBezTo>
                        <a:pt x="11" y="21"/>
                        <a:pt x="7" y="27"/>
                        <a:pt x="1" y="30"/>
                      </a:cubicBezTo>
                      <a:cubicBezTo>
                        <a:pt x="0" y="28"/>
                        <a:pt x="0" y="28"/>
                        <a:pt x="0" y="28"/>
                      </a:cubicBezTo>
                      <a:cubicBezTo>
                        <a:pt x="5" y="25"/>
                        <a:pt x="9" y="20"/>
                        <a:pt x="9" y="15"/>
                      </a:cubicBezTo>
                      <a:close/>
                    </a:path>
                  </a:pathLst>
                </a:custGeom>
                <a:grpFill/>
                <a:ln>
                  <a:noFill/>
                </a:ln>
              </p:spPr>
              <p:txBody>
                <a:bodyPr vert="horz" wrap="square" lIns="121883" tIns="60941" rIns="121883" bIns="60941" numCol="1" anchor="t" anchorCtr="0" compatLnSpc="1"/>
                <a:lstStyle/>
                <a:p>
                  <a:pP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Freeform 28"/>
                <p:cNvSpPr/>
                <p:nvPr/>
              </p:nvSpPr>
              <p:spPr bwMode="auto">
                <a:xfrm>
                  <a:off x="6946901" y="2768600"/>
                  <a:ext cx="101600" cy="282575"/>
                </a:xfrm>
                <a:custGeom>
                  <a:avLst/>
                  <a:gdLst>
                    <a:gd name="T0" fmla="*/ 7 w 9"/>
                    <a:gd name="T1" fmla="*/ 13 h 25"/>
                    <a:gd name="T2" fmla="*/ 0 w 9"/>
                    <a:gd name="T3" fmla="*/ 2 h 25"/>
                    <a:gd name="T4" fmla="*/ 1 w 9"/>
                    <a:gd name="T5" fmla="*/ 0 h 25"/>
                    <a:gd name="T6" fmla="*/ 9 w 9"/>
                    <a:gd name="T7" fmla="*/ 13 h 25"/>
                    <a:gd name="T8" fmla="*/ 1 w 9"/>
                    <a:gd name="T9" fmla="*/ 25 h 25"/>
                    <a:gd name="T10" fmla="*/ 0 w 9"/>
                    <a:gd name="T11" fmla="*/ 23 h 25"/>
                    <a:gd name="T12" fmla="*/ 7 w 9"/>
                    <a:gd name="T13" fmla="*/ 13 h 25"/>
                  </a:gdLst>
                  <a:ahLst/>
                  <a:cxnLst>
                    <a:cxn ang="0">
                      <a:pos x="T0" y="T1"/>
                    </a:cxn>
                    <a:cxn ang="0">
                      <a:pos x="T2" y="T3"/>
                    </a:cxn>
                    <a:cxn ang="0">
                      <a:pos x="T4" y="T5"/>
                    </a:cxn>
                    <a:cxn ang="0">
                      <a:pos x="T6" y="T7"/>
                    </a:cxn>
                    <a:cxn ang="0">
                      <a:pos x="T8" y="T9"/>
                    </a:cxn>
                    <a:cxn ang="0">
                      <a:pos x="T10" y="T11"/>
                    </a:cxn>
                    <a:cxn ang="0">
                      <a:pos x="T12" y="T13"/>
                    </a:cxn>
                  </a:cxnLst>
                  <a:rect l="0" t="0" r="r" b="b"/>
                  <a:pathLst>
                    <a:path w="9" h="25">
                      <a:moveTo>
                        <a:pt x="7" y="13"/>
                      </a:moveTo>
                      <a:cubicBezTo>
                        <a:pt x="7" y="8"/>
                        <a:pt x="4" y="4"/>
                        <a:pt x="0" y="2"/>
                      </a:cubicBezTo>
                      <a:cubicBezTo>
                        <a:pt x="1" y="0"/>
                        <a:pt x="1" y="0"/>
                        <a:pt x="1" y="0"/>
                      </a:cubicBezTo>
                      <a:cubicBezTo>
                        <a:pt x="6" y="2"/>
                        <a:pt x="9" y="7"/>
                        <a:pt x="9" y="13"/>
                      </a:cubicBezTo>
                      <a:cubicBezTo>
                        <a:pt x="9" y="18"/>
                        <a:pt x="6" y="23"/>
                        <a:pt x="1" y="25"/>
                      </a:cubicBezTo>
                      <a:cubicBezTo>
                        <a:pt x="0" y="23"/>
                        <a:pt x="0" y="23"/>
                        <a:pt x="0" y="23"/>
                      </a:cubicBezTo>
                      <a:cubicBezTo>
                        <a:pt x="4" y="21"/>
                        <a:pt x="7" y="17"/>
                        <a:pt x="7" y="13"/>
                      </a:cubicBezTo>
                      <a:close/>
                    </a:path>
                  </a:pathLst>
                </a:custGeom>
                <a:grpFill/>
                <a:ln>
                  <a:noFill/>
                </a:ln>
              </p:spPr>
              <p:txBody>
                <a:bodyPr vert="horz" wrap="square" lIns="121883" tIns="60941" rIns="121883" bIns="60941" numCol="1" anchor="t" anchorCtr="0" compatLnSpc="1"/>
                <a:lstStyle/>
                <a:p>
                  <a:pP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0" name="Freeform 29"/>
                <p:cNvSpPr/>
                <p:nvPr/>
              </p:nvSpPr>
              <p:spPr bwMode="auto">
                <a:xfrm>
                  <a:off x="6789738" y="2735263"/>
                  <a:ext cx="123825" cy="360362"/>
                </a:xfrm>
                <a:custGeom>
                  <a:avLst/>
                  <a:gdLst>
                    <a:gd name="T0" fmla="*/ 0 w 78"/>
                    <a:gd name="T1" fmla="*/ 64 h 227"/>
                    <a:gd name="T2" fmla="*/ 0 w 78"/>
                    <a:gd name="T3" fmla="*/ 156 h 227"/>
                    <a:gd name="T4" fmla="*/ 49 w 78"/>
                    <a:gd name="T5" fmla="*/ 199 h 227"/>
                    <a:gd name="T6" fmla="*/ 49 w 78"/>
                    <a:gd name="T7" fmla="*/ 114 h 227"/>
                    <a:gd name="T8" fmla="*/ 56 w 78"/>
                    <a:gd name="T9" fmla="*/ 114 h 227"/>
                    <a:gd name="T10" fmla="*/ 56 w 78"/>
                    <a:gd name="T11" fmla="*/ 206 h 227"/>
                    <a:gd name="T12" fmla="*/ 78 w 78"/>
                    <a:gd name="T13" fmla="*/ 227 h 227"/>
                    <a:gd name="T14" fmla="*/ 78 w 78"/>
                    <a:gd name="T15" fmla="*/ 0 h 227"/>
                    <a:gd name="T16" fmla="*/ 0 w 78"/>
                    <a:gd name="T17" fmla="*/ 64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227">
                      <a:moveTo>
                        <a:pt x="0" y="64"/>
                      </a:moveTo>
                      <a:lnTo>
                        <a:pt x="0" y="156"/>
                      </a:lnTo>
                      <a:lnTo>
                        <a:pt x="49" y="199"/>
                      </a:lnTo>
                      <a:lnTo>
                        <a:pt x="49" y="114"/>
                      </a:lnTo>
                      <a:lnTo>
                        <a:pt x="56" y="114"/>
                      </a:lnTo>
                      <a:lnTo>
                        <a:pt x="56" y="206"/>
                      </a:lnTo>
                      <a:lnTo>
                        <a:pt x="78" y="227"/>
                      </a:lnTo>
                      <a:lnTo>
                        <a:pt x="78" y="0"/>
                      </a:lnTo>
                      <a:lnTo>
                        <a:pt x="0" y="64"/>
                      </a:lnTo>
                      <a:close/>
                    </a:path>
                  </a:pathLst>
                </a:custGeom>
                <a:grpFill/>
                <a:ln>
                  <a:noFill/>
                </a:ln>
              </p:spPr>
              <p:txBody>
                <a:bodyPr vert="horz" wrap="square" lIns="121883" tIns="60941" rIns="121883" bIns="60941" numCol="1" anchor="t" anchorCtr="0" compatLnSpc="1"/>
                <a:lstStyle/>
                <a:p>
                  <a:pP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1" name="Freeform 30"/>
                <p:cNvSpPr/>
                <p:nvPr/>
              </p:nvSpPr>
              <p:spPr bwMode="auto">
                <a:xfrm>
                  <a:off x="6699251" y="2847975"/>
                  <a:ext cx="66675" cy="134937"/>
                </a:xfrm>
                <a:custGeom>
                  <a:avLst/>
                  <a:gdLst>
                    <a:gd name="T0" fmla="*/ 0 w 42"/>
                    <a:gd name="T1" fmla="*/ 0 h 85"/>
                    <a:gd name="T2" fmla="*/ 0 w 42"/>
                    <a:gd name="T3" fmla="*/ 85 h 85"/>
                    <a:gd name="T4" fmla="*/ 28 w 42"/>
                    <a:gd name="T5" fmla="*/ 85 h 85"/>
                    <a:gd name="T6" fmla="*/ 28 w 42"/>
                    <a:gd name="T7" fmla="*/ 35 h 85"/>
                    <a:gd name="T8" fmla="*/ 35 w 42"/>
                    <a:gd name="T9" fmla="*/ 35 h 85"/>
                    <a:gd name="T10" fmla="*/ 35 w 42"/>
                    <a:gd name="T11" fmla="*/ 85 h 85"/>
                    <a:gd name="T12" fmla="*/ 42 w 42"/>
                    <a:gd name="T13" fmla="*/ 85 h 85"/>
                    <a:gd name="T14" fmla="*/ 42 w 42"/>
                    <a:gd name="T15" fmla="*/ 0 h 85"/>
                    <a:gd name="T16" fmla="*/ 0 w 42"/>
                    <a:gd name="T17"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85">
                      <a:moveTo>
                        <a:pt x="0" y="0"/>
                      </a:moveTo>
                      <a:lnTo>
                        <a:pt x="0" y="85"/>
                      </a:lnTo>
                      <a:lnTo>
                        <a:pt x="28" y="85"/>
                      </a:lnTo>
                      <a:lnTo>
                        <a:pt x="28" y="35"/>
                      </a:lnTo>
                      <a:lnTo>
                        <a:pt x="35" y="35"/>
                      </a:lnTo>
                      <a:lnTo>
                        <a:pt x="35" y="85"/>
                      </a:lnTo>
                      <a:lnTo>
                        <a:pt x="42" y="85"/>
                      </a:lnTo>
                      <a:lnTo>
                        <a:pt x="42" y="0"/>
                      </a:lnTo>
                      <a:lnTo>
                        <a:pt x="0" y="0"/>
                      </a:lnTo>
                      <a:close/>
                    </a:path>
                  </a:pathLst>
                </a:custGeom>
                <a:grpFill/>
                <a:ln>
                  <a:noFill/>
                </a:ln>
              </p:spPr>
              <p:txBody>
                <a:bodyPr vert="horz" wrap="square" lIns="121883" tIns="60941" rIns="121883" bIns="60941" numCol="1" anchor="t" anchorCtr="0" compatLnSpc="1"/>
                <a:lstStyle/>
                <a:p>
                  <a:pP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
            <p:nvSpPr>
              <p:cNvPr id="22" name="KSO_Shape"/>
              <p:cNvSpPr/>
              <p:nvPr/>
            </p:nvSpPr>
            <p:spPr>
              <a:xfrm>
                <a:off x="5411046" y="2272353"/>
                <a:ext cx="762203" cy="602323"/>
              </a:xfrm>
              <a:custGeom>
                <a:avLst/>
                <a:gdLst/>
                <a:ahLst/>
                <a:cxnLst/>
                <a:rect l="l" t="t" r="r" b="b"/>
                <a:pathLst>
                  <a:path w="936104" h="739561">
                    <a:moveTo>
                      <a:pt x="282640" y="667561"/>
                    </a:moveTo>
                    <a:lnTo>
                      <a:pt x="653465" y="667561"/>
                    </a:lnTo>
                    <a:lnTo>
                      <a:pt x="684077" y="739561"/>
                    </a:lnTo>
                    <a:lnTo>
                      <a:pt x="252028" y="739561"/>
                    </a:lnTo>
                    <a:close/>
                    <a:moveTo>
                      <a:pt x="54052" y="52175"/>
                    </a:moveTo>
                    <a:lnTo>
                      <a:pt x="54052" y="520175"/>
                    </a:lnTo>
                    <a:lnTo>
                      <a:pt x="882052" y="520175"/>
                    </a:lnTo>
                    <a:lnTo>
                      <a:pt x="882052" y="52175"/>
                    </a:lnTo>
                    <a:close/>
                    <a:moveTo>
                      <a:pt x="0" y="0"/>
                    </a:moveTo>
                    <a:lnTo>
                      <a:pt x="936104" y="0"/>
                    </a:lnTo>
                    <a:lnTo>
                      <a:pt x="936104" y="648000"/>
                    </a:lnTo>
                    <a:lnTo>
                      <a:pt x="0" y="64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2" tIns="45705" rIns="91412" bIns="323900" anchor="ctr"/>
              <a:lstStyle/>
              <a:p>
                <a:pPr algn="ctr" defTabSz="914377">
                  <a:defRPr/>
                </a:pPr>
                <a:endParaRPr lang="zh-CN" altLang="en-US" sz="2399"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3" name="KSO_Shape"/>
              <p:cNvSpPr/>
              <p:nvPr/>
            </p:nvSpPr>
            <p:spPr bwMode="auto">
              <a:xfrm>
                <a:off x="4434205" y="3135006"/>
                <a:ext cx="304417" cy="282179"/>
              </a:xfrm>
              <a:custGeom>
                <a:avLst/>
                <a:gdLst>
                  <a:gd name="T0" fmla="*/ 2147483646 w 5982"/>
                  <a:gd name="T1" fmla="*/ 0 h 5544"/>
                  <a:gd name="T2" fmla="*/ 2147483646 w 5982"/>
                  <a:gd name="T3" fmla="*/ 2147483646 h 5544"/>
                  <a:gd name="T4" fmla="*/ 2147483646 w 5982"/>
                  <a:gd name="T5" fmla="*/ 2147483646 h 5544"/>
                  <a:gd name="T6" fmla="*/ 2147483646 w 5982"/>
                  <a:gd name="T7" fmla="*/ 2147483646 h 5544"/>
                  <a:gd name="T8" fmla="*/ 2147483646 w 5982"/>
                  <a:gd name="T9" fmla="*/ 2147483646 h 5544"/>
                  <a:gd name="T10" fmla="*/ 1840863726 w 5982"/>
                  <a:gd name="T11" fmla="*/ 2147483646 h 5544"/>
                  <a:gd name="T12" fmla="*/ 904306876 w 5982"/>
                  <a:gd name="T13" fmla="*/ 2147483646 h 5544"/>
                  <a:gd name="T14" fmla="*/ 290651983 w 5982"/>
                  <a:gd name="T15" fmla="*/ 2147483646 h 5544"/>
                  <a:gd name="T16" fmla="*/ 0 w 5982"/>
                  <a:gd name="T17" fmla="*/ 2147483646 h 5544"/>
                  <a:gd name="T18" fmla="*/ 2147483646 w 5982"/>
                  <a:gd name="T19" fmla="*/ 2147483646 h 5544"/>
                  <a:gd name="T20" fmla="*/ 2147483646 w 5982"/>
                  <a:gd name="T21" fmla="*/ 2147483646 h 5544"/>
                  <a:gd name="T22" fmla="*/ 2147483646 w 5982"/>
                  <a:gd name="T23" fmla="*/ 2147483646 h 5544"/>
                  <a:gd name="T24" fmla="*/ 2147483646 w 5982"/>
                  <a:gd name="T25" fmla="*/ 2147483646 h 5544"/>
                  <a:gd name="T26" fmla="*/ 2147483646 w 5982"/>
                  <a:gd name="T27" fmla="*/ 2147483646 h 5544"/>
                  <a:gd name="T28" fmla="*/ 2147483646 w 5982"/>
                  <a:gd name="T29" fmla="*/ 2147483646 h 5544"/>
                  <a:gd name="T30" fmla="*/ 2147483646 w 5982"/>
                  <a:gd name="T31" fmla="*/ 2147483646 h 5544"/>
                  <a:gd name="T32" fmla="*/ 2147483646 w 5982"/>
                  <a:gd name="T33" fmla="*/ 2147483646 h 5544"/>
                  <a:gd name="T34" fmla="*/ 2147483646 w 5982"/>
                  <a:gd name="T35" fmla="*/ 2147483646 h 5544"/>
                  <a:gd name="T36" fmla="*/ 2147483646 w 5982"/>
                  <a:gd name="T37" fmla="*/ 2147483646 h 5544"/>
                  <a:gd name="T38" fmla="*/ 2147483646 w 5982"/>
                  <a:gd name="T39" fmla="*/ 2147483646 h 5544"/>
                  <a:gd name="T40" fmla="*/ 2147483646 w 5982"/>
                  <a:gd name="T41" fmla="*/ 2147483646 h 5544"/>
                  <a:gd name="T42" fmla="*/ 2147483646 w 5982"/>
                  <a:gd name="T43" fmla="*/ 2147483646 h 5544"/>
                  <a:gd name="T44" fmla="*/ 2147483646 w 5982"/>
                  <a:gd name="T45" fmla="*/ 2147483646 h 5544"/>
                  <a:gd name="T46" fmla="*/ 2147483646 w 5982"/>
                  <a:gd name="T47" fmla="*/ 2147483646 h 5544"/>
                  <a:gd name="T48" fmla="*/ 2147483646 w 5982"/>
                  <a:gd name="T49" fmla="*/ 2147483646 h 5544"/>
                  <a:gd name="T50" fmla="*/ 2147483646 w 5982"/>
                  <a:gd name="T51" fmla="*/ 2147483646 h 5544"/>
                  <a:gd name="T52" fmla="*/ 2147483646 w 5982"/>
                  <a:gd name="T53" fmla="*/ 2147483646 h 5544"/>
                  <a:gd name="T54" fmla="*/ 2147483646 w 5982"/>
                  <a:gd name="T55" fmla="*/ 2147483646 h 5544"/>
                  <a:gd name="T56" fmla="*/ 2147483646 w 5982"/>
                  <a:gd name="T57" fmla="*/ 2147483646 h 5544"/>
                  <a:gd name="T58" fmla="*/ 2147483646 w 5982"/>
                  <a:gd name="T59" fmla="*/ 2147483646 h 5544"/>
                  <a:gd name="T60" fmla="*/ 2147483646 w 5982"/>
                  <a:gd name="T61" fmla="*/ 2147483646 h 5544"/>
                  <a:gd name="T62" fmla="*/ 2147483646 w 5982"/>
                  <a:gd name="T63" fmla="*/ 2147483646 h 5544"/>
                  <a:gd name="T64" fmla="*/ 2147483646 w 5982"/>
                  <a:gd name="T65" fmla="*/ 2147483646 h 5544"/>
                  <a:gd name="T66" fmla="*/ 2147483646 w 5982"/>
                  <a:gd name="T67" fmla="*/ 2147483646 h 5544"/>
                  <a:gd name="T68" fmla="*/ 2147483646 w 5982"/>
                  <a:gd name="T69" fmla="*/ 2147483646 h 5544"/>
                  <a:gd name="T70" fmla="*/ 2147483646 w 5982"/>
                  <a:gd name="T71" fmla="*/ 2147483646 h 5544"/>
                  <a:gd name="T72" fmla="*/ 2147483646 w 5982"/>
                  <a:gd name="T73" fmla="*/ 2147483646 h 5544"/>
                  <a:gd name="T74" fmla="*/ 2147483646 w 5982"/>
                  <a:gd name="T75" fmla="*/ 2147483646 h 5544"/>
                  <a:gd name="T76" fmla="*/ 2147483646 w 5982"/>
                  <a:gd name="T77" fmla="*/ 2147483646 h 5544"/>
                  <a:gd name="T78" fmla="*/ 2147483646 w 5982"/>
                  <a:gd name="T79" fmla="*/ 2147483646 h 5544"/>
                  <a:gd name="T80" fmla="*/ 2147483646 w 5982"/>
                  <a:gd name="T81" fmla="*/ 2147483646 h 5544"/>
                  <a:gd name="T82" fmla="*/ 2147483646 w 5982"/>
                  <a:gd name="T83" fmla="*/ 2147483646 h 5544"/>
                  <a:gd name="T84" fmla="*/ 2147483646 w 5982"/>
                  <a:gd name="T85" fmla="*/ 2147483646 h 5544"/>
                  <a:gd name="T86" fmla="*/ 2147483646 w 5982"/>
                  <a:gd name="T87" fmla="*/ 2147483646 h 5544"/>
                  <a:gd name="T88" fmla="*/ 2147483646 w 5982"/>
                  <a:gd name="T89" fmla="*/ 2147483646 h 5544"/>
                  <a:gd name="T90" fmla="*/ 2147483646 w 5982"/>
                  <a:gd name="T91" fmla="*/ 2147483646 h 5544"/>
                  <a:gd name="T92" fmla="*/ 2147483646 w 5982"/>
                  <a:gd name="T93" fmla="*/ 2147483646 h 5544"/>
                  <a:gd name="T94" fmla="*/ 2147483646 w 5982"/>
                  <a:gd name="T95" fmla="*/ 2147483646 h 5544"/>
                  <a:gd name="T96" fmla="*/ 2147483646 w 5982"/>
                  <a:gd name="T97" fmla="*/ 2147483646 h 5544"/>
                  <a:gd name="T98" fmla="*/ 2147483646 w 5982"/>
                  <a:gd name="T99" fmla="*/ 2147483646 h 5544"/>
                  <a:gd name="T100" fmla="*/ 2147483646 w 5982"/>
                  <a:gd name="T101" fmla="*/ 2147483646 h 5544"/>
                  <a:gd name="T102" fmla="*/ 2147483646 w 5982"/>
                  <a:gd name="T103" fmla="*/ 2147483646 h 5544"/>
                  <a:gd name="T104" fmla="*/ 2147483646 w 5982"/>
                  <a:gd name="T105" fmla="*/ 2147483646 h 5544"/>
                  <a:gd name="T106" fmla="*/ 2147483646 w 5982"/>
                  <a:gd name="T107" fmla="*/ 2147483646 h 5544"/>
                  <a:gd name="T108" fmla="*/ 2147483646 w 5982"/>
                  <a:gd name="T109" fmla="*/ 2147483646 h 5544"/>
                  <a:gd name="T110" fmla="*/ 2147483646 w 5982"/>
                  <a:gd name="T111" fmla="*/ 2147483646 h 5544"/>
                  <a:gd name="T112" fmla="*/ 2147483646 w 5982"/>
                  <a:gd name="T113" fmla="*/ 2147483646 h 5544"/>
                  <a:gd name="T114" fmla="*/ 2147483646 w 5982"/>
                  <a:gd name="T115" fmla="*/ 2147483646 h 5544"/>
                  <a:gd name="T116" fmla="*/ 2147483646 w 5982"/>
                  <a:gd name="T117" fmla="*/ 2147483646 h 5544"/>
                  <a:gd name="T118" fmla="*/ 2147483646 w 5982"/>
                  <a:gd name="T119" fmla="*/ 2147483646 h 5544"/>
                  <a:gd name="T120" fmla="*/ 2147483646 w 5982"/>
                  <a:gd name="T121" fmla="*/ 2147483646 h 5544"/>
                  <a:gd name="T122" fmla="*/ 2147483646 w 5982"/>
                  <a:gd name="T123" fmla="*/ 2147483646 h 5544"/>
                  <a:gd name="T124" fmla="*/ 2147483646 w 5982"/>
                  <a:gd name="T125" fmla="*/ 2147483646 h 554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982" h="5544">
                    <a:moveTo>
                      <a:pt x="5691" y="1008"/>
                    </a:moveTo>
                    <a:lnTo>
                      <a:pt x="4765" y="1008"/>
                    </a:lnTo>
                    <a:lnTo>
                      <a:pt x="4765" y="0"/>
                    </a:lnTo>
                    <a:lnTo>
                      <a:pt x="1217" y="0"/>
                    </a:lnTo>
                    <a:lnTo>
                      <a:pt x="1217" y="1008"/>
                    </a:lnTo>
                    <a:lnTo>
                      <a:pt x="291" y="1008"/>
                    </a:lnTo>
                    <a:lnTo>
                      <a:pt x="275" y="1008"/>
                    </a:lnTo>
                    <a:lnTo>
                      <a:pt x="261" y="1009"/>
                    </a:lnTo>
                    <a:lnTo>
                      <a:pt x="246" y="1012"/>
                    </a:lnTo>
                    <a:lnTo>
                      <a:pt x="232" y="1014"/>
                    </a:lnTo>
                    <a:lnTo>
                      <a:pt x="217" y="1017"/>
                    </a:lnTo>
                    <a:lnTo>
                      <a:pt x="204" y="1021"/>
                    </a:lnTo>
                    <a:lnTo>
                      <a:pt x="190" y="1026"/>
                    </a:lnTo>
                    <a:lnTo>
                      <a:pt x="177" y="1031"/>
                    </a:lnTo>
                    <a:lnTo>
                      <a:pt x="164" y="1037"/>
                    </a:lnTo>
                    <a:lnTo>
                      <a:pt x="151" y="1043"/>
                    </a:lnTo>
                    <a:lnTo>
                      <a:pt x="139" y="1051"/>
                    </a:lnTo>
                    <a:lnTo>
                      <a:pt x="128" y="1057"/>
                    </a:lnTo>
                    <a:lnTo>
                      <a:pt x="116" y="1066"/>
                    </a:lnTo>
                    <a:lnTo>
                      <a:pt x="106" y="1074"/>
                    </a:lnTo>
                    <a:lnTo>
                      <a:pt x="84" y="1093"/>
                    </a:lnTo>
                    <a:lnTo>
                      <a:pt x="65" y="1114"/>
                    </a:lnTo>
                    <a:lnTo>
                      <a:pt x="57" y="1125"/>
                    </a:lnTo>
                    <a:lnTo>
                      <a:pt x="49" y="1137"/>
                    </a:lnTo>
                    <a:lnTo>
                      <a:pt x="41" y="1148"/>
                    </a:lnTo>
                    <a:lnTo>
                      <a:pt x="34" y="1160"/>
                    </a:lnTo>
                    <a:lnTo>
                      <a:pt x="28" y="1173"/>
                    </a:lnTo>
                    <a:lnTo>
                      <a:pt x="22" y="1186"/>
                    </a:lnTo>
                    <a:lnTo>
                      <a:pt x="16" y="1199"/>
                    </a:lnTo>
                    <a:lnTo>
                      <a:pt x="12" y="1212"/>
                    </a:lnTo>
                    <a:lnTo>
                      <a:pt x="9" y="1227"/>
                    </a:lnTo>
                    <a:lnTo>
                      <a:pt x="5" y="1240"/>
                    </a:lnTo>
                    <a:lnTo>
                      <a:pt x="3" y="1255"/>
                    </a:lnTo>
                    <a:lnTo>
                      <a:pt x="1" y="1269"/>
                    </a:lnTo>
                    <a:lnTo>
                      <a:pt x="0" y="1284"/>
                    </a:lnTo>
                    <a:lnTo>
                      <a:pt x="0" y="1299"/>
                    </a:lnTo>
                    <a:lnTo>
                      <a:pt x="0" y="3772"/>
                    </a:lnTo>
                    <a:lnTo>
                      <a:pt x="1217" y="3772"/>
                    </a:lnTo>
                    <a:lnTo>
                      <a:pt x="1217" y="4194"/>
                    </a:lnTo>
                    <a:lnTo>
                      <a:pt x="2567" y="5544"/>
                    </a:lnTo>
                    <a:lnTo>
                      <a:pt x="4765" y="5544"/>
                    </a:lnTo>
                    <a:lnTo>
                      <a:pt x="4765" y="3787"/>
                    </a:lnTo>
                    <a:lnTo>
                      <a:pt x="5982" y="3787"/>
                    </a:lnTo>
                    <a:lnTo>
                      <a:pt x="5982" y="1299"/>
                    </a:lnTo>
                    <a:lnTo>
                      <a:pt x="5982" y="1284"/>
                    </a:lnTo>
                    <a:lnTo>
                      <a:pt x="5981" y="1269"/>
                    </a:lnTo>
                    <a:lnTo>
                      <a:pt x="5979" y="1255"/>
                    </a:lnTo>
                    <a:lnTo>
                      <a:pt x="5976" y="1240"/>
                    </a:lnTo>
                    <a:lnTo>
                      <a:pt x="5973" y="1227"/>
                    </a:lnTo>
                    <a:lnTo>
                      <a:pt x="5969" y="1212"/>
                    </a:lnTo>
                    <a:lnTo>
                      <a:pt x="5964" y="1199"/>
                    </a:lnTo>
                    <a:lnTo>
                      <a:pt x="5959" y="1186"/>
                    </a:lnTo>
                    <a:lnTo>
                      <a:pt x="5953" y="1173"/>
                    </a:lnTo>
                    <a:lnTo>
                      <a:pt x="5946" y="1160"/>
                    </a:lnTo>
                    <a:lnTo>
                      <a:pt x="5940" y="1148"/>
                    </a:lnTo>
                    <a:lnTo>
                      <a:pt x="5932" y="1137"/>
                    </a:lnTo>
                    <a:lnTo>
                      <a:pt x="5924" y="1125"/>
                    </a:lnTo>
                    <a:lnTo>
                      <a:pt x="5915" y="1114"/>
                    </a:lnTo>
                    <a:lnTo>
                      <a:pt x="5896" y="1093"/>
                    </a:lnTo>
                    <a:lnTo>
                      <a:pt x="5876" y="1074"/>
                    </a:lnTo>
                    <a:lnTo>
                      <a:pt x="5865" y="1066"/>
                    </a:lnTo>
                    <a:lnTo>
                      <a:pt x="5854" y="1057"/>
                    </a:lnTo>
                    <a:lnTo>
                      <a:pt x="5841" y="1051"/>
                    </a:lnTo>
                    <a:lnTo>
                      <a:pt x="5829" y="1043"/>
                    </a:lnTo>
                    <a:lnTo>
                      <a:pt x="5817" y="1037"/>
                    </a:lnTo>
                    <a:lnTo>
                      <a:pt x="5804" y="1031"/>
                    </a:lnTo>
                    <a:lnTo>
                      <a:pt x="5791" y="1026"/>
                    </a:lnTo>
                    <a:lnTo>
                      <a:pt x="5777" y="1021"/>
                    </a:lnTo>
                    <a:lnTo>
                      <a:pt x="5763" y="1017"/>
                    </a:lnTo>
                    <a:lnTo>
                      <a:pt x="5749" y="1014"/>
                    </a:lnTo>
                    <a:lnTo>
                      <a:pt x="5735" y="1012"/>
                    </a:lnTo>
                    <a:lnTo>
                      <a:pt x="5720" y="1009"/>
                    </a:lnTo>
                    <a:lnTo>
                      <a:pt x="5705" y="1008"/>
                    </a:lnTo>
                    <a:lnTo>
                      <a:pt x="5691" y="1008"/>
                    </a:lnTo>
                    <a:close/>
                    <a:moveTo>
                      <a:pt x="1559" y="342"/>
                    </a:moveTo>
                    <a:lnTo>
                      <a:pt x="4423" y="342"/>
                    </a:lnTo>
                    <a:lnTo>
                      <a:pt x="4423" y="1008"/>
                    </a:lnTo>
                    <a:lnTo>
                      <a:pt x="1559" y="1008"/>
                    </a:lnTo>
                    <a:lnTo>
                      <a:pt x="1559" y="342"/>
                    </a:lnTo>
                    <a:close/>
                    <a:moveTo>
                      <a:pt x="5104" y="3310"/>
                    </a:moveTo>
                    <a:lnTo>
                      <a:pt x="4765" y="3310"/>
                    </a:lnTo>
                    <a:lnTo>
                      <a:pt x="4765" y="2632"/>
                    </a:lnTo>
                    <a:lnTo>
                      <a:pt x="4423" y="2632"/>
                    </a:lnTo>
                    <a:lnTo>
                      <a:pt x="4423" y="5202"/>
                    </a:lnTo>
                    <a:lnTo>
                      <a:pt x="3016" y="5202"/>
                    </a:lnTo>
                    <a:lnTo>
                      <a:pt x="2992" y="5201"/>
                    </a:lnTo>
                    <a:lnTo>
                      <a:pt x="2970" y="5198"/>
                    </a:lnTo>
                    <a:lnTo>
                      <a:pt x="2949" y="5194"/>
                    </a:lnTo>
                    <a:lnTo>
                      <a:pt x="2929" y="5188"/>
                    </a:lnTo>
                    <a:lnTo>
                      <a:pt x="2910" y="5181"/>
                    </a:lnTo>
                    <a:lnTo>
                      <a:pt x="2892" y="5172"/>
                    </a:lnTo>
                    <a:lnTo>
                      <a:pt x="2874" y="5162"/>
                    </a:lnTo>
                    <a:lnTo>
                      <a:pt x="2859" y="5150"/>
                    </a:lnTo>
                    <a:lnTo>
                      <a:pt x="2843" y="5136"/>
                    </a:lnTo>
                    <a:lnTo>
                      <a:pt x="2829" y="5123"/>
                    </a:lnTo>
                    <a:lnTo>
                      <a:pt x="2815" y="5107"/>
                    </a:lnTo>
                    <a:lnTo>
                      <a:pt x="2803" y="5090"/>
                    </a:lnTo>
                    <a:lnTo>
                      <a:pt x="2791" y="5073"/>
                    </a:lnTo>
                    <a:lnTo>
                      <a:pt x="2779" y="5054"/>
                    </a:lnTo>
                    <a:lnTo>
                      <a:pt x="2769" y="5034"/>
                    </a:lnTo>
                    <a:lnTo>
                      <a:pt x="2759" y="5012"/>
                    </a:lnTo>
                    <a:lnTo>
                      <a:pt x="2752" y="4991"/>
                    </a:lnTo>
                    <a:lnTo>
                      <a:pt x="2743" y="4969"/>
                    </a:lnTo>
                    <a:lnTo>
                      <a:pt x="2736" y="4945"/>
                    </a:lnTo>
                    <a:lnTo>
                      <a:pt x="2729" y="4922"/>
                    </a:lnTo>
                    <a:lnTo>
                      <a:pt x="2723" y="4896"/>
                    </a:lnTo>
                    <a:lnTo>
                      <a:pt x="2718" y="4872"/>
                    </a:lnTo>
                    <a:lnTo>
                      <a:pt x="2709" y="4819"/>
                    </a:lnTo>
                    <a:lnTo>
                      <a:pt x="2701" y="4766"/>
                    </a:lnTo>
                    <a:lnTo>
                      <a:pt x="2697" y="4710"/>
                    </a:lnTo>
                    <a:lnTo>
                      <a:pt x="2695" y="4654"/>
                    </a:lnTo>
                    <a:lnTo>
                      <a:pt x="2694" y="4598"/>
                    </a:lnTo>
                    <a:lnTo>
                      <a:pt x="2694" y="4542"/>
                    </a:lnTo>
                    <a:lnTo>
                      <a:pt x="2695" y="4485"/>
                    </a:lnTo>
                    <a:lnTo>
                      <a:pt x="2698" y="4430"/>
                    </a:lnTo>
                    <a:lnTo>
                      <a:pt x="2701" y="4377"/>
                    </a:lnTo>
                    <a:lnTo>
                      <a:pt x="2706" y="4324"/>
                    </a:lnTo>
                    <a:lnTo>
                      <a:pt x="2710" y="4274"/>
                    </a:lnTo>
                    <a:lnTo>
                      <a:pt x="2721" y="4183"/>
                    </a:lnTo>
                    <a:lnTo>
                      <a:pt x="2733" y="4106"/>
                    </a:lnTo>
                    <a:lnTo>
                      <a:pt x="2743" y="4047"/>
                    </a:lnTo>
                    <a:lnTo>
                      <a:pt x="2752" y="3994"/>
                    </a:lnTo>
                    <a:lnTo>
                      <a:pt x="2701" y="4005"/>
                    </a:lnTo>
                    <a:lnTo>
                      <a:pt x="2643" y="4018"/>
                    </a:lnTo>
                    <a:lnTo>
                      <a:pt x="2567" y="4031"/>
                    </a:lnTo>
                    <a:lnTo>
                      <a:pt x="2478" y="4044"/>
                    </a:lnTo>
                    <a:lnTo>
                      <a:pt x="2429" y="4051"/>
                    </a:lnTo>
                    <a:lnTo>
                      <a:pt x="2379" y="4057"/>
                    </a:lnTo>
                    <a:lnTo>
                      <a:pt x="2325" y="4061"/>
                    </a:lnTo>
                    <a:lnTo>
                      <a:pt x="2272" y="4065"/>
                    </a:lnTo>
                    <a:lnTo>
                      <a:pt x="2217" y="4069"/>
                    </a:lnTo>
                    <a:lnTo>
                      <a:pt x="2161" y="4070"/>
                    </a:lnTo>
                    <a:lnTo>
                      <a:pt x="2106" y="4070"/>
                    </a:lnTo>
                    <a:lnTo>
                      <a:pt x="2051" y="4068"/>
                    </a:lnTo>
                    <a:lnTo>
                      <a:pt x="1996" y="4064"/>
                    </a:lnTo>
                    <a:lnTo>
                      <a:pt x="1943" y="4058"/>
                    </a:lnTo>
                    <a:lnTo>
                      <a:pt x="1917" y="4054"/>
                    </a:lnTo>
                    <a:lnTo>
                      <a:pt x="1891" y="4050"/>
                    </a:lnTo>
                    <a:lnTo>
                      <a:pt x="1867" y="4044"/>
                    </a:lnTo>
                    <a:lnTo>
                      <a:pt x="1842" y="4039"/>
                    </a:lnTo>
                    <a:lnTo>
                      <a:pt x="1819" y="4032"/>
                    </a:lnTo>
                    <a:lnTo>
                      <a:pt x="1796" y="4025"/>
                    </a:lnTo>
                    <a:lnTo>
                      <a:pt x="1773" y="4016"/>
                    </a:lnTo>
                    <a:lnTo>
                      <a:pt x="1752" y="4007"/>
                    </a:lnTo>
                    <a:lnTo>
                      <a:pt x="1731" y="3999"/>
                    </a:lnTo>
                    <a:lnTo>
                      <a:pt x="1712" y="3987"/>
                    </a:lnTo>
                    <a:lnTo>
                      <a:pt x="1693" y="3976"/>
                    </a:lnTo>
                    <a:lnTo>
                      <a:pt x="1675" y="3964"/>
                    </a:lnTo>
                    <a:lnTo>
                      <a:pt x="1658" y="3952"/>
                    </a:lnTo>
                    <a:lnTo>
                      <a:pt x="1643" y="3937"/>
                    </a:lnTo>
                    <a:lnTo>
                      <a:pt x="1628" y="3923"/>
                    </a:lnTo>
                    <a:lnTo>
                      <a:pt x="1615" y="3906"/>
                    </a:lnTo>
                    <a:lnTo>
                      <a:pt x="1603" y="3889"/>
                    </a:lnTo>
                    <a:lnTo>
                      <a:pt x="1593" y="3871"/>
                    </a:lnTo>
                    <a:lnTo>
                      <a:pt x="1583" y="3852"/>
                    </a:lnTo>
                    <a:lnTo>
                      <a:pt x="1575" y="3832"/>
                    </a:lnTo>
                    <a:lnTo>
                      <a:pt x="1569" y="3811"/>
                    </a:lnTo>
                    <a:lnTo>
                      <a:pt x="1564" y="3789"/>
                    </a:lnTo>
                    <a:lnTo>
                      <a:pt x="1561" y="3765"/>
                    </a:lnTo>
                    <a:lnTo>
                      <a:pt x="1559" y="3741"/>
                    </a:lnTo>
                    <a:lnTo>
                      <a:pt x="1559" y="2632"/>
                    </a:lnTo>
                    <a:lnTo>
                      <a:pt x="1217" y="2632"/>
                    </a:lnTo>
                    <a:lnTo>
                      <a:pt x="1217" y="3296"/>
                    </a:lnTo>
                    <a:lnTo>
                      <a:pt x="876" y="3296"/>
                    </a:lnTo>
                    <a:lnTo>
                      <a:pt x="876" y="2141"/>
                    </a:lnTo>
                    <a:lnTo>
                      <a:pt x="5104" y="2141"/>
                    </a:lnTo>
                    <a:lnTo>
                      <a:pt x="5104" y="3310"/>
                    </a:lnTo>
                    <a:close/>
                    <a:moveTo>
                      <a:pt x="5350" y="1722"/>
                    </a:moveTo>
                    <a:lnTo>
                      <a:pt x="5350" y="1722"/>
                    </a:lnTo>
                    <a:lnTo>
                      <a:pt x="5325" y="1721"/>
                    </a:lnTo>
                    <a:lnTo>
                      <a:pt x="5303" y="1718"/>
                    </a:lnTo>
                    <a:lnTo>
                      <a:pt x="5280" y="1712"/>
                    </a:lnTo>
                    <a:lnTo>
                      <a:pt x="5258" y="1704"/>
                    </a:lnTo>
                    <a:lnTo>
                      <a:pt x="5238" y="1694"/>
                    </a:lnTo>
                    <a:lnTo>
                      <a:pt x="5219" y="1682"/>
                    </a:lnTo>
                    <a:lnTo>
                      <a:pt x="5201" y="1669"/>
                    </a:lnTo>
                    <a:lnTo>
                      <a:pt x="5184" y="1654"/>
                    </a:lnTo>
                    <a:lnTo>
                      <a:pt x="5169" y="1637"/>
                    </a:lnTo>
                    <a:lnTo>
                      <a:pt x="5155" y="1619"/>
                    </a:lnTo>
                    <a:lnTo>
                      <a:pt x="5144" y="1601"/>
                    </a:lnTo>
                    <a:lnTo>
                      <a:pt x="5134" y="1579"/>
                    </a:lnTo>
                    <a:lnTo>
                      <a:pt x="5126" y="1558"/>
                    </a:lnTo>
                    <a:lnTo>
                      <a:pt x="5121" y="1536"/>
                    </a:lnTo>
                    <a:lnTo>
                      <a:pt x="5117" y="1512"/>
                    </a:lnTo>
                    <a:lnTo>
                      <a:pt x="5116" y="1489"/>
                    </a:lnTo>
                    <a:lnTo>
                      <a:pt x="5117" y="1466"/>
                    </a:lnTo>
                    <a:lnTo>
                      <a:pt x="5121" y="1442"/>
                    </a:lnTo>
                    <a:lnTo>
                      <a:pt x="5126" y="1420"/>
                    </a:lnTo>
                    <a:lnTo>
                      <a:pt x="5134" y="1399"/>
                    </a:lnTo>
                    <a:lnTo>
                      <a:pt x="5144" y="1379"/>
                    </a:lnTo>
                    <a:lnTo>
                      <a:pt x="5155" y="1359"/>
                    </a:lnTo>
                    <a:lnTo>
                      <a:pt x="5169" y="1341"/>
                    </a:lnTo>
                    <a:lnTo>
                      <a:pt x="5184" y="1324"/>
                    </a:lnTo>
                    <a:lnTo>
                      <a:pt x="5201" y="1309"/>
                    </a:lnTo>
                    <a:lnTo>
                      <a:pt x="5219" y="1296"/>
                    </a:lnTo>
                    <a:lnTo>
                      <a:pt x="5238" y="1284"/>
                    </a:lnTo>
                    <a:lnTo>
                      <a:pt x="5258" y="1275"/>
                    </a:lnTo>
                    <a:lnTo>
                      <a:pt x="5280" y="1267"/>
                    </a:lnTo>
                    <a:lnTo>
                      <a:pt x="5303" y="1261"/>
                    </a:lnTo>
                    <a:lnTo>
                      <a:pt x="5325" y="1257"/>
                    </a:lnTo>
                    <a:lnTo>
                      <a:pt x="5350" y="1256"/>
                    </a:lnTo>
                    <a:lnTo>
                      <a:pt x="5373" y="1257"/>
                    </a:lnTo>
                    <a:lnTo>
                      <a:pt x="5396" y="1261"/>
                    </a:lnTo>
                    <a:lnTo>
                      <a:pt x="5419" y="1267"/>
                    </a:lnTo>
                    <a:lnTo>
                      <a:pt x="5440" y="1275"/>
                    </a:lnTo>
                    <a:lnTo>
                      <a:pt x="5460" y="1284"/>
                    </a:lnTo>
                    <a:lnTo>
                      <a:pt x="5479" y="1296"/>
                    </a:lnTo>
                    <a:lnTo>
                      <a:pt x="5497" y="1309"/>
                    </a:lnTo>
                    <a:lnTo>
                      <a:pt x="5513" y="1324"/>
                    </a:lnTo>
                    <a:lnTo>
                      <a:pt x="5529" y="1341"/>
                    </a:lnTo>
                    <a:lnTo>
                      <a:pt x="5542" y="1359"/>
                    </a:lnTo>
                    <a:lnTo>
                      <a:pt x="5554" y="1379"/>
                    </a:lnTo>
                    <a:lnTo>
                      <a:pt x="5564" y="1399"/>
                    </a:lnTo>
                    <a:lnTo>
                      <a:pt x="5571" y="1420"/>
                    </a:lnTo>
                    <a:lnTo>
                      <a:pt x="5577" y="1442"/>
                    </a:lnTo>
                    <a:lnTo>
                      <a:pt x="5580" y="1466"/>
                    </a:lnTo>
                    <a:lnTo>
                      <a:pt x="5582" y="1489"/>
                    </a:lnTo>
                    <a:lnTo>
                      <a:pt x="5580" y="1512"/>
                    </a:lnTo>
                    <a:lnTo>
                      <a:pt x="5577" y="1536"/>
                    </a:lnTo>
                    <a:lnTo>
                      <a:pt x="5571" y="1558"/>
                    </a:lnTo>
                    <a:lnTo>
                      <a:pt x="5564" y="1579"/>
                    </a:lnTo>
                    <a:lnTo>
                      <a:pt x="5554" y="1601"/>
                    </a:lnTo>
                    <a:lnTo>
                      <a:pt x="5542" y="1619"/>
                    </a:lnTo>
                    <a:lnTo>
                      <a:pt x="5529" y="1637"/>
                    </a:lnTo>
                    <a:lnTo>
                      <a:pt x="5513" y="1654"/>
                    </a:lnTo>
                    <a:lnTo>
                      <a:pt x="5497" y="1669"/>
                    </a:lnTo>
                    <a:lnTo>
                      <a:pt x="5479" y="1682"/>
                    </a:lnTo>
                    <a:lnTo>
                      <a:pt x="5460" y="1694"/>
                    </a:lnTo>
                    <a:lnTo>
                      <a:pt x="5440" y="1704"/>
                    </a:lnTo>
                    <a:lnTo>
                      <a:pt x="5419" y="1712"/>
                    </a:lnTo>
                    <a:lnTo>
                      <a:pt x="5396" y="1718"/>
                    </a:lnTo>
                    <a:lnTo>
                      <a:pt x="5373" y="1721"/>
                    </a:lnTo>
                    <a:lnTo>
                      <a:pt x="5350" y="1722"/>
                    </a:lnTo>
                    <a:close/>
                    <a:moveTo>
                      <a:pt x="4016" y="2679"/>
                    </a:moveTo>
                    <a:lnTo>
                      <a:pt x="2045" y="2679"/>
                    </a:lnTo>
                    <a:lnTo>
                      <a:pt x="2045" y="3023"/>
                    </a:lnTo>
                    <a:lnTo>
                      <a:pt x="4016" y="3023"/>
                    </a:lnTo>
                    <a:lnTo>
                      <a:pt x="4016" y="2679"/>
                    </a:lnTo>
                    <a:close/>
                    <a:moveTo>
                      <a:pt x="2045" y="3695"/>
                    </a:moveTo>
                    <a:lnTo>
                      <a:pt x="4016" y="3695"/>
                    </a:lnTo>
                    <a:lnTo>
                      <a:pt x="4016" y="3352"/>
                    </a:lnTo>
                    <a:lnTo>
                      <a:pt x="2045" y="3352"/>
                    </a:lnTo>
                    <a:lnTo>
                      <a:pt x="2045" y="3695"/>
                    </a:lnTo>
                    <a:close/>
                  </a:path>
                </a:pathLst>
              </a:custGeom>
              <a:solidFill>
                <a:schemeClr val="bg1"/>
              </a:solidFill>
              <a:ln>
                <a:noFill/>
              </a:ln>
            </p:spPr>
            <p:txBody>
              <a:bodyPr lIns="91412" tIns="45705" rIns="91412" bIns="45705" anchor="ctr">
                <a:scene3d>
                  <a:camera prst="orthographicFront"/>
                  <a:lightRig rig="threePt" dir="t"/>
                </a:scene3d>
                <a:sp3d>
                  <a:contourClr>
                    <a:srgbClr val="FFFFFF"/>
                  </a:contourClr>
                </a:sp3d>
              </a:bodyPr>
              <a:lstStyle/>
              <a:p>
                <a:pPr algn="ctr" defTabSz="914377">
                  <a:defRPr/>
                </a:pPr>
                <a:endParaRPr lang="zh-CN" altLang="en-US" sz="23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4" name="KSO_Shape"/>
              <p:cNvSpPr/>
              <p:nvPr/>
            </p:nvSpPr>
            <p:spPr bwMode="auto">
              <a:xfrm>
                <a:off x="3272170" y="3520181"/>
                <a:ext cx="565445" cy="560907"/>
              </a:xfrm>
              <a:custGeom>
                <a:avLst/>
                <a:gdLst>
                  <a:gd name="T0" fmla="*/ 0 w 1438275"/>
                  <a:gd name="T1" fmla="*/ 2252360 h 1425575"/>
                  <a:gd name="T2" fmla="*/ 365180 w 1438275"/>
                  <a:gd name="T3" fmla="*/ 2252360 h 1425575"/>
                  <a:gd name="T4" fmla="*/ 365180 w 1438275"/>
                  <a:gd name="T5" fmla="*/ 2946274 h 1425575"/>
                  <a:gd name="T6" fmla="*/ 2979731 w 1438275"/>
                  <a:gd name="T7" fmla="*/ 2946274 h 1425575"/>
                  <a:gd name="T8" fmla="*/ 2979731 w 1438275"/>
                  <a:gd name="T9" fmla="*/ 2252360 h 1425575"/>
                  <a:gd name="T10" fmla="*/ 3341959 w 1438275"/>
                  <a:gd name="T11" fmla="*/ 2252360 h 1425575"/>
                  <a:gd name="T12" fmla="*/ 3341959 w 1438275"/>
                  <a:gd name="T13" fmla="*/ 3315771 h 1425575"/>
                  <a:gd name="T14" fmla="*/ 0 w 1438275"/>
                  <a:gd name="T15" fmla="*/ 3315771 h 1425575"/>
                  <a:gd name="T16" fmla="*/ 1209893 w 1438275"/>
                  <a:gd name="T17" fmla="*/ 0 h 1425575"/>
                  <a:gd name="T18" fmla="*/ 2154199 w 1438275"/>
                  <a:gd name="T19" fmla="*/ 0 h 1425575"/>
                  <a:gd name="T20" fmla="*/ 2154199 w 1438275"/>
                  <a:gd name="T21" fmla="*/ 1183932 h 1425575"/>
                  <a:gd name="T22" fmla="*/ 2725946 w 1438275"/>
                  <a:gd name="T23" fmla="*/ 1183932 h 1425575"/>
                  <a:gd name="T24" fmla="*/ 1682783 w 1438275"/>
                  <a:gd name="T25" fmla="*/ 2632679 h 1425575"/>
                  <a:gd name="T26" fmla="*/ 1681307 w 1438275"/>
                  <a:gd name="T27" fmla="*/ 2632679 h 1425575"/>
                  <a:gd name="T28" fmla="*/ 638144 w 1438275"/>
                  <a:gd name="T29" fmla="*/ 1183932 h 1425575"/>
                  <a:gd name="T30" fmla="*/ 1209893 w 1438275"/>
                  <a:gd name="T31" fmla="*/ 1183932 h 142557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438275" h="1425575">
                    <a:moveTo>
                      <a:pt x="0" y="968375"/>
                    </a:moveTo>
                    <a:lnTo>
                      <a:pt x="157162" y="968375"/>
                    </a:lnTo>
                    <a:lnTo>
                      <a:pt x="157162" y="1266715"/>
                    </a:lnTo>
                    <a:lnTo>
                      <a:pt x="1282383" y="1266715"/>
                    </a:lnTo>
                    <a:lnTo>
                      <a:pt x="1282383" y="968375"/>
                    </a:lnTo>
                    <a:lnTo>
                      <a:pt x="1438275" y="968375"/>
                    </a:lnTo>
                    <a:lnTo>
                      <a:pt x="1438275" y="1425575"/>
                    </a:lnTo>
                    <a:lnTo>
                      <a:pt x="0" y="1425575"/>
                    </a:lnTo>
                    <a:lnTo>
                      <a:pt x="0" y="968375"/>
                    </a:lnTo>
                    <a:close/>
                    <a:moveTo>
                      <a:pt x="520700" y="0"/>
                    </a:moveTo>
                    <a:lnTo>
                      <a:pt x="927100" y="0"/>
                    </a:lnTo>
                    <a:lnTo>
                      <a:pt x="927100" y="509017"/>
                    </a:lnTo>
                    <a:lnTo>
                      <a:pt x="1173162" y="509017"/>
                    </a:lnTo>
                    <a:lnTo>
                      <a:pt x="724217" y="1131888"/>
                    </a:lnTo>
                    <a:lnTo>
                      <a:pt x="723582" y="1131888"/>
                    </a:lnTo>
                    <a:lnTo>
                      <a:pt x="274637" y="509017"/>
                    </a:lnTo>
                    <a:lnTo>
                      <a:pt x="520700" y="509017"/>
                    </a:lnTo>
                    <a:lnTo>
                      <a:pt x="520700" y="0"/>
                    </a:lnTo>
                    <a:close/>
                  </a:path>
                </a:pathLst>
              </a:custGeom>
              <a:solidFill>
                <a:schemeClr val="bg1"/>
              </a:solidFill>
              <a:ln>
                <a:noFill/>
              </a:ln>
            </p:spPr>
            <p:txBody>
              <a:bodyPr lIns="91412" tIns="45705" rIns="91412" bIns="45705" anchor="ctr">
                <a:scene3d>
                  <a:camera prst="orthographicFront"/>
                  <a:lightRig rig="threePt" dir="t"/>
                </a:scene3d>
                <a:sp3d>
                  <a:contourClr>
                    <a:srgbClr val="FFFFFF"/>
                  </a:contourClr>
                </a:sp3d>
              </a:bodyPr>
              <a:lstStyle/>
              <a:p>
                <a:pPr algn="ctr" defTabSz="914377">
                  <a:defRPr/>
                </a:pPr>
                <a:endParaRPr lang="zh-CN" altLang="en-US" sz="23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28" name="组合 27">
            <a:extLst>
              <a:ext uri="{FF2B5EF4-FFF2-40B4-BE49-F238E27FC236}">
                <a16:creationId xmlns:a16="http://schemas.microsoft.com/office/drawing/2014/main" id="{9A6519C1-592C-4F41-8FF6-5B21345A0303}"/>
              </a:ext>
            </a:extLst>
          </p:cNvPr>
          <p:cNvGrpSpPr/>
          <p:nvPr/>
        </p:nvGrpSpPr>
        <p:grpSpPr>
          <a:xfrm>
            <a:off x="670943" y="345770"/>
            <a:ext cx="5425056" cy="800883"/>
            <a:chOff x="670943" y="345770"/>
            <a:chExt cx="5425056" cy="800883"/>
          </a:xfrm>
        </p:grpSpPr>
        <p:sp>
          <p:nvSpPr>
            <p:cNvPr id="29" name="KSO_Shape">
              <a:extLst>
                <a:ext uri="{FF2B5EF4-FFF2-40B4-BE49-F238E27FC236}">
                  <a16:creationId xmlns:a16="http://schemas.microsoft.com/office/drawing/2014/main" id="{EDD638DD-2B45-488B-B26D-B153EBD1D659}"/>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0" name="文本框 2">
              <a:extLst>
                <a:ext uri="{FF2B5EF4-FFF2-40B4-BE49-F238E27FC236}">
                  <a16:creationId xmlns:a16="http://schemas.microsoft.com/office/drawing/2014/main" id="{63435F3A-CE3C-4372-AF6D-D929162E4A12}"/>
                </a:ext>
              </a:extLst>
            </p:cNvPr>
            <p:cNvSpPr txBox="1"/>
            <p:nvPr/>
          </p:nvSpPr>
          <p:spPr>
            <a:xfrm>
              <a:off x="1259672" y="345770"/>
              <a:ext cx="4836327"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1" name="TextBox 18">
              <a:extLst>
                <a:ext uri="{FF2B5EF4-FFF2-40B4-BE49-F238E27FC236}">
                  <a16:creationId xmlns:a16="http://schemas.microsoft.com/office/drawing/2014/main" id="{291E38D7-EF9D-45E2-916A-565A972BB7BF}"/>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4193079366"/>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animEffect transition="in" filter="fade">
                                      <p:cBhvr>
                                        <p:cTn id="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488311" y="1472693"/>
            <a:ext cx="9628232" cy="882711"/>
          </a:xfrm>
          <a:prstGeom prst="rect">
            <a:avLst/>
          </a:prstGeom>
          <a:noFill/>
        </p:spPr>
        <p:txBody>
          <a:bodyPr wrap="square" lIns="91412" tIns="45705" rIns="143956" bIns="35989" numCol="1" spcCol="270000" rtlCol="0">
            <a:spAutoFit/>
          </a:bodyPr>
          <a:lstStyle/>
          <a:p>
            <a:pPr defTabSz="1215600">
              <a:spcBef>
                <a:spcPct val="20000"/>
              </a:spcBef>
              <a:defRPr/>
            </a:pPr>
            <a:r>
              <a:rPr lang="zh-CN" altLang="en-US" sz="1600" dirty="0">
                <a:solidFill>
                  <a:prstClr val="black">
                    <a:lumMod val="75000"/>
                    <a:lumOff val="25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edit the title</a:t>
            </a:r>
            <a:endParaRPr lang="en-US" altLang="zh-CN" sz="1600" dirty="0">
              <a:solidFill>
                <a:prstClr val="black">
                  <a:lumMod val="75000"/>
                  <a:lumOff val="25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a:p>
            <a:pPr defTabSz="914377">
              <a:defRPr/>
            </a:pPr>
            <a:endParaRPr lang="en-US" altLang="zh-CN"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a:p>
            <a:pPr defTabSz="914377">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Right-click on the picture to select the picture format can directly replace the picture. After you play here or by copying your text, choose to paste in this box and choose to keep only the text. Right-click on the picture to select the picture format can directly replace the picture.</a:t>
            </a:r>
            <a:endParaRPr lang="en-US" altLang="zh-CN" sz="1200" dirty="0">
              <a:solidFill>
                <a:prstClr val="black">
                  <a:lumMod val="50000"/>
                  <a:lumOff val="50000"/>
                </a:prstClr>
              </a:solidFill>
              <a:latin typeface="微软雅黑" panose="020B0503020204020204" pitchFamily="34" charset="-122"/>
              <a:ea typeface="微软雅黑" panose="020B0503020204020204" pitchFamily="34" charset="-122"/>
              <a:cs typeface="Open Sans Light" panose="020B0306030504020204" pitchFamily="34" charset="0"/>
              <a:sym typeface="Source Han Serif SC" panose="02020400000000000000" pitchFamily="18" charset="-122"/>
            </a:endParaRPr>
          </a:p>
        </p:txBody>
      </p:sp>
      <p:grpSp>
        <p:nvGrpSpPr>
          <p:cNvPr id="4" name="组合 3">
            <a:extLst>
              <a:ext uri="{FF2B5EF4-FFF2-40B4-BE49-F238E27FC236}">
                <a16:creationId xmlns:a16="http://schemas.microsoft.com/office/drawing/2014/main" id="{1192F5EA-FF78-40CE-B343-202DC95EC9B8}"/>
              </a:ext>
            </a:extLst>
          </p:cNvPr>
          <p:cNvGrpSpPr/>
          <p:nvPr/>
        </p:nvGrpSpPr>
        <p:grpSpPr>
          <a:xfrm>
            <a:off x="1128335" y="3012810"/>
            <a:ext cx="9988208" cy="2647925"/>
            <a:chOff x="846251" y="2259607"/>
            <a:chExt cx="7491156" cy="1985944"/>
          </a:xfrm>
        </p:grpSpPr>
        <p:grpSp>
          <p:nvGrpSpPr>
            <p:cNvPr id="2" name="组合 10"/>
            <p:cNvGrpSpPr/>
            <p:nvPr/>
          </p:nvGrpSpPr>
          <p:grpSpPr>
            <a:xfrm>
              <a:off x="1151676" y="2259607"/>
              <a:ext cx="1343800" cy="913979"/>
              <a:chOff x="1533958" y="2724679"/>
              <a:chExt cx="1792053" cy="1218920"/>
            </a:xfrm>
            <a:solidFill>
              <a:srgbClr val="0070C0"/>
            </a:solidFill>
          </p:grpSpPr>
          <p:sp>
            <p:nvSpPr>
              <p:cNvPr id="12" name="Freeform 5"/>
              <p:cNvSpPr>
                <a:spLocks noChangeAspect="1"/>
              </p:cNvSpPr>
              <p:nvPr/>
            </p:nvSpPr>
            <p:spPr bwMode="auto">
              <a:xfrm>
                <a:off x="1533958"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1"/>
              </a:solidFill>
              <a:ln>
                <a:noFill/>
              </a:ln>
            </p:spPr>
            <p:txBody>
              <a:bodyPr vert="horz" wrap="square" lIns="121883" tIns="60941" rIns="121883" bIns="60941" numCol="1" anchor="t" anchorCtr="0" compatLnSpc="1">
                <a:prstTxWarp prst="textNoShape">
                  <a:avLst/>
                </a:prstTxWarp>
              </a:bodyPr>
              <a:lstStyle/>
              <a:p>
                <a:pPr defTabSz="914377">
                  <a:defRPr/>
                </a:pPr>
                <a:endParaRPr lang="zh-CN" altLang="en-US" sz="1600"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 name="TextBox 12"/>
              <p:cNvSpPr txBox="1"/>
              <p:nvPr/>
            </p:nvSpPr>
            <p:spPr>
              <a:xfrm>
                <a:off x="1719528" y="2939449"/>
                <a:ext cx="1416025" cy="338632"/>
              </a:xfrm>
              <a:prstGeom prst="rect">
                <a:avLst/>
              </a:prstGeom>
              <a:noFill/>
            </p:spPr>
            <p:txBody>
              <a:bodyPr wrap="none" rtlCol="0">
                <a:spAutoFit/>
              </a:bodyPr>
              <a:lstStyle/>
              <a:p>
                <a:pPr algn="ctr" defTabSz="914377">
                  <a:defRPr/>
                </a:pPr>
                <a:r>
                  <a:rPr lang="zh-CN" altLang="en-US" sz="1600"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p>
            </p:txBody>
          </p:sp>
        </p:grpSp>
        <p:grpSp>
          <p:nvGrpSpPr>
            <p:cNvPr id="3" name="组合 13"/>
            <p:cNvGrpSpPr/>
            <p:nvPr/>
          </p:nvGrpSpPr>
          <p:grpSpPr>
            <a:xfrm>
              <a:off x="846251" y="3333100"/>
              <a:ext cx="1950981" cy="912451"/>
              <a:chOff x="1126654" y="4156333"/>
              <a:chExt cx="2601772" cy="1216883"/>
            </a:xfrm>
          </p:grpSpPr>
          <p:sp>
            <p:nvSpPr>
              <p:cNvPr id="15" name="圆角矩形 14"/>
              <p:cNvSpPr/>
              <p:nvPr/>
            </p:nvSpPr>
            <p:spPr>
              <a:xfrm>
                <a:off x="1126654" y="4156333"/>
                <a:ext cx="2601772" cy="1216883"/>
              </a:xfrm>
              <a:prstGeom prst="roundRect">
                <a:avLst>
                  <a:gd name="adj" fmla="val 50000"/>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6" name="TextBox 15"/>
              <p:cNvSpPr txBox="1"/>
              <p:nvPr/>
            </p:nvSpPr>
            <p:spPr>
              <a:xfrm>
                <a:off x="1478511" y="4297188"/>
                <a:ext cx="1898056" cy="592608"/>
              </a:xfrm>
              <a:prstGeom prst="rect">
                <a:avLst/>
              </a:prstGeom>
              <a:noFill/>
            </p:spPr>
            <p:txBody>
              <a:bodyPr wrap="square" rtlCol="0">
                <a:spAutoFit/>
              </a:bodyPr>
              <a:lstStyle/>
              <a:p>
                <a:pPr algn="just" defTabSz="914377">
                  <a:lnSpc>
                    <a:spcPts val="13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enter a brief text content, text content needs to be summarized refined, without the extra text decoration.</a:t>
                </a:r>
                <a:endParaRPr lang="en-US" altLang="zh-CN"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1" name="组合 16"/>
            <p:cNvGrpSpPr/>
            <p:nvPr/>
          </p:nvGrpSpPr>
          <p:grpSpPr>
            <a:xfrm>
              <a:off x="2692976" y="3333100"/>
              <a:ext cx="1950981" cy="912451"/>
              <a:chOff x="3589393" y="4156333"/>
              <a:chExt cx="2601772" cy="1216883"/>
            </a:xfrm>
          </p:grpSpPr>
          <p:sp>
            <p:nvSpPr>
              <p:cNvPr id="18" name="圆角矩形 17"/>
              <p:cNvSpPr/>
              <p:nvPr/>
            </p:nvSpPr>
            <p:spPr>
              <a:xfrm>
                <a:off x="3589393" y="4156333"/>
                <a:ext cx="2601772" cy="1216883"/>
              </a:xfrm>
              <a:prstGeom prst="roundRect">
                <a:avLst>
                  <a:gd name="adj" fmla="val 5000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TextBox 18"/>
              <p:cNvSpPr txBox="1"/>
              <p:nvPr/>
            </p:nvSpPr>
            <p:spPr>
              <a:xfrm>
                <a:off x="4010767" y="4304851"/>
                <a:ext cx="1898056" cy="592608"/>
              </a:xfrm>
              <a:prstGeom prst="rect">
                <a:avLst/>
              </a:prstGeom>
              <a:noFill/>
            </p:spPr>
            <p:txBody>
              <a:bodyPr wrap="square" rtlCol="0">
                <a:spAutoFit/>
              </a:bodyPr>
              <a:lstStyle/>
              <a:p>
                <a:pPr algn="just" defTabSz="914377">
                  <a:lnSpc>
                    <a:spcPts val="13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enter a brief text content, text content needs to be summarized refined, without the extra text decoration.</a:t>
                </a:r>
                <a:endParaRPr lang="en-US" altLang="zh-CN"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4" name="组合 19"/>
            <p:cNvGrpSpPr/>
            <p:nvPr/>
          </p:nvGrpSpPr>
          <p:grpSpPr>
            <a:xfrm>
              <a:off x="4539701" y="3333100"/>
              <a:ext cx="1950981" cy="912451"/>
              <a:chOff x="6052133" y="4156333"/>
              <a:chExt cx="2601772" cy="1216883"/>
            </a:xfrm>
          </p:grpSpPr>
          <p:sp>
            <p:nvSpPr>
              <p:cNvPr id="21" name="圆角矩形 20"/>
              <p:cNvSpPr/>
              <p:nvPr/>
            </p:nvSpPr>
            <p:spPr>
              <a:xfrm>
                <a:off x="6052133" y="4156333"/>
                <a:ext cx="2601772" cy="1216883"/>
              </a:xfrm>
              <a:prstGeom prst="roundRect">
                <a:avLst>
                  <a:gd name="adj" fmla="val 50000"/>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2" name="TextBox 21"/>
              <p:cNvSpPr txBox="1"/>
              <p:nvPr/>
            </p:nvSpPr>
            <p:spPr>
              <a:xfrm>
                <a:off x="6403992" y="4297187"/>
                <a:ext cx="1898056" cy="592608"/>
              </a:xfrm>
              <a:prstGeom prst="rect">
                <a:avLst/>
              </a:prstGeom>
              <a:noFill/>
            </p:spPr>
            <p:txBody>
              <a:bodyPr wrap="square" rtlCol="0">
                <a:spAutoFit/>
              </a:bodyPr>
              <a:lstStyle/>
              <a:p>
                <a:pPr algn="just" defTabSz="914377">
                  <a:lnSpc>
                    <a:spcPts val="13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enter a brief text content, text content needs to be summarized refined, without the extra text decoration.</a:t>
                </a:r>
                <a:endParaRPr lang="en-US" altLang="zh-CN"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7" name="组合 22"/>
            <p:cNvGrpSpPr/>
            <p:nvPr/>
          </p:nvGrpSpPr>
          <p:grpSpPr>
            <a:xfrm>
              <a:off x="6386426" y="3333100"/>
              <a:ext cx="1950981" cy="912451"/>
              <a:chOff x="8514872" y="4156333"/>
              <a:chExt cx="2601772" cy="1216883"/>
            </a:xfrm>
          </p:grpSpPr>
          <p:sp>
            <p:nvSpPr>
              <p:cNvPr id="24" name="圆角矩形 23"/>
              <p:cNvSpPr/>
              <p:nvPr/>
            </p:nvSpPr>
            <p:spPr>
              <a:xfrm>
                <a:off x="8514872" y="4156333"/>
                <a:ext cx="2601772" cy="1216883"/>
              </a:xfrm>
              <a:prstGeom prst="roundRect">
                <a:avLst>
                  <a:gd name="adj" fmla="val 50000"/>
                </a:avLst>
              </a:pr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5" name="TextBox 24"/>
              <p:cNvSpPr txBox="1"/>
              <p:nvPr/>
            </p:nvSpPr>
            <p:spPr>
              <a:xfrm>
                <a:off x="8866729" y="4304851"/>
                <a:ext cx="1898056" cy="592608"/>
              </a:xfrm>
              <a:prstGeom prst="rect">
                <a:avLst/>
              </a:prstGeom>
              <a:noFill/>
            </p:spPr>
            <p:txBody>
              <a:bodyPr wrap="square" rtlCol="0">
                <a:spAutoFit/>
              </a:bodyPr>
              <a:lstStyle/>
              <a:p>
                <a:pPr algn="just" defTabSz="914377">
                  <a:lnSpc>
                    <a:spcPts val="1300"/>
                  </a:lnSpc>
                  <a:defRPr/>
                </a:pPr>
                <a:r>
                  <a:rPr lang="zh-CN" altLang="en-US"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rPr>
                  <a:t>Click to enter a brief text content, text content needs to be summarized refined, without the extra text decoration.</a:t>
                </a:r>
                <a:endParaRPr lang="en-US" altLang="zh-CN" sz="1200" dirty="0">
                  <a:solidFill>
                    <a:prstClr val="black">
                      <a:lumMod val="50000"/>
                      <a:lumOff val="50000"/>
                    </a:prst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0" name="组合 25"/>
            <p:cNvGrpSpPr/>
            <p:nvPr/>
          </p:nvGrpSpPr>
          <p:grpSpPr>
            <a:xfrm>
              <a:off x="2998401" y="2259607"/>
              <a:ext cx="1343800" cy="913979"/>
              <a:chOff x="3996698" y="2724679"/>
              <a:chExt cx="1792053" cy="1218920"/>
            </a:xfrm>
            <a:solidFill>
              <a:srgbClr val="0070C0"/>
            </a:solidFill>
          </p:grpSpPr>
          <p:sp>
            <p:nvSpPr>
              <p:cNvPr id="27" name="Freeform 5"/>
              <p:cNvSpPr>
                <a:spLocks noChangeAspect="1"/>
              </p:cNvSpPr>
              <p:nvPr/>
            </p:nvSpPr>
            <p:spPr bwMode="auto">
              <a:xfrm>
                <a:off x="3996698"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2"/>
              </a:solidFill>
              <a:ln>
                <a:noFill/>
              </a:ln>
            </p:spPr>
            <p:txBody>
              <a:bodyPr vert="horz" wrap="square" lIns="121883" tIns="60941" rIns="121883" bIns="60941" numCol="1" anchor="t" anchorCtr="0" compatLnSpc="1">
                <a:prstTxWarp prst="textNoShape">
                  <a:avLst/>
                </a:prstTxWarp>
              </a:bodyPr>
              <a:lstStyle/>
              <a:p>
                <a:pPr defTabSz="914377">
                  <a:defRPr/>
                </a:pPr>
                <a:endParaRPr lang="zh-CN" altLang="en-US" sz="1600"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8" name="TextBox 27"/>
              <p:cNvSpPr txBox="1"/>
              <p:nvPr/>
            </p:nvSpPr>
            <p:spPr>
              <a:xfrm>
                <a:off x="4182266" y="2939449"/>
                <a:ext cx="1416025" cy="338632"/>
              </a:xfrm>
              <a:prstGeom prst="rect">
                <a:avLst/>
              </a:prstGeom>
              <a:noFill/>
            </p:spPr>
            <p:txBody>
              <a:bodyPr wrap="none" rtlCol="0">
                <a:spAutoFit/>
              </a:bodyPr>
              <a:lstStyle/>
              <a:p>
                <a:pPr algn="ctr" defTabSz="914377">
                  <a:defRPr/>
                </a:pPr>
                <a:r>
                  <a:rPr lang="zh-CN" altLang="en-US" sz="1600"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p>
            </p:txBody>
          </p:sp>
        </p:grpSp>
        <p:grpSp>
          <p:nvGrpSpPr>
            <p:cNvPr id="23" name="组合 28"/>
            <p:cNvGrpSpPr/>
            <p:nvPr/>
          </p:nvGrpSpPr>
          <p:grpSpPr>
            <a:xfrm>
              <a:off x="4841459" y="2259607"/>
              <a:ext cx="1343800" cy="913979"/>
              <a:chOff x="6454547" y="2724679"/>
              <a:chExt cx="1792053" cy="1218920"/>
            </a:xfrm>
            <a:solidFill>
              <a:srgbClr val="0070C0"/>
            </a:solidFill>
          </p:grpSpPr>
          <p:sp>
            <p:nvSpPr>
              <p:cNvPr id="30" name="Freeform 5"/>
              <p:cNvSpPr>
                <a:spLocks noChangeAspect="1"/>
              </p:cNvSpPr>
              <p:nvPr/>
            </p:nvSpPr>
            <p:spPr bwMode="auto">
              <a:xfrm>
                <a:off x="6454547"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3"/>
              </a:solidFill>
              <a:ln>
                <a:noFill/>
              </a:ln>
            </p:spPr>
            <p:txBody>
              <a:bodyPr vert="horz" wrap="square" lIns="121883" tIns="60941" rIns="121883" bIns="60941" numCol="1" anchor="t" anchorCtr="0" compatLnSpc="1">
                <a:prstTxWarp prst="textNoShape">
                  <a:avLst/>
                </a:prstTxWarp>
              </a:bodyPr>
              <a:lstStyle/>
              <a:p>
                <a:pPr defTabSz="914377">
                  <a:defRPr/>
                </a:pPr>
                <a:endParaRPr lang="zh-CN" altLang="en-US" sz="1600"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1" name="TextBox 30"/>
              <p:cNvSpPr txBox="1"/>
              <p:nvPr/>
            </p:nvSpPr>
            <p:spPr>
              <a:xfrm>
                <a:off x="6645006" y="2939449"/>
                <a:ext cx="1416025" cy="338632"/>
              </a:xfrm>
              <a:prstGeom prst="rect">
                <a:avLst/>
              </a:prstGeom>
              <a:noFill/>
            </p:spPr>
            <p:txBody>
              <a:bodyPr wrap="none" rtlCol="0">
                <a:spAutoFit/>
              </a:bodyPr>
              <a:lstStyle/>
              <a:p>
                <a:pPr algn="ctr" defTabSz="914377">
                  <a:defRPr/>
                </a:pPr>
                <a:r>
                  <a:rPr lang="zh-CN" altLang="en-US" sz="1600"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p>
            </p:txBody>
          </p:sp>
        </p:grpSp>
        <p:grpSp>
          <p:nvGrpSpPr>
            <p:cNvPr id="26" name="组合 31"/>
            <p:cNvGrpSpPr/>
            <p:nvPr/>
          </p:nvGrpSpPr>
          <p:grpSpPr>
            <a:xfrm>
              <a:off x="6688183" y="2259607"/>
              <a:ext cx="1343800" cy="913979"/>
              <a:chOff x="8917286" y="2724679"/>
              <a:chExt cx="1792053" cy="1218920"/>
            </a:xfrm>
            <a:solidFill>
              <a:srgbClr val="0070C0"/>
            </a:solidFill>
          </p:grpSpPr>
          <p:sp>
            <p:nvSpPr>
              <p:cNvPr id="33" name="Freeform 5"/>
              <p:cNvSpPr>
                <a:spLocks noChangeAspect="1"/>
              </p:cNvSpPr>
              <p:nvPr/>
            </p:nvSpPr>
            <p:spPr bwMode="auto">
              <a:xfrm>
                <a:off x="8917286"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4"/>
              </a:solidFill>
              <a:ln>
                <a:noFill/>
              </a:ln>
            </p:spPr>
            <p:txBody>
              <a:bodyPr vert="horz" wrap="square" lIns="121883" tIns="60941" rIns="121883" bIns="60941" numCol="1" anchor="t" anchorCtr="0" compatLnSpc="1">
                <a:prstTxWarp prst="textNoShape">
                  <a:avLst/>
                </a:prstTxWarp>
              </a:bodyPr>
              <a:lstStyle/>
              <a:p>
                <a:pPr defTabSz="914377">
                  <a:defRPr/>
                </a:pPr>
                <a:endParaRPr lang="zh-CN" altLang="en-US" sz="1600" dirty="0">
                  <a:solidFill>
                    <a:prstClr val="black"/>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4" name="TextBox 33"/>
              <p:cNvSpPr txBox="1"/>
              <p:nvPr/>
            </p:nvSpPr>
            <p:spPr>
              <a:xfrm>
                <a:off x="9107745" y="2939449"/>
                <a:ext cx="1416025" cy="338632"/>
              </a:xfrm>
              <a:prstGeom prst="rect">
                <a:avLst/>
              </a:prstGeom>
              <a:noFill/>
            </p:spPr>
            <p:txBody>
              <a:bodyPr wrap="none" rtlCol="0">
                <a:spAutoFit/>
              </a:bodyPr>
              <a:lstStyle/>
              <a:p>
                <a:pPr algn="ctr" defTabSz="914377">
                  <a:defRPr/>
                </a:pPr>
                <a:r>
                  <a:rPr lang="zh-CN" altLang="en-US" sz="1600" dirty="0">
                    <a:solidFill>
                      <a:prstClr val="white"/>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p>
            </p:txBody>
          </p:sp>
        </p:grpSp>
      </p:grpSp>
      <p:grpSp>
        <p:nvGrpSpPr>
          <p:cNvPr id="29" name="组合 28">
            <a:extLst>
              <a:ext uri="{FF2B5EF4-FFF2-40B4-BE49-F238E27FC236}">
                <a16:creationId xmlns:a16="http://schemas.microsoft.com/office/drawing/2014/main" id="{830BB4F5-72B3-4093-A48E-B46C6BF0CD75}"/>
              </a:ext>
            </a:extLst>
          </p:cNvPr>
          <p:cNvGrpSpPr/>
          <p:nvPr/>
        </p:nvGrpSpPr>
        <p:grpSpPr>
          <a:xfrm>
            <a:off x="670943" y="345770"/>
            <a:ext cx="5296224" cy="800883"/>
            <a:chOff x="670943" y="345770"/>
            <a:chExt cx="5296224" cy="800883"/>
          </a:xfrm>
        </p:grpSpPr>
        <p:sp>
          <p:nvSpPr>
            <p:cNvPr id="32" name="KSO_Shape">
              <a:extLst>
                <a:ext uri="{FF2B5EF4-FFF2-40B4-BE49-F238E27FC236}">
                  <a16:creationId xmlns:a16="http://schemas.microsoft.com/office/drawing/2014/main" id="{A082B060-542B-4F05-8F9B-D6BBFFB1B4B4}"/>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5" name="文本框 2">
              <a:extLst>
                <a:ext uri="{FF2B5EF4-FFF2-40B4-BE49-F238E27FC236}">
                  <a16:creationId xmlns:a16="http://schemas.microsoft.com/office/drawing/2014/main" id="{89BEB4D1-54CB-46EF-93E3-36FF12A293AE}"/>
                </a:ext>
              </a:extLst>
            </p:cNvPr>
            <p:cNvSpPr txBox="1"/>
            <p:nvPr/>
          </p:nvSpPr>
          <p:spPr>
            <a:xfrm>
              <a:off x="1259673" y="345770"/>
              <a:ext cx="4707494"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6" name="TextBox 18">
              <a:extLst>
                <a:ext uri="{FF2B5EF4-FFF2-40B4-BE49-F238E27FC236}">
                  <a16:creationId xmlns:a16="http://schemas.microsoft.com/office/drawing/2014/main" id="{FD6FE28B-25A8-4664-9C92-647D8C7F0A08}"/>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extLst>
      <p:ext uri="{BB962C8B-B14F-4D97-AF65-F5344CB8AC3E}">
        <p14:creationId xmlns:p14="http://schemas.microsoft.com/office/powerpoint/2010/main" val="3100207125"/>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a:extLst>
              <a:ext uri="{FF2B5EF4-FFF2-40B4-BE49-F238E27FC236}">
                <a16:creationId xmlns:a16="http://schemas.microsoft.com/office/drawing/2014/main" id="{9A853C84-0981-4C91-9A36-5C7A93E82A21}"/>
              </a:ext>
            </a:extLst>
          </p:cNvPr>
          <p:cNvGrpSpPr/>
          <p:nvPr/>
        </p:nvGrpSpPr>
        <p:grpSpPr>
          <a:xfrm>
            <a:off x="0" y="-2356"/>
            <a:ext cx="12192002" cy="6860355"/>
            <a:chOff x="0" y="-2356"/>
            <a:chExt cx="12192002" cy="6860355"/>
          </a:xfrm>
        </p:grpSpPr>
        <p:pic>
          <p:nvPicPr>
            <p:cNvPr id="13" name="图片 12">
              <a:extLst>
                <a:ext uri="{FF2B5EF4-FFF2-40B4-BE49-F238E27FC236}">
                  <a16:creationId xmlns:a16="http://schemas.microsoft.com/office/drawing/2014/main" id="{021810BD-0B92-4787-8ACC-2BBD7F6B8E3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4381502" y="-952501"/>
              <a:ext cx="3429000" cy="12192000"/>
            </a:xfrm>
            <a:prstGeom prst="rect">
              <a:avLst/>
            </a:prstGeom>
          </p:spPr>
        </p:pic>
        <p:pic>
          <p:nvPicPr>
            <p:cNvPr id="17" name="图片 16">
              <a:extLst>
                <a:ext uri="{FF2B5EF4-FFF2-40B4-BE49-F238E27FC236}">
                  <a16:creationId xmlns:a16="http://schemas.microsoft.com/office/drawing/2014/main" id="{62A56F52-34CB-412B-A867-7F86E3F077C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flipV="1">
              <a:off x="4381500" y="-4383856"/>
              <a:ext cx="3429000" cy="12192000"/>
            </a:xfrm>
            <a:prstGeom prst="rect">
              <a:avLst/>
            </a:prstGeom>
          </p:spPr>
        </p:pic>
      </p:grpSp>
      <p:grpSp>
        <p:nvGrpSpPr>
          <p:cNvPr id="2" name="组合 1">
            <a:extLst>
              <a:ext uri="{FF2B5EF4-FFF2-40B4-BE49-F238E27FC236}">
                <a16:creationId xmlns:a16="http://schemas.microsoft.com/office/drawing/2014/main" id="{A2C0FBEF-DFC6-4397-995F-C06129D495B8}"/>
              </a:ext>
            </a:extLst>
          </p:cNvPr>
          <p:cNvGrpSpPr/>
          <p:nvPr/>
        </p:nvGrpSpPr>
        <p:grpSpPr>
          <a:xfrm>
            <a:off x="1534886" y="1180193"/>
            <a:ext cx="8182532" cy="4153807"/>
            <a:chOff x="1534886" y="1180193"/>
            <a:chExt cx="8182532" cy="4153807"/>
          </a:xfrm>
        </p:grpSpPr>
        <p:sp>
          <p:nvSpPr>
            <p:cNvPr id="8" name="任意多边形: 形状 7">
              <a:extLst>
                <a:ext uri="{FF2B5EF4-FFF2-40B4-BE49-F238E27FC236}">
                  <a16:creationId xmlns:a16="http://schemas.microsoft.com/office/drawing/2014/main" id="{09E26A54-1AEE-4421-8E82-83AEBE0137FA}"/>
                </a:ext>
              </a:extLst>
            </p:cNvPr>
            <p:cNvSpPr/>
            <p:nvPr/>
          </p:nvSpPr>
          <p:spPr>
            <a:xfrm flipH="1" flipV="1">
              <a:off x="2474582" y="1180193"/>
              <a:ext cx="7242836" cy="4153807"/>
            </a:xfrm>
            <a:custGeom>
              <a:avLst/>
              <a:gdLst>
                <a:gd name="connsiteX0" fmla="*/ 8984343 w 8984343"/>
                <a:gd name="connsiteY0" fmla="*/ 2206171 h 5152571"/>
                <a:gd name="connsiteX1" fmla="*/ 8984343 w 8984343"/>
                <a:gd name="connsiteY1" fmla="*/ 0 h 5152571"/>
                <a:gd name="connsiteX2" fmla="*/ 0 w 8984343"/>
                <a:gd name="connsiteY2" fmla="*/ 0 h 5152571"/>
                <a:gd name="connsiteX3" fmla="*/ 0 w 8984343"/>
                <a:gd name="connsiteY3" fmla="*/ 5152571 h 5152571"/>
                <a:gd name="connsiteX4" fmla="*/ 8984343 w 8984343"/>
                <a:gd name="connsiteY4" fmla="*/ 5152571 h 5152571"/>
                <a:gd name="connsiteX5" fmla="*/ 8984343 w 8984343"/>
                <a:gd name="connsiteY5" fmla="*/ 3468914 h 5152571"/>
                <a:gd name="connsiteX6" fmla="*/ 8911771 w 8984343"/>
                <a:gd name="connsiteY6" fmla="*/ 3468914 h 51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84343" h="5152571">
                  <a:moveTo>
                    <a:pt x="8984343" y="2206171"/>
                  </a:moveTo>
                  <a:lnTo>
                    <a:pt x="8984343" y="0"/>
                  </a:lnTo>
                  <a:lnTo>
                    <a:pt x="0" y="0"/>
                  </a:lnTo>
                  <a:lnTo>
                    <a:pt x="0" y="5152571"/>
                  </a:lnTo>
                  <a:lnTo>
                    <a:pt x="8984343" y="5152571"/>
                  </a:lnTo>
                  <a:lnTo>
                    <a:pt x="8984343" y="3468914"/>
                  </a:lnTo>
                  <a:lnTo>
                    <a:pt x="8911771" y="3468914"/>
                  </a:lnTo>
                </a:path>
              </a:pathLst>
            </a:custGeom>
            <a:noFill/>
            <a:ln w="57150">
              <a:solidFill>
                <a:srgbClr val="0C32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cxnSp>
          <p:nvCxnSpPr>
            <p:cNvPr id="9" name="直接连接符 8">
              <a:extLst>
                <a:ext uri="{FF2B5EF4-FFF2-40B4-BE49-F238E27FC236}">
                  <a16:creationId xmlns:a16="http://schemas.microsoft.com/office/drawing/2014/main" id="{1DE9CE57-CE90-4BFD-8900-77CF1AB404C0}"/>
                </a:ext>
              </a:extLst>
            </p:cNvPr>
            <p:cNvCxnSpPr>
              <a:cxnSpLocks/>
            </p:cNvCxnSpPr>
            <p:nvPr/>
          </p:nvCxnSpPr>
          <p:spPr>
            <a:xfrm flipV="1">
              <a:off x="1534886" y="3364685"/>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直接连接符 9">
              <a:extLst>
                <a:ext uri="{FF2B5EF4-FFF2-40B4-BE49-F238E27FC236}">
                  <a16:creationId xmlns:a16="http://schemas.microsoft.com/office/drawing/2014/main" id="{861D2381-9965-4F46-97FB-C60AC6BF4B7F}"/>
                </a:ext>
              </a:extLst>
            </p:cNvPr>
            <p:cNvCxnSpPr>
              <a:cxnSpLocks/>
            </p:cNvCxnSpPr>
            <p:nvPr/>
          </p:nvCxnSpPr>
          <p:spPr>
            <a:xfrm flipV="1">
              <a:off x="2154464" y="2674334"/>
              <a:ext cx="936069" cy="190139"/>
            </a:xfrm>
            <a:prstGeom prst="line">
              <a:avLst/>
            </a:prstGeom>
            <a:noFill/>
            <a:ln w="38100">
              <a:solidFill>
                <a:srgbClr val="D30F1B"/>
              </a:solidFill>
            </a:ln>
          </p:spPr>
          <p:style>
            <a:lnRef idx="2">
              <a:schemeClr val="accent1">
                <a:shade val="50000"/>
              </a:schemeClr>
            </a:lnRef>
            <a:fillRef idx="1">
              <a:schemeClr val="accent1"/>
            </a:fillRef>
            <a:effectRef idx="0">
              <a:schemeClr val="accent1"/>
            </a:effectRef>
            <a:fontRef idx="minor">
              <a:schemeClr val="lt1"/>
            </a:fontRef>
          </p:style>
        </p:cxnSp>
        <p:sp>
          <p:nvSpPr>
            <p:cNvPr id="14" name="文本框 13">
              <a:extLst>
                <a:ext uri="{FF2B5EF4-FFF2-40B4-BE49-F238E27FC236}">
                  <a16:creationId xmlns:a16="http://schemas.microsoft.com/office/drawing/2014/main" id="{84F2F553-12CB-48EA-8691-660F5AAEC6FF}"/>
                </a:ext>
              </a:extLst>
            </p:cNvPr>
            <p:cNvSpPr txBox="1"/>
            <p:nvPr/>
          </p:nvSpPr>
          <p:spPr>
            <a:xfrm>
              <a:off x="3997086" y="1756335"/>
              <a:ext cx="4197831"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PART 02</a:t>
              </a:r>
              <a:endParaRPr kumimoji="0" lang="zh-CN" altLang="en-US" sz="7200" b="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5" name="矩形 9">
              <a:extLst>
                <a:ext uri="{FF2B5EF4-FFF2-40B4-BE49-F238E27FC236}">
                  <a16:creationId xmlns:a16="http://schemas.microsoft.com/office/drawing/2014/main" id="{54D5E58D-F638-4F1D-81C1-282701E89E99}"/>
                </a:ext>
              </a:extLst>
            </p:cNvPr>
            <p:cNvSpPr>
              <a:spLocks noChangeArrowheads="1"/>
            </p:cNvSpPr>
            <p:nvPr/>
          </p:nvSpPr>
          <p:spPr bwMode="auto">
            <a:xfrm>
              <a:off x="2846897" y="3654190"/>
              <a:ext cx="6425182" cy="70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altLang="zh-CN" sz="1400" b="1" i="1" u="none" strike="noStrike" kern="1200" cap="none" spc="0" normalizeH="0" baseline="0" noProof="0" dirty="0">
                  <a:ln>
                    <a:noFill/>
                  </a:ln>
                  <a:solidFill>
                    <a:srgbClr val="D30F1B"/>
                  </a:solidFill>
                  <a:effectLst/>
                  <a:uLnTx/>
                  <a:uFillTx/>
                  <a:latin typeface="微软雅黑" panose="020B0503020204020204" pitchFamily="34" charset="-122"/>
                  <a:ea typeface="微软雅黑" panose="020B0503020204020204" pitchFamily="34" charset="-122"/>
                  <a:sym typeface="Source Han Serif SC" panose="02020400000000000000" pitchFamily="18" charset="-122"/>
                </a:rPr>
                <a:t>The name of the name of the name would-be would-be software can save a lot of time for people whowise</a:t>
              </a:r>
            </a:p>
          </p:txBody>
        </p:sp>
        <p:sp>
          <p:nvSpPr>
            <p:cNvPr id="12" name="文本框 11">
              <a:extLst>
                <a:ext uri="{FF2B5EF4-FFF2-40B4-BE49-F238E27FC236}">
                  <a16:creationId xmlns:a16="http://schemas.microsoft.com/office/drawing/2014/main" id="{39B546B5-5404-46B4-A47F-A3F5A7773AC7}"/>
                </a:ext>
              </a:extLst>
            </p:cNvPr>
            <p:cNvSpPr txBox="1"/>
            <p:nvPr/>
          </p:nvSpPr>
          <p:spPr>
            <a:xfrm>
              <a:off x="3097681" y="3017241"/>
              <a:ext cx="6062880" cy="537583"/>
            </a:xfrm>
            <a:prstGeom prst="rect">
              <a:avLst/>
            </a:prstGeom>
            <a:noFill/>
          </p:spPr>
          <p:txBody>
            <a:bodyPr wrap="square" rtlCol="0">
              <a:spAutoFit/>
            </a:bodyPr>
            <a:lstStyle>
              <a:defPPr>
                <a:defRPr lang="zh-CN"/>
              </a:defPPr>
              <a:lvl1pPr algn="ctr">
                <a:lnSpc>
                  <a:spcPct val="70000"/>
                </a:lnSpc>
                <a:defRPr sz="5400" b="0" spc="800">
                  <a:latin typeface="庞门正道标题体" panose="02010600030101010101" pitchFamily="2" charset="-122"/>
                  <a:ea typeface="庞门正道标题体" panose="02010600030101010101" pitchFamily="2" charset="-122"/>
                </a:defRPr>
              </a:lvl1pPr>
              <a:lvl2pPr>
                <a:defRPr/>
              </a:lvl2pPr>
              <a:lvl3pPr>
                <a:defRPr/>
              </a:lvl3pPr>
              <a:lvl4pPr>
                <a:defRPr/>
              </a:lvl4pPr>
              <a:lvl5pPr>
                <a:defRPr/>
              </a:lvl5pPr>
              <a:lvl6pPr>
                <a:defRPr/>
              </a:lvl6pPr>
              <a:lvl7pPr>
                <a:defRPr/>
              </a:lvl7pPr>
              <a:lvl8pPr>
                <a:defRPr/>
              </a:lvl8pPr>
              <a:lvl9pPr>
                <a:defRPr/>
              </a:lvl9pPr>
            </a:lstStyle>
            <a:p>
              <a:pPr lvl="0">
                <a:defRPr/>
              </a:pPr>
              <a:r>
                <a:rPr lang="zh-CN" altLang="en-US" sz="4000" spc="0" dirty="0">
                  <a:solidFill>
                    <a:srgbClr val="0C3273"/>
                  </a:solidFill>
                  <a:latin typeface="微软雅黑" panose="020B0503020204020204" pitchFamily="34" charset="-122"/>
                  <a:ea typeface="微软雅黑" panose="020B0503020204020204" pitchFamily="34" charset="-122"/>
                  <a:sym typeface="Source Han Serif SC" panose="02020400000000000000" pitchFamily="18" charset="-122"/>
                </a:rPr>
                <a:t>Completion of the work</a:t>
              </a:r>
            </a:p>
          </p:txBody>
        </p:sp>
      </p:grpSp>
    </p:spTree>
    <p:extLst>
      <p:ext uri="{BB962C8B-B14F-4D97-AF65-F5344CB8AC3E}">
        <p14:creationId xmlns:p14="http://schemas.microsoft.com/office/powerpoint/2010/main" val="326305401"/>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4="http://schemas.microsoft.com/office/drawing/2010/main"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740129" y="1660316"/>
            <a:ext cx="4045360" cy="512971"/>
            <a:chOff x="1693635" y="1499965"/>
            <a:chExt cx="4045360" cy="512971"/>
          </a:xfrm>
        </p:grpSpPr>
        <p:sp>
          <p:nvSpPr>
            <p:cNvPr id="4" name="Rectangle 3"/>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 name="TextBox 4"/>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6" name="Group 5"/>
          <p:cNvGrpSpPr/>
          <p:nvPr/>
        </p:nvGrpSpPr>
        <p:grpSpPr>
          <a:xfrm>
            <a:off x="1102357" y="1730813"/>
            <a:ext cx="604435" cy="577312"/>
            <a:chOff x="1055863" y="1613329"/>
            <a:chExt cx="604434" cy="577312"/>
          </a:xfrm>
        </p:grpSpPr>
        <p:sp>
          <p:nvSpPr>
            <p:cNvPr id="7" name="Rounded Rectangle 11"/>
            <p:cNvSpPr/>
            <p:nvPr/>
          </p:nvSpPr>
          <p:spPr>
            <a:xfrm>
              <a:off x="1055863" y="1613329"/>
              <a:ext cx="604434" cy="577312"/>
            </a:xfrm>
            <a:prstGeom prst="roundRect">
              <a:avLst>
                <a:gd name="adj" fmla="val 2656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nvGrpSpPr>
            <p:cNvPr id="8" name="Group 7"/>
            <p:cNvGrpSpPr/>
            <p:nvPr/>
          </p:nvGrpSpPr>
          <p:grpSpPr>
            <a:xfrm>
              <a:off x="1249356" y="1740525"/>
              <a:ext cx="205562" cy="320037"/>
              <a:chOff x="8480426" y="6334125"/>
              <a:chExt cx="265113" cy="412750"/>
            </a:xfrm>
            <a:solidFill>
              <a:schemeClr val="bg1"/>
            </a:solidFill>
          </p:grpSpPr>
          <p:sp>
            <p:nvSpPr>
              <p:cNvPr id="9" name="Freeform 361"/>
              <p:cNvSpPr>
                <a:spLocks noEditPoints="1"/>
              </p:cNvSpPr>
              <p:nvPr/>
            </p:nvSpPr>
            <p:spPr bwMode="auto">
              <a:xfrm>
                <a:off x="8480426" y="6334125"/>
                <a:ext cx="265113" cy="412750"/>
              </a:xfrm>
              <a:custGeom>
                <a:avLst/>
                <a:gdLst>
                  <a:gd name="T0" fmla="*/ 332 w 333"/>
                  <a:gd name="T1" fmla="*/ 150 h 520"/>
                  <a:gd name="T2" fmla="*/ 320 w 333"/>
                  <a:gd name="T3" fmla="*/ 102 h 520"/>
                  <a:gd name="T4" fmla="*/ 294 w 333"/>
                  <a:gd name="T5" fmla="*/ 60 h 520"/>
                  <a:gd name="T6" fmla="*/ 260 w 333"/>
                  <a:gd name="T7" fmla="*/ 29 h 520"/>
                  <a:gd name="T8" fmla="*/ 215 w 333"/>
                  <a:gd name="T9" fmla="*/ 8 h 520"/>
                  <a:gd name="T10" fmla="*/ 166 w 333"/>
                  <a:gd name="T11" fmla="*/ 0 h 520"/>
                  <a:gd name="T12" fmla="*/ 133 w 333"/>
                  <a:gd name="T13" fmla="*/ 3 h 520"/>
                  <a:gd name="T14" fmla="*/ 87 w 333"/>
                  <a:gd name="T15" fmla="*/ 20 h 520"/>
                  <a:gd name="T16" fmla="*/ 48 w 333"/>
                  <a:gd name="T17" fmla="*/ 48 h 520"/>
                  <a:gd name="T18" fmla="*/ 20 w 333"/>
                  <a:gd name="T19" fmla="*/ 87 h 520"/>
                  <a:gd name="T20" fmla="*/ 3 w 333"/>
                  <a:gd name="T21" fmla="*/ 133 h 520"/>
                  <a:gd name="T22" fmla="*/ 0 w 333"/>
                  <a:gd name="T23" fmla="*/ 166 h 520"/>
                  <a:gd name="T24" fmla="*/ 9 w 333"/>
                  <a:gd name="T25" fmla="*/ 227 h 520"/>
                  <a:gd name="T26" fmla="*/ 30 w 333"/>
                  <a:gd name="T27" fmla="*/ 271 h 520"/>
                  <a:gd name="T28" fmla="*/ 62 w 333"/>
                  <a:gd name="T29" fmla="*/ 312 h 520"/>
                  <a:gd name="T30" fmla="*/ 76 w 333"/>
                  <a:gd name="T31" fmla="*/ 342 h 520"/>
                  <a:gd name="T32" fmla="*/ 84 w 333"/>
                  <a:gd name="T33" fmla="*/ 380 h 520"/>
                  <a:gd name="T34" fmla="*/ 85 w 333"/>
                  <a:gd name="T35" fmla="*/ 463 h 520"/>
                  <a:gd name="T36" fmla="*/ 105 w 333"/>
                  <a:gd name="T37" fmla="*/ 499 h 520"/>
                  <a:gd name="T38" fmla="*/ 142 w 333"/>
                  <a:gd name="T39" fmla="*/ 519 h 520"/>
                  <a:gd name="T40" fmla="*/ 177 w 333"/>
                  <a:gd name="T41" fmla="*/ 520 h 520"/>
                  <a:gd name="T42" fmla="*/ 217 w 333"/>
                  <a:gd name="T43" fmla="*/ 508 h 520"/>
                  <a:gd name="T44" fmla="*/ 244 w 333"/>
                  <a:gd name="T45" fmla="*/ 477 h 520"/>
                  <a:gd name="T46" fmla="*/ 250 w 333"/>
                  <a:gd name="T47" fmla="*/ 378 h 520"/>
                  <a:gd name="T48" fmla="*/ 253 w 333"/>
                  <a:gd name="T49" fmla="*/ 353 h 520"/>
                  <a:gd name="T50" fmla="*/ 265 w 333"/>
                  <a:gd name="T51" fmla="*/ 321 h 520"/>
                  <a:gd name="T52" fmla="*/ 286 w 333"/>
                  <a:gd name="T53" fmla="*/ 293 h 520"/>
                  <a:gd name="T54" fmla="*/ 317 w 333"/>
                  <a:gd name="T55" fmla="*/ 242 h 520"/>
                  <a:gd name="T56" fmla="*/ 332 w 333"/>
                  <a:gd name="T57" fmla="*/ 189 h 520"/>
                  <a:gd name="T58" fmla="*/ 177 w 333"/>
                  <a:gd name="T59" fmla="*/ 490 h 520"/>
                  <a:gd name="T60" fmla="*/ 150 w 333"/>
                  <a:gd name="T61" fmla="*/ 490 h 520"/>
                  <a:gd name="T62" fmla="*/ 133 w 333"/>
                  <a:gd name="T63" fmla="*/ 483 h 520"/>
                  <a:gd name="T64" fmla="*/ 121 w 333"/>
                  <a:gd name="T65" fmla="*/ 466 h 520"/>
                  <a:gd name="T66" fmla="*/ 214 w 333"/>
                  <a:gd name="T67" fmla="*/ 460 h 520"/>
                  <a:gd name="T68" fmla="*/ 205 w 333"/>
                  <a:gd name="T69" fmla="*/ 478 h 520"/>
                  <a:gd name="T70" fmla="*/ 188 w 333"/>
                  <a:gd name="T71" fmla="*/ 489 h 520"/>
                  <a:gd name="T72" fmla="*/ 177 w 333"/>
                  <a:gd name="T73" fmla="*/ 490 h 520"/>
                  <a:gd name="T74" fmla="*/ 115 w 333"/>
                  <a:gd name="T75" fmla="*/ 413 h 520"/>
                  <a:gd name="T76" fmla="*/ 215 w 333"/>
                  <a:gd name="T77" fmla="*/ 377 h 520"/>
                  <a:gd name="T78" fmla="*/ 117 w 333"/>
                  <a:gd name="T79" fmla="*/ 360 h 520"/>
                  <a:gd name="T80" fmla="*/ 103 w 333"/>
                  <a:gd name="T81" fmla="*/ 317 h 520"/>
                  <a:gd name="T82" fmla="*/ 75 w 333"/>
                  <a:gd name="T83" fmla="*/ 274 h 520"/>
                  <a:gd name="T84" fmla="*/ 53 w 333"/>
                  <a:gd name="T85" fmla="*/ 241 h 520"/>
                  <a:gd name="T86" fmla="*/ 38 w 333"/>
                  <a:gd name="T87" fmla="*/ 200 h 520"/>
                  <a:gd name="T88" fmla="*/ 33 w 333"/>
                  <a:gd name="T89" fmla="*/ 166 h 520"/>
                  <a:gd name="T90" fmla="*/ 39 w 333"/>
                  <a:gd name="T91" fmla="*/ 127 h 520"/>
                  <a:gd name="T92" fmla="*/ 57 w 333"/>
                  <a:gd name="T93" fmla="*/ 91 h 520"/>
                  <a:gd name="T94" fmla="*/ 82 w 333"/>
                  <a:gd name="T95" fmla="*/ 65 h 520"/>
                  <a:gd name="T96" fmla="*/ 115 w 333"/>
                  <a:gd name="T97" fmla="*/ 44 h 520"/>
                  <a:gd name="T98" fmla="*/ 153 w 333"/>
                  <a:gd name="T99" fmla="*/ 35 h 520"/>
                  <a:gd name="T100" fmla="*/ 180 w 333"/>
                  <a:gd name="T101" fmla="*/ 35 h 520"/>
                  <a:gd name="T102" fmla="*/ 218 w 333"/>
                  <a:gd name="T103" fmla="*/ 44 h 520"/>
                  <a:gd name="T104" fmla="*/ 251 w 333"/>
                  <a:gd name="T105" fmla="*/ 65 h 520"/>
                  <a:gd name="T106" fmla="*/ 277 w 333"/>
                  <a:gd name="T107" fmla="*/ 91 h 520"/>
                  <a:gd name="T108" fmla="*/ 293 w 333"/>
                  <a:gd name="T109" fmla="*/ 127 h 520"/>
                  <a:gd name="T110" fmla="*/ 299 w 333"/>
                  <a:gd name="T111" fmla="*/ 166 h 520"/>
                  <a:gd name="T112" fmla="*/ 296 w 333"/>
                  <a:gd name="T113" fmla="*/ 200 h 520"/>
                  <a:gd name="T114" fmla="*/ 280 w 333"/>
                  <a:gd name="T115" fmla="*/ 241 h 520"/>
                  <a:gd name="T116" fmla="*/ 257 w 333"/>
                  <a:gd name="T117" fmla="*/ 274 h 520"/>
                  <a:gd name="T118" fmla="*/ 229 w 333"/>
                  <a:gd name="T119" fmla="*/ 317 h 520"/>
                  <a:gd name="T120" fmla="*/ 217 w 333"/>
                  <a:gd name="T121" fmla="*/ 360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3" h="520">
                    <a:moveTo>
                      <a:pt x="333" y="166"/>
                    </a:moveTo>
                    <a:lnTo>
                      <a:pt x="333" y="166"/>
                    </a:lnTo>
                    <a:lnTo>
                      <a:pt x="332" y="150"/>
                    </a:lnTo>
                    <a:lnTo>
                      <a:pt x="330" y="133"/>
                    </a:lnTo>
                    <a:lnTo>
                      <a:pt x="326" y="117"/>
                    </a:lnTo>
                    <a:lnTo>
                      <a:pt x="320" y="102"/>
                    </a:lnTo>
                    <a:lnTo>
                      <a:pt x="312" y="87"/>
                    </a:lnTo>
                    <a:lnTo>
                      <a:pt x="305" y="74"/>
                    </a:lnTo>
                    <a:lnTo>
                      <a:pt x="294" y="60"/>
                    </a:lnTo>
                    <a:lnTo>
                      <a:pt x="284" y="48"/>
                    </a:lnTo>
                    <a:lnTo>
                      <a:pt x="272" y="38"/>
                    </a:lnTo>
                    <a:lnTo>
                      <a:pt x="260" y="29"/>
                    </a:lnTo>
                    <a:lnTo>
                      <a:pt x="245" y="20"/>
                    </a:lnTo>
                    <a:lnTo>
                      <a:pt x="232" y="12"/>
                    </a:lnTo>
                    <a:lnTo>
                      <a:pt x="215" y="8"/>
                    </a:lnTo>
                    <a:lnTo>
                      <a:pt x="200" y="3"/>
                    </a:lnTo>
                    <a:lnTo>
                      <a:pt x="184" y="0"/>
                    </a:lnTo>
                    <a:lnTo>
                      <a:pt x="166" y="0"/>
                    </a:lnTo>
                    <a:lnTo>
                      <a:pt x="166" y="0"/>
                    </a:lnTo>
                    <a:lnTo>
                      <a:pt x="150" y="0"/>
                    </a:lnTo>
                    <a:lnTo>
                      <a:pt x="133" y="3"/>
                    </a:lnTo>
                    <a:lnTo>
                      <a:pt x="117" y="8"/>
                    </a:lnTo>
                    <a:lnTo>
                      <a:pt x="102" y="12"/>
                    </a:lnTo>
                    <a:lnTo>
                      <a:pt x="87" y="20"/>
                    </a:lnTo>
                    <a:lnTo>
                      <a:pt x="74" y="29"/>
                    </a:lnTo>
                    <a:lnTo>
                      <a:pt x="60" y="38"/>
                    </a:lnTo>
                    <a:lnTo>
                      <a:pt x="48" y="48"/>
                    </a:lnTo>
                    <a:lnTo>
                      <a:pt x="38" y="60"/>
                    </a:lnTo>
                    <a:lnTo>
                      <a:pt x="29" y="74"/>
                    </a:lnTo>
                    <a:lnTo>
                      <a:pt x="20" y="87"/>
                    </a:lnTo>
                    <a:lnTo>
                      <a:pt x="12" y="102"/>
                    </a:lnTo>
                    <a:lnTo>
                      <a:pt x="8" y="117"/>
                    </a:lnTo>
                    <a:lnTo>
                      <a:pt x="3" y="133"/>
                    </a:lnTo>
                    <a:lnTo>
                      <a:pt x="0" y="150"/>
                    </a:lnTo>
                    <a:lnTo>
                      <a:pt x="0" y="166"/>
                    </a:lnTo>
                    <a:lnTo>
                      <a:pt x="0" y="166"/>
                    </a:lnTo>
                    <a:lnTo>
                      <a:pt x="0" y="189"/>
                    </a:lnTo>
                    <a:lnTo>
                      <a:pt x="3" y="209"/>
                    </a:lnTo>
                    <a:lnTo>
                      <a:pt x="9" y="227"/>
                    </a:lnTo>
                    <a:lnTo>
                      <a:pt x="15" y="242"/>
                    </a:lnTo>
                    <a:lnTo>
                      <a:pt x="23" y="257"/>
                    </a:lnTo>
                    <a:lnTo>
                      <a:pt x="30" y="271"/>
                    </a:lnTo>
                    <a:lnTo>
                      <a:pt x="48" y="295"/>
                    </a:lnTo>
                    <a:lnTo>
                      <a:pt x="48" y="295"/>
                    </a:lnTo>
                    <a:lnTo>
                      <a:pt x="62" y="312"/>
                    </a:lnTo>
                    <a:lnTo>
                      <a:pt x="68" y="321"/>
                    </a:lnTo>
                    <a:lnTo>
                      <a:pt x="74" y="332"/>
                    </a:lnTo>
                    <a:lnTo>
                      <a:pt x="76" y="342"/>
                    </a:lnTo>
                    <a:lnTo>
                      <a:pt x="81" y="353"/>
                    </a:lnTo>
                    <a:lnTo>
                      <a:pt x="82" y="366"/>
                    </a:lnTo>
                    <a:lnTo>
                      <a:pt x="84" y="380"/>
                    </a:lnTo>
                    <a:lnTo>
                      <a:pt x="84" y="448"/>
                    </a:lnTo>
                    <a:lnTo>
                      <a:pt x="84" y="448"/>
                    </a:lnTo>
                    <a:lnTo>
                      <a:pt x="85" y="463"/>
                    </a:lnTo>
                    <a:lnTo>
                      <a:pt x="88" y="477"/>
                    </a:lnTo>
                    <a:lnTo>
                      <a:pt x="96" y="489"/>
                    </a:lnTo>
                    <a:lnTo>
                      <a:pt x="105" y="499"/>
                    </a:lnTo>
                    <a:lnTo>
                      <a:pt x="115" y="508"/>
                    </a:lnTo>
                    <a:lnTo>
                      <a:pt x="127" y="514"/>
                    </a:lnTo>
                    <a:lnTo>
                      <a:pt x="142" y="519"/>
                    </a:lnTo>
                    <a:lnTo>
                      <a:pt x="156" y="520"/>
                    </a:lnTo>
                    <a:lnTo>
                      <a:pt x="177" y="520"/>
                    </a:lnTo>
                    <a:lnTo>
                      <a:pt x="177" y="520"/>
                    </a:lnTo>
                    <a:lnTo>
                      <a:pt x="191" y="519"/>
                    </a:lnTo>
                    <a:lnTo>
                      <a:pt x="205" y="514"/>
                    </a:lnTo>
                    <a:lnTo>
                      <a:pt x="217" y="508"/>
                    </a:lnTo>
                    <a:lnTo>
                      <a:pt x="229" y="499"/>
                    </a:lnTo>
                    <a:lnTo>
                      <a:pt x="238" y="489"/>
                    </a:lnTo>
                    <a:lnTo>
                      <a:pt x="244" y="477"/>
                    </a:lnTo>
                    <a:lnTo>
                      <a:pt x="248" y="463"/>
                    </a:lnTo>
                    <a:lnTo>
                      <a:pt x="250" y="448"/>
                    </a:lnTo>
                    <a:lnTo>
                      <a:pt x="250" y="378"/>
                    </a:lnTo>
                    <a:lnTo>
                      <a:pt x="250" y="378"/>
                    </a:lnTo>
                    <a:lnTo>
                      <a:pt x="250" y="365"/>
                    </a:lnTo>
                    <a:lnTo>
                      <a:pt x="253" y="353"/>
                    </a:lnTo>
                    <a:lnTo>
                      <a:pt x="256" y="342"/>
                    </a:lnTo>
                    <a:lnTo>
                      <a:pt x="260" y="332"/>
                    </a:lnTo>
                    <a:lnTo>
                      <a:pt x="265" y="321"/>
                    </a:lnTo>
                    <a:lnTo>
                      <a:pt x="271" y="312"/>
                    </a:lnTo>
                    <a:lnTo>
                      <a:pt x="286" y="293"/>
                    </a:lnTo>
                    <a:lnTo>
                      <a:pt x="286" y="293"/>
                    </a:lnTo>
                    <a:lnTo>
                      <a:pt x="302" y="271"/>
                    </a:lnTo>
                    <a:lnTo>
                      <a:pt x="309" y="257"/>
                    </a:lnTo>
                    <a:lnTo>
                      <a:pt x="317" y="242"/>
                    </a:lnTo>
                    <a:lnTo>
                      <a:pt x="324" y="227"/>
                    </a:lnTo>
                    <a:lnTo>
                      <a:pt x="329" y="209"/>
                    </a:lnTo>
                    <a:lnTo>
                      <a:pt x="332" y="189"/>
                    </a:lnTo>
                    <a:lnTo>
                      <a:pt x="333" y="166"/>
                    </a:lnTo>
                    <a:lnTo>
                      <a:pt x="333" y="166"/>
                    </a:lnTo>
                    <a:close/>
                    <a:moveTo>
                      <a:pt x="177" y="490"/>
                    </a:moveTo>
                    <a:lnTo>
                      <a:pt x="156" y="490"/>
                    </a:lnTo>
                    <a:lnTo>
                      <a:pt x="156" y="490"/>
                    </a:lnTo>
                    <a:lnTo>
                      <a:pt x="150" y="490"/>
                    </a:lnTo>
                    <a:lnTo>
                      <a:pt x="144" y="489"/>
                    </a:lnTo>
                    <a:lnTo>
                      <a:pt x="138" y="486"/>
                    </a:lnTo>
                    <a:lnTo>
                      <a:pt x="133" y="483"/>
                    </a:lnTo>
                    <a:lnTo>
                      <a:pt x="129" y="478"/>
                    </a:lnTo>
                    <a:lnTo>
                      <a:pt x="124" y="472"/>
                    </a:lnTo>
                    <a:lnTo>
                      <a:pt x="121" y="466"/>
                    </a:lnTo>
                    <a:lnTo>
                      <a:pt x="118" y="460"/>
                    </a:lnTo>
                    <a:lnTo>
                      <a:pt x="214" y="460"/>
                    </a:lnTo>
                    <a:lnTo>
                      <a:pt x="214" y="460"/>
                    </a:lnTo>
                    <a:lnTo>
                      <a:pt x="211" y="466"/>
                    </a:lnTo>
                    <a:lnTo>
                      <a:pt x="208" y="472"/>
                    </a:lnTo>
                    <a:lnTo>
                      <a:pt x="205" y="478"/>
                    </a:lnTo>
                    <a:lnTo>
                      <a:pt x="199" y="483"/>
                    </a:lnTo>
                    <a:lnTo>
                      <a:pt x="194" y="486"/>
                    </a:lnTo>
                    <a:lnTo>
                      <a:pt x="188" y="489"/>
                    </a:lnTo>
                    <a:lnTo>
                      <a:pt x="183" y="490"/>
                    </a:lnTo>
                    <a:lnTo>
                      <a:pt x="177" y="490"/>
                    </a:lnTo>
                    <a:lnTo>
                      <a:pt x="177" y="490"/>
                    </a:lnTo>
                    <a:close/>
                    <a:moveTo>
                      <a:pt x="217" y="430"/>
                    </a:moveTo>
                    <a:lnTo>
                      <a:pt x="115" y="430"/>
                    </a:lnTo>
                    <a:lnTo>
                      <a:pt x="115" y="413"/>
                    </a:lnTo>
                    <a:lnTo>
                      <a:pt x="217" y="413"/>
                    </a:lnTo>
                    <a:lnTo>
                      <a:pt x="217" y="430"/>
                    </a:lnTo>
                    <a:close/>
                    <a:moveTo>
                      <a:pt x="215" y="377"/>
                    </a:moveTo>
                    <a:lnTo>
                      <a:pt x="117" y="377"/>
                    </a:lnTo>
                    <a:lnTo>
                      <a:pt x="117" y="377"/>
                    </a:lnTo>
                    <a:lnTo>
                      <a:pt x="117" y="360"/>
                    </a:lnTo>
                    <a:lnTo>
                      <a:pt x="114" y="344"/>
                    </a:lnTo>
                    <a:lnTo>
                      <a:pt x="109" y="330"/>
                    </a:lnTo>
                    <a:lnTo>
                      <a:pt x="103" y="317"/>
                    </a:lnTo>
                    <a:lnTo>
                      <a:pt x="97" y="305"/>
                    </a:lnTo>
                    <a:lnTo>
                      <a:pt x="90" y="295"/>
                    </a:lnTo>
                    <a:lnTo>
                      <a:pt x="75" y="274"/>
                    </a:lnTo>
                    <a:lnTo>
                      <a:pt x="75" y="274"/>
                    </a:lnTo>
                    <a:lnTo>
                      <a:pt x="60" y="251"/>
                    </a:lnTo>
                    <a:lnTo>
                      <a:pt x="53" y="241"/>
                    </a:lnTo>
                    <a:lnTo>
                      <a:pt x="47" y="229"/>
                    </a:lnTo>
                    <a:lnTo>
                      <a:pt x="41" y="215"/>
                    </a:lnTo>
                    <a:lnTo>
                      <a:pt x="38" y="200"/>
                    </a:lnTo>
                    <a:lnTo>
                      <a:pt x="35" y="184"/>
                    </a:lnTo>
                    <a:lnTo>
                      <a:pt x="33" y="166"/>
                    </a:lnTo>
                    <a:lnTo>
                      <a:pt x="33" y="166"/>
                    </a:lnTo>
                    <a:lnTo>
                      <a:pt x="35" y="153"/>
                    </a:lnTo>
                    <a:lnTo>
                      <a:pt x="36" y="139"/>
                    </a:lnTo>
                    <a:lnTo>
                      <a:pt x="39" y="127"/>
                    </a:lnTo>
                    <a:lnTo>
                      <a:pt x="44" y="114"/>
                    </a:lnTo>
                    <a:lnTo>
                      <a:pt x="50" y="103"/>
                    </a:lnTo>
                    <a:lnTo>
                      <a:pt x="57" y="91"/>
                    </a:lnTo>
                    <a:lnTo>
                      <a:pt x="65" y="83"/>
                    </a:lnTo>
                    <a:lnTo>
                      <a:pt x="72" y="72"/>
                    </a:lnTo>
                    <a:lnTo>
                      <a:pt x="82" y="65"/>
                    </a:lnTo>
                    <a:lnTo>
                      <a:pt x="93" y="56"/>
                    </a:lnTo>
                    <a:lnTo>
                      <a:pt x="103" y="50"/>
                    </a:lnTo>
                    <a:lnTo>
                      <a:pt x="115" y="44"/>
                    </a:lnTo>
                    <a:lnTo>
                      <a:pt x="127" y="39"/>
                    </a:lnTo>
                    <a:lnTo>
                      <a:pt x="139" y="36"/>
                    </a:lnTo>
                    <a:lnTo>
                      <a:pt x="153" y="35"/>
                    </a:lnTo>
                    <a:lnTo>
                      <a:pt x="166" y="33"/>
                    </a:lnTo>
                    <a:lnTo>
                      <a:pt x="166" y="33"/>
                    </a:lnTo>
                    <a:lnTo>
                      <a:pt x="180" y="35"/>
                    </a:lnTo>
                    <a:lnTo>
                      <a:pt x="193" y="36"/>
                    </a:lnTo>
                    <a:lnTo>
                      <a:pt x="206" y="39"/>
                    </a:lnTo>
                    <a:lnTo>
                      <a:pt x="218" y="44"/>
                    </a:lnTo>
                    <a:lnTo>
                      <a:pt x="230" y="50"/>
                    </a:lnTo>
                    <a:lnTo>
                      <a:pt x="241" y="56"/>
                    </a:lnTo>
                    <a:lnTo>
                      <a:pt x="251" y="65"/>
                    </a:lnTo>
                    <a:lnTo>
                      <a:pt x="260" y="72"/>
                    </a:lnTo>
                    <a:lnTo>
                      <a:pt x="269" y="83"/>
                    </a:lnTo>
                    <a:lnTo>
                      <a:pt x="277" y="91"/>
                    </a:lnTo>
                    <a:lnTo>
                      <a:pt x="283" y="103"/>
                    </a:lnTo>
                    <a:lnTo>
                      <a:pt x="289" y="115"/>
                    </a:lnTo>
                    <a:lnTo>
                      <a:pt x="293" y="127"/>
                    </a:lnTo>
                    <a:lnTo>
                      <a:pt x="296" y="139"/>
                    </a:lnTo>
                    <a:lnTo>
                      <a:pt x="299" y="153"/>
                    </a:lnTo>
                    <a:lnTo>
                      <a:pt x="299" y="166"/>
                    </a:lnTo>
                    <a:lnTo>
                      <a:pt x="299" y="166"/>
                    </a:lnTo>
                    <a:lnTo>
                      <a:pt x="297" y="186"/>
                    </a:lnTo>
                    <a:lnTo>
                      <a:pt x="296" y="200"/>
                    </a:lnTo>
                    <a:lnTo>
                      <a:pt x="292" y="215"/>
                    </a:lnTo>
                    <a:lnTo>
                      <a:pt x="287" y="229"/>
                    </a:lnTo>
                    <a:lnTo>
                      <a:pt x="280" y="241"/>
                    </a:lnTo>
                    <a:lnTo>
                      <a:pt x="274" y="251"/>
                    </a:lnTo>
                    <a:lnTo>
                      <a:pt x="257" y="274"/>
                    </a:lnTo>
                    <a:lnTo>
                      <a:pt x="257" y="274"/>
                    </a:lnTo>
                    <a:lnTo>
                      <a:pt x="242" y="295"/>
                    </a:lnTo>
                    <a:lnTo>
                      <a:pt x="235" y="305"/>
                    </a:lnTo>
                    <a:lnTo>
                      <a:pt x="229" y="317"/>
                    </a:lnTo>
                    <a:lnTo>
                      <a:pt x="223" y="330"/>
                    </a:lnTo>
                    <a:lnTo>
                      <a:pt x="220" y="344"/>
                    </a:lnTo>
                    <a:lnTo>
                      <a:pt x="217" y="360"/>
                    </a:lnTo>
                    <a:lnTo>
                      <a:pt x="215" y="377"/>
                    </a:lnTo>
                    <a:lnTo>
                      <a:pt x="215" y="3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0" name="Freeform 362"/>
              <p:cNvSpPr/>
              <p:nvPr/>
            </p:nvSpPr>
            <p:spPr bwMode="auto">
              <a:xfrm>
                <a:off x="8543926" y="6424613"/>
                <a:ext cx="136525" cy="147638"/>
              </a:xfrm>
              <a:custGeom>
                <a:avLst/>
                <a:gdLst>
                  <a:gd name="T0" fmla="*/ 144 w 174"/>
                  <a:gd name="T1" fmla="*/ 7 h 187"/>
                  <a:gd name="T2" fmla="*/ 144 w 174"/>
                  <a:gd name="T3" fmla="*/ 7 h 187"/>
                  <a:gd name="T4" fmla="*/ 138 w 174"/>
                  <a:gd name="T5" fmla="*/ 1 h 187"/>
                  <a:gd name="T6" fmla="*/ 132 w 174"/>
                  <a:gd name="T7" fmla="*/ 0 h 187"/>
                  <a:gd name="T8" fmla="*/ 132 w 174"/>
                  <a:gd name="T9" fmla="*/ 0 h 187"/>
                  <a:gd name="T10" fmla="*/ 124 w 174"/>
                  <a:gd name="T11" fmla="*/ 0 h 187"/>
                  <a:gd name="T12" fmla="*/ 118 w 174"/>
                  <a:gd name="T13" fmla="*/ 4 h 187"/>
                  <a:gd name="T14" fmla="*/ 87 w 174"/>
                  <a:gd name="T15" fmla="*/ 31 h 187"/>
                  <a:gd name="T16" fmla="*/ 57 w 174"/>
                  <a:gd name="T17" fmla="*/ 4 h 187"/>
                  <a:gd name="T18" fmla="*/ 57 w 174"/>
                  <a:gd name="T19" fmla="*/ 4 h 187"/>
                  <a:gd name="T20" fmla="*/ 51 w 174"/>
                  <a:gd name="T21" fmla="*/ 0 h 187"/>
                  <a:gd name="T22" fmla="*/ 44 w 174"/>
                  <a:gd name="T23" fmla="*/ 0 h 187"/>
                  <a:gd name="T24" fmla="*/ 44 w 174"/>
                  <a:gd name="T25" fmla="*/ 0 h 187"/>
                  <a:gd name="T26" fmla="*/ 36 w 174"/>
                  <a:gd name="T27" fmla="*/ 1 h 187"/>
                  <a:gd name="T28" fmla="*/ 30 w 174"/>
                  <a:gd name="T29" fmla="*/ 7 h 187"/>
                  <a:gd name="T30" fmla="*/ 3 w 174"/>
                  <a:gd name="T31" fmla="*/ 51 h 187"/>
                  <a:gd name="T32" fmla="*/ 3 w 174"/>
                  <a:gd name="T33" fmla="*/ 51 h 187"/>
                  <a:gd name="T34" fmla="*/ 2 w 174"/>
                  <a:gd name="T35" fmla="*/ 54 h 187"/>
                  <a:gd name="T36" fmla="*/ 0 w 174"/>
                  <a:gd name="T37" fmla="*/ 58 h 187"/>
                  <a:gd name="T38" fmla="*/ 0 w 174"/>
                  <a:gd name="T39" fmla="*/ 63 h 187"/>
                  <a:gd name="T40" fmla="*/ 2 w 174"/>
                  <a:gd name="T41" fmla="*/ 66 h 187"/>
                  <a:gd name="T42" fmla="*/ 41 w 174"/>
                  <a:gd name="T43" fmla="*/ 175 h 187"/>
                  <a:gd name="T44" fmla="*/ 41 w 174"/>
                  <a:gd name="T45" fmla="*/ 175 h 187"/>
                  <a:gd name="T46" fmla="*/ 45 w 174"/>
                  <a:gd name="T47" fmla="*/ 181 h 187"/>
                  <a:gd name="T48" fmla="*/ 50 w 174"/>
                  <a:gd name="T49" fmla="*/ 185 h 187"/>
                  <a:gd name="T50" fmla="*/ 56 w 174"/>
                  <a:gd name="T51" fmla="*/ 187 h 187"/>
                  <a:gd name="T52" fmla="*/ 63 w 174"/>
                  <a:gd name="T53" fmla="*/ 185 h 187"/>
                  <a:gd name="T54" fmla="*/ 63 w 174"/>
                  <a:gd name="T55" fmla="*/ 185 h 187"/>
                  <a:gd name="T56" fmla="*/ 69 w 174"/>
                  <a:gd name="T57" fmla="*/ 182 h 187"/>
                  <a:gd name="T58" fmla="*/ 72 w 174"/>
                  <a:gd name="T59" fmla="*/ 176 h 187"/>
                  <a:gd name="T60" fmla="*/ 74 w 174"/>
                  <a:gd name="T61" fmla="*/ 170 h 187"/>
                  <a:gd name="T62" fmla="*/ 74 w 174"/>
                  <a:gd name="T63" fmla="*/ 164 h 187"/>
                  <a:gd name="T64" fmla="*/ 36 w 174"/>
                  <a:gd name="T65" fmla="*/ 63 h 187"/>
                  <a:gd name="T66" fmla="*/ 48 w 174"/>
                  <a:gd name="T67" fmla="*/ 42 h 187"/>
                  <a:gd name="T68" fmla="*/ 75 w 174"/>
                  <a:gd name="T69" fmla="*/ 67 h 187"/>
                  <a:gd name="T70" fmla="*/ 75 w 174"/>
                  <a:gd name="T71" fmla="*/ 67 h 187"/>
                  <a:gd name="T72" fmla="*/ 81 w 174"/>
                  <a:gd name="T73" fmla="*/ 72 h 187"/>
                  <a:gd name="T74" fmla="*/ 87 w 174"/>
                  <a:gd name="T75" fmla="*/ 72 h 187"/>
                  <a:gd name="T76" fmla="*/ 93 w 174"/>
                  <a:gd name="T77" fmla="*/ 72 h 187"/>
                  <a:gd name="T78" fmla="*/ 99 w 174"/>
                  <a:gd name="T79" fmla="*/ 67 h 187"/>
                  <a:gd name="T80" fmla="*/ 126 w 174"/>
                  <a:gd name="T81" fmla="*/ 42 h 187"/>
                  <a:gd name="T82" fmla="*/ 138 w 174"/>
                  <a:gd name="T83" fmla="*/ 63 h 187"/>
                  <a:gd name="T84" fmla="*/ 102 w 174"/>
                  <a:gd name="T85" fmla="*/ 164 h 187"/>
                  <a:gd name="T86" fmla="*/ 102 w 174"/>
                  <a:gd name="T87" fmla="*/ 164 h 187"/>
                  <a:gd name="T88" fmla="*/ 101 w 174"/>
                  <a:gd name="T89" fmla="*/ 170 h 187"/>
                  <a:gd name="T90" fmla="*/ 102 w 174"/>
                  <a:gd name="T91" fmla="*/ 176 h 187"/>
                  <a:gd name="T92" fmla="*/ 106 w 174"/>
                  <a:gd name="T93" fmla="*/ 182 h 187"/>
                  <a:gd name="T94" fmla="*/ 112 w 174"/>
                  <a:gd name="T95" fmla="*/ 185 h 187"/>
                  <a:gd name="T96" fmla="*/ 112 w 174"/>
                  <a:gd name="T97" fmla="*/ 185 h 187"/>
                  <a:gd name="T98" fmla="*/ 117 w 174"/>
                  <a:gd name="T99" fmla="*/ 187 h 187"/>
                  <a:gd name="T100" fmla="*/ 117 w 174"/>
                  <a:gd name="T101" fmla="*/ 187 h 187"/>
                  <a:gd name="T102" fmla="*/ 123 w 174"/>
                  <a:gd name="T103" fmla="*/ 185 h 187"/>
                  <a:gd name="T104" fmla="*/ 127 w 174"/>
                  <a:gd name="T105" fmla="*/ 184 h 187"/>
                  <a:gd name="T106" fmla="*/ 130 w 174"/>
                  <a:gd name="T107" fmla="*/ 179 h 187"/>
                  <a:gd name="T108" fmla="*/ 133 w 174"/>
                  <a:gd name="T109" fmla="*/ 175 h 187"/>
                  <a:gd name="T110" fmla="*/ 174 w 174"/>
                  <a:gd name="T111" fmla="*/ 66 h 187"/>
                  <a:gd name="T112" fmla="*/ 174 w 174"/>
                  <a:gd name="T113" fmla="*/ 66 h 187"/>
                  <a:gd name="T114" fmla="*/ 174 w 174"/>
                  <a:gd name="T115" fmla="*/ 63 h 187"/>
                  <a:gd name="T116" fmla="*/ 174 w 174"/>
                  <a:gd name="T117" fmla="*/ 58 h 187"/>
                  <a:gd name="T118" fmla="*/ 174 w 174"/>
                  <a:gd name="T119" fmla="*/ 54 h 187"/>
                  <a:gd name="T120" fmla="*/ 172 w 174"/>
                  <a:gd name="T121" fmla="*/ 51 h 187"/>
                  <a:gd name="T122" fmla="*/ 144 w 174"/>
                  <a:gd name="T123" fmla="*/ 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4" h="187">
                    <a:moveTo>
                      <a:pt x="144" y="7"/>
                    </a:moveTo>
                    <a:lnTo>
                      <a:pt x="144" y="7"/>
                    </a:lnTo>
                    <a:lnTo>
                      <a:pt x="138" y="1"/>
                    </a:lnTo>
                    <a:lnTo>
                      <a:pt x="132" y="0"/>
                    </a:lnTo>
                    <a:lnTo>
                      <a:pt x="132" y="0"/>
                    </a:lnTo>
                    <a:lnTo>
                      <a:pt x="124" y="0"/>
                    </a:lnTo>
                    <a:lnTo>
                      <a:pt x="118" y="4"/>
                    </a:lnTo>
                    <a:lnTo>
                      <a:pt x="87" y="31"/>
                    </a:lnTo>
                    <a:lnTo>
                      <a:pt x="57" y="4"/>
                    </a:lnTo>
                    <a:lnTo>
                      <a:pt x="57" y="4"/>
                    </a:lnTo>
                    <a:lnTo>
                      <a:pt x="51" y="0"/>
                    </a:lnTo>
                    <a:lnTo>
                      <a:pt x="44" y="0"/>
                    </a:lnTo>
                    <a:lnTo>
                      <a:pt x="44" y="0"/>
                    </a:lnTo>
                    <a:lnTo>
                      <a:pt x="36" y="1"/>
                    </a:lnTo>
                    <a:lnTo>
                      <a:pt x="30" y="7"/>
                    </a:lnTo>
                    <a:lnTo>
                      <a:pt x="3" y="51"/>
                    </a:lnTo>
                    <a:lnTo>
                      <a:pt x="3" y="51"/>
                    </a:lnTo>
                    <a:lnTo>
                      <a:pt x="2" y="54"/>
                    </a:lnTo>
                    <a:lnTo>
                      <a:pt x="0" y="58"/>
                    </a:lnTo>
                    <a:lnTo>
                      <a:pt x="0" y="63"/>
                    </a:lnTo>
                    <a:lnTo>
                      <a:pt x="2" y="66"/>
                    </a:lnTo>
                    <a:lnTo>
                      <a:pt x="41" y="175"/>
                    </a:lnTo>
                    <a:lnTo>
                      <a:pt x="41" y="175"/>
                    </a:lnTo>
                    <a:lnTo>
                      <a:pt x="45" y="181"/>
                    </a:lnTo>
                    <a:lnTo>
                      <a:pt x="50" y="185"/>
                    </a:lnTo>
                    <a:lnTo>
                      <a:pt x="56" y="187"/>
                    </a:lnTo>
                    <a:lnTo>
                      <a:pt x="63" y="185"/>
                    </a:lnTo>
                    <a:lnTo>
                      <a:pt x="63" y="185"/>
                    </a:lnTo>
                    <a:lnTo>
                      <a:pt x="69" y="182"/>
                    </a:lnTo>
                    <a:lnTo>
                      <a:pt x="72" y="176"/>
                    </a:lnTo>
                    <a:lnTo>
                      <a:pt x="74" y="170"/>
                    </a:lnTo>
                    <a:lnTo>
                      <a:pt x="74" y="164"/>
                    </a:lnTo>
                    <a:lnTo>
                      <a:pt x="36" y="63"/>
                    </a:lnTo>
                    <a:lnTo>
                      <a:pt x="48" y="42"/>
                    </a:lnTo>
                    <a:lnTo>
                      <a:pt x="75" y="67"/>
                    </a:lnTo>
                    <a:lnTo>
                      <a:pt x="75" y="67"/>
                    </a:lnTo>
                    <a:lnTo>
                      <a:pt x="81" y="72"/>
                    </a:lnTo>
                    <a:lnTo>
                      <a:pt x="87" y="72"/>
                    </a:lnTo>
                    <a:lnTo>
                      <a:pt x="93" y="72"/>
                    </a:lnTo>
                    <a:lnTo>
                      <a:pt x="99" y="67"/>
                    </a:lnTo>
                    <a:lnTo>
                      <a:pt x="126" y="42"/>
                    </a:lnTo>
                    <a:lnTo>
                      <a:pt x="138" y="63"/>
                    </a:lnTo>
                    <a:lnTo>
                      <a:pt x="102" y="164"/>
                    </a:lnTo>
                    <a:lnTo>
                      <a:pt x="102" y="164"/>
                    </a:lnTo>
                    <a:lnTo>
                      <a:pt x="101" y="170"/>
                    </a:lnTo>
                    <a:lnTo>
                      <a:pt x="102" y="176"/>
                    </a:lnTo>
                    <a:lnTo>
                      <a:pt x="106" y="182"/>
                    </a:lnTo>
                    <a:lnTo>
                      <a:pt x="112" y="185"/>
                    </a:lnTo>
                    <a:lnTo>
                      <a:pt x="112" y="185"/>
                    </a:lnTo>
                    <a:lnTo>
                      <a:pt x="117" y="187"/>
                    </a:lnTo>
                    <a:lnTo>
                      <a:pt x="117" y="187"/>
                    </a:lnTo>
                    <a:lnTo>
                      <a:pt x="123" y="185"/>
                    </a:lnTo>
                    <a:lnTo>
                      <a:pt x="127" y="184"/>
                    </a:lnTo>
                    <a:lnTo>
                      <a:pt x="130" y="179"/>
                    </a:lnTo>
                    <a:lnTo>
                      <a:pt x="133" y="175"/>
                    </a:lnTo>
                    <a:lnTo>
                      <a:pt x="174" y="66"/>
                    </a:lnTo>
                    <a:lnTo>
                      <a:pt x="174" y="66"/>
                    </a:lnTo>
                    <a:lnTo>
                      <a:pt x="174" y="63"/>
                    </a:lnTo>
                    <a:lnTo>
                      <a:pt x="174" y="58"/>
                    </a:lnTo>
                    <a:lnTo>
                      <a:pt x="174" y="54"/>
                    </a:lnTo>
                    <a:lnTo>
                      <a:pt x="172" y="51"/>
                    </a:lnTo>
                    <a:lnTo>
                      <a:pt x="144"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grpSp>
        <p:nvGrpSpPr>
          <p:cNvPr id="11" name="Group 10"/>
          <p:cNvGrpSpPr/>
          <p:nvPr/>
        </p:nvGrpSpPr>
        <p:grpSpPr>
          <a:xfrm>
            <a:off x="1740129" y="2500230"/>
            <a:ext cx="4045360" cy="512971"/>
            <a:chOff x="1693635" y="1499965"/>
            <a:chExt cx="4045360" cy="512971"/>
          </a:xfrm>
        </p:grpSpPr>
        <p:sp>
          <p:nvSpPr>
            <p:cNvPr id="12" name="Rectangle 11"/>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3" name="TextBox 12"/>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4" name="Group 13"/>
          <p:cNvGrpSpPr/>
          <p:nvPr/>
        </p:nvGrpSpPr>
        <p:grpSpPr>
          <a:xfrm>
            <a:off x="1102357" y="2570727"/>
            <a:ext cx="604435" cy="577312"/>
            <a:chOff x="1102357" y="2747708"/>
            <a:chExt cx="604434" cy="577312"/>
          </a:xfrm>
        </p:grpSpPr>
        <p:sp>
          <p:nvSpPr>
            <p:cNvPr id="15" name="Rounded Rectangle 20"/>
            <p:cNvSpPr/>
            <p:nvPr/>
          </p:nvSpPr>
          <p:spPr>
            <a:xfrm>
              <a:off x="1102357" y="2747708"/>
              <a:ext cx="604434" cy="577312"/>
            </a:xfrm>
            <a:prstGeom prst="roundRect">
              <a:avLst>
                <a:gd name="adj" fmla="val 2656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6" name="Freeform 378"/>
            <p:cNvSpPr>
              <a:spLocks noEditPoints="1"/>
            </p:cNvSpPr>
            <p:nvPr/>
          </p:nvSpPr>
          <p:spPr bwMode="auto">
            <a:xfrm>
              <a:off x="1237028" y="2896340"/>
              <a:ext cx="290367" cy="284489"/>
            </a:xfrm>
            <a:custGeom>
              <a:avLst/>
              <a:gdLst>
                <a:gd name="T0" fmla="*/ 99 w 496"/>
                <a:gd name="T1" fmla="*/ 25 h 482"/>
                <a:gd name="T2" fmla="*/ 94 w 496"/>
                <a:gd name="T3" fmla="*/ 19 h 482"/>
                <a:gd name="T4" fmla="*/ 20 w 496"/>
                <a:gd name="T5" fmla="*/ 1 h 482"/>
                <a:gd name="T6" fmla="*/ 3 w 496"/>
                <a:gd name="T7" fmla="*/ 7 h 482"/>
                <a:gd name="T8" fmla="*/ 0 w 496"/>
                <a:gd name="T9" fmla="*/ 21 h 482"/>
                <a:gd name="T10" fmla="*/ 12 w 496"/>
                <a:gd name="T11" fmla="*/ 34 h 482"/>
                <a:gd name="T12" fmla="*/ 220 w 496"/>
                <a:gd name="T13" fmla="*/ 398 h 482"/>
                <a:gd name="T14" fmla="*/ 212 w 496"/>
                <a:gd name="T15" fmla="*/ 418 h 482"/>
                <a:gd name="T16" fmla="*/ 214 w 496"/>
                <a:gd name="T17" fmla="*/ 437 h 482"/>
                <a:gd name="T18" fmla="*/ 229 w 496"/>
                <a:gd name="T19" fmla="*/ 466 h 482"/>
                <a:gd name="T20" fmla="*/ 257 w 496"/>
                <a:gd name="T21" fmla="*/ 481 h 482"/>
                <a:gd name="T22" fmla="*/ 279 w 496"/>
                <a:gd name="T23" fmla="*/ 481 h 482"/>
                <a:gd name="T24" fmla="*/ 308 w 496"/>
                <a:gd name="T25" fmla="*/ 464 h 482"/>
                <a:gd name="T26" fmla="*/ 324 w 496"/>
                <a:gd name="T27" fmla="*/ 436 h 482"/>
                <a:gd name="T28" fmla="*/ 324 w 496"/>
                <a:gd name="T29" fmla="*/ 415 h 482"/>
                <a:gd name="T30" fmla="*/ 381 w 496"/>
                <a:gd name="T31" fmla="*/ 401 h 482"/>
                <a:gd name="T32" fmla="*/ 376 w 496"/>
                <a:gd name="T33" fmla="*/ 424 h 482"/>
                <a:gd name="T34" fmla="*/ 387 w 496"/>
                <a:gd name="T35" fmla="*/ 457 h 482"/>
                <a:gd name="T36" fmla="*/ 411 w 496"/>
                <a:gd name="T37" fmla="*/ 476 h 482"/>
                <a:gd name="T38" fmla="*/ 433 w 496"/>
                <a:gd name="T39" fmla="*/ 481 h 482"/>
                <a:gd name="T40" fmla="*/ 464 w 496"/>
                <a:gd name="T41" fmla="*/ 472 h 482"/>
                <a:gd name="T42" fmla="*/ 485 w 496"/>
                <a:gd name="T43" fmla="*/ 448 h 482"/>
                <a:gd name="T44" fmla="*/ 490 w 496"/>
                <a:gd name="T45" fmla="*/ 425 h 482"/>
                <a:gd name="T46" fmla="*/ 479 w 496"/>
                <a:gd name="T47" fmla="*/ 394 h 482"/>
                <a:gd name="T48" fmla="*/ 455 w 496"/>
                <a:gd name="T49" fmla="*/ 375 h 482"/>
                <a:gd name="T50" fmla="*/ 245 w 496"/>
                <a:gd name="T51" fmla="*/ 372 h 482"/>
                <a:gd name="T52" fmla="*/ 478 w 496"/>
                <a:gd name="T53" fmla="*/ 318 h 482"/>
                <a:gd name="T54" fmla="*/ 494 w 496"/>
                <a:gd name="T55" fmla="*/ 306 h 482"/>
                <a:gd name="T56" fmla="*/ 496 w 496"/>
                <a:gd name="T57" fmla="*/ 92 h 482"/>
                <a:gd name="T58" fmla="*/ 485 w 496"/>
                <a:gd name="T59" fmla="*/ 74 h 482"/>
                <a:gd name="T60" fmla="*/ 433 w 496"/>
                <a:gd name="T61" fmla="*/ 403 h 482"/>
                <a:gd name="T62" fmla="*/ 442 w 496"/>
                <a:gd name="T63" fmla="*/ 406 h 482"/>
                <a:gd name="T64" fmla="*/ 454 w 496"/>
                <a:gd name="T65" fmla="*/ 421 h 482"/>
                <a:gd name="T66" fmla="*/ 454 w 496"/>
                <a:gd name="T67" fmla="*/ 430 h 482"/>
                <a:gd name="T68" fmla="*/ 442 w 496"/>
                <a:gd name="T69" fmla="*/ 446 h 482"/>
                <a:gd name="T70" fmla="*/ 433 w 496"/>
                <a:gd name="T71" fmla="*/ 448 h 482"/>
                <a:gd name="T72" fmla="*/ 417 w 496"/>
                <a:gd name="T73" fmla="*/ 442 h 482"/>
                <a:gd name="T74" fmla="*/ 411 w 496"/>
                <a:gd name="T75" fmla="*/ 425 h 482"/>
                <a:gd name="T76" fmla="*/ 412 w 496"/>
                <a:gd name="T77" fmla="*/ 416 h 482"/>
                <a:gd name="T78" fmla="*/ 429 w 496"/>
                <a:gd name="T79" fmla="*/ 404 h 482"/>
                <a:gd name="T80" fmla="*/ 269 w 496"/>
                <a:gd name="T81" fmla="*/ 403 h 482"/>
                <a:gd name="T82" fmla="*/ 278 w 496"/>
                <a:gd name="T83" fmla="*/ 406 h 482"/>
                <a:gd name="T84" fmla="*/ 290 w 496"/>
                <a:gd name="T85" fmla="*/ 421 h 482"/>
                <a:gd name="T86" fmla="*/ 290 w 496"/>
                <a:gd name="T87" fmla="*/ 430 h 482"/>
                <a:gd name="T88" fmla="*/ 278 w 496"/>
                <a:gd name="T89" fmla="*/ 446 h 482"/>
                <a:gd name="T90" fmla="*/ 269 w 496"/>
                <a:gd name="T91" fmla="*/ 448 h 482"/>
                <a:gd name="T92" fmla="*/ 252 w 496"/>
                <a:gd name="T93" fmla="*/ 442 h 482"/>
                <a:gd name="T94" fmla="*/ 246 w 496"/>
                <a:gd name="T95" fmla="*/ 425 h 482"/>
                <a:gd name="T96" fmla="*/ 248 w 496"/>
                <a:gd name="T97" fmla="*/ 416 h 482"/>
                <a:gd name="T98" fmla="*/ 264 w 496"/>
                <a:gd name="T99" fmla="*/ 404 h 482"/>
                <a:gd name="T100" fmla="*/ 460 w 496"/>
                <a:gd name="T101" fmla="*/ 180 h 482"/>
                <a:gd name="T102" fmla="*/ 342 w 496"/>
                <a:gd name="T103" fmla="*/ 182 h 482"/>
                <a:gd name="T104" fmla="*/ 332 w 496"/>
                <a:gd name="T105" fmla="*/ 195 h 482"/>
                <a:gd name="T106" fmla="*/ 336 w 496"/>
                <a:gd name="T107" fmla="*/ 206 h 482"/>
                <a:gd name="T108" fmla="*/ 460 w 496"/>
                <a:gd name="T109" fmla="*/ 210 h 482"/>
                <a:gd name="T110" fmla="*/ 133 w 496"/>
                <a:gd name="T111" fmla="*/ 109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96" h="482">
                  <a:moveTo>
                    <a:pt x="478" y="73"/>
                  </a:moveTo>
                  <a:lnTo>
                    <a:pt x="120" y="73"/>
                  </a:lnTo>
                  <a:lnTo>
                    <a:pt x="99" y="25"/>
                  </a:lnTo>
                  <a:lnTo>
                    <a:pt x="99" y="25"/>
                  </a:lnTo>
                  <a:lnTo>
                    <a:pt x="96" y="22"/>
                  </a:lnTo>
                  <a:lnTo>
                    <a:pt x="94" y="19"/>
                  </a:lnTo>
                  <a:lnTo>
                    <a:pt x="87" y="16"/>
                  </a:lnTo>
                  <a:lnTo>
                    <a:pt x="20" y="1"/>
                  </a:lnTo>
                  <a:lnTo>
                    <a:pt x="20" y="1"/>
                  </a:lnTo>
                  <a:lnTo>
                    <a:pt x="14" y="0"/>
                  </a:lnTo>
                  <a:lnTo>
                    <a:pt x="8" y="3"/>
                  </a:lnTo>
                  <a:lnTo>
                    <a:pt x="3" y="7"/>
                  </a:lnTo>
                  <a:lnTo>
                    <a:pt x="0" y="13"/>
                  </a:lnTo>
                  <a:lnTo>
                    <a:pt x="0" y="13"/>
                  </a:lnTo>
                  <a:lnTo>
                    <a:pt x="0" y="21"/>
                  </a:lnTo>
                  <a:lnTo>
                    <a:pt x="2" y="27"/>
                  </a:lnTo>
                  <a:lnTo>
                    <a:pt x="6" y="31"/>
                  </a:lnTo>
                  <a:lnTo>
                    <a:pt x="12" y="34"/>
                  </a:lnTo>
                  <a:lnTo>
                    <a:pt x="70" y="48"/>
                  </a:lnTo>
                  <a:lnTo>
                    <a:pt x="220" y="398"/>
                  </a:lnTo>
                  <a:lnTo>
                    <a:pt x="220" y="398"/>
                  </a:lnTo>
                  <a:lnTo>
                    <a:pt x="217" y="404"/>
                  </a:lnTo>
                  <a:lnTo>
                    <a:pt x="214" y="412"/>
                  </a:lnTo>
                  <a:lnTo>
                    <a:pt x="212" y="418"/>
                  </a:lnTo>
                  <a:lnTo>
                    <a:pt x="212" y="425"/>
                  </a:lnTo>
                  <a:lnTo>
                    <a:pt x="212" y="425"/>
                  </a:lnTo>
                  <a:lnTo>
                    <a:pt x="214" y="437"/>
                  </a:lnTo>
                  <a:lnTo>
                    <a:pt x="217" y="448"/>
                  </a:lnTo>
                  <a:lnTo>
                    <a:pt x="223" y="457"/>
                  </a:lnTo>
                  <a:lnTo>
                    <a:pt x="229" y="466"/>
                  </a:lnTo>
                  <a:lnTo>
                    <a:pt x="238" y="472"/>
                  </a:lnTo>
                  <a:lnTo>
                    <a:pt x="246" y="478"/>
                  </a:lnTo>
                  <a:lnTo>
                    <a:pt x="257" y="481"/>
                  </a:lnTo>
                  <a:lnTo>
                    <a:pt x="269" y="482"/>
                  </a:lnTo>
                  <a:lnTo>
                    <a:pt x="269" y="482"/>
                  </a:lnTo>
                  <a:lnTo>
                    <a:pt x="279" y="481"/>
                  </a:lnTo>
                  <a:lnTo>
                    <a:pt x="290" y="478"/>
                  </a:lnTo>
                  <a:lnTo>
                    <a:pt x="300" y="472"/>
                  </a:lnTo>
                  <a:lnTo>
                    <a:pt x="308" y="464"/>
                  </a:lnTo>
                  <a:lnTo>
                    <a:pt x="315" y="457"/>
                  </a:lnTo>
                  <a:lnTo>
                    <a:pt x="320" y="446"/>
                  </a:lnTo>
                  <a:lnTo>
                    <a:pt x="324" y="436"/>
                  </a:lnTo>
                  <a:lnTo>
                    <a:pt x="324" y="424"/>
                  </a:lnTo>
                  <a:lnTo>
                    <a:pt x="324" y="424"/>
                  </a:lnTo>
                  <a:lnTo>
                    <a:pt x="324" y="415"/>
                  </a:lnTo>
                  <a:lnTo>
                    <a:pt x="320" y="401"/>
                  </a:lnTo>
                  <a:lnTo>
                    <a:pt x="381" y="401"/>
                  </a:lnTo>
                  <a:lnTo>
                    <a:pt x="381" y="401"/>
                  </a:lnTo>
                  <a:lnTo>
                    <a:pt x="378" y="415"/>
                  </a:lnTo>
                  <a:lnTo>
                    <a:pt x="376" y="424"/>
                  </a:lnTo>
                  <a:lnTo>
                    <a:pt x="376" y="424"/>
                  </a:lnTo>
                  <a:lnTo>
                    <a:pt x="378" y="436"/>
                  </a:lnTo>
                  <a:lnTo>
                    <a:pt x="381" y="446"/>
                  </a:lnTo>
                  <a:lnTo>
                    <a:pt x="387" y="457"/>
                  </a:lnTo>
                  <a:lnTo>
                    <a:pt x="393" y="464"/>
                  </a:lnTo>
                  <a:lnTo>
                    <a:pt x="402" y="472"/>
                  </a:lnTo>
                  <a:lnTo>
                    <a:pt x="411" y="476"/>
                  </a:lnTo>
                  <a:lnTo>
                    <a:pt x="421" y="481"/>
                  </a:lnTo>
                  <a:lnTo>
                    <a:pt x="433" y="481"/>
                  </a:lnTo>
                  <a:lnTo>
                    <a:pt x="433" y="481"/>
                  </a:lnTo>
                  <a:lnTo>
                    <a:pt x="444" y="481"/>
                  </a:lnTo>
                  <a:lnTo>
                    <a:pt x="455" y="478"/>
                  </a:lnTo>
                  <a:lnTo>
                    <a:pt x="464" y="472"/>
                  </a:lnTo>
                  <a:lnTo>
                    <a:pt x="472" y="466"/>
                  </a:lnTo>
                  <a:lnTo>
                    <a:pt x="479" y="457"/>
                  </a:lnTo>
                  <a:lnTo>
                    <a:pt x="485" y="448"/>
                  </a:lnTo>
                  <a:lnTo>
                    <a:pt x="488" y="437"/>
                  </a:lnTo>
                  <a:lnTo>
                    <a:pt x="490" y="425"/>
                  </a:lnTo>
                  <a:lnTo>
                    <a:pt x="490" y="425"/>
                  </a:lnTo>
                  <a:lnTo>
                    <a:pt x="488" y="415"/>
                  </a:lnTo>
                  <a:lnTo>
                    <a:pt x="485" y="403"/>
                  </a:lnTo>
                  <a:lnTo>
                    <a:pt x="479" y="394"/>
                  </a:lnTo>
                  <a:lnTo>
                    <a:pt x="472" y="386"/>
                  </a:lnTo>
                  <a:lnTo>
                    <a:pt x="464" y="379"/>
                  </a:lnTo>
                  <a:lnTo>
                    <a:pt x="455" y="375"/>
                  </a:lnTo>
                  <a:lnTo>
                    <a:pt x="444" y="370"/>
                  </a:lnTo>
                  <a:lnTo>
                    <a:pt x="433" y="370"/>
                  </a:lnTo>
                  <a:lnTo>
                    <a:pt x="245" y="372"/>
                  </a:lnTo>
                  <a:lnTo>
                    <a:pt x="221" y="318"/>
                  </a:lnTo>
                  <a:lnTo>
                    <a:pt x="478" y="318"/>
                  </a:lnTo>
                  <a:lnTo>
                    <a:pt x="478" y="318"/>
                  </a:lnTo>
                  <a:lnTo>
                    <a:pt x="485" y="316"/>
                  </a:lnTo>
                  <a:lnTo>
                    <a:pt x="490" y="312"/>
                  </a:lnTo>
                  <a:lnTo>
                    <a:pt x="494" y="306"/>
                  </a:lnTo>
                  <a:lnTo>
                    <a:pt x="496" y="298"/>
                  </a:lnTo>
                  <a:lnTo>
                    <a:pt x="496" y="92"/>
                  </a:lnTo>
                  <a:lnTo>
                    <a:pt x="496" y="92"/>
                  </a:lnTo>
                  <a:lnTo>
                    <a:pt x="494" y="85"/>
                  </a:lnTo>
                  <a:lnTo>
                    <a:pt x="490" y="79"/>
                  </a:lnTo>
                  <a:lnTo>
                    <a:pt x="485" y="74"/>
                  </a:lnTo>
                  <a:lnTo>
                    <a:pt x="478" y="73"/>
                  </a:lnTo>
                  <a:lnTo>
                    <a:pt x="478" y="73"/>
                  </a:lnTo>
                  <a:close/>
                  <a:moveTo>
                    <a:pt x="433" y="403"/>
                  </a:moveTo>
                  <a:lnTo>
                    <a:pt x="433" y="403"/>
                  </a:lnTo>
                  <a:lnTo>
                    <a:pt x="438" y="404"/>
                  </a:lnTo>
                  <a:lnTo>
                    <a:pt x="442" y="406"/>
                  </a:lnTo>
                  <a:lnTo>
                    <a:pt x="448" y="410"/>
                  </a:lnTo>
                  <a:lnTo>
                    <a:pt x="454" y="416"/>
                  </a:lnTo>
                  <a:lnTo>
                    <a:pt x="454" y="421"/>
                  </a:lnTo>
                  <a:lnTo>
                    <a:pt x="455" y="425"/>
                  </a:lnTo>
                  <a:lnTo>
                    <a:pt x="455" y="425"/>
                  </a:lnTo>
                  <a:lnTo>
                    <a:pt x="454" y="430"/>
                  </a:lnTo>
                  <a:lnTo>
                    <a:pt x="454" y="434"/>
                  </a:lnTo>
                  <a:lnTo>
                    <a:pt x="448" y="442"/>
                  </a:lnTo>
                  <a:lnTo>
                    <a:pt x="442" y="446"/>
                  </a:lnTo>
                  <a:lnTo>
                    <a:pt x="438" y="448"/>
                  </a:lnTo>
                  <a:lnTo>
                    <a:pt x="433" y="448"/>
                  </a:lnTo>
                  <a:lnTo>
                    <a:pt x="433" y="448"/>
                  </a:lnTo>
                  <a:lnTo>
                    <a:pt x="429" y="448"/>
                  </a:lnTo>
                  <a:lnTo>
                    <a:pt x="424" y="446"/>
                  </a:lnTo>
                  <a:lnTo>
                    <a:pt x="417" y="442"/>
                  </a:lnTo>
                  <a:lnTo>
                    <a:pt x="412" y="434"/>
                  </a:lnTo>
                  <a:lnTo>
                    <a:pt x="411" y="430"/>
                  </a:lnTo>
                  <a:lnTo>
                    <a:pt x="411" y="425"/>
                  </a:lnTo>
                  <a:lnTo>
                    <a:pt x="411" y="425"/>
                  </a:lnTo>
                  <a:lnTo>
                    <a:pt x="411" y="421"/>
                  </a:lnTo>
                  <a:lnTo>
                    <a:pt x="412" y="416"/>
                  </a:lnTo>
                  <a:lnTo>
                    <a:pt x="417" y="410"/>
                  </a:lnTo>
                  <a:lnTo>
                    <a:pt x="424" y="406"/>
                  </a:lnTo>
                  <a:lnTo>
                    <a:pt x="429" y="404"/>
                  </a:lnTo>
                  <a:lnTo>
                    <a:pt x="433" y="403"/>
                  </a:lnTo>
                  <a:lnTo>
                    <a:pt x="433" y="403"/>
                  </a:lnTo>
                  <a:close/>
                  <a:moveTo>
                    <a:pt x="269" y="403"/>
                  </a:moveTo>
                  <a:lnTo>
                    <a:pt x="269" y="403"/>
                  </a:lnTo>
                  <a:lnTo>
                    <a:pt x="273" y="404"/>
                  </a:lnTo>
                  <a:lnTo>
                    <a:pt x="278" y="406"/>
                  </a:lnTo>
                  <a:lnTo>
                    <a:pt x="284" y="410"/>
                  </a:lnTo>
                  <a:lnTo>
                    <a:pt x="288" y="416"/>
                  </a:lnTo>
                  <a:lnTo>
                    <a:pt x="290" y="421"/>
                  </a:lnTo>
                  <a:lnTo>
                    <a:pt x="291" y="425"/>
                  </a:lnTo>
                  <a:lnTo>
                    <a:pt x="291" y="425"/>
                  </a:lnTo>
                  <a:lnTo>
                    <a:pt x="290" y="430"/>
                  </a:lnTo>
                  <a:lnTo>
                    <a:pt x="288" y="434"/>
                  </a:lnTo>
                  <a:lnTo>
                    <a:pt x="284" y="442"/>
                  </a:lnTo>
                  <a:lnTo>
                    <a:pt x="278" y="446"/>
                  </a:lnTo>
                  <a:lnTo>
                    <a:pt x="273" y="448"/>
                  </a:lnTo>
                  <a:lnTo>
                    <a:pt x="269" y="448"/>
                  </a:lnTo>
                  <a:lnTo>
                    <a:pt x="269" y="448"/>
                  </a:lnTo>
                  <a:lnTo>
                    <a:pt x="264" y="448"/>
                  </a:lnTo>
                  <a:lnTo>
                    <a:pt x="260" y="446"/>
                  </a:lnTo>
                  <a:lnTo>
                    <a:pt x="252" y="442"/>
                  </a:lnTo>
                  <a:lnTo>
                    <a:pt x="248" y="434"/>
                  </a:lnTo>
                  <a:lnTo>
                    <a:pt x="246" y="430"/>
                  </a:lnTo>
                  <a:lnTo>
                    <a:pt x="246" y="425"/>
                  </a:lnTo>
                  <a:lnTo>
                    <a:pt x="246" y="425"/>
                  </a:lnTo>
                  <a:lnTo>
                    <a:pt x="246" y="421"/>
                  </a:lnTo>
                  <a:lnTo>
                    <a:pt x="248" y="416"/>
                  </a:lnTo>
                  <a:lnTo>
                    <a:pt x="252" y="410"/>
                  </a:lnTo>
                  <a:lnTo>
                    <a:pt x="260" y="406"/>
                  </a:lnTo>
                  <a:lnTo>
                    <a:pt x="264" y="404"/>
                  </a:lnTo>
                  <a:lnTo>
                    <a:pt x="269" y="403"/>
                  </a:lnTo>
                  <a:lnTo>
                    <a:pt x="269" y="403"/>
                  </a:lnTo>
                  <a:close/>
                  <a:moveTo>
                    <a:pt x="460" y="180"/>
                  </a:moveTo>
                  <a:lnTo>
                    <a:pt x="348" y="180"/>
                  </a:lnTo>
                  <a:lnTo>
                    <a:pt x="348" y="180"/>
                  </a:lnTo>
                  <a:lnTo>
                    <a:pt x="342" y="182"/>
                  </a:lnTo>
                  <a:lnTo>
                    <a:pt x="336" y="185"/>
                  </a:lnTo>
                  <a:lnTo>
                    <a:pt x="333" y="189"/>
                  </a:lnTo>
                  <a:lnTo>
                    <a:pt x="332" y="195"/>
                  </a:lnTo>
                  <a:lnTo>
                    <a:pt x="332" y="195"/>
                  </a:lnTo>
                  <a:lnTo>
                    <a:pt x="333" y="201"/>
                  </a:lnTo>
                  <a:lnTo>
                    <a:pt x="336" y="206"/>
                  </a:lnTo>
                  <a:lnTo>
                    <a:pt x="342" y="209"/>
                  </a:lnTo>
                  <a:lnTo>
                    <a:pt x="348" y="210"/>
                  </a:lnTo>
                  <a:lnTo>
                    <a:pt x="460" y="210"/>
                  </a:lnTo>
                  <a:lnTo>
                    <a:pt x="460" y="282"/>
                  </a:lnTo>
                  <a:lnTo>
                    <a:pt x="206" y="282"/>
                  </a:lnTo>
                  <a:lnTo>
                    <a:pt x="133" y="109"/>
                  </a:lnTo>
                  <a:lnTo>
                    <a:pt x="460" y="109"/>
                  </a:lnTo>
                  <a:lnTo>
                    <a:pt x="460" y="180"/>
                  </a:lnTo>
                  <a:close/>
                </a:path>
              </a:pathLst>
            </a:custGeom>
            <a:solidFill>
              <a:schemeClr val="bg1"/>
            </a:solidFill>
            <a:ln>
              <a:noFill/>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17" name="Group 16"/>
          <p:cNvGrpSpPr/>
          <p:nvPr/>
        </p:nvGrpSpPr>
        <p:grpSpPr>
          <a:xfrm>
            <a:off x="1740129" y="3379431"/>
            <a:ext cx="4045360" cy="512971"/>
            <a:chOff x="1693635" y="1499965"/>
            <a:chExt cx="4045360" cy="512971"/>
          </a:xfrm>
        </p:grpSpPr>
        <p:sp>
          <p:nvSpPr>
            <p:cNvPr id="18" name="Rectangle 17"/>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19" name="TextBox 18"/>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0" name="Group 19"/>
          <p:cNvGrpSpPr/>
          <p:nvPr/>
        </p:nvGrpSpPr>
        <p:grpSpPr>
          <a:xfrm>
            <a:off x="1740129" y="4259644"/>
            <a:ext cx="4045360" cy="512971"/>
            <a:chOff x="1693635" y="1499965"/>
            <a:chExt cx="4045360" cy="512971"/>
          </a:xfrm>
        </p:grpSpPr>
        <p:sp>
          <p:nvSpPr>
            <p:cNvPr id="21" name="Rectangle 20"/>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2" name="TextBox 21"/>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3" name="Group 22"/>
          <p:cNvGrpSpPr/>
          <p:nvPr/>
        </p:nvGrpSpPr>
        <p:grpSpPr>
          <a:xfrm>
            <a:off x="1740129" y="5181779"/>
            <a:ext cx="4045360" cy="512971"/>
            <a:chOff x="1693635" y="1499965"/>
            <a:chExt cx="4045360" cy="512971"/>
          </a:xfrm>
        </p:grpSpPr>
        <p:sp>
          <p:nvSpPr>
            <p:cNvPr id="24" name="Rectangle 23"/>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5" name="TextBox 24"/>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6" name="Group 25"/>
          <p:cNvGrpSpPr/>
          <p:nvPr/>
        </p:nvGrpSpPr>
        <p:grpSpPr>
          <a:xfrm>
            <a:off x="7284951" y="1708315"/>
            <a:ext cx="4045360" cy="512971"/>
            <a:chOff x="1693635" y="1499965"/>
            <a:chExt cx="4045360" cy="512971"/>
          </a:xfrm>
        </p:grpSpPr>
        <p:sp>
          <p:nvSpPr>
            <p:cNvPr id="27" name="Rectangle 26"/>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28" name="TextBox 27"/>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29" name="Group 28"/>
          <p:cNvGrpSpPr/>
          <p:nvPr/>
        </p:nvGrpSpPr>
        <p:grpSpPr>
          <a:xfrm>
            <a:off x="7284951" y="2548227"/>
            <a:ext cx="4045360" cy="512971"/>
            <a:chOff x="1693635" y="1499965"/>
            <a:chExt cx="4045360" cy="512971"/>
          </a:xfrm>
        </p:grpSpPr>
        <p:sp>
          <p:nvSpPr>
            <p:cNvPr id="30" name="Rectangle 29"/>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1" name="TextBox 30"/>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32" name="Group 31"/>
          <p:cNvGrpSpPr/>
          <p:nvPr/>
        </p:nvGrpSpPr>
        <p:grpSpPr>
          <a:xfrm>
            <a:off x="7284951" y="3427430"/>
            <a:ext cx="4045360" cy="512971"/>
            <a:chOff x="1693635" y="1499965"/>
            <a:chExt cx="4045360" cy="512971"/>
          </a:xfrm>
        </p:grpSpPr>
        <p:sp>
          <p:nvSpPr>
            <p:cNvPr id="33" name="Rectangle 32"/>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4" name="TextBox 33"/>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35" name="Group 34"/>
          <p:cNvGrpSpPr/>
          <p:nvPr/>
        </p:nvGrpSpPr>
        <p:grpSpPr>
          <a:xfrm>
            <a:off x="7284951" y="4307643"/>
            <a:ext cx="4045360" cy="512971"/>
            <a:chOff x="1693635" y="1499965"/>
            <a:chExt cx="4045360" cy="512971"/>
          </a:xfrm>
        </p:grpSpPr>
        <p:sp>
          <p:nvSpPr>
            <p:cNvPr id="36" name="Rectangle 35"/>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37" name="TextBox 36"/>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38" name="Group 37"/>
          <p:cNvGrpSpPr/>
          <p:nvPr/>
        </p:nvGrpSpPr>
        <p:grpSpPr>
          <a:xfrm>
            <a:off x="7284951" y="5229778"/>
            <a:ext cx="4045360" cy="512971"/>
            <a:chOff x="1693635" y="1499965"/>
            <a:chExt cx="4045360" cy="512971"/>
          </a:xfrm>
        </p:grpSpPr>
        <p:sp>
          <p:nvSpPr>
            <p:cNvPr id="39" name="Rectangle 38"/>
            <p:cNvSpPr/>
            <p:nvPr/>
          </p:nvSpPr>
          <p:spPr>
            <a:xfrm>
              <a:off x="1698398" y="1766715"/>
              <a:ext cx="4040597" cy="246221"/>
            </a:xfrm>
            <a:prstGeom prst="rect">
              <a:avLst/>
            </a:prstGeom>
          </p:spPr>
          <p:txBody>
            <a:bodyPr wrap="square">
              <a:spAutoFit/>
            </a:bodyPr>
            <a:lstStyle/>
            <a:p>
              <a:r>
                <a:rPr lang="zh-CN" altLang="en-US"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add title Click add title Click add title Click add title Click to add title Click to add title Click to add title</a:t>
              </a:r>
              <a:endParaRPr lang="en-GB" sz="1000" dirty="0">
                <a:solidFill>
                  <a:schemeClr val="bg1">
                    <a:lumMod val="6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0" name="TextBox 39"/>
            <p:cNvSpPr txBox="1"/>
            <p:nvPr/>
          </p:nvSpPr>
          <p:spPr>
            <a:xfrm>
              <a:off x="1693635" y="1499965"/>
              <a:ext cx="2971800" cy="338554"/>
            </a:xfrm>
            <a:prstGeom prst="rect">
              <a:avLst/>
            </a:prstGeom>
            <a:noFill/>
          </p:spPr>
          <p:txBody>
            <a:bodyPr wrap="square" rtlCol="0">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rPr>
                <a:t>Click to add a title</a:t>
              </a:r>
              <a:endParaRPr lang="en-GB" sz="1600" b="1" dirty="0">
                <a:solidFill>
                  <a:schemeClr val="tx1">
                    <a:lumMod val="65000"/>
                    <a:lumOff val="35000"/>
                  </a:schemeClr>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41" name="Group 40"/>
          <p:cNvGrpSpPr/>
          <p:nvPr/>
        </p:nvGrpSpPr>
        <p:grpSpPr>
          <a:xfrm>
            <a:off x="1102357" y="3449928"/>
            <a:ext cx="604435" cy="577312"/>
            <a:chOff x="1102357" y="3626910"/>
            <a:chExt cx="604434" cy="577312"/>
          </a:xfrm>
        </p:grpSpPr>
        <p:sp>
          <p:nvSpPr>
            <p:cNvPr id="42" name="Rounded Rectangle 28"/>
            <p:cNvSpPr/>
            <p:nvPr/>
          </p:nvSpPr>
          <p:spPr>
            <a:xfrm>
              <a:off x="1102357" y="3626910"/>
              <a:ext cx="604434" cy="577312"/>
            </a:xfrm>
            <a:prstGeom prst="roundRect">
              <a:avLst>
                <a:gd name="adj" fmla="val 2656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3" name="Freeform 550"/>
            <p:cNvSpPr>
              <a:spLocks noEditPoints="1"/>
            </p:cNvSpPr>
            <p:nvPr/>
          </p:nvSpPr>
          <p:spPr bwMode="auto">
            <a:xfrm>
              <a:off x="1255715" y="3773128"/>
              <a:ext cx="300828" cy="300828"/>
            </a:xfrm>
            <a:custGeom>
              <a:avLst/>
              <a:gdLst>
                <a:gd name="T0" fmla="*/ 405 w 469"/>
                <a:gd name="T1" fmla="*/ 64 h 469"/>
                <a:gd name="T2" fmla="*/ 405 w 469"/>
                <a:gd name="T3" fmla="*/ 64 h 469"/>
                <a:gd name="T4" fmla="*/ 405 w 469"/>
                <a:gd name="T5" fmla="*/ 64 h 469"/>
                <a:gd name="T6" fmla="*/ 345 w 469"/>
                <a:gd name="T7" fmla="*/ 5 h 469"/>
                <a:gd name="T8" fmla="*/ 333 w 469"/>
                <a:gd name="T9" fmla="*/ 0 h 469"/>
                <a:gd name="T10" fmla="*/ 327 w 469"/>
                <a:gd name="T11" fmla="*/ 2 h 469"/>
                <a:gd name="T12" fmla="*/ 36 w 469"/>
                <a:gd name="T13" fmla="*/ 291 h 469"/>
                <a:gd name="T14" fmla="*/ 33 w 469"/>
                <a:gd name="T15" fmla="*/ 294 h 469"/>
                <a:gd name="T16" fmla="*/ 0 w 469"/>
                <a:gd name="T17" fmla="*/ 448 h 469"/>
                <a:gd name="T18" fmla="*/ 0 w 469"/>
                <a:gd name="T19" fmla="*/ 453 h 469"/>
                <a:gd name="T20" fmla="*/ 2 w 469"/>
                <a:gd name="T21" fmla="*/ 460 h 469"/>
                <a:gd name="T22" fmla="*/ 5 w 469"/>
                <a:gd name="T23" fmla="*/ 465 h 469"/>
                <a:gd name="T24" fmla="*/ 17 w 469"/>
                <a:gd name="T25" fmla="*/ 469 h 469"/>
                <a:gd name="T26" fmla="*/ 20 w 469"/>
                <a:gd name="T27" fmla="*/ 469 h 469"/>
                <a:gd name="T28" fmla="*/ 169 w 469"/>
                <a:gd name="T29" fmla="*/ 438 h 469"/>
                <a:gd name="T30" fmla="*/ 178 w 469"/>
                <a:gd name="T31" fmla="*/ 433 h 469"/>
                <a:gd name="T32" fmla="*/ 463 w 469"/>
                <a:gd name="T33" fmla="*/ 148 h 469"/>
                <a:gd name="T34" fmla="*/ 469 w 469"/>
                <a:gd name="T35" fmla="*/ 135 h 469"/>
                <a:gd name="T36" fmla="*/ 463 w 469"/>
                <a:gd name="T37" fmla="*/ 123 h 469"/>
                <a:gd name="T38" fmla="*/ 58 w 469"/>
                <a:gd name="T39" fmla="*/ 338 h 469"/>
                <a:gd name="T40" fmla="*/ 39 w 469"/>
                <a:gd name="T41" fmla="*/ 430 h 469"/>
                <a:gd name="T42" fmla="*/ 166 w 469"/>
                <a:gd name="T43" fmla="*/ 397 h 469"/>
                <a:gd name="T44" fmla="*/ 333 w 469"/>
                <a:gd name="T45" fmla="*/ 40 h 469"/>
                <a:gd name="T46" fmla="*/ 211 w 469"/>
                <a:gd name="T47" fmla="*/ 235 h 469"/>
                <a:gd name="T48" fmla="*/ 206 w 469"/>
                <a:gd name="T49" fmla="*/ 241 h 469"/>
                <a:gd name="T50" fmla="*/ 206 w 469"/>
                <a:gd name="T51" fmla="*/ 252 h 469"/>
                <a:gd name="T52" fmla="*/ 211 w 469"/>
                <a:gd name="T53" fmla="*/ 258 h 469"/>
                <a:gd name="T54" fmla="*/ 223 w 469"/>
                <a:gd name="T55" fmla="*/ 263 h 469"/>
                <a:gd name="T56" fmla="*/ 229 w 469"/>
                <a:gd name="T57" fmla="*/ 263 h 469"/>
                <a:gd name="T58" fmla="*/ 393 w 469"/>
                <a:gd name="T59" fmla="*/ 100 h 469"/>
                <a:gd name="T60" fmla="*/ 166 w 469"/>
                <a:gd name="T61" fmla="*/ 397 h 469"/>
                <a:gd name="T62" fmla="*/ 166 w 469"/>
                <a:gd name="T63" fmla="*/ 397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9" h="469">
                  <a:moveTo>
                    <a:pt x="463" y="123"/>
                  </a:moveTo>
                  <a:lnTo>
                    <a:pt x="405" y="64"/>
                  </a:lnTo>
                  <a:lnTo>
                    <a:pt x="405" y="64"/>
                  </a:lnTo>
                  <a:lnTo>
                    <a:pt x="405" y="64"/>
                  </a:lnTo>
                  <a:lnTo>
                    <a:pt x="405" y="64"/>
                  </a:lnTo>
                  <a:lnTo>
                    <a:pt x="405" y="64"/>
                  </a:lnTo>
                  <a:lnTo>
                    <a:pt x="345" y="5"/>
                  </a:lnTo>
                  <a:lnTo>
                    <a:pt x="345" y="5"/>
                  </a:lnTo>
                  <a:lnTo>
                    <a:pt x="341" y="2"/>
                  </a:lnTo>
                  <a:lnTo>
                    <a:pt x="333" y="0"/>
                  </a:lnTo>
                  <a:lnTo>
                    <a:pt x="333" y="0"/>
                  </a:lnTo>
                  <a:lnTo>
                    <a:pt x="327" y="2"/>
                  </a:lnTo>
                  <a:lnTo>
                    <a:pt x="321" y="5"/>
                  </a:lnTo>
                  <a:lnTo>
                    <a:pt x="36" y="291"/>
                  </a:lnTo>
                  <a:lnTo>
                    <a:pt x="36" y="291"/>
                  </a:lnTo>
                  <a:lnTo>
                    <a:pt x="33" y="294"/>
                  </a:lnTo>
                  <a:lnTo>
                    <a:pt x="32" y="300"/>
                  </a:lnTo>
                  <a:lnTo>
                    <a:pt x="0" y="448"/>
                  </a:lnTo>
                  <a:lnTo>
                    <a:pt x="0" y="448"/>
                  </a:lnTo>
                  <a:lnTo>
                    <a:pt x="0" y="453"/>
                  </a:lnTo>
                  <a:lnTo>
                    <a:pt x="0" y="457"/>
                  </a:lnTo>
                  <a:lnTo>
                    <a:pt x="2" y="460"/>
                  </a:lnTo>
                  <a:lnTo>
                    <a:pt x="5" y="465"/>
                  </a:lnTo>
                  <a:lnTo>
                    <a:pt x="5" y="465"/>
                  </a:lnTo>
                  <a:lnTo>
                    <a:pt x="11" y="467"/>
                  </a:lnTo>
                  <a:lnTo>
                    <a:pt x="17" y="469"/>
                  </a:lnTo>
                  <a:lnTo>
                    <a:pt x="17" y="469"/>
                  </a:lnTo>
                  <a:lnTo>
                    <a:pt x="20" y="469"/>
                  </a:lnTo>
                  <a:lnTo>
                    <a:pt x="169" y="438"/>
                  </a:lnTo>
                  <a:lnTo>
                    <a:pt x="169" y="438"/>
                  </a:lnTo>
                  <a:lnTo>
                    <a:pt x="173" y="436"/>
                  </a:lnTo>
                  <a:lnTo>
                    <a:pt x="178" y="433"/>
                  </a:lnTo>
                  <a:lnTo>
                    <a:pt x="463" y="148"/>
                  </a:lnTo>
                  <a:lnTo>
                    <a:pt x="463" y="148"/>
                  </a:lnTo>
                  <a:lnTo>
                    <a:pt x="468" y="142"/>
                  </a:lnTo>
                  <a:lnTo>
                    <a:pt x="469" y="135"/>
                  </a:lnTo>
                  <a:lnTo>
                    <a:pt x="468" y="129"/>
                  </a:lnTo>
                  <a:lnTo>
                    <a:pt x="463" y="123"/>
                  </a:lnTo>
                  <a:lnTo>
                    <a:pt x="463" y="123"/>
                  </a:lnTo>
                  <a:close/>
                  <a:moveTo>
                    <a:pt x="58" y="338"/>
                  </a:moveTo>
                  <a:lnTo>
                    <a:pt x="132" y="411"/>
                  </a:lnTo>
                  <a:lnTo>
                    <a:pt x="39" y="430"/>
                  </a:lnTo>
                  <a:lnTo>
                    <a:pt x="58" y="338"/>
                  </a:lnTo>
                  <a:close/>
                  <a:moveTo>
                    <a:pt x="166" y="397"/>
                  </a:moveTo>
                  <a:lnTo>
                    <a:pt x="72" y="303"/>
                  </a:lnTo>
                  <a:lnTo>
                    <a:pt x="333" y="40"/>
                  </a:lnTo>
                  <a:lnTo>
                    <a:pt x="369" y="76"/>
                  </a:lnTo>
                  <a:lnTo>
                    <a:pt x="211" y="235"/>
                  </a:lnTo>
                  <a:lnTo>
                    <a:pt x="211" y="235"/>
                  </a:lnTo>
                  <a:lnTo>
                    <a:pt x="206" y="241"/>
                  </a:lnTo>
                  <a:lnTo>
                    <a:pt x="205" y="247"/>
                  </a:lnTo>
                  <a:lnTo>
                    <a:pt x="206" y="252"/>
                  </a:lnTo>
                  <a:lnTo>
                    <a:pt x="211" y="258"/>
                  </a:lnTo>
                  <a:lnTo>
                    <a:pt x="211" y="258"/>
                  </a:lnTo>
                  <a:lnTo>
                    <a:pt x="215" y="263"/>
                  </a:lnTo>
                  <a:lnTo>
                    <a:pt x="223" y="263"/>
                  </a:lnTo>
                  <a:lnTo>
                    <a:pt x="223" y="263"/>
                  </a:lnTo>
                  <a:lnTo>
                    <a:pt x="229" y="263"/>
                  </a:lnTo>
                  <a:lnTo>
                    <a:pt x="235" y="258"/>
                  </a:lnTo>
                  <a:lnTo>
                    <a:pt x="393" y="100"/>
                  </a:lnTo>
                  <a:lnTo>
                    <a:pt x="427" y="135"/>
                  </a:lnTo>
                  <a:lnTo>
                    <a:pt x="166" y="397"/>
                  </a:lnTo>
                  <a:close/>
                  <a:moveTo>
                    <a:pt x="166" y="397"/>
                  </a:moveTo>
                  <a:lnTo>
                    <a:pt x="166" y="397"/>
                  </a:lnTo>
                  <a:close/>
                </a:path>
              </a:pathLst>
            </a:custGeom>
            <a:solidFill>
              <a:schemeClr val="bg1"/>
            </a:solidFill>
            <a:ln>
              <a:noFill/>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44" name="Group 43"/>
          <p:cNvGrpSpPr/>
          <p:nvPr/>
        </p:nvGrpSpPr>
        <p:grpSpPr>
          <a:xfrm>
            <a:off x="1102357" y="4330141"/>
            <a:ext cx="604435" cy="577312"/>
            <a:chOff x="1102357" y="4507123"/>
            <a:chExt cx="604434" cy="577312"/>
          </a:xfrm>
        </p:grpSpPr>
        <p:sp>
          <p:nvSpPr>
            <p:cNvPr id="45" name="Rounded Rectangle 33"/>
            <p:cNvSpPr/>
            <p:nvPr/>
          </p:nvSpPr>
          <p:spPr>
            <a:xfrm>
              <a:off x="1102357" y="4507123"/>
              <a:ext cx="604434" cy="577312"/>
            </a:xfrm>
            <a:prstGeom prst="roundRect">
              <a:avLst>
                <a:gd name="adj" fmla="val 2656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6" name="Freeform 564"/>
            <p:cNvSpPr>
              <a:spLocks noEditPoints="1"/>
            </p:cNvSpPr>
            <p:nvPr/>
          </p:nvSpPr>
          <p:spPr bwMode="auto">
            <a:xfrm>
              <a:off x="1259321" y="4647377"/>
              <a:ext cx="311528" cy="312755"/>
            </a:xfrm>
            <a:custGeom>
              <a:avLst/>
              <a:gdLst>
                <a:gd name="T0" fmla="*/ 321 w 510"/>
                <a:gd name="T1" fmla="*/ 4 h 509"/>
                <a:gd name="T2" fmla="*/ 304 w 510"/>
                <a:gd name="T3" fmla="*/ 1 h 509"/>
                <a:gd name="T4" fmla="*/ 292 w 510"/>
                <a:gd name="T5" fmla="*/ 10 h 509"/>
                <a:gd name="T6" fmla="*/ 271 w 510"/>
                <a:gd name="T7" fmla="*/ 64 h 509"/>
                <a:gd name="T8" fmla="*/ 193 w 510"/>
                <a:gd name="T9" fmla="*/ 154 h 509"/>
                <a:gd name="T10" fmla="*/ 172 w 510"/>
                <a:gd name="T11" fmla="*/ 151 h 509"/>
                <a:gd name="T12" fmla="*/ 147 w 510"/>
                <a:gd name="T13" fmla="*/ 155 h 509"/>
                <a:gd name="T14" fmla="*/ 126 w 510"/>
                <a:gd name="T15" fmla="*/ 170 h 509"/>
                <a:gd name="T16" fmla="*/ 108 w 510"/>
                <a:gd name="T17" fmla="*/ 203 h 509"/>
                <a:gd name="T18" fmla="*/ 112 w 510"/>
                <a:gd name="T19" fmla="*/ 240 h 509"/>
                <a:gd name="T20" fmla="*/ 175 w 510"/>
                <a:gd name="T21" fmla="*/ 310 h 509"/>
                <a:gd name="T22" fmla="*/ 2 w 510"/>
                <a:gd name="T23" fmla="*/ 485 h 509"/>
                <a:gd name="T24" fmla="*/ 5 w 510"/>
                <a:gd name="T25" fmla="*/ 505 h 509"/>
                <a:gd name="T26" fmla="*/ 17 w 510"/>
                <a:gd name="T27" fmla="*/ 509 h 509"/>
                <a:gd name="T28" fmla="*/ 29 w 510"/>
                <a:gd name="T29" fmla="*/ 505 h 509"/>
                <a:gd name="T30" fmla="*/ 247 w 510"/>
                <a:gd name="T31" fmla="*/ 384 h 509"/>
                <a:gd name="T32" fmla="*/ 280 w 510"/>
                <a:gd name="T33" fmla="*/ 401 h 509"/>
                <a:gd name="T34" fmla="*/ 307 w 510"/>
                <a:gd name="T35" fmla="*/ 401 h 509"/>
                <a:gd name="T36" fmla="*/ 339 w 510"/>
                <a:gd name="T37" fmla="*/ 384 h 509"/>
                <a:gd name="T38" fmla="*/ 350 w 510"/>
                <a:gd name="T39" fmla="*/ 369 h 509"/>
                <a:gd name="T40" fmla="*/ 359 w 510"/>
                <a:gd name="T41" fmla="*/ 343 h 509"/>
                <a:gd name="T42" fmla="*/ 356 w 510"/>
                <a:gd name="T43" fmla="*/ 316 h 509"/>
                <a:gd name="T44" fmla="*/ 445 w 510"/>
                <a:gd name="T45" fmla="*/ 237 h 509"/>
                <a:gd name="T46" fmla="*/ 498 w 510"/>
                <a:gd name="T47" fmla="*/ 216 h 509"/>
                <a:gd name="T48" fmla="*/ 508 w 510"/>
                <a:gd name="T49" fmla="*/ 206 h 509"/>
                <a:gd name="T50" fmla="*/ 505 w 510"/>
                <a:gd name="T51" fmla="*/ 188 h 509"/>
                <a:gd name="T52" fmla="*/ 417 w 510"/>
                <a:gd name="T53" fmla="*/ 210 h 509"/>
                <a:gd name="T54" fmla="*/ 407 w 510"/>
                <a:gd name="T55" fmla="*/ 216 h 509"/>
                <a:gd name="T56" fmla="*/ 323 w 510"/>
                <a:gd name="T57" fmla="*/ 300 h 509"/>
                <a:gd name="T58" fmla="*/ 319 w 510"/>
                <a:gd name="T59" fmla="*/ 315 h 509"/>
                <a:gd name="T60" fmla="*/ 324 w 510"/>
                <a:gd name="T61" fmla="*/ 331 h 509"/>
                <a:gd name="T62" fmla="*/ 316 w 510"/>
                <a:gd name="T63" fmla="*/ 360 h 509"/>
                <a:gd name="T64" fmla="*/ 305 w 510"/>
                <a:gd name="T65" fmla="*/ 366 h 509"/>
                <a:gd name="T66" fmla="*/ 293 w 510"/>
                <a:gd name="T67" fmla="*/ 369 h 509"/>
                <a:gd name="T68" fmla="*/ 275 w 510"/>
                <a:gd name="T69" fmla="*/ 363 h 509"/>
                <a:gd name="T70" fmla="*/ 211 w 510"/>
                <a:gd name="T71" fmla="*/ 298 h 509"/>
                <a:gd name="T72" fmla="*/ 211 w 510"/>
                <a:gd name="T73" fmla="*/ 298 h 509"/>
                <a:gd name="T74" fmla="*/ 147 w 510"/>
                <a:gd name="T75" fmla="*/ 233 h 509"/>
                <a:gd name="T76" fmla="*/ 141 w 510"/>
                <a:gd name="T77" fmla="*/ 216 h 509"/>
                <a:gd name="T78" fmla="*/ 147 w 510"/>
                <a:gd name="T79" fmla="*/ 198 h 509"/>
                <a:gd name="T80" fmla="*/ 156 w 510"/>
                <a:gd name="T81" fmla="*/ 189 h 509"/>
                <a:gd name="T82" fmla="*/ 172 w 510"/>
                <a:gd name="T83" fmla="*/ 185 h 509"/>
                <a:gd name="T84" fmla="*/ 189 w 510"/>
                <a:gd name="T85" fmla="*/ 189 h 509"/>
                <a:gd name="T86" fmla="*/ 199 w 510"/>
                <a:gd name="T87" fmla="*/ 191 h 509"/>
                <a:gd name="T88" fmla="*/ 292 w 510"/>
                <a:gd name="T89" fmla="*/ 104 h 509"/>
                <a:gd name="T90" fmla="*/ 293 w 510"/>
                <a:gd name="T91" fmla="*/ 101 h 509"/>
                <a:gd name="T92" fmla="*/ 299 w 510"/>
                <a:gd name="T93" fmla="*/ 92 h 509"/>
                <a:gd name="T94" fmla="*/ 465 w 510"/>
                <a:gd name="T95" fmla="*/ 195 h 509"/>
                <a:gd name="T96" fmla="*/ 417 w 510"/>
                <a:gd name="T97" fmla="*/ 210 h 509"/>
                <a:gd name="T98" fmla="*/ 417 w 510"/>
                <a:gd name="T99" fmla="*/ 210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0" h="509">
                  <a:moveTo>
                    <a:pt x="505" y="188"/>
                  </a:moveTo>
                  <a:lnTo>
                    <a:pt x="321" y="4"/>
                  </a:lnTo>
                  <a:lnTo>
                    <a:pt x="321" y="4"/>
                  </a:lnTo>
                  <a:lnTo>
                    <a:pt x="316" y="1"/>
                  </a:lnTo>
                  <a:lnTo>
                    <a:pt x="310" y="0"/>
                  </a:lnTo>
                  <a:lnTo>
                    <a:pt x="304" y="1"/>
                  </a:lnTo>
                  <a:lnTo>
                    <a:pt x="298" y="4"/>
                  </a:lnTo>
                  <a:lnTo>
                    <a:pt x="298" y="4"/>
                  </a:lnTo>
                  <a:lnTo>
                    <a:pt x="292" y="10"/>
                  </a:lnTo>
                  <a:lnTo>
                    <a:pt x="287" y="19"/>
                  </a:lnTo>
                  <a:lnTo>
                    <a:pt x="278" y="42"/>
                  </a:lnTo>
                  <a:lnTo>
                    <a:pt x="271" y="64"/>
                  </a:lnTo>
                  <a:lnTo>
                    <a:pt x="266" y="80"/>
                  </a:lnTo>
                  <a:lnTo>
                    <a:pt x="266" y="80"/>
                  </a:lnTo>
                  <a:lnTo>
                    <a:pt x="193" y="154"/>
                  </a:lnTo>
                  <a:lnTo>
                    <a:pt x="193" y="154"/>
                  </a:lnTo>
                  <a:lnTo>
                    <a:pt x="183" y="152"/>
                  </a:lnTo>
                  <a:lnTo>
                    <a:pt x="172" y="151"/>
                  </a:lnTo>
                  <a:lnTo>
                    <a:pt x="172" y="151"/>
                  </a:lnTo>
                  <a:lnTo>
                    <a:pt x="160" y="152"/>
                  </a:lnTo>
                  <a:lnTo>
                    <a:pt x="147" y="155"/>
                  </a:lnTo>
                  <a:lnTo>
                    <a:pt x="136" y="161"/>
                  </a:lnTo>
                  <a:lnTo>
                    <a:pt x="126" y="170"/>
                  </a:lnTo>
                  <a:lnTo>
                    <a:pt x="126" y="170"/>
                  </a:lnTo>
                  <a:lnTo>
                    <a:pt x="118" y="180"/>
                  </a:lnTo>
                  <a:lnTo>
                    <a:pt x="112" y="191"/>
                  </a:lnTo>
                  <a:lnTo>
                    <a:pt x="108" y="203"/>
                  </a:lnTo>
                  <a:lnTo>
                    <a:pt x="106" y="216"/>
                  </a:lnTo>
                  <a:lnTo>
                    <a:pt x="108" y="228"/>
                  </a:lnTo>
                  <a:lnTo>
                    <a:pt x="112" y="240"/>
                  </a:lnTo>
                  <a:lnTo>
                    <a:pt x="118" y="252"/>
                  </a:lnTo>
                  <a:lnTo>
                    <a:pt x="126" y="263"/>
                  </a:lnTo>
                  <a:lnTo>
                    <a:pt x="175" y="310"/>
                  </a:lnTo>
                  <a:lnTo>
                    <a:pt x="5" y="479"/>
                  </a:lnTo>
                  <a:lnTo>
                    <a:pt x="5" y="479"/>
                  </a:lnTo>
                  <a:lnTo>
                    <a:pt x="2" y="485"/>
                  </a:lnTo>
                  <a:lnTo>
                    <a:pt x="0" y="493"/>
                  </a:lnTo>
                  <a:lnTo>
                    <a:pt x="2" y="499"/>
                  </a:lnTo>
                  <a:lnTo>
                    <a:pt x="5" y="505"/>
                  </a:lnTo>
                  <a:lnTo>
                    <a:pt x="5" y="505"/>
                  </a:lnTo>
                  <a:lnTo>
                    <a:pt x="11" y="507"/>
                  </a:lnTo>
                  <a:lnTo>
                    <a:pt x="17" y="509"/>
                  </a:lnTo>
                  <a:lnTo>
                    <a:pt x="17" y="509"/>
                  </a:lnTo>
                  <a:lnTo>
                    <a:pt x="24" y="507"/>
                  </a:lnTo>
                  <a:lnTo>
                    <a:pt x="29" y="505"/>
                  </a:lnTo>
                  <a:lnTo>
                    <a:pt x="199" y="334"/>
                  </a:lnTo>
                  <a:lnTo>
                    <a:pt x="247" y="384"/>
                  </a:lnTo>
                  <a:lnTo>
                    <a:pt x="247" y="384"/>
                  </a:lnTo>
                  <a:lnTo>
                    <a:pt x="257" y="391"/>
                  </a:lnTo>
                  <a:lnTo>
                    <a:pt x="268" y="397"/>
                  </a:lnTo>
                  <a:lnTo>
                    <a:pt x="280" y="401"/>
                  </a:lnTo>
                  <a:lnTo>
                    <a:pt x="293" y="401"/>
                  </a:lnTo>
                  <a:lnTo>
                    <a:pt x="293" y="401"/>
                  </a:lnTo>
                  <a:lnTo>
                    <a:pt x="307" y="401"/>
                  </a:lnTo>
                  <a:lnTo>
                    <a:pt x="319" y="397"/>
                  </a:lnTo>
                  <a:lnTo>
                    <a:pt x="329" y="391"/>
                  </a:lnTo>
                  <a:lnTo>
                    <a:pt x="339" y="384"/>
                  </a:lnTo>
                  <a:lnTo>
                    <a:pt x="339" y="384"/>
                  </a:lnTo>
                  <a:lnTo>
                    <a:pt x="345" y="376"/>
                  </a:lnTo>
                  <a:lnTo>
                    <a:pt x="350" y="369"/>
                  </a:lnTo>
                  <a:lnTo>
                    <a:pt x="354" y="360"/>
                  </a:lnTo>
                  <a:lnTo>
                    <a:pt x="357" y="352"/>
                  </a:lnTo>
                  <a:lnTo>
                    <a:pt x="359" y="343"/>
                  </a:lnTo>
                  <a:lnTo>
                    <a:pt x="359" y="334"/>
                  </a:lnTo>
                  <a:lnTo>
                    <a:pt x="357" y="325"/>
                  </a:lnTo>
                  <a:lnTo>
                    <a:pt x="356" y="316"/>
                  </a:lnTo>
                  <a:lnTo>
                    <a:pt x="429" y="242"/>
                  </a:lnTo>
                  <a:lnTo>
                    <a:pt x="429" y="242"/>
                  </a:lnTo>
                  <a:lnTo>
                    <a:pt x="445" y="237"/>
                  </a:lnTo>
                  <a:lnTo>
                    <a:pt x="468" y="231"/>
                  </a:lnTo>
                  <a:lnTo>
                    <a:pt x="489" y="222"/>
                  </a:lnTo>
                  <a:lnTo>
                    <a:pt x="498" y="216"/>
                  </a:lnTo>
                  <a:lnTo>
                    <a:pt x="505" y="212"/>
                  </a:lnTo>
                  <a:lnTo>
                    <a:pt x="505" y="212"/>
                  </a:lnTo>
                  <a:lnTo>
                    <a:pt x="508" y="206"/>
                  </a:lnTo>
                  <a:lnTo>
                    <a:pt x="510" y="200"/>
                  </a:lnTo>
                  <a:lnTo>
                    <a:pt x="508" y="194"/>
                  </a:lnTo>
                  <a:lnTo>
                    <a:pt x="505" y="188"/>
                  </a:lnTo>
                  <a:lnTo>
                    <a:pt x="505" y="188"/>
                  </a:lnTo>
                  <a:close/>
                  <a:moveTo>
                    <a:pt x="417" y="210"/>
                  </a:moveTo>
                  <a:lnTo>
                    <a:pt x="417" y="210"/>
                  </a:lnTo>
                  <a:lnTo>
                    <a:pt x="411" y="212"/>
                  </a:lnTo>
                  <a:lnTo>
                    <a:pt x="407" y="216"/>
                  </a:lnTo>
                  <a:lnTo>
                    <a:pt x="407" y="216"/>
                  </a:lnTo>
                  <a:lnTo>
                    <a:pt x="405" y="218"/>
                  </a:lnTo>
                  <a:lnTo>
                    <a:pt x="323" y="300"/>
                  </a:lnTo>
                  <a:lnTo>
                    <a:pt x="323" y="300"/>
                  </a:lnTo>
                  <a:lnTo>
                    <a:pt x="320" y="304"/>
                  </a:lnTo>
                  <a:lnTo>
                    <a:pt x="319" y="310"/>
                  </a:lnTo>
                  <a:lnTo>
                    <a:pt x="319" y="315"/>
                  </a:lnTo>
                  <a:lnTo>
                    <a:pt x="320" y="321"/>
                  </a:lnTo>
                  <a:lnTo>
                    <a:pt x="320" y="321"/>
                  </a:lnTo>
                  <a:lnTo>
                    <a:pt x="324" y="331"/>
                  </a:lnTo>
                  <a:lnTo>
                    <a:pt x="324" y="340"/>
                  </a:lnTo>
                  <a:lnTo>
                    <a:pt x="321" y="351"/>
                  </a:lnTo>
                  <a:lnTo>
                    <a:pt x="316" y="360"/>
                  </a:lnTo>
                  <a:lnTo>
                    <a:pt x="316" y="360"/>
                  </a:lnTo>
                  <a:lnTo>
                    <a:pt x="311" y="363"/>
                  </a:lnTo>
                  <a:lnTo>
                    <a:pt x="305" y="366"/>
                  </a:lnTo>
                  <a:lnTo>
                    <a:pt x="299" y="367"/>
                  </a:lnTo>
                  <a:lnTo>
                    <a:pt x="293" y="369"/>
                  </a:lnTo>
                  <a:lnTo>
                    <a:pt x="293" y="369"/>
                  </a:lnTo>
                  <a:lnTo>
                    <a:pt x="287" y="367"/>
                  </a:lnTo>
                  <a:lnTo>
                    <a:pt x="281" y="366"/>
                  </a:lnTo>
                  <a:lnTo>
                    <a:pt x="275" y="363"/>
                  </a:lnTo>
                  <a:lnTo>
                    <a:pt x="271" y="360"/>
                  </a:lnTo>
                  <a:lnTo>
                    <a:pt x="211" y="298"/>
                  </a:lnTo>
                  <a:lnTo>
                    <a:pt x="211" y="298"/>
                  </a:lnTo>
                  <a:lnTo>
                    <a:pt x="211" y="298"/>
                  </a:lnTo>
                  <a:lnTo>
                    <a:pt x="211" y="298"/>
                  </a:lnTo>
                  <a:lnTo>
                    <a:pt x="211" y="298"/>
                  </a:lnTo>
                  <a:lnTo>
                    <a:pt x="150" y="239"/>
                  </a:lnTo>
                  <a:lnTo>
                    <a:pt x="150" y="239"/>
                  </a:lnTo>
                  <a:lnTo>
                    <a:pt x="147" y="233"/>
                  </a:lnTo>
                  <a:lnTo>
                    <a:pt x="144" y="228"/>
                  </a:lnTo>
                  <a:lnTo>
                    <a:pt x="142" y="222"/>
                  </a:lnTo>
                  <a:lnTo>
                    <a:pt x="141" y="216"/>
                  </a:lnTo>
                  <a:lnTo>
                    <a:pt x="142" y="210"/>
                  </a:lnTo>
                  <a:lnTo>
                    <a:pt x="144" y="204"/>
                  </a:lnTo>
                  <a:lnTo>
                    <a:pt x="147" y="198"/>
                  </a:lnTo>
                  <a:lnTo>
                    <a:pt x="150" y="194"/>
                  </a:lnTo>
                  <a:lnTo>
                    <a:pt x="150" y="194"/>
                  </a:lnTo>
                  <a:lnTo>
                    <a:pt x="156" y="189"/>
                  </a:lnTo>
                  <a:lnTo>
                    <a:pt x="160" y="186"/>
                  </a:lnTo>
                  <a:lnTo>
                    <a:pt x="166" y="185"/>
                  </a:lnTo>
                  <a:lnTo>
                    <a:pt x="172" y="185"/>
                  </a:lnTo>
                  <a:lnTo>
                    <a:pt x="172" y="185"/>
                  </a:lnTo>
                  <a:lnTo>
                    <a:pt x="181" y="186"/>
                  </a:lnTo>
                  <a:lnTo>
                    <a:pt x="189" y="189"/>
                  </a:lnTo>
                  <a:lnTo>
                    <a:pt x="189" y="189"/>
                  </a:lnTo>
                  <a:lnTo>
                    <a:pt x="193" y="191"/>
                  </a:lnTo>
                  <a:lnTo>
                    <a:pt x="199" y="191"/>
                  </a:lnTo>
                  <a:lnTo>
                    <a:pt x="205" y="189"/>
                  </a:lnTo>
                  <a:lnTo>
                    <a:pt x="210" y="186"/>
                  </a:lnTo>
                  <a:lnTo>
                    <a:pt x="292" y="104"/>
                  </a:lnTo>
                  <a:lnTo>
                    <a:pt x="292" y="104"/>
                  </a:lnTo>
                  <a:lnTo>
                    <a:pt x="293" y="101"/>
                  </a:lnTo>
                  <a:lnTo>
                    <a:pt x="293" y="101"/>
                  </a:lnTo>
                  <a:lnTo>
                    <a:pt x="298" y="98"/>
                  </a:lnTo>
                  <a:lnTo>
                    <a:pt x="299" y="92"/>
                  </a:lnTo>
                  <a:lnTo>
                    <a:pt x="299" y="92"/>
                  </a:lnTo>
                  <a:lnTo>
                    <a:pt x="305" y="70"/>
                  </a:lnTo>
                  <a:lnTo>
                    <a:pt x="314" y="45"/>
                  </a:lnTo>
                  <a:lnTo>
                    <a:pt x="465" y="195"/>
                  </a:lnTo>
                  <a:lnTo>
                    <a:pt x="465" y="195"/>
                  </a:lnTo>
                  <a:lnTo>
                    <a:pt x="439" y="204"/>
                  </a:lnTo>
                  <a:lnTo>
                    <a:pt x="417" y="210"/>
                  </a:lnTo>
                  <a:lnTo>
                    <a:pt x="417" y="210"/>
                  </a:lnTo>
                  <a:close/>
                  <a:moveTo>
                    <a:pt x="417" y="210"/>
                  </a:moveTo>
                  <a:lnTo>
                    <a:pt x="417" y="210"/>
                  </a:lnTo>
                  <a:close/>
                </a:path>
              </a:pathLst>
            </a:custGeom>
            <a:solidFill>
              <a:schemeClr val="bg1"/>
            </a:solidFill>
            <a:ln>
              <a:noFill/>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47" name="Group 46"/>
          <p:cNvGrpSpPr/>
          <p:nvPr/>
        </p:nvGrpSpPr>
        <p:grpSpPr>
          <a:xfrm>
            <a:off x="1102357" y="5252276"/>
            <a:ext cx="604435" cy="577312"/>
            <a:chOff x="1102357" y="5429258"/>
            <a:chExt cx="604434" cy="577312"/>
          </a:xfrm>
        </p:grpSpPr>
        <p:sp>
          <p:nvSpPr>
            <p:cNvPr id="48" name="Rounded Rectangle 37"/>
            <p:cNvSpPr/>
            <p:nvPr/>
          </p:nvSpPr>
          <p:spPr>
            <a:xfrm>
              <a:off x="1102357" y="5429258"/>
              <a:ext cx="604434" cy="577312"/>
            </a:xfrm>
            <a:prstGeom prst="roundRect">
              <a:avLst>
                <a:gd name="adj" fmla="val 2656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49" name="Freeform 428"/>
            <p:cNvSpPr>
              <a:spLocks noEditPoints="1"/>
            </p:cNvSpPr>
            <p:nvPr/>
          </p:nvSpPr>
          <p:spPr bwMode="auto">
            <a:xfrm>
              <a:off x="1330780" y="5563499"/>
              <a:ext cx="225763" cy="324781"/>
            </a:xfrm>
            <a:custGeom>
              <a:avLst/>
              <a:gdLst>
                <a:gd name="T0" fmla="*/ 338 w 341"/>
                <a:gd name="T1" fmla="*/ 238 h 493"/>
                <a:gd name="T2" fmla="*/ 280 w 341"/>
                <a:gd name="T3" fmla="*/ 141 h 493"/>
                <a:gd name="T4" fmla="*/ 338 w 341"/>
                <a:gd name="T5" fmla="*/ 42 h 493"/>
                <a:gd name="T6" fmla="*/ 338 w 341"/>
                <a:gd name="T7" fmla="*/ 42 h 493"/>
                <a:gd name="T8" fmla="*/ 340 w 341"/>
                <a:gd name="T9" fmla="*/ 38 h 493"/>
                <a:gd name="T10" fmla="*/ 341 w 341"/>
                <a:gd name="T11" fmla="*/ 33 h 493"/>
                <a:gd name="T12" fmla="*/ 340 w 341"/>
                <a:gd name="T13" fmla="*/ 29 h 493"/>
                <a:gd name="T14" fmla="*/ 338 w 341"/>
                <a:gd name="T15" fmla="*/ 24 h 493"/>
                <a:gd name="T16" fmla="*/ 338 w 341"/>
                <a:gd name="T17" fmla="*/ 24 h 493"/>
                <a:gd name="T18" fmla="*/ 335 w 341"/>
                <a:gd name="T19" fmla="*/ 21 h 493"/>
                <a:gd name="T20" fmla="*/ 332 w 341"/>
                <a:gd name="T21" fmla="*/ 18 h 493"/>
                <a:gd name="T22" fmla="*/ 328 w 341"/>
                <a:gd name="T23" fmla="*/ 17 h 493"/>
                <a:gd name="T24" fmla="*/ 324 w 341"/>
                <a:gd name="T25" fmla="*/ 17 h 493"/>
                <a:gd name="T26" fmla="*/ 32 w 341"/>
                <a:gd name="T27" fmla="*/ 17 h 493"/>
                <a:gd name="T28" fmla="*/ 32 w 341"/>
                <a:gd name="T29" fmla="*/ 17 h 493"/>
                <a:gd name="T30" fmla="*/ 31 w 341"/>
                <a:gd name="T31" fmla="*/ 9 h 493"/>
                <a:gd name="T32" fmla="*/ 28 w 341"/>
                <a:gd name="T33" fmla="*/ 5 h 493"/>
                <a:gd name="T34" fmla="*/ 22 w 341"/>
                <a:gd name="T35" fmla="*/ 0 h 493"/>
                <a:gd name="T36" fmla="*/ 16 w 341"/>
                <a:gd name="T37" fmla="*/ 0 h 493"/>
                <a:gd name="T38" fmla="*/ 16 w 341"/>
                <a:gd name="T39" fmla="*/ 0 h 493"/>
                <a:gd name="T40" fmla="*/ 8 w 341"/>
                <a:gd name="T41" fmla="*/ 0 h 493"/>
                <a:gd name="T42" fmla="*/ 4 w 341"/>
                <a:gd name="T43" fmla="*/ 5 h 493"/>
                <a:gd name="T44" fmla="*/ 0 w 341"/>
                <a:gd name="T45" fmla="*/ 11 h 493"/>
                <a:gd name="T46" fmla="*/ 0 w 341"/>
                <a:gd name="T47" fmla="*/ 17 h 493"/>
                <a:gd name="T48" fmla="*/ 0 w 341"/>
                <a:gd name="T49" fmla="*/ 477 h 493"/>
                <a:gd name="T50" fmla="*/ 0 w 341"/>
                <a:gd name="T51" fmla="*/ 477 h 493"/>
                <a:gd name="T52" fmla="*/ 0 w 341"/>
                <a:gd name="T53" fmla="*/ 483 h 493"/>
                <a:gd name="T54" fmla="*/ 4 w 341"/>
                <a:gd name="T55" fmla="*/ 489 h 493"/>
                <a:gd name="T56" fmla="*/ 8 w 341"/>
                <a:gd name="T57" fmla="*/ 492 h 493"/>
                <a:gd name="T58" fmla="*/ 16 w 341"/>
                <a:gd name="T59" fmla="*/ 493 h 493"/>
                <a:gd name="T60" fmla="*/ 16 w 341"/>
                <a:gd name="T61" fmla="*/ 493 h 493"/>
                <a:gd name="T62" fmla="*/ 22 w 341"/>
                <a:gd name="T63" fmla="*/ 492 h 493"/>
                <a:gd name="T64" fmla="*/ 28 w 341"/>
                <a:gd name="T65" fmla="*/ 489 h 493"/>
                <a:gd name="T66" fmla="*/ 31 w 341"/>
                <a:gd name="T67" fmla="*/ 483 h 493"/>
                <a:gd name="T68" fmla="*/ 32 w 341"/>
                <a:gd name="T69" fmla="*/ 477 h 493"/>
                <a:gd name="T70" fmla="*/ 32 w 341"/>
                <a:gd name="T71" fmla="*/ 265 h 493"/>
                <a:gd name="T72" fmla="*/ 324 w 341"/>
                <a:gd name="T73" fmla="*/ 265 h 493"/>
                <a:gd name="T74" fmla="*/ 324 w 341"/>
                <a:gd name="T75" fmla="*/ 265 h 493"/>
                <a:gd name="T76" fmla="*/ 324 w 341"/>
                <a:gd name="T77" fmla="*/ 265 h 493"/>
                <a:gd name="T78" fmla="*/ 324 w 341"/>
                <a:gd name="T79" fmla="*/ 265 h 493"/>
                <a:gd name="T80" fmla="*/ 331 w 341"/>
                <a:gd name="T81" fmla="*/ 263 h 493"/>
                <a:gd name="T82" fmla="*/ 335 w 341"/>
                <a:gd name="T83" fmla="*/ 260 h 493"/>
                <a:gd name="T84" fmla="*/ 340 w 341"/>
                <a:gd name="T85" fmla="*/ 254 h 493"/>
                <a:gd name="T86" fmla="*/ 341 w 341"/>
                <a:gd name="T87" fmla="*/ 248 h 493"/>
                <a:gd name="T88" fmla="*/ 341 w 341"/>
                <a:gd name="T89" fmla="*/ 248 h 493"/>
                <a:gd name="T90" fmla="*/ 340 w 341"/>
                <a:gd name="T91" fmla="*/ 242 h 493"/>
                <a:gd name="T92" fmla="*/ 338 w 341"/>
                <a:gd name="T93" fmla="*/ 238 h 493"/>
                <a:gd name="T94" fmla="*/ 338 w 341"/>
                <a:gd name="T95" fmla="*/ 238 h 493"/>
                <a:gd name="T96" fmla="*/ 32 w 341"/>
                <a:gd name="T97" fmla="*/ 230 h 493"/>
                <a:gd name="T98" fmla="*/ 32 w 341"/>
                <a:gd name="T99" fmla="*/ 50 h 493"/>
                <a:gd name="T100" fmla="*/ 294 w 341"/>
                <a:gd name="T101" fmla="*/ 50 h 493"/>
                <a:gd name="T102" fmla="*/ 246 w 341"/>
                <a:gd name="T103" fmla="*/ 132 h 493"/>
                <a:gd name="T104" fmla="*/ 246 w 341"/>
                <a:gd name="T105" fmla="*/ 132 h 493"/>
                <a:gd name="T106" fmla="*/ 244 w 341"/>
                <a:gd name="T107" fmla="*/ 136 h 493"/>
                <a:gd name="T108" fmla="*/ 244 w 341"/>
                <a:gd name="T109" fmla="*/ 141 h 493"/>
                <a:gd name="T110" fmla="*/ 244 w 341"/>
                <a:gd name="T111" fmla="*/ 145 h 493"/>
                <a:gd name="T112" fmla="*/ 246 w 341"/>
                <a:gd name="T113" fmla="*/ 150 h 493"/>
                <a:gd name="T114" fmla="*/ 294 w 341"/>
                <a:gd name="T115" fmla="*/ 230 h 493"/>
                <a:gd name="T116" fmla="*/ 32 w 341"/>
                <a:gd name="T117" fmla="*/ 230 h 493"/>
                <a:gd name="T118" fmla="*/ 32 w 341"/>
                <a:gd name="T119" fmla="*/ 230 h 493"/>
                <a:gd name="T120" fmla="*/ 32 w 341"/>
                <a:gd name="T121" fmla="*/ 230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41" h="493">
                  <a:moveTo>
                    <a:pt x="338" y="238"/>
                  </a:moveTo>
                  <a:lnTo>
                    <a:pt x="280" y="141"/>
                  </a:lnTo>
                  <a:lnTo>
                    <a:pt x="338" y="42"/>
                  </a:lnTo>
                  <a:lnTo>
                    <a:pt x="338" y="42"/>
                  </a:lnTo>
                  <a:lnTo>
                    <a:pt x="340" y="38"/>
                  </a:lnTo>
                  <a:lnTo>
                    <a:pt x="341" y="33"/>
                  </a:lnTo>
                  <a:lnTo>
                    <a:pt x="340" y="29"/>
                  </a:lnTo>
                  <a:lnTo>
                    <a:pt x="338" y="24"/>
                  </a:lnTo>
                  <a:lnTo>
                    <a:pt x="338" y="24"/>
                  </a:lnTo>
                  <a:lnTo>
                    <a:pt x="335" y="21"/>
                  </a:lnTo>
                  <a:lnTo>
                    <a:pt x="332" y="18"/>
                  </a:lnTo>
                  <a:lnTo>
                    <a:pt x="328" y="17"/>
                  </a:lnTo>
                  <a:lnTo>
                    <a:pt x="324" y="17"/>
                  </a:lnTo>
                  <a:lnTo>
                    <a:pt x="32" y="17"/>
                  </a:lnTo>
                  <a:lnTo>
                    <a:pt x="32" y="17"/>
                  </a:lnTo>
                  <a:lnTo>
                    <a:pt x="31" y="9"/>
                  </a:lnTo>
                  <a:lnTo>
                    <a:pt x="28" y="5"/>
                  </a:lnTo>
                  <a:lnTo>
                    <a:pt x="22" y="0"/>
                  </a:lnTo>
                  <a:lnTo>
                    <a:pt x="16" y="0"/>
                  </a:lnTo>
                  <a:lnTo>
                    <a:pt x="16" y="0"/>
                  </a:lnTo>
                  <a:lnTo>
                    <a:pt x="8" y="0"/>
                  </a:lnTo>
                  <a:lnTo>
                    <a:pt x="4" y="5"/>
                  </a:lnTo>
                  <a:lnTo>
                    <a:pt x="0" y="11"/>
                  </a:lnTo>
                  <a:lnTo>
                    <a:pt x="0" y="17"/>
                  </a:lnTo>
                  <a:lnTo>
                    <a:pt x="0" y="477"/>
                  </a:lnTo>
                  <a:lnTo>
                    <a:pt x="0" y="477"/>
                  </a:lnTo>
                  <a:lnTo>
                    <a:pt x="0" y="483"/>
                  </a:lnTo>
                  <a:lnTo>
                    <a:pt x="4" y="489"/>
                  </a:lnTo>
                  <a:lnTo>
                    <a:pt x="8" y="492"/>
                  </a:lnTo>
                  <a:lnTo>
                    <a:pt x="16" y="493"/>
                  </a:lnTo>
                  <a:lnTo>
                    <a:pt x="16" y="493"/>
                  </a:lnTo>
                  <a:lnTo>
                    <a:pt x="22" y="492"/>
                  </a:lnTo>
                  <a:lnTo>
                    <a:pt x="28" y="489"/>
                  </a:lnTo>
                  <a:lnTo>
                    <a:pt x="31" y="483"/>
                  </a:lnTo>
                  <a:lnTo>
                    <a:pt x="32" y="477"/>
                  </a:lnTo>
                  <a:lnTo>
                    <a:pt x="32" y="265"/>
                  </a:lnTo>
                  <a:lnTo>
                    <a:pt x="324" y="265"/>
                  </a:lnTo>
                  <a:lnTo>
                    <a:pt x="324" y="265"/>
                  </a:lnTo>
                  <a:lnTo>
                    <a:pt x="324" y="265"/>
                  </a:lnTo>
                  <a:lnTo>
                    <a:pt x="324" y="265"/>
                  </a:lnTo>
                  <a:lnTo>
                    <a:pt x="331" y="263"/>
                  </a:lnTo>
                  <a:lnTo>
                    <a:pt x="335" y="260"/>
                  </a:lnTo>
                  <a:lnTo>
                    <a:pt x="340" y="254"/>
                  </a:lnTo>
                  <a:lnTo>
                    <a:pt x="341" y="248"/>
                  </a:lnTo>
                  <a:lnTo>
                    <a:pt x="341" y="248"/>
                  </a:lnTo>
                  <a:lnTo>
                    <a:pt x="340" y="242"/>
                  </a:lnTo>
                  <a:lnTo>
                    <a:pt x="338" y="238"/>
                  </a:lnTo>
                  <a:lnTo>
                    <a:pt x="338" y="238"/>
                  </a:lnTo>
                  <a:close/>
                  <a:moveTo>
                    <a:pt x="32" y="230"/>
                  </a:moveTo>
                  <a:lnTo>
                    <a:pt x="32" y="50"/>
                  </a:lnTo>
                  <a:lnTo>
                    <a:pt x="294" y="50"/>
                  </a:lnTo>
                  <a:lnTo>
                    <a:pt x="246" y="132"/>
                  </a:lnTo>
                  <a:lnTo>
                    <a:pt x="246" y="132"/>
                  </a:lnTo>
                  <a:lnTo>
                    <a:pt x="244" y="136"/>
                  </a:lnTo>
                  <a:lnTo>
                    <a:pt x="244" y="141"/>
                  </a:lnTo>
                  <a:lnTo>
                    <a:pt x="244" y="145"/>
                  </a:lnTo>
                  <a:lnTo>
                    <a:pt x="246" y="150"/>
                  </a:lnTo>
                  <a:lnTo>
                    <a:pt x="294" y="230"/>
                  </a:lnTo>
                  <a:lnTo>
                    <a:pt x="32" y="230"/>
                  </a:lnTo>
                  <a:close/>
                  <a:moveTo>
                    <a:pt x="32" y="230"/>
                  </a:moveTo>
                  <a:lnTo>
                    <a:pt x="32" y="230"/>
                  </a:lnTo>
                  <a:close/>
                </a:path>
              </a:pathLst>
            </a:custGeom>
            <a:solidFill>
              <a:schemeClr val="bg1"/>
            </a:solidFill>
            <a:ln>
              <a:noFill/>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0" name="Group 49"/>
          <p:cNvGrpSpPr/>
          <p:nvPr/>
        </p:nvGrpSpPr>
        <p:grpSpPr>
          <a:xfrm>
            <a:off x="6647177" y="1778811"/>
            <a:ext cx="604435" cy="577312"/>
            <a:chOff x="6647178" y="1955793"/>
            <a:chExt cx="604434" cy="577312"/>
          </a:xfrm>
        </p:grpSpPr>
        <p:sp>
          <p:nvSpPr>
            <p:cNvPr id="51" name="Rounded Rectangle 53"/>
            <p:cNvSpPr/>
            <p:nvPr/>
          </p:nvSpPr>
          <p:spPr>
            <a:xfrm>
              <a:off x="6647178" y="1955793"/>
              <a:ext cx="604434" cy="577312"/>
            </a:xfrm>
            <a:prstGeom prst="roundRect">
              <a:avLst>
                <a:gd name="adj" fmla="val 2656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2" name="Freeform 444"/>
            <p:cNvSpPr>
              <a:spLocks noEditPoints="1"/>
            </p:cNvSpPr>
            <p:nvPr/>
          </p:nvSpPr>
          <p:spPr bwMode="auto">
            <a:xfrm>
              <a:off x="6826777" y="2073103"/>
              <a:ext cx="254295" cy="326389"/>
            </a:xfrm>
            <a:custGeom>
              <a:avLst/>
              <a:gdLst>
                <a:gd name="T0" fmla="*/ 360 w 388"/>
                <a:gd name="T1" fmla="*/ 116 h 497"/>
                <a:gd name="T2" fmla="*/ 370 w 388"/>
                <a:gd name="T3" fmla="*/ 80 h 497"/>
                <a:gd name="T4" fmla="*/ 358 w 388"/>
                <a:gd name="T5" fmla="*/ 37 h 497"/>
                <a:gd name="T6" fmla="*/ 330 w 388"/>
                <a:gd name="T7" fmla="*/ 10 h 497"/>
                <a:gd name="T8" fmla="*/ 293 w 388"/>
                <a:gd name="T9" fmla="*/ 0 h 497"/>
                <a:gd name="T10" fmla="*/ 261 w 388"/>
                <a:gd name="T11" fmla="*/ 7 h 497"/>
                <a:gd name="T12" fmla="*/ 237 w 388"/>
                <a:gd name="T13" fmla="*/ 25 h 497"/>
                <a:gd name="T14" fmla="*/ 195 w 388"/>
                <a:gd name="T15" fmla="*/ 94 h 497"/>
                <a:gd name="T16" fmla="*/ 163 w 388"/>
                <a:gd name="T17" fmla="*/ 35 h 497"/>
                <a:gd name="T18" fmla="*/ 139 w 388"/>
                <a:gd name="T19" fmla="*/ 11 h 497"/>
                <a:gd name="T20" fmla="*/ 98 w 388"/>
                <a:gd name="T21" fmla="*/ 1 h 497"/>
                <a:gd name="T22" fmla="*/ 70 w 388"/>
                <a:gd name="T23" fmla="*/ 5 h 497"/>
                <a:gd name="T24" fmla="*/ 39 w 388"/>
                <a:gd name="T25" fmla="*/ 29 h 497"/>
                <a:gd name="T26" fmla="*/ 22 w 388"/>
                <a:gd name="T27" fmla="*/ 65 h 497"/>
                <a:gd name="T28" fmla="*/ 28 w 388"/>
                <a:gd name="T29" fmla="*/ 109 h 497"/>
                <a:gd name="T30" fmla="*/ 18 w 388"/>
                <a:gd name="T31" fmla="*/ 120 h 497"/>
                <a:gd name="T32" fmla="*/ 0 w 388"/>
                <a:gd name="T33" fmla="*/ 140 h 497"/>
                <a:gd name="T34" fmla="*/ 4 w 388"/>
                <a:gd name="T35" fmla="*/ 494 h 497"/>
                <a:gd name="T36" fmla="*/ 375 w 388"/>
                <a:gd name="T37" fmla="*/ 497 h 497"/>
                <a:gd name="T38" fmla="*/ 388 w 388"/>
                <a:gd name="T39" fmla="*/ 483 h 497"/>
                <a:gd name="T40" fmla="*/ 385 w 388"/>
                <a:gd name="T41" fmla="*/ 126 h 497"/>
                <a:gd name="T42" fmla="*/ 375 w 388"/>
                <a:gd name="T43" fmla="*/ 120 h 497"/>
                <a:gd name="T44" fmla="*/ 77 w 388"/>
                <a:gd name="T45" fmla="*/ 40 h 497"/>
                <a:gd name="T46" fmla="*/ 110 w 388"/>
                <a:gd name="T47" fmla="*/ 35 h 497"/>
                <a:gd name="T48" fmla="*/ 131 w 388"/>
                <a:gd name="T49" fmla="*/ 50 h 497"/>
                <a:gd name="T50" fmla="*/ 164 w 388"/>
                <a:gd name="T51" fmla="*/ 106 h 497"/>
                <a:gd name="T52" fmla="*/ 133 w 388"/>
                <a:gd name="T53" fmla="*/ 85 h 497"/>
                <a:gd name="T54" fmla="*/ 115 w 388"/>
                <a:gd name="T55" fmla="*/ 77 h 497"/>
                <a:gd name="T56" fmla="*/ 101 w 388"/>
                <a:gd name="T57" fmla="*/ 89 h 497"/>
                <a:gd name="T58" fmla="*/ 112 w 388"/>
                <a:gd name="T59" fmla="*/ 113 h 497"/>
                <a:gd name="T60" fmla="*/ 88 w 388"/>
                <a:gd name="T61" fmla="*/ 119 h 497"/>
                <a:gd name="T62" fmla="*/ 70 w 388"/>
                <a:gd name="T63" fmla="*/ 110 h 497"/>
                <a:gd name="T64" fmla="*/ 57 w 388"/>
                <a:gd name="T65" fmla="*/ 88 h 497"/>
                <a:gd name="T66" fmla="*/ 61 w 388"/>
                <a:gd name="T67" fmla="*/ 55 h 497"/>
                <a:gd name="T68" fmla="*/ 36 w 388"/>
                <a:gd name="T69" fmla="*/ 156 h 497"/>
                <a:gd name="T70" fmla="*/ 270 w 388"/>
                <a:gd name="T71" fmla="*/ 41 h 497"/>
                <a:gd name="T72" fmla="*/ 303 w 388"/>
                <a:gd name="T73" fmla="*/ 35 h 497"/>
                <a:gd name="T74" fmla="*/ 330 w 388"/>
                <a:gd name="T75" fmla="*/ 55 h 497"/>
                <a:gd name="T76" fmla="*/ 334 w 388"/>
                <a:gd name="T77" fmla="*/ 88 h 497"/>
                <a:gd name="T78" fmla="*/ 322 w 388"/>
                <a:gd name="T79" fmla="*/ 110 h 497"/>
                <a:gd name="T80" fmla="*/ 303 w 388"/>
                <a:gd name="T81" fmla="*/ 119 h 497"/>
                <a:gd name="T82" fmla="*/ 279 w 388"/>
                <a:gd name="T83" fmla="*/ 113 h 497"/>
                <a:gd name="T84" fmla="*/ 290 w 388"/>
                <a:gd name="T85" fmla="*/ 89 h 497"/>
                <a:gd name="T86" fmla="*/ 276 w 388"/>
                <a:gd name="T87" fmla="*/ 77 h 497"/>
                <a:gd name="T88" fmla="*/ 260 w 388"/>
                <a:gd name="T89" fmla="*/ 85 h 497"/>
                <a:gd name="T90" fmla="*/ 228 w 388"/>
                <a:gd name="T91" fmla="*/ 106 h 497"/>
                <a:gd name="T92" fmla="*/ 260 w 388"/>
                <a:gd name="T93" fmla="*/ 50 h 497"/>
                <a:gd name="T94" fmla="*/ 358 w 388"/>
                <a:gd name="T95" fmla="*/ 467 h 497"/>
                <a:gd name="T96" fmla="*/ 358 w 388"/>
                <a:gd name="T97" fmla="*/ 467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88" h="497">
                  <a:moveTo>
                    <a:pt x="375" y="120"/>
                  </a:moveTo>
                  <a:lnTo>
                    <a:pt x="355" y="120"/>
                  </a:lnTo>
                  <a:lnTo>
                    <a:pt x="355" y="120"/>
                  </a:lnTo>
                  <a:lnTo>
                    <a:pt x="360" y="116"/>
                  </a:lnTo>
                  <a:lnTo>
                    <a:pt x="363" y="109"/>
                  </a:lnTo>
                  <a:lnTo>
                    <a:pt x="367" y="95"/>
                  </a:lnTo>
                  <a:lnTo>
                    <a:pt x="367" y="95"/>
                  </a:lnTo>
                  <a:lnTo>
                    <a:pt x="370" y="80"/>
                  </a:lnTo>
                  <a:lnTo>
                    <a:pt x="369" y="65"/>
                  </a:lnTo>
                  <a:lnTo>
                    <a:pt x="366" y="50"/>
                  </a:lnTo>
                  <a:lnTo>
                    <a:pt x="358" y="37"/>
                  </a:lnTo>
                  <a:lnTo>
                    <a:pt x="358" y="37"/>
                  </a:lnTo>
                  <a:lnTo>
                    <a:pt x="352" y="29"/>
                  </a:lnTo>
                  <a:lnTo>
                    <a:pt x="346" y="22"/>
                  </a:lnTo>
                  <a:lnTo>
                    <a:pt x="339" y="14"/>
                  </a:lnTo>
                  <a:lnTo>
                    <a:pt x="330" y="10"/>
                  </a:lnTo>
                  <a:lnTo>
                    <a:pt x="321" y="5"/>
                  </a:lnTo>
                  <a:lnTo>
                    <a:pt x="312" y="2"/>
                  </a:lnTo>
                  <a:lnTo>
                    <a:pt x="303" y="1"/>
                  </a:lnTo>
                  <a:lnTo>
                    <a:pt x="293" y="0"/>
                  </a:lnTo>
                  <a:lnTo>
                    <a:pt x="293" y="0"/>
                  </a:lnTo>
                  <a:lnTo>
                    <a:pt x="282" y="1"/>
                  </a:lnTo>
                  <a:lnTo>
                    <a:pt x="272" y="2"/>
                  </a:lnTo>
                  <a:lnTo>
                    <a:pt x="261" y="7"/>
                  </a:lnTo>
                  <a:lnTo>
                    <a:pt x="252" y="11"/>
                  </a:lnTo>
                  <a:lnTo>
                    <a:pt x="252" y="11"/>
                  </a:lnTo>
                  <a:lnTo>
                    <a:pt x="245" y="17"/>
                  </a:lnTo>
                  <a:lnTo>
                    <a:pt x="237" y="25"/>
                  </a:lnTo>
                  <a:lnTo>
                    <a:pt x="228" y="35"/>
                  </a:lnTo>
                  <a:lnTo>
                    <a:pt x="221" y="46"/>
                  </a:lnTo>
                  <a:lnTo>
                    <a:pt x="207" y="70"/>
                  </a:lnTo>
                  <a:lnTo>
                    <a:pt x="195" y="94"/>
                  </a:lnTo>
                  <a:lnTo>
                    <a:pt x="195" y="94"/>
                  </a:lnTo>
                  <a:lnTo>
                    <a:pt x="184" y="70"/>
                  </a:lnTo>
                  <a:lnTo>
                    <a:pt x="170" y="46"/>
                  </a:lnTo>
                  <a:lnTo>
                    <a:pt x="163" y="35"/>
                  </a:lnTo>
                  <a:lnTo>
                    <a:pt x="155" y="25"/>
                  </a:lnTo>
                  <a:lnTo>
                    <a:pt x="146" y="17"/>
                  </a:lnTo>
                  <a:lnTo>
                    <a:pt x="139" y="11"/>
                  </a:lnTo>
                  <a:lnTo>
                    <a:pt x="139" y="11"/>
                  </a:lnTo>
                  <a:lnTo>
                    <a:pt x="130" y="7"/>
                  </a:lnTo>
                  <a:lnTo>
                    <a:pt x="119" y="2"/>
                  </a:lnTo>
                  <a:lnTo>
                    <a:pt x="109" y="1"/>
                  </a:lnTo>
                  <a:lnTo>
                    <a:pt x="98" y="1"/>
                  </a:lnTo>
                  <a:lnTo>
                    <a:pt x="98" y="1"/>
                  </a:lnTo>
                  <a:lnTo>
                    <a:pt x="89" y="1"/>
                  </a:lnTo>
                  <a:lnTo>
                    <a:pt x="79" y="2"/>
                  </a:lnTo>
                  <a:lnTo>
                    <a:pt x="70" y="5"/>
                  </a:lnTo>
                  <a:lnTo>
                    <a:pt x="61" y="10"/>
                  </a:lnTo>
                  <a:lnTo>
                    <a:pt x="52" y="16"/>
                  </a:lnTo>
                  <a:lnTo>
                    <a:pt x="45" y="22"/>
                  </a:lnTo>
                  <a:lnTo>
                    <a:pt x="39" y="29"/>
                  </a:lnTo>
                  <a:lnTo>
                    <a:pt x="33" y="37"/>
                  </a:lnTo>
                  <a:lnTo>
                    <a:pt x="33" y="37"/>
                  </a:lnTo>
                  <a:lnTo>
                    <a:pt x="27" y="52"/>
                  </a:lnTo>
                  <a:lnTo>
                    <a:pt x="22" y="65"/>
                  </a:lnTo>
                  <a:lnTo>
                    <a:pt x="21" y="80"/>
                  </a:lnTo>
                  <a:lnTo>
                    <a:pt x="24" y="95"/>
                  </a:lnTo>
                  <a:lnTo>
                    <a:pt x="24" y="95"/>
                  </a:lnTo>
                  <a:lnTo>
                    <a:pt x="28" y="109"/>
                  </a:lnTo>
                  <a:lnTo>
                    <a:pt x="31" y="116"/>
                  </a:lnTo>
                  <a:lnTo>
                    <a:pt x="36" y="120"/>
                  </a:lnTo>
                  <a:lnTo>
                    <a:pt x="18" y="120"/>
                  </a:lnTo>
                  <a:lnTo>
                    <a:pt x="18" y="120"/>
                  </a:lnTo>
                  <a:lnTo>
                    <a:pt x="10" y="122"/>
                  </a:lnTo>
                  <a:lnTo>
                    <a:pt x="4" y="126"/>
                  </a:lnTo>
                  <a:lnTo>
                    <a:pt x="1" y="132"/>
                  </a:lnTo>
                  <a:lnTo>
                    <a:pt x="0" y="140"/>
                  </a:lnTo>
                  <a:lnTo>
                    <a:pt x="0" y="483"/>
                  </a:lnTo>
                  <a:lnTo>
                    <a:pt x="0" y="483"/>
                  </a:lnTo>
                  <a:lnTo>
                    <a:pt x="1" y="489"/>
                  </a:lnTo>
                  <a:lnTo>
                    <a:pt x="4" y="494"/>
                  </a:lnTo>
                  <a:lnTo>
                    <a:pt x="10" y="495"/>
                  </a:lnTo>
                  <a:lnTo>
                    <a:pt x="18" y="497"/>
                  </a:lnTo>
                  <a:lnTo>
                    <a:pt x="375" y="497"/>
                  </a:lnTo>
                  <a:lnTo>
                    <a:pt x="375" y="497"/>
                  </a:lnTo>
                  <a:lnTo>
                    <a:pt x="381" y="495"/>
                  </a:lnTo>
                  <a:lnTo>
                    <a:pt x="385" y="494"/>
                  </a:lnTo>
                  <a:lnTo>
                    <a:pt x="387" y="489"/>
                  </a:lnTo>
                  <a:lnTo>
                    <a:pt x="388" y="483"/>
                  </a:lnTo>
                  <a:lnTo>
                    <a:pt x="388" y="140"/>
                  </a:lnTo>
                  <a:lnTo>
                    <a:pt x="388" y="140"/>
                  </a:lnTo>
                  <a:lnTo>
                    <a:pt x="387" y="132"/>
                  </a:lnTo>
                  <a:lnTo>
                    <a:pt x="385" y="126"/>
                  </a:lnTo>
                  <a:lnTo>
                    <a:pt x="381" y="122"/>
                  </a:lnTo>
                  <a:lnTo>
                    <a:pt x="378" y="120"/>
                  </a:lnTo>
                  <a:lnTo>
                    <a:pt x="375" y="120"/>
                  </a:lnTo>
                  <a:lnTo>
                    <a:pt x="375" y="120"/>
                  </a:lnTo>
                  <a:close/>
                  <a:moveTo>
                    <a:pt x="61" y="55"/>
                  </a:moveTo>
                  <a:lnTo>
                    <a:pt x="61" y="55"/>
                  </a:lnTo>
                  <a:lnTo>
                    <a:pt x="69" y="46"/>
                  </a:lnTo>
                  <a:lnTo>
                    <a:pt x="77" y="40"/>
                  </a:lnTo>
                  <a:lnTo>
                    <a:pt x="88" y="35"/>
                  </a:lnTo>
                  <a:lnTo>
                    <a:pt x="98" y="34"/>
                  </a:lnTo>
                  <a:lnTo>
                    <a:pt x="98" y="34"/>
                  </a:lnTo>
                  <a:lnTo>
                    <a:pt x="110" y="35"/>
                  </a:lnTo>
                  <a:lnTo>
                    <a:pt x="121" y="41"/>
                  </a:lnTo>
                  <a:lnTo>
                    <a:pt x="121" y="41"/>
                  </a:lnTo>
                  <a:lnTo>
                    <a:pt x="125" y="44"/>
                  </a:lnTo>
                  <a:lnTo>
                    <a:pt x="131" y="50"/>
                  </a:lnTo>
                  <a:lnTo>
                    <a:pt x="142" y="65"/>
                  </a:lnTo>
                  <a:lnTo>
                    <a:pt x="152" y="85"/>
                  </a:lnTo>
                  <a:lnTo>
                    <a:pt x="164" y="106"/>
                  </a:lnTo>
                  <a:lnTo>
                    <a:pt x="164" y="106"/>
                  </a:lnTo>
                  <a:lnTo>
                    <a:pt x="152" y="101"/>
                  </a:lnTo>
                  <a:lnTo>
                    <a:pt x="145" y="97"/>
                  </a:lnTo>
                  <a:lnTo>
                    <a:pt x="137" y="91"/>
                  </a:lnTo>
                  <a:lnTo>
                    <a:pt x="133" y="85"/>
                  </a:lnTo>
                  <a:lnTo>
                    <a:pt x="133" y="85"/>
                  </a:lnTo>
                  <a:lnTo>
                    <a:pt x="127" y="80"/>
                  </a:lnTo>
                  <a:lnTo>
                    <a:pt x="121" y="77"/>
                  </a:lnTo>
                  <a:lnTo>
                    <a:pt x="115" y="77"/>
                  </a:lnTo>
                  <a:lnTo>
                    <a:pt x="109" y="79"/>
                  </a:lnTo>
                  <a:lnTo>
                    <a:pt x="109" y="79"/>
                  </a:lnTo>
                  <a:lnTo>
                    <a:pt x="104" y="83"/>
                  </a:lnTo>
                  <a:lnTo>
                    <a:pt x="101" y="89"/>
                  </a:lnTo>
                  <a:lnTo>
                    <a:pt x="101" y="97"/>
                  </a:lnTo>
                  <a:lnTo>
                    <a:pt x="103" y="103"/>
                  </a:lnTo>
                  <a:lnTo>
                    <a:pt x="103" y="103"/>
                  </a:lnTo>
                  <a:lnTo>
                    <a:pt x="112" y="113"/>
                  </a:lnTo>
                  <a:lnTo>
                    <a:pt x="122" y="122"/>
                  </a:lnTo>
                  <a:lnTo>
                    <a:pt x="122" y="122"/>
                  </a:lnTo>
                  <a:lnTo>
                    <a:pt x="101" y="120"/>
                  </a:lnTo>
                  <a:lnTo>
                    <a:pt x="88" y="119"/>
                  </a:lnTo>
                  <a:lnTo>
                    <a:pt x="80" y="116"/>
                  </a:lnTo>
                  <a:lnTo>
                    <a:pt x="76" y="114"/>
                  </a:lnTo>
                  <a:lnTo>
                    <a:pt x="76" y="114"/>
                  </a:lnTo>
                  <a:lnTo>
                    <a:pt x="70" y="110"/>
                  </a:lnTo>
                  <a:lnTo>
                    <a:pt x="64" y="104"/>
                  </a:lnTo>
                  <a:lnTo>
                    <a:pt x="60" y="97"/>
                  </a:lnTo>
                  <a:lnTo>
                    <a:pt x="57" y="88"/>
                  </a:lnTo>
                  <a:lnTo>
                    <a:pt x="57" y="88"/>
                  </a:lnTo>
                  <a:lnTo>
                    <a:pt x="55" y="80"/>
                  </a:lnTo>
                  <a:lnTo>
                    <a:pt x="57" y="71"/>
                  </a:lnTo>
                  <a:lnTo>
                    <a:pt x="58" y="62"/>
                  </a:lnTo>
                  <a:lnTo>
                    <a:pt x="61" y="55"/>
                  </a:lnTo>
                  <a:lnTo>
                    <a:pt x="61" y="55"/>
                  </a:lnTo>
                  <a:close/>
                  <a:moveTo>
                    <a:pt x="179" y="467"/>
                  </a:moveTo>
                  <a:lnTo>
                    <a:pt x="36" y="467"/>
                  </a:lnTo>
                  <a:lnTo>
                    <a:pt x="36" y="156"/>
                  </a:lnTo>
                  <a:lnTo>
                    <a:pt x="179" y="156"/>
                  </a:lnTo>
                  <a:lnTo>
                    <a:pt x="179" y="467"/>
                  </a:lnTo>
                  <a:close/>
                  <a:moveTo>
                    <a:pt x="270" y="41"/>
                  </a:moveTo>
                  <a:lnTo>
                    <a:pt x="270" y="41"/>
                  </a:lnTo>
                  <a:lnTo>
                    <a:pt x="281" y="35"/>
                  </a:lnTo>
                  <a:lnTo>
                    <a:pt x="293" y="34"/>
                  </a:lnTo>
                  <a:lnTo>
                    <a:pt x="293" y="34"/>
                  </a:lnTo>
                  <a:lnTo>
                    <a:pt x="303" y="35"/>
                  </a:lnTo>
                  <a:lnTo>
                    <a:pt x="313" y="40"/>
                  </a:lnTo>
                  <a:lnTo>
                    <a:pt x="322" y="46"/>
                  </a:lnTo>
                  <a:lnTo>
                    <a:pt x="330" y="55"/>
                  </a:lnTo>
                  <a:lnTo>
                    <a:pt x="330" y="55"/>
                  </a:lnTo>
                  <a:lnTo>
                    <a:pt x="333" y="62"/>
                  </a:lnTo>
                  <a:lnTo>
                    <a:pt x="336" y="71"/>
                  </a:lnTo>
                  <a:lnTo>
                    <a:pt x="336" y="80"/>
                  </a:lnTo>
                  <a:lnTo>
                    <a:pt x="334" y="88"/>
                  </a:lnTo>
                  <a:lnTo>
                    <a:pt x="334" y="88"/>
                  </a:lnTo>
                  <a:lnTo>
                    <a:pt x="331" y="97"/>
                  </a:lnTo>
                  <a:lnTo>
                    <a:pt x="327" y="104"/>
                  </a:lnTo>
                  <a:lnTo>
                    <a:pt x="322" y="110"/>
                  </a:lnTo>
                  <a:lnTo>
                    <a:pt x="315" y="114"/>
                  </a:lnTo>
                  <a:lnTo>
                    <a:pt x="315" y="114"/>
                  </a:lnTo>
                  <a:lnTo>
                    <a:pt x="312" y="116"/>
                  </a:lnTo>
                  <a:lnTo>
                    <a:pt x="303" y="119"/>
                  </a:lnTo>
                  <a:lnTo>
                    <a:pt x="290" y="120"/>
                  </a:lnTo>
                  <a:lnTo>
                    <a:pt x="269" y="122"/>
                  </a:lnTo>
                  <a:lnTo>
                    <a:pt x="269" y="122"/>
                  </a:lnTo>
                  <a:lnTo>
                    <a:pt x="279" y="113"/>
                  </a:lnTo>
                  <a:lnTo>
                    <a:pt x="288" y="103"/>
                  </a:lnTo>
                  <a:lnTo>
                    <a:pt x="288" y="103"/>
                  </a:lnTo>
                  <a:lnTo>
                    <a:pt x="290" y="97"/>
                  </a:lnTo>
                  <a:lnTo>
                    <a:pt x="290" y="89"/>
                  </a:lnTo>
                  <a:lnTo>
                    <a:pt x="288" y="83"/>
                  </a:lnTo>
                  <a:lnTo>
                    <a:pt x="282" y="79"/>
                  </a:lnTo>
                  <a:lnTo>
                    <a:pt x="282" y="79"/>
                  </a:lnTo>
                  <a:lnTo>
                    <a:pt x="276" y="77"/>
                  </a:lnTo>
                  <a:lnTo>
                    <a:pt x="270" y="77"/>
                  </a:lnTo>
                  <a:lnTo>
                    <a:pt x="264" y="80"/>
                  </a:lnTo>
                  <a:lnTo>
                    <a:pt x="260" y="85"/>
                  </a:lnTo>
                  <a:lnTo>
                    <a:pt x="260" y="85"/>
                  </a:lnTo>
                  <a:lnTo>
                    <a:pt x="254" y="91"/>
                  </a:lnTo>
                  <a:lnTo>
                    <a:pt x="248" y="97"/>
                  </a:lnTo>
                  <a:lnTo>
                    <a:pt x="239" y="101"/>
                  </a:lnTo>
                  <a:lnTo>
                    <a:pt x="228" y="106"/>
                  </a:lnTo>
                  <a:lnTo>
                    <a:pt x="228" y="106"/>
                  </a:lnTo>
                  <a:lnTo>
                    <a:pt x="239" y="85"/>
                  </a:lnTo>
                  <a:lnTo>
                    <a:pt x="249" y="65"/>
                  </a:lnTo>
                  <a:lnTo>
                    <a:pt x="260" y="50"/>
                  </a:lnTo>
                  <a:lnTo>
                    <a:pt x="266" y="44"/>
                  </a:lnTo>
                  <a:lnTo>
                    <a:pt x="270" y="41"/>
                  </a:lnTo>
                  <a:lnTo>
                    <a:pt x="270" y="41"/>
                  </a:lnTo>
                  <a:close/>
                  <a:moveTo>
                    <a:pt x="358" y="467"/>
                  </a:moveTo>
                  <a:lnTo>
                    <a:pt x="215" y="467"/>
                  </a:lnTo>
                  <a:lnTo>
                    <a:pt x="215" y="156"/>
                  </a:lnTo>
                  <a:lnTo>
                    <a:pt x="358" y="156"/>
                  </a:lnTo>
                  <a:lnTo>
                    <a:pt x="358" y="467"/>
                  </a:lnTo>
                  <a:close/>
                </a:path>
              </a:pathLst>
            </a:custGeom>
            <a:solidFill>
              <a:schemeClr val="bg1"/>
            </a:solidFill>
            <a:ln>
              <a:noFill/>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3" name="Group 52"/>
          <p:cNvGrpSpPr/>
          <p:nvPr/>
        </p:nvGrpSpPr>
        <p:grpSpPr>
          <a:xfrm>
            <a:off x="6647177" y="2618724"/>
            <a:ext cx="604435" cy="577312"/>
            <a:chOff x="6647178" y="2795706"/>
            <a:chExt cx="604434" cy="577312"/>
          </a:xfrm>
        </p:grpSpPr>
        <p:sp>
          <p:nvSpPr>
            <p:cNvPr id="54" name="Rounded Rectangle 61"/>
            <p:cNvSpPr/>
            <p:nvPr/>
          </p:nvSpPr>
          <p:spPr>
            <a:xfrm>
              <a:off x="6647178" y="2795706"/>
              <a:ext cx="604434" cy="577312"/>
            </a:xfrm>
            <a:prstGeom prst="roundRect">
              <a:avLst>
                <a:gd name="adj" fmla="val 2656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5" name="Freeform 485"/>
            <p:cNvSpPr>
              <a:spLocks noEditPoints="1"/>
            </p:cNvSpPr>
            <p:nvPr/>
          </p:nvSpPr>
          <p:spPr bwMode="auto">
            <a:xfrm>
              <a:off x="6791937" y="2959180"/>
              <a:ext cx="335258" cy="266315"/>
            </a:xfrm>
            <a:custGeom>
              <a:avLst/>
              <a:gdLst>
                <a:gd name="T0" fmla="*/ 17 w 495"/>
                <a:gd name="T1" fmla="*/ 0 h 394"/>
                <a:gd name="T2" fmla="*/ 10 w 495"/>
                <a:gd name="T3" fmla="*/ 0 h 394"/>
                <a:gd name="T4" fmla="*/ 1 w 495"/>
                <a:gd name="T5" fmla="*/ 10 h 394"/>
                <a:gd name="T6" fmla="*/ 0 w 495"/>
                <a:gd name="T7" fmla="*/ 310 h 394"/>
                <a:gd name="T8" fmla="*/ 1 w 495"/>
                <a:gd name="T9" fmla="*/ 318 h 394"/>
                <a:gd name="T10" fmla="*/ 10 w 495"/>
                <a:gd name="T11" fmla="*/ 327 h 394"/>
                <a:gd name="T12" fmla="*/ 182 w 495"/>
                <a:gd name="T13" fmla="*/ 328 h 394"/>
                <a:gd name="T14" fmla="*/ 141 w 495"/>
                <a:gd name="T15" fmla="*/ 359 h 394"/>
                <a:gd name="T16" fmla="*/ 135 w 495"/>
                <a:gd name="T17" fmla="*/ 361 h 394"/>
                <a:gd name="T18" fmla="*/ 126 w 495"/>
                <a:gd name="T19" fmla="*/ 370 h 394"/>
                <a:gd name="T20" fmla="*/ 125 w 495"/>
                <a:gd name="T21" fmla="*/ 377 h 394"/>
                <a:gd name="T22" fmla="*/ 129 w 495"/>
                <a:gd name="T23" fmla="*/ 389 h 394"/>
                <a:gd name="T24" fmla="*/ 141 w 495"/>
                <a:gd name="T25" fmla="*/ 394 h 394"/>
                <a:gd name="T26" fmla="*/ 353 w 495"/>
                <a:gd name="T27" fmla="*/ 394 h 394"/>
                <a:gd name="T28" fmla="*/ 365 w 495"/>
                <a:gd name="T29" fmla="*/ 389 h 394"/>
                <a:gd name="T30" fmla="*/ 370 w 495"/>
                <a:gd name="T31" fmla="*/ 377 h 394"/>
                <a:gd name="T32" fmla="*/ 368 w 495"/>
                <a:gd name="T33" fmla="*/ 370 h 394"/>
                <a:gd name="T34" fmla="*/ 359 w 495"/>
                <a:gd name="T35" fmla="*/ 361 h 394"/>
                <a:gd name="T36" fmla="*/ 313 w 495"/>
                <a:gd name="T37" fmla="*/ 359 h 394"/>
                <a:gd name="T38" fmla="*/ 477 w 495"/>
                <a:gd name="T39" fmla="*/ 328 h 394"/>
                <a:gd name="T40" fmla="*/ 485 w 495"/>
                <a:gd name="T41" fmla="*/ 327 h 394"/>
                <a:gd name="T42" fmla="*/ 494 w 495"/>
                <a:gd name="T43" fmla="*/ 318 h 394"/>
                <a:gd name="T44" fmla="*/ 495 w 495"/>
                <a:gd name="T45" fmla="*/ 16 h 394"/>
                <a:gd name="T46" fmla="*/ 494 w 495"/>
                <a:gd name="T47" fmla="*/ 10 h 394"/>
                <a:gd name="T48" fmla="*/ 485 w 495"/>
                <a:gd name="T49" fmla="*/ 0 h 394"/>
                <a:gd name="T50" fmla="*/ 477 w 495"/>
                <a:gd name="T51" fmla="*/ 0 h 394"/>
                <a:gd name="T52" fmla="*/ 216 w 495"/>
                <a:gd name="T53" fmla="*/ 359 h 394"/>
                <a:gd name="T54" fmla="*/ 279 w 495"/>
                <a:gd name="T55" fmla="*/ 328 h 394"/>
                <a:gd name="T56" fmla="*/ 461 w 495"/>
                <a:gd name="T57" fmla="*/ 294 h 394"/>
                <a:gd name="T58" fmla="*/ 442 w 495"/>
                <a:gd name="T59" fmla="*/ 279 h 394"/>
                <a:gd name="T60" fmla="*/ 440 w 495"/>
                <a:gd name="T61" fmla="*/ 273 h 394"/>
                <a:gd name="T62" fmla="*/ 431 w 495"/>
                <a:gd name="T63" fmla="*/ 264 h 394"/>
                <a:gd name="T64" fmla="*/ 424 w 495"/>
                <a:gd name="T65" fmla="*/ 262 h 394"/>
                <a:gd name="T66" fmla="*/ 412 w 495"/>
                <a:gd name="T67" fmla="*/ 267 h 394"/>
                <a:gd name="T68" fmla="*/ 407 w 495"/>
                <a:gd name="T69" fmla="*/ 279 h 394"/>
                <a:gd name="T70" fmla="*/ 379 w 495"/>
                <a:gd name="T71" fmla="*/ 294 h 394"/>
                <a:gd name="T72" fmla="*/ 379 w 495"/>
                <a:gd name="T73" fmla="*/ 279 h 394"/>
                <a:gd name="T74" fmla="*/ 374 w 495"/>
                <a:gd name="T75" fmla="*/ 267 h 394"/>
                <a:gd name="T76" fmla="*/ 362 w 495"/>
                <a:gd name="T77" fmla="*/ 262 h 394"/>
                <a:gd name="T78" fmla="*/ 356 w 495"/>
                <a:gd name="T79" fmla="*/ 264 h 394"/>
                <a:gd name="T80" fmla="*/ 347 w 495"/>
                <a:gd name="T81" fmla="*/ 273 h 394"/>
                <a:gd name="T82" fmla="*/ 346 w 495"/>
                <a:gd name="T83" fmla="*/ 294 h 394"/>
                <a:gd name="T84" fmla="*/ 34 w 495"/>
                <a:gd name="T85" fmla="*/ 32 h 394"/>
                <a:gd name="T86" fmla="*/ 461 w 495"/>
                <a:gd name="T87" fmla="*/ 294 h 394"/>
                <a:gd name="T88" fmla="*/ 461 w 495"/>
                <a:gd name="T89" fmla="*/ 294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5" h="394">
                  <a:moveTo>
                    <a:pt x="477" y="0"/>
                  </a:moveTo>
                  <a:lnTo>
                    <a:pt x="17" y="0"/>
                  </a:lnTo>
                  <a:lnTo>
                    <a:pt x="17" y="0"/>
                  </a:lnTo>
                  <a:lnTo>
                    <a:pt x="10" y="0"/>
                  </a:lnTo>
                  <a:lnTo>
                    <a:pt x="6" y="4"/>
                  </a:lnTo>
                  <a:lnTo>
                    <a:pt x="1" y="10"/>
                  </a:lnTo>
                  <a:lnTo>
                    <a:pt x="0" y="16"/>
                  </a:lnTo>
                  <a:lnTo>
                    <a:pt x="0" y="310"/>
                  </a:lnTo>
                  <a:lnTo>
                    <a:pt x="0" y="310"/>
                  </a:lnTo>
                  <a:lnTo>
                    <a:pt x="1" y="318"/>
                  </a:lnTo>
                  <a:lnTo>
                    <a:pt x="6" y="322"/>
                  </a:lnTo>
                  <a:lnTo>
                    <a:pt x="10" y="327"/>
                  </a:lnTo>
                  <a:lnTo>
                    <a:pt x="17" y="328"/>
                  </a:lnTo>
                  <a:lnTo>
                    <a:pt x="182" y="328"/>
                  </a:lnTo>
                  <a:lnTo>
                    <a:pt x="182" y="359"/>
                  </a:lnTo>
                  <a:lnTo>
                    <a:pt x="141" y="359"/>
                  </a:lnTo>
                  <a:lnTo>
                    <a:pt x="141" y="359"/>
                  </a:lnTo>
                  <a:lnTo>
                    <a:pt x="135" y="361"/>
                  </a:lnTo>
                  <a:lnTo>
                    <a:pt x="129" y="364"/>
                  </a:lnTo>
                  <a:lnTo>
                    <a:pt x="126" y="370"/>
                  </a:lnTo>
                  <a:lnTo>
                    <a:pt x="125" y="377"/>
                  </a:lnTo>
                  <a:lnTo>
                    <a:pt x="125" y="377"/>
                  </a:lnTo>
                  <a:lnTo>
                    <a:pt x="126" y="383"/>
                  </a:lnTo>
                  <a:lnTo>
                    <a:pt x="129" y="389"/>
                  </a:lnTo>
                  <a:lnTo>
                    <a:pt x="135" y="392"/>
                  </a:lnTo>
                  <a:lnTo>
                    <a:pt x="141" y="394"/>
                  </a:lnTo>
                  <a:lnTo>
                    <a:pt x="353" y="394"/>
                  </a:lnTo>
                  <a:lnTo>
                    <a:pt x="353" y="394"/>
                  </a:lnTo>
                  <a:lnTo>
                    <a:pt x="359" y="392"/>
                  </a:lnTo>
                  <a:lnTo>
                    <a:pt x="365" y="389"/>
                  </a:lnTo>
                  <a:lnTo>
                    <a:pt x="368" y="383"/>
                  </a:lnTo>
                  <a:lnTo>
                    <a:pt x="370" y="377"/>
                  </a:lnTo>
                  <a:lnTo>
                    <a:pt x="370" y="377"/>
                  </a:lnTo>
                  <a:lnTo>
                    <a:pt x="368" y="370"/>
                  </a:lnTo>
                  <a:lnTo>
                    <a:pt x="365" y="364"/>
                  </a:lnTo>
                  <a:lnTo>
                    <a:pt x="359" y="361"/>
                  </a:lnTo>
                  <a:lnTo>
                    <a:pt x="353" y="359"/>
                  </a:lnTo>
                  <a:lnTo>
                    <a:pt x="313" y="359"/>
                  </a:lnTo>
                  <a:lnTo>
                    <a:pt x="313" y="328"/>
                  </a:lnTo>
                  <a:lnTo>
                    <a:pt x="477" y="328"/>
                  </a:lnTo>
                  <a:lnTo>
                    <a:pt x="477" y="328"/>
                  </a:lnTo>
                  <a:lnTo>
                    <a:pt x="485" y="327"/>
                  </a:lnTo>
                  <a:lnTo>
                    <a:pt x="489" y="322"/>
                  </a:lnTo>
                  <a:lnTo>
                    <a:pt x="494" y="318"/>
                  </a:lnTo>
                  <a:lnTo>
                    <a:pt x="495" y="310"/>
                  </a:lnTo>
                  <a:lnTo>
                    <a:pt x="495" y="16"/>
                  </a:lnTo>
                  <a:lnTo>
                    <a:pt x="495" y="16"/>
                  </a:lnTo>
                  <a:lnTo>
                    <a:pt x="494" y="10"/>
                  </a:lnTo>
                  <a:lnTo>
                    <a:pt x="489" y="4"/>
                  </a:lnTo>
                  <a:lnTo>
                    <a:pt x="485" y="0"/>
                  </a:lnTo>
                  <a:lnTo>
                    <a:pt x="477" y="0"/>
                  </a:lnTo>
                  <a:lnTo>
                    <a:pt x="477" y="0"/>
                  </a:lnTo>
                  <a:close/>
                  <a:moveTo>
                    <a:pt x="279" y="359"/>
                  </a:moveTo>
                  <a:lnTo>
                    <a:pt x="216" y="359"/>
                  </a:lnTo>
                  <a:lnTo>
                    <a:pt x="216" y="328"/>
                  </a:lnTo>
                  <a:lnTo>
                    <a:pt x="279" y="328"/>
                  </a:lnTo>
                  <a:lnTo>
                    <a:pt x="279" y="359"/>
                  </a:lnTo>
                  <a:close/>
                  <a:moveTo>
                    <a:pt x="461" y="294"/>
                  </a:moveTo>
                  <a:lnTo>
                    <a:pt x="442" y="294"/>
                  </a:lnTo>
                  <a:lnTo>
                    <a:pt x="442" y="279"/>
                  </a:lnTo>
                  <a:lnTo>
                    <a:pt x="442" y="279"/>
                  </a:lnTo>
                  <a:lnTo>
                    <a:pt x="440" y="273"/>
                  </a:lnTo>
                  <a:lnTo>
                    <a:pt x="436" y="267"/>
                  </a:lnTo>
                  <a:lnTo>
                    <a:pt x="431" y="264"/>
                  </a:lnTo>
                  <a:lnTo>
                    <a:pt x="424" y="262"/>
                  </a:lnTo>
                  <a:lnTo>
                    <a:pt x="424" y="262"/>
                  </a:lnTo>
                  <a:lnTo>
                    <a:pt x="418" y="264"/>
                  </a:lnTo>
                  <a:lnTo>
                    <a:pt x="412" y="267"/>
                  </a:lnTo>
                  <a:lnTo>
                    <a:pt x="409" y="273"/>
                  </a:lnTo>
                  <a:lnTo>
                    <a:pt x="407" y="279"/>
                  </a:lnTo>
                  <a:lnTo>
                    <a:pt x="407" y="294"/>
                  </a:lnTo>
                  <a:lnTo>
                    <a:pt x="379" y="294"/>
                  </a:lnTo>
                  <a:lnTo>
                    <a:pt x="379" y="279"/>
                  </a:lnTo>
                  <a:lnTo>
                    <a:pt x="379" y="279"/>
                  </a:lnTo>
                  <a:lnTo>
                    <a:pt x="379" y="273"/>
                  </a:lnTo>
                  <a:lnTo>
                    <a:pt x="374" y="267"/>
                  </a:lnTo>
                  <a:lnTo>
                    <a:pt x="368" y="264"/>
                  </a:lnTo>
                  <a:lnTo>
                    <a:pt x="362" y="262"/>
                  </a:lnTo>
                  <a:lnTo>
                    <a:pt x="362" y="262"/>
                  </a:lnTo>
                  <a:lnTo>
                    <a:pt x="356" y="264"/>
                  </a:lnTo>
                  <a:lnTo>
                    <a:pt x="350" y="267"/>
                  </a:lnTo>
                  <a:lnTo>
                    <a:pt x="347" y="273"/>
                  </a:lnTo>
                  <a:lnTo>
                    <a:pt x="346" y="279"/>
                  </a:lnTo>
                  <a:lnTo>
                    <a:pt x="346" y="294"/>
                  </a:lnTo>
                  <a:lnTo>
                    <a:pt x="34" y="294"/>
                  </a:lnTo>
                  <a:lnTo>
                    <a:pt x="34" y="32"/>
                  </a:lnTo>
                  <a:lnTo>
                    <a:pt x="461" y="32"/>
                  </a:lnTo>
                  <a:lnTo>
                    <a:pt x="461" y="294"/>
                  </a:lnTo>
                  <a:close/>
                  <a:moveTo>
                    <a:pt x="461" y="294"/>
                  </a:moveTo>
                  <a:lnTo>
                    <a:pt x="461" y="294"/>
                  </a:lnTo>
                  <a:close/>
                </a:path>
              </a:pathLst>
            </a:custGeom>
            <a:solidFill>
              <a:schemeClr val="bg1"/>
            </a:solidFill>
            <a:ln>
              <a:noFill/>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6" name="Group 55"/>
          <p:cNvGrpSpPr/>
          <p:nvPr/>
        </p:nvGrpSpPr>
        <p:grpSpPr>
          <a:xfrm>
            <a:off x="6647177" y="3497927"/>
            <a:ext cx="604435" cy="577312"/>
            <a:chOff x="6647178" y="3674908"/>
            <a:chExt cx="604434" cy="577312"/>
          </a:xfrm>
        </p:grpSpPr>
        <p:sp>
          <p:nvSpPr>
            <p:cNvPr id="57" name="Rounded Rectangle 66"/>
            <p:cNvSpPr/>
            <p:nvPr/>
          </p:nvSpPr>
          <p:spPr>
            <a:xfrm>
              <a:off x="6647178" y="3674908"/>
              <a:ext cx="604434" cy="577312"/>
            </a:xfrm>
            <a:prstGeom prst="roundRect">
              <a:avLst>
                <a:gd name="adj" fmla="val 2656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58" name="Freeform 6"/>
            <p:cNvSpPr>
              <a:spLocks noEditPoints="1"/>
            </p:cNvSpPr>
            <p:nvPr/>
          </p:nvSpPr>
          <p:spPr bwMode="auto">
            <a:xfrm>
              <a:off x="6809756" y="3815180"/>
              <a:ext cx="293059" cy="296768"/>
            </a:xfrm>
            <a:custGeom>
              <a:avLst/>
              <a:gdLst>
                <a:gd name="T0" fmla="*/ 3418 w 3952"/>
                <a:gd name="T1" fmla="*/ 3340 h 3998"/>
                <a:gd name="T2" fmla="*/ 3497 w 3952"/>
                <a:gd name="T3" fmla="*/ 3360 h 3998"/>
                <a:gd name="T4" fmla="*/ 3555 w 3952"/>
                <a:gd name="T5" fmla="*/ 3303 h 3998"/>
                <a:gd name="T6" fmla="*/ 3534 w 3952"/>
                <a:gd name="T7" fmla="*/ 3225 h 3998"/>
                <a:gd name="T8" fmla="*/ 725 w 3952"/>
                <a:gd name="T9" fmla="*/ 483 h 3998"/>
                <a:gd name="T10" fmla="*/ 570 w 3952"/>
                <a:gd name="T11" fmla="*/ 571 h 3998"/>
                <a:gd name="T12" fmla="*/ 481 w 3952"/>
                <a:gd name="T13" fmla="*/ 725 h 3998"/>
                <a:gd name="T14" fmla="*/ 481 w 3952"/>
                <a:gd name="T15" fmla="*/ 897 h 3998"/>
                <a:gd name="T16" fmla="*/ 570 w 3952"/>
                <a:gd name="T17" fmla="*/ 1051 h 3998"/>
                <a:gd name="T18" fmla="*/ 725 w 3952"/>
                <a:gd name="T19" fmla="*/ 1140 h 3998"/>
                <a:gd name="T20" fmla="*/ 896 w 3952"/>
                <a:gd name="T21" fmla="*/ 1140 h 3998"/>
                <a:gd name="T22" fmla="*/ 1051 w 3952"/>
                <a:gd name="T23" fmla="*/ 1051 h 3998"/>
                <a:gd name="T24" fmla="*/ 1140 w 3952"/>
                <a:gd name="T25" fmla="*/ 897 h 3998"/>
                <a:gd name="T26" fmla="*/ 1140 w 3952"/>
                <a:gd name="T27" fmla="*/ 725 h 3998"/>
                <a:gd name="T28" fmla="*/ 1051 w 3952"/>
                <a:gd name="T29" fmla="*/ 571 h 3998"/>
                <a:gd name="T30" fmla="*/ 896 w 3952"/>
                <a:gd name="T31" fmla="*/ 482 h 3998"/>
                <a:gd name="T32" fmla="*/ 1282 w 3952"/>
                <a:gd name="T33" fmla="*/ 4 h 3998"/>
                <a:gd name="T34" fmla="*/ 1614 w 3952"/>
                <a:gd name="T35" fmla="*/ 75 h 3998"/>
                <a:gd name="T36" fmla="*/ 1911 w 3952"/>
                <a:gd name="T37" fmla="*/ 237 h 3998"/>
                <a:gd name="T38" fmla="*/ 2154 w 3952"/>
                <a:gd name="T39" fmla="*/ 481 h 3998"/>
                <a:gd name="T40" fmla="*/ 2316 w 3952"/>
                <a:gd name="T41" fmla="*/ 777 h 3998"/>
                <a:gd name="T42" fmla="*/ 2388 w 3952"/>
                <a:gd name="T43" fmla="*/ 1110 h 3998"/>
                <a:gd name="T44" fmla="*/ 2367 w 3952"/>
                <a:gd name="T45" fmla="*/ 1436 h 3998"/>
                <a:gd name="T46" fmla="*/ 3872 w 3952"/>
                <a:gd name="T47" fmla="*/ 3238 h 3998"/>
                <a:gd name="T48" fmla="*/ 3952 w 3952"/>
                <a:gd name="T49" fmla="*/ 3833 h 3998"/>
                <a:gd name="T50" fmla="*/ 3920 w 3952"/>
                <a:gd name="T51" fmla="*/ 3919 h 3998"/>
                <a:gd name="T52" fmla="*/ 3423 w 3952"/>
                <a:gd name="T53" fmla="*/ 3998 h 3998"/>
                <a:gd name="T54" fmla="*/ 3338 w 3952"/>
                <a:gd name="T55" fmla="*/ 3969 h 3998"/>
                <a:gd name="T56" fmla="*/ 3304 w 3952"/>
                <a:gd name="T57" fmla="*/ 3886 h 3998"/>
                <a:gd name="T58" fmla="*/ 2986 w 3952"/>
                <a:gd name="T59" fmla="*/ 3606 h 3998"/>
                <a:gd name="T60" fmla="*/ 2926 w 3952"/>
                <a:gd name="T61" fmla="*/ 3545 h 3998"/>
                <a:gd name="T62" fmla="*/ 2645 w 3952"/>
                <a:gd name="T63" fmla="*/ 3229 h 3998"/>
                <a:gd name="T64" fmla="*/ 2566 w 3952"/>
                <a:gd name="T65" fmla="*/ 3197 h 3998"/>
                <a:gd name="T66" fmla="*/ 2534 w 3952"/>
                <a:gd name="T67" fmla="*/ 3118 h 3998"/>
                <a:gd name="T68" fmla="*/ 2218 w 3952"/>
                <a:gd name="T69" fmla="*/ 2837 h 3998"/>
                <a:gd name="T70" fmla="*/ 1573 w 3952"/>
                <a:gd name="T71" fmla="*/ 2330 h 3998"/>
                <a:gd name="T72" fmla="*/ 1196 w 3952"/>
                <a:gd name="T73" fmla="*/ 2391 h 3998"/>
                <a:gd name="T74" fmla="*/ 857 w 3952"/>
                <a:gd name="T75" fmla="*/ 2342 h 3998"/>
                <a:gd name="T76" fmla="*/ 550 w 3952"/>
                <a:gd name="T77" fmla="*/ 2202 h 3998"/>
                <a:gd name="T78" fmla="*/ 289 w 3952"/>
                <a:gd name="T79" fmla="*/ 1975 h 3998"/>
                <a:gd name="T80" fmla="*/ 104 w 3952"/>
                <a:gd name="T81" fmla="*/ 1684 h 3998"/>
                <a:gd name="T82" fmla="*/ 11 w 3952"/>
                <a:gd name="T83" fmla="*/ 1361 h 3998"/>
                <a:gd name="T84" fmla="*/ 11 w 3952"/>
                <a:gd name="T85" fmla="*/ 1029 h 3998"/>
                <a:gd name="T86" fmla="*/ 104 w 3952"/>
                <a:gd name="T87" fmla="*/ 707 h 3998"/>
                <a:gd name="T88" fmla="*/ 289 w 3952"/>
                <a:gd name="T89" fmla="*/ 416 h 3998"/>
                <a:gd name="T90" fmla="*/ 550 w 3952"/>
                <a:gd name="T91" fmla="*/ 189 h 3998"/>
                <a:gd name="T92" fmla="*/ 857 w 3952"/>
                <a:gd name="T93" fmla="*/ 49 h 3998"/>
                <a:gd name="T94" fmla="*/ 1196 w 3952"/>
                <a:gd name="T95" fmla="*/ 0 h 3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952" h="3998">
                  <a:moveTo>
                    <a:pt x="2180" y="1872"/>
                  </a:moveTo>
                  <a:lnTo>
                    <a:pt x="2131" y="1938"/>
                  </a:lnTo>
                  <a:lnTo>
                    <a:pt x="2077" y="2000"/>
                  </a:lnTo>
                  <a:lnTo>
                    <a:pt x="3418" y="3340"/>
                  </a:lnTo>
                  <a:lnTo>
                    <a:pt x="3436" y="3353"/>
                  </a:lnTo>
                  <a:lnTo>
                    <a:pt x="3456" y="3360"/>
                  </a:lnTo>
                  <a:lnTo>
                    <a:pt x="3477" y="3363"/>
                  </a:lnTo>
                  <a:lnTo>
                    <a:pt x="3497" y="3360"/>
                  </a:lnTo>
                  <a:lnTo>
                    <a:pt x="3517" y="3353"/>
                  </a:lnTo>
                  <a:lnTo>
                    <a:pt x="3534" y="3340"/>
                  </a:lnTo>
                  <a:lnTo>
                    <a:pt x="3547" y="3323"/>
                  </a:lnTo>
                  <a:lnTo>
                    <a:pt x="3555" y="3303"/>
                  </a:lnTo>
                  <a:lnTo>
                    <a:pt x="3557" y="3283"/>
                  </a:lnTo>
                  <a:lnTo>
                    <a:pt x="3555" y="3262"/>
                  </a:lnTo>
                  <a:lnTo>
                    <a:pt x="3547" y="3242"/>
                  </a:lnTo>
                  <a:lnTo>
                    <a:pt x="3534" y="3225"/>
                  </a:lnTo>
                  <a:lnTo>
                    <a:pt x="2180" y="1872"/>
                  </a:lnTo>
                  <a:close/>
                  <a:moveTo>
                    <a:pt x="810" y="471"/>
                  </a:moveTo>
                  <a:lnTo>
                    <a:pt x="767" y="475"/>
                  </a:lnTo>
                  <a:lnTo>
                    <a:pt x="725" y="483"/>
                  </a:lnTo>
                  <a:lnTo>
                    <a:pt x="682" y="496"/>
                  </a:lnTo>
                  <a:lnTo>
                    <a:pt x="643" y="516"/>
                  </a:lnTo>
                  <a:lnTo>
                    <a:pt x="605" y="540"/>
                  </a:lnTo>
                  <a:lnTo>
                    <a:pt x="570" y="571"/>
                  </a:lnTo>
                  <a:lnTo>
                    <a:pt x="539" y="606"/>
                  </a:lnTo>
                  <a:lnTo>
                    <a:pt x="515" y="644"/>
                  </a:lnTo>
                  <a:lnTo>
                    <a:pt x="496" y="684"/>
                  </a:lnTo>
                  <a:lnTo>
                    <a:pt x="481" y="725"/>
                  </a:lnTo>
                  <a:lnTo>
                    <a:pt x="474" y="768"/>
                  </a:lnTo>
                  <a:lnTo>
                    <a:pt x="470" y="812"/>
                  </a:lnTo>
                  <a:lnTo>
                    <a:pt x="474" y="854"/>
                  </a:lnTo>
                  <a:lnTo>
                    <a:pt x="481" y="897"/>
                  </a:lnTo>
                  <a:lnTo>
                    <a:pt x="496" y="939"/>
                  </a:lnTo>
                  <a:lnTo>
                    <a:pt x="515" y="978"/>
                  </a:lnTo>
                  <a:lnTo>
                    <a:pt x="539" y="1016"/>
                  </a:lnTo>
                  <a:lnTo>
                    <a:pt x="570" y="1051"/>
                  </a:lnTo>
                  <a:lnTo>
                    <a:pt x="605" y="1082"/>
                  </a:lnTo>
                  <a:lnTo>
                    <a:pt x="643" y="1107"/>
                  </a:lnTo>
                  <a:lnTo>
                    <a:pt x="682" y="1125"/>
                  </a:lnTo>
                  <a:lnTo>
                    <a:pt x="725" y="1140"/>
                  </a:lnTo>
                  <a:lnTo>
                    <a:pt x="767" y="1149"/>
                  </a:lnTo>
                  <a:lnTo>
                    <a:pt x="810" y="1151"/>
                  </a:lnTo>
                  <a:lnTo>
                    <a:pt x="854" y="1149"/>
                  </a:lnTo>
                  <a:lnTo>
                    <a:pt x="896" y="1140"/>
                  </a:lnTo>
                  <a:lnTo>
                    <a:pt x="939" y="1125"/>
                  </a:lnTo>
                  <a:lnTo>
                    <a:pt x="978" y="1107"/>
                  </a:lnTo>
                  <a:lnTo>
                    <a:pt x="1016" y="1082"/>
                  </a:lnTo>
                  <a:lnTo>
                    <a:pt x="1051" y="1051"/>
                  </a:lnTo>
                  <a:lnTo>
                    <a:pt x="1081" y="1016"/>
                  </a:lnTo>
                  <a:lnTo>
                    <a:pt x="1106" y="979"/>
                  </a:lnTo>
                  <a:lnTo>
                    <a:pt x="1125" y="939"/>
                  </a:lnTo>
                  <a:lnTo>
                    <a:pt x="1140" y="897"/>
                  </a:lnTo>
                  <a:lnTo>
                    <a:pt x="1147" y="854"/>
                  </a:lnTo>
                  <a:lnTo>
                    <a:pt x="1151" y="812"/>
                  </a:lnTo>
                  <a:lnTo>
                    <a:pt x="1147" y="768"/>
                  </a:lnTo>
                  <a:lnTo>
                    <a:pt x="1140" y="725"/>
                  </a:lnTo>
                  <a:lnTo>
                    <a:pt x="1125" y="684"/>
                  </a:lnTo>
                  <a:lnTo>
                    <a:pt x="1106" y="644"/>
                  </a:lnTo>
                  <a:lnTo>
                    <a:pt x="1081" y="606"/>
                  </a:lnTo>
                  <a:lnTo>
                    <a:pt x="1051" y="571"/>
                  </a:lnTo>
                  <a:lnTo>
                    <a:pt x="1016" y="540"/>
                  </a:lnTo>
                  <a:lnTo>
                    <a:pt x="978" y="516"/>
                  </a:lnTo>
                  <a:lnTo>
                    <a:pt x="939" y="496"/>
                  </a:lnTo>
                  <a:lnTo>
                    <a:pt x="896" y="482"/>
                  </a:lnTo>
                  <a:lnTo>
                    <a:pt x="854" y="475"/>
                  </a:lnTo>
                  <a:lnTo>
                    <a:pt x="810" y="471"/>
                  </a:lnTo>
                  <a:close/>
                  <a:moveTo>
                    <a:pt x="1196" y="0"/>
                  </a:moveTo>
                  <a:lnTo>
                    <a:pt x="1282" y="4"/>
                  </a:lnTo>
                  <a:lnTo>
                    <a:pt x="1368" y="12"/>
                  </a:lnTo>
                  <a:lnTo>
                    <a:pt x="1452" y="28"/>
                  </a:lnTo>
                  <a:lnTo>
                    <a:pt x="1534" y="49"/>
                  </a:lnTo>
                  <a:lnTo>
                    <a:pt x="1614" y="75"/>
                  </a:lnTo>
                  <a:lnTo>
                    <a:pt x="1693" y="108"/>
                  </a:lnTo>
                  <a:lnTo>
                    <a:pt x="1768" y="146"/>
                  </a:lnTo>
                  <a:lnTo>
                    <a:pt x="1841" y="189"/>
                  </a:lnTo>
                  <a:lnTo>
                    <a:pt x="1911" y="237"/>
                  </a:lnTo>
                  <a:lnTo>
                    <a:pt x="1978" y="291"/>
                  </a:lnTo>
                  <a:lnTo>
                    <a:pt x="2041" y="350"/>
                  </a:lnTo>
                  <a:lnTo>
                    <a:pt x="2101" y="414"/>
                  </a:lnTo>
                  <a:lnTo>
                    <a:pt x="2154" y="481"/>
                  </a:lnTo>
                  <a:lnTo>
                    <a:pt x="2203" y="550"/>
                  </a:lnTo>
                  <a:lnTo>
                    <a:pt x="2246" y="623"/>
                  </a:lnTo>
                  <a:lnTo>
                    <a:pt x="2285" y="700"/>
                  </a:lnTo>
                  <a:lnTo>
                    <a:pt x="2316" y="777"/>
                  </a:lnTo>
                  <a:lnTo>
                    <a:pt x="2343" y="858"/>
                  </a:lnTo>
                  <a:lnTo>
                    <a:pt x="2364" y="939"/>
                  </a:lnTo>
                  <a:lnTo>
                    <a:pt x="2379" y="1023"/>
                  </a:lnTo>
                  <a:lnTo>
                    <a:pt x="2388" y="1110"/>
                  </a:lnTo>
                  <a:lnTo>
                    <a:pt x="2392" y="1196"/>
                  </a:lnTo>
                  <a:lnTo>
                    <a:pt x="2388" y="1276"/>
                  </a:lnTo>
                  <a:lnTo>
                    <a:pt x="2381" y="1357"/>
                  </a:lnTo>
                  <a:lnTo>
                    <a:pt x="2367" y="1436"/>
                  </a:lnTo>
                  <a:lnTo>
                    <a:pt x="2349" y="1514"/>
                  </a:lnTo>
                  <a:lnTo>
                    <a:pt x="2325" y="1589"/>
                  </a:lnTo>
                  <a:lnTo>
                    <a:pt x="2297" y="1663"/>
                  </a:lnTo>
                  <a:lnTo>
                    <a:pt x="3872" y="3238"/>
                  </a:lnTo>
                  <a:lnTo>
                    <a:pt x="3888" y="3257"/>
                  </a:lnTo>
                  <a:lnTo>
                    <a:pt x="3899" y="3279"/>
                  </a:lnTo>
                  <a:lnTo>
                    <a:pt x="3904" y="3303"/>
                  </a:lnTo>
                  <a:lnTo>
                    <a:pt x="3952" y="3833"/>
                  </a:lnTo>
                  <a:lnTo>
                    <a:pt x="3952" y="3857"/>
                  </a:lnTo>
                  <a:lnTo>
                    <a:pt x="3946" y="3880"/>
                  </a:lnTo>
                  <a:lnTo>
                    <a:pt x="3935" y="3901"/>
                  </a:lnTo>
                  <a:lnTo>
                    <a:pt x="3920" y="3919"/>
                  </a:lnTo>
                  <a:lnTo>
                    <a:pt x="3902" y="3934"/>
                  </a:lnTo>
                  <a:lnTo>
                    <a:pt x="3880" y="3944"/>
                  </a:lnTo>
                  <a:lnTo>
                    <a:pt x="3855" y="3949"/>
                  </a:lnTo>
                  <a:lnTo>
                    <a:pt x="3423" y="3998"/>
                  </a:lnTo>
                  <a:lnTo>
                    <a:pt x="3411" y="3998"/>
                  </a:lnTo>
                  <a:lnTo>
                    <a:pt x="3384" y="3994"/>
                  </a:lnTo>
                  <a:lnTo>
                    <a:pt x="3360" y="3985"/>
                  </a:lnTo>
                  <a:lnTo>
                    <a:pt x="3338" y="3969"/>
                  </a:lnTo>
                  <a:lnTo>
                    <a:pt x="3322" y="3952"/>
                  </a:lnTo>
                  <a:lnTo>
                    <a:pt x="3311" y="3931"/>
                  </a:lnTo>
                  <a:lnTo>
                    <a:pt x="3305" y="3909"/>
                  </a:lnTo>
                  <a:lnTo>
                    <a:pt x="3304" y="3886"/>
                  </a:lnTo>
                  <a:lnTo>
                    <a:pt x="3312" y="3604"/>
                  </a:lnTo>
                  <a:lnTo>
                    <a:pt x="3030" y="3614"/>
                  </a:lnTo>
                  <a:lnTo>
                    <a:pt x="3007" y="3612"/>
                  </a:lnTo>
                  <a:lnTo>
                    <a:pt x="2986" y="3606"/>
                  </a:lnTo>
                  <a:lnTo>
                    <a:pt x="2966" y="3597"/>
                  </a:lnTo>
                  <a:lnTo>
                    <a:pt x="2949" y="3582"/>
                  </a:lnTo>
                  <a:lnTo>
                    <a:pt x="2936" y="3565"/>
                  </a:lnTo>
                  <a:lnTo>
                    <a:pt x="2926" y="3545"/>
                  </a:lnTo>
                  <a:lnTo>
                    <a:pt x="2920" y="3524"/>
                  </a:lnTo>
                  <a:lnTo>
                    <a:pt x="2918" y="3502"/>
                  </a:lnTo>
                  <a:lnTo>
                    <a:pt x="2929" y="3219"/>
                  </a:lnTo>
                  <a:lnTo>
                    <a:pt x="2645" y="3229"/>
                  </a:lnTo>
                  <a:lnTo>
                    <a:pt x="2623" y="3228"/>
                  </a:lnTo>
                  <a:lnTo>
                    <a:pt x="2602" y="3222"/>
                  </a:lnTo>
                  <a:lnTo>
                    <a:pt x="2583" y="3212"/>
                  </a:lnTo>
                  <a:lnTo>
                    <a:pt x="2566" y="3197"/>
                  </a:lnTo>
                  <a:lnTo>
                    <a:pt x="2551" y="3180"/>
                  </a:lnTo>
                  <a:lnTo>
                    <a:pt x="2541" y="3161"/>
                  </a:lnTo>
                  <a:lnTo>
                    <a:pt x="2535" y="3140"/>
                  </a:lnTo>
                  <a:lnTo>
                    <a:pt x="2534" y="3118"/>
                  </a:lnTo>
                  <a:lnTo>
                    <a:pt x="2543" y="2835"/>
                  </a:lnTo>
                  <a:lnTo>
                    <a:pt x="2261" y="2845"/>
                  </a:lnTo>
                  <a:lnTo>
                    <a:pt x="2238" y="2843"/>
                  </a:lnTo>
                  <a:lnTo>
                    <a:pt x="2218" y="2837"/>
                  </a:lnTo>
                  <a:lnTo>
                    <a:pt x="2198" y="2828"/>
                  </a:lnTo>
                  <a:lnTo>
                    <a:pt x="2181" y="2813"/>
                  </a:lnTo>
                  <a:lnTo>
                    <a:pt x="1663" y="2296"/>
                  </a:lnTo>
                  <a:lnTo>
                    <a:pt x="1573" y="2330"/>
                  </a:lnTo>
                  <a:lnTo>
                    <a:pt x="1482" y="2357"/>
                  </a:lnTo>
                  <a:lnTo>
                    <a:pt x="1388" y="2375"/>
                  </a:lnTo>
                  <a:lnTo>
                    <a:pt x="1292" y="2387"/>
                  </a:lnTo>
                  <a:lnTo>
                    <a:pt x="1196" y="2391"/>
                  </a:lnTo>
                  <a:lnTo>
                    <a:pt x="1108" y="2388"/>
                  </a:lnTo>
                  <a:lnTo>
                    <a:pt x="1023" y="2379"/>
                  </a:lnTo>
                  <a:lnTo>
                    <a:pt x="939" y="2364"/>
                  </a:lnTo>
                  <a:lnTo>
                    <a:pt x="857" y="2342"/>
                  </a:lnTo>
                  <a:lnTo>
                    <a:pt x="777" y="2317"/>
                  </a:lnTo>
                  <a:lnTo>
                    <a:pt x="699" y="2284"/>
                  </a:lnTo>
                  <a:lnTo>
                    <a:pt x="623" y="2246"/>
                  </a:lnTo>
                  <a:lnTo>
                    <a:pt x="550" y="2202"/>
                  </a:lnTo>
                  <a:lnTo>
                    <a:pt x="480" y="2154"/>
                  </a:lnTo>
                  <a:lnTo>
                    <a:pt x="413" y="2100"/>
                  </a:lnTo>
                  <a:lnTo>
                    <a:pt x="349" y="2040"/>
                  </a:lnTo>
                  <a:lnTo>
                    <a:pt x="289" y="1975"/>
                  </a:lnTo>
                  <a:lnTo>
                    <a:pt x="234" y="1907"/>
                  </a:lnTo>
                  <a:lnTo>
                    <a:pt x="185" y="1835"/>
                  </a:lnTo>
                  <a:lnTo>
                    <a:pt x="141" y="1761"/>
                  </a:lnTo>
                  <a:lnTo>
                    <a:pt x="104" y="1684"/>
                  </a:lnTo>
                  <a:lnTo>
                    <a:pt x="72" y="1606"/>
                  </a:lnTo>
                  <a:lnTo>
                    <a:pt x="46" y="1526"/>
                  </a:lnTo>
                  <a:lnTo>
                    <a:pt x="26" y="1444"/>
                  </a:lnTo>
                  <a:lnTo>
                    <a:pt x="11" y="1361"/>
                  </a:lnTo>
                  <a:lnTo>
                    <a:pt x="2" y="1279"/>
                  </a:lnTo>
                  <a:lnTo>
                    <a:pt x="0" y="1196"/>
                  </a:lnTo>
                  <a:lnTo>
                    <a:pt x="2" y="1112"/>
                  </a:lnTo>
                  <a:lnTo>
                    <a:pt x="11" y="1029"/>
                  </a:lnTo>
                  <a:lnTo>
                    <a:pt x="26" y="947"/>
                  </a:lnTo>
                  <a:lnTo>
                    <a:pt x="46" y="865"/>
                  </a:lnTo>
                  <a:lnTo>
                    <a:pt x="72" y="785"/>
                  </a:lnTo>
                  <a:lnTo>
                    <a:pt x="104" y="707"/>
                  </a:lnTo>
                  <a:lnTo>
                    <a:pt x="141" y="630"/>
                  </a:lnTo>
                  <a:lnTo>
                    <a:pt x="185" y="556"/>
                  </a:lnTo>
                  <a:lnTo>
                    <a:pt x="234" y="484"/>
                  </a:lnTo>
                  <a:lnTo>
                    <a:pt x="289" y="416"/>
                  </a:lnTo>
                  <a:lnTo>
                    <a:pt x="349" y="350"/>
                  </a:lnTo>
                  <a:lnTo>
                    <a:pt x="413" y="292"/>
                  </a:lnTo>
                  <a:lnTo>
                    <a:pt x="480" y="237"/>
                  </a:lnTo>
                  <a:lnTo>
                    <a:pt x="550" y="189"/>
                  </a:lnTo>
                  <a:lnTo>
                    <a:pt x="623" y="146"/>
                  </a:lnTo>
                  <a:lnTo>
                    <a:pt x="699" y="108"/>
                  </a:lnTo>
                  <a:lnTo>
                    <a:pt x="777" y="75"/>
                  </a:lnTo>
                  <a:lnTo>
                    <a:pt x="857" y="49"/>
                  </a:lnTo>
                  <a:lnTo>
                    <a:pt x="939" y="28"/>
                  </a:lnTo>
                  <a:lnTo>
                    <a:pt x="1023" y="12"/>
                  </a:lnTo>
                  <a:lnTo>
                    <a:pt x="1108" y="4"/>
                  </a:lnTo>
                  <a:lnTo>
                    <a:pt x="1196" y="0"/>
                  </a:lnTo>
                  <a:close/>
                </a:path>
              </a:pathLst>
            </a:custGeom>
            <a:solidFill>
              <a:schemeClr val="bg1"/>
            </a:solidFill>
            <a:ln w="0">
              <a:noFill/>
              <a:prstDash val="solid"/>
              <a:round/>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59" name="Group 58"/>
          <p:cNvGrpSpPr/>
          <p:nvPr/>
        </p:nvGrpSpPr>
        <p:grpSpPr>
          <a:xfrm>
            <a:off x="6647177" y="4378139"/>
            <a:ext cx="604435" cy="577312"/>
            <a:chOff x="6647178" y="4555121"/>
            <a:chExt cx="604434" cy="577312"/>
          </a:xfrm>
        </p:grpSpPr>
        <p:sp>
          <p:nvSpPr>
            <p:cNvPr id="60" name="Rounded Rectangle 70"/>
            <p:cNvSpPr/>
            <p:nvPr/>
          </p:nvSpPr>
          <p:spPr>
            <a:xfrm>
              <a:off x="6647178" y="4555121"/>
              <a:ext cx="604434" cy="577312"/>
            </a:xfrm>
            <a:prstGeom prst="roundRect">
              <a:avLst>
                <a:gd name="adj" fmla="val 2656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1" name="Freeform 60"/>
            <p:cNvSpPr>
              <a:spLocks noEditPoints="1"/>
            </p:cNvSpPr>
            <p:nvPr/>
          </p:nvSpPr>
          <p:spPr bwMode="auto">
            <a:xfrm>
              <a:off x="6778189" y="4690149"/>
              <a:ext cx="342411" cy="307256"/>
            </a:xfrm>
            <a:custGeom>
              <a:avLst/>
              <a:gdLst>
                <a:gd name="T0" fmla="*/ 1562 w 3584"/>
                <a:gd name="T1" fmla="*/ 2055 h 3573"/>
                <a:gd name="T2" fmla="*/ 1544 w 3584"/>
                <a:gd name="T3" fmla="*/ 2368 h 3573"/>
                <a:gd name="T4" fmla="*/ 1848 w 3584"/>
                <a:gd name="T5" fmla="*/ 2581 h 3573"/>
                <a:gd name="T6" fmla="*/ 1895 w 3584"/>
                <a:gd name="T7" fmla="*/ 2785 h 3573"/>
                <a:gd name="T8" fmla="*/ 1715 w 3584"/>
                <a:gd name="T9" fmla="*/ 2800 h 3573"/>
                <a:gd name="T10" fmla="*/ 1492 w 3584"/>
                <a:gd name="T11" fmla="*/ 2764 h 3573"/>
                <a:gd name="T12" fmla="*/ 1754 w 3584"/>
                <a:gd name="T13" fmla="*/ 2989 h 3573"/>
                <a:gd name="T14" fmla="*/ 2043 w 3584"/>
                <a:gd name="T15" fmla="*/ 2902 h 3573"/>
                <a:gd name="T16" fmla="*/ 2093 w 3584"/>
                <a:gd name="T17" fmla="*/ 2593 h 3573"/>
                <a:gd name="T18" fmla="*/ 1802 w 3584"/>
                <a:gd name="T19" fmla="*/ 2363 h 3573"/>
                <a:gd name="T20" fmla="*/ 1721 w 3584"/>
                <a:gd name="T21" fmla="*/ 2170 h 3573"/>
                <a:gd name="T22" fmla="*/ 1869 w 3584"/>
                <a:gd name="T23" fmla="*/ 2116 h 3573"/>
                <a:gd name="T24" fmla="*/ 2096 w 3584"/>
                <a:gd name="T25" fmla="*/ 2136 h 3573"/>
                <a:gd name="T26" fmla="*/ 1872 w 3584"/>
                <a:gd name="T27" fmla="*/ 1942 h 3573"/>
                <a:gd name="T28" fmla="*/ 2657 w 3584"/>
                <a:gd name="T29" fmla="*/ 1446 h 3573"/>
                <a:gd name="T30" fmla="*/ 3302 w 3584"/>
                <a:gd name="T31" fmla="*/ 2055 h 3573"/>
                <a:gd name="T32" fmla="*/ 3582 w 3584"/>
                <a:gd name="T33" fmla="*/ 2756 h 3573"/>
                <a:gd name="T34" fmla="*/ 3436 w 3584"/>
                <a:gd name="T35" fmla="*/ 3232 h 3573"/>
                <a:gd name="T36" fmla="*/ 2962 w 3584"/>
                <a:gd name="T37" fmla="*/ 3476 h 3573"/>
                <a:gd name="T38" fmla="*/ 2254 w 3584"/>
                <a:gd name="T39" fmla="*/ 3565 h 3573"/>
                <a:gd name="T40" fmla="*/ 1420 w 3584"/>
                <a:gd name="T41" fmla="*/ 3568 h 3573"/>
                <a:gd name="T42" fmla="*/ 692 w 3584"/>
                <a:gd name="T43" fmla="*/ 3492 h 3573"/>
                <a:gd name="T44" fmla="*/ 187 w 3584"/>
                <a:gd name="T45" fmla="*/ 3269 h 3573"/>
                <a:gd name="T46" fmla="*/ 0 w 3584"/>
                <a:gd name="T47" fmla="*/ 2829 h 3573"/>
                <a:gd name="T48" fmla="*/ 222 w 3584"/>
                <a:gd name="T49" fmla="*/ 2149 h 3573"/>
                <a:gd name="T50" fmla="*/ 810 w 3584"/>
                <a:gd name="T51" fmla="*/ 1524 h 3573"/>
                <a:gd name="T52" fmla="*/ 1480 w 3584"/>
                <a:gd name="T53" fmla="*/ 1290 h 3573"/>
                <a:gd name="T54" fmla="*/ 1759 w 3584"/>
                <a:gd name="T55" fmla="*/ 1304 h 3573"/>
                <a:gd name="T56" fmla="*/ 1645 w 3584"/>
                <a:gd name="T57" fmla="*/ 148 h 3573"/>
                <a:gd name="T58" fmla="*/ 1540 w 3584"/>
                <a:gd name="T59" fmla="*/ 268 h 3573"/>
                <a:gd name="T60" fmla="*/ 1292 w 3584"/>
                <a:gd name="T61" fmla="*/ 435 h 3573"/>
                <a:gd name="T62" fmla="*/ 1098 w 3584"/>
                <a:gd name="T63" fmla="*/ 471 h 3573"/>
                <a:gd name="T64" fmla="*/ 1350 w 3584"/>
                <a:gd name="T65" fmla="*/ 683 h 3573"/>
                <a:gd name="T66" fmla="*/ 1548 w 3584"/>
                <a:gd name="T67" fmla="*/ 610 h 3573"/>
                <a:gd name="T68" fmla="*/ 1685 w 3584"/>
                <a:gd name="T69" fmla="*/ 559 h 3573"/>
                <a:gd name="T70" fmla="*/ 1803 w 3584"/>
                <a:gd name="T71" fmla="*/ 698 h 3573"/>
                <a:gd name="T72" fmla="*/ 2020 w 3584"/>
                <a:gd name="T73" fmla="*/ 657 h 3573"/>
                <a:gd name="T74" fmla="*/ 2212 w 3584"/>
                <a:gd name="T75" fmla="*/ 313 h 3573"/>
                <a:gd name="T76" fmla="*/ 2006 w 3584"/>
                <a:gd name="T77" fmla="*/ 414 h 3573"/>
                <a:gd name="T78" fmla="*/ 1811 w 3584"/>
                <a:gd name="T79" fmla="*/ 350 h 3573"/>
                <a:gd name="T80" fmla="*/ 1665 w 3584"/>
                <a:gd name="T81" fmla="*/ 151 h 3573"/>
                <a:gd name="T82" fmla="*/ 1745 w 3584"/>
                <a:gd name="T83" fmla="*/ 24 h 3573"/>
                <a:gd name="T84" fmla="*/ 1926 w 3584"/>
                <a:gd name="T85" fmla="*/ 254 h 3573"/>
                <a:gd name="T86" fmla="*/ 2105 w 3584"/>
                <a:gd name="T87" fmla="*/ 199 h 3573"/>
                <a:gd name="T88" fmla="*/ 2326 w 3584"/>
                <a:gd name="T89" fmla="*/ 176 h 3573"/>
                <a:gd name="T90" fmla="*/ 2384 w 3584"/>
                <a:gd name="T91" fmla="*/ 339 h 3573"/>
                <a:gd name="T92" fmla="*/ 2316 w 3584"/>
                <a:gd name="T93" fmla="*/ 455 h 3573"/>
                <a:gd name="T94" fmla="*/ 2150 w 3584"/>
                <a:gd name="T95" fmla="*/ 764 h 3573"/>
                <a:gd name="T96" fmla="*/ 2078 w 3584"/>
                <a:gd name="T97" fmla="*/ 1050 h 3573"/>
                <a:gd name="T98" fmla="*/ 1785 w 3584"/>
                <a:gd name="T99" fmla="*/ 1152 h 3573"/>
                <a:gd name="T100" fmla="*/ 1623 w 3584"/>
                <a:gd name="T101" fmla="*/ 1156 h 3573"/>
                <a:gd name="T102" fmla="*/ 1479 w 3584"/>
                <a:gd name="T103" fmla="*/ 1138 h 3573"/>
                <a:gd name="T104" fmla="*/ 1349 w 3584"/>
                <a:gd name="T105" fmla="*/ 1104 h 3573"/>
                <a:gd name="T106" fmla="*/ 1277 w 3584"/>
                <a:gd name="T107" fmla="*/ 1064 h 3573"/>
                <a:gd name="T108" fmla="*/ 1205 w 3584"/>
                <a:gd name="T109" fmla="*/ 958 h 3573"/>
                <a:gd name="T110" fmla="*/ 1027 w 3584"/>
                <a:gd name="T111" fmla="*/ 660 h 3573"/>
                <a:gd name="T112" fmla="*/ 919 w 3584"/>
                <a:gd name="T113" fmla="*/ 482 h 3573"/>
                <a:gd name="T114" fmla="*/ 963 w 3584"/>
                <a:gd name="T115" fmla="*/ 313 h 3573"/>
                <a:gd name="T116" fmla="*/ 1277 w 3584"/>
                <a:gd name="T117" fmla="*/ 287 h 3573"/>
                <a:gd name="T118" fmla="*/ 1451 w 3584"/>
                <a:gd name="T119" fmla="*/ 106 h 3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84" h="3573">
                  <a:moveTo>
                    <a:pt x="1768" y="1791"/>
                  </a:moveTo>
                  <a:lnTo>
                    <a:pt x="1768" y="1940"/>
                  </a:lnTo>
                  <a:lnTo>
                    <a:pt x="1731" y="1945"/>
                  </a:lnTo>
                  <a:lnTo>
                    <a:pt x="1696" y="1955"/>
                  </a:lnTo>
                  <a:lnTo>
                    <a:pt x="1664" y="1969"/>
                  </a:lnTo>
                  <a:lnTo>
                    <a:pt x="1634" y="1985"/>
                  </a:lnTo>
                  <a:lnTo>
                    <a:pt x="1607" y="2005"/>
                  </a:lnTo>
                  <a:lnTo>
                    <a:pt x="1583" y="2029"/>
                  </a:lnTo>
                  <a:lnTo>
                    <a:pt x="1562" y="2055"/>
                  </a:lnTo>
                  <a:lnTo>
                    <a:pt x="1544" y="2084"/>
                  </a:lnTo>
                  <a:lnTo>
                    <a:pt x="1531" y="2115"/>
                  </a:lnTo>
                  <a:lnTo>
                    <a:pt x="1522" y="2149"/>
                  </a:lnTo>
                  <a:lnTo>
                    <a:pt x="1516" y="2184"/>
                  </a:lnTo>
                  <a:lnTo>
                    <a:pt x="1515" y="2223"/>
                  </a:lnTo>
                  <a:lnTo>
                    <a:pt x="1516" y="2263"/>
                  </a:lnTo>
                  <a:lnTo>
                    <a:pt x="1521" y="2302"/>
                  </a:lnTo>
                  <a:lnTo>
                    <a:pt x="1531" y="2337"/>
                  </a:lnTo>
                  <a:lnTo>
                    <a:pt x="1544" y="2368"/>
                  </a:lnTo>
                  <a:lnTo>
                    <a:pt x="1561" y="2396"/>
                  </a:lnTo>
                  <a:lnTo>
                    <a:pt x="1582" y="2422"/>
                  </a:lnTo>
                  <a:lnTo>
                    <a:pt x="1612" y="2449"/>
                  </a:lnTo>
                  <a:lnTo>
                    <a:pt x="1648" y="2475"/>
                  </a:lnTo>
                  <a:lnTo>
                    <a:pt x="1690" y="2500"/>
                  </a:lnTo>
                  <a:lnTo>
                    <a:pt x="1739" y="2524"/>
                  </a:lnTo>
                  <a:lnTo>
                    <a:pt x="1793" y="2546"/>
                  </a:lnTo>
                  <a:lnTo>
                    <a:pt x="1823" y="2564"/>
                  </a:lnTo>
                  <a:lnTo>
                    <a:pt x="1848" y="2581"/>
                  </a:lnTo>
                  <a:lnTo>
                    <a:pt x="1869" y="2598"/>
                  </a:lnTo>
                  <a:lnTo>
                    <a:pt x="1883" y="2615"/>
                  </a:lnTo>
                  <a:lnTo>
                    <a:pt x="1894" y="2634"/>
                  </a:lnTo>
                  <a:lnTo>
                    <a:pt x="1903" y="2657"/>
                  </a:lnTo>
                  <a:lnTo>
                    <a:pt x="1907" y="2681"/>
                  </a:lnTo>
                  <a:lnTo>
                    <a:pt x="1909" y="2710"/>
                  </a:lnTo>
                  <a:lnTo>
                    <a:pt x="1907" y="2739"/>
                  </a:lnTo>
                  <a:lnTo>
                    <a:pt x="1903" y="2763"/>
                  </a:lnTo>
                  <a:lnTo>
                    <a:pt x="1895" y="2785"/>
                  </a:lnTo>
                  <a:lnTo>
                    <a:pt x="1884" y="2803"/>
                  </a:lnTo>
                  <a:lnTo>
                    <a:pt x="1870" y="2819"/>
                  </a:lnTo>
                  <a:lnTo>
                    <a:pt x="1852" y="2830"/>
                  </a:lnTo>
                  <a:lnTo>
                    <a:pt x="1831" y="2836"/>
                  </a:lnTo>
                  <a:lnTo>
                    <a:pt x="1806" y="2839"/>
                  </a:lnTo>
                  <a:lnTo>
                    <a:pt x="1779" y="2836"/>
                  </a:lnTo>
                  <a:lnTo>
                    <a:pt x="1755" y="2829"/>
                  </a:lnTo>
                  <a:lnTo>
                    <a:pt x="1733" y="2817"/>
                  </a:lnTo>
                  <a:lnTo>
                    <a:pt x="1715" y="2800"/>
                  </a:lnTo>
                  <a:lnTo>
                    <a:pt x="1703" y="2781"/>
                  </a:lnTo>
                  <a:lnTo>
                    <a:pt x="1693" y="2759"/>
                  </a:lnTo>
                  <a:lnTo>
                    <a:pt x="1687" y="2733"/>
                  </a:lnTo>
                  <a:lnTo>
                    <a:pt x="1682" y="2702"/>
                  </a:lnTo>
                  <a:lnTo>
                    <a:pt x="1681" y="2668"/>
                  </a:lnTo>
                  <a:lnTo>
                    <a:pt x="1486" y="2668"/>
                  </a:lnTo>
                  <a:lnTo>
                    <a:pt x="1484" y="2671"/>
                  </a:lnTo>
                  <a:lnTo>
                    <a:pt x="1486" y="2720"/>
                  </a:lnTo>
                  <a:lnTo>
                    <a:pt x="1492" y="2764"/>
                  </a:lnTo>
                  <a:lnTo>
                    <a:pt x="1501" y="2803"/>
                  </a:lnTo>
                  <a:lnTo>
                    <a:pt x="1516" y="2840"/>
                  </a:lnTo>
                  <a:lnTo>
                    <a:pt x="1535" y="2872"/>
                  </a:lnTo>
                  <a:lnTo>
                    <a:pt x="1558" y="2899"/>
                  </a:lnTo>
                  <a:lnTo>
                    <a:pt x="1590" y="2928"/>
                  </a:lnTo>
                  <a:lnTo>
                    <a:pt x="1626" y="2951"/>
                  </a:lnTo>
                  <a:lnTo>
                    <a:pt x="1665" y="2968"/>
                  </a:lnTo>
                  <a:lnTo>
                    <a:pt x="1708" y="2982"/>
                  </a:lnTo>
                  <a:lnTo>
                    <a:pt x="1754" y="2989"/>
                  </a:lnTo>
                  <a:lnTo>
                    <a:pt x="1754" y="3129"/>
                  </a:lnTo>
                  <a:lnTo>
                    <a:pt x="1859" y="3129"/>
                  </a:lnTo>
                  <a:lnTo>
                    <a:pt x="1859" y="2989"/>
                  </a:lnTo>
                  <a:lnTo>
                    <a:pt x="1896" y="2983"/>
                  </a:lnTo>
                  <a:lnTo>
                    <a:pt x="1931" y="2974"/>
                  </a:lnTo>
                  <a:lnTo>
                    <a:pt x="1963" y="2961"/>
                  </a:lnTo>
                  <a:lnTo>
                    <a:pt x="1992" y="2945"/>
                  </a:lnTo>
                  <a:lnTo>
                    <a:pt x="2019" y="2926"/>
                  </a:lnTo>
                  <a:lnTo>
                    <a:pt x="2043" y="2902"/>
                  </a:lnTo>
                  <a:lnTo>
                    <a:pt x="2064" y="2877"/>
                  </a:lnTo>
                  <a:lnTo>
                    <a:pt x="2081" y="2849"/>
                  </a:lnTo>
                  <a:lnTo>
                    <a:pt x="2094" y="2818"/>
                  </a:lnTo>
                  <a:lnTo>
                    <a:pt x="2103" y="2785"/>
                  </a:lnTo>
                  <a:lnTo>
                    <a:pt x="2108" y="2748"/>
                  </a:lnTo>
                  <a:lnTo>
                    <a:pt x="2110" y="2709"/>
                  </a:lnTo>
                  <a:lnTo>
                    <a:pt x="2108" y="2667"/>
                  </a:lnTo>
                  <a:lnTo>
                    <a:pt x="2103" y="2629"/>
                  </a:lnTo>
                  <a:lnTo>
                    <a:pt x="2093" y="2593"/>
                  </a:lnTo>
                  <a:lnTo>
                    <a:pt x="2080" y="2561"/>
                  </a:lnTo>
                  <a:lnTo>
                    <a:pt x="2062" y="2533"/>
                  </a:lnTo>
                  <a:lnTo>
                    <a:pt x="2041" y="2506"/>
                  </a:lnTo>
                  <a:lnTo>
                    <a:pt x="2011" y="2479"/>
                  </a:lnTo>
                  <a:lnTo>
                    <a:pt x="1975" y="2451"/>
                  </a:lnTo>
                  <a:lnTo>
                    <a:pt x="1933" y="2427"/>
                  </a:lnTo>
                  <a:lnTo>
                    <a:pt x="1887" y="2404"/>
                  </a:lnTo>
                  <a:lnTo>
                    <a:pt x="1834" y="2383"/>
                  </a:lnTo>
                  <a:lnTo>
                    <a:pt x="1802" y="2363"/>
                  </a:lnTo>
                  <a:lnTo>
                    <a:pt x="1775" y="2346"/>
                  </a:lnTo>
                  <a:lnTo>
                    <a:pt x="1755" y="2328"/>
                  </a:lnTo>
                  <a:lnTo>
                    <a:pt x="1740" y="2311"/>
                  </a:lnTo>
                  <a:lnTo>
                    <a:pt x="1730" y="2293"/>
                  </a:lnTo>
                  <a:lnTo>
                    <a:pt x="1722" y="2272"/>
                  </a:lnTo>
                  <a:lnTo>
                    <a:pt x="1718" y="2249"/>
                  </a:lnTo>
                  <a:lnTo>
                    <a:pt x="1715" y="2223"/>
                  </a:lnTo>
                  <a:lnTo>
                    <a:pt x="1717" y="2195"/>
                  </a:lnTo>
                  <a:lnTo>
                    <a:pt x="1721" y="2170"/>
                  </a:lnTo>
                  <a:lnTo>
                    <a:pt x="1728" y="2148"/>
                  </a:lnTo>
                  <a:lnTo>
                    <a:pt x="1738" y="2128"/>
                  </a:lnTo>
                  <a:lnTo>
                    <a:pt x="1750" y="2113"/>
                  </a:lnTo>
                  <a:lnTo>
                    <a:pt x="1766" y="2102"/>
                  </a:lnTo>
                  <a:lnTo>
                    <a:pt x="1786" y="2095"/>
                  </a:lnTo>
                  <a:lnTo>
                    <a:pt x="1809" y="2093"/>
                  </a:lnTo>
                  <a:lnTo>
                    <a:pt x="1831" y="2095"/>
                  </a:lnTo>
                  <a:lnTo>
                    <a:pt x="1852" y="2103"/>
                  </a:lnTo>
                  <a:lnTo>
                    <a:pt x="1869" y="2116"/>
                  </a:lnTo>
                  <a:lnTo>
                    <a:pt x="1884" y="2135"/>
                  </a:lnTo>
                  <a:lnTo>
                    <a:pt x="1896" y="2158"/>
                  </a:lnTo>
                  <a:lnTo>
                    <a:pt x="1904" y="2185"/>
                  </a:lnTo>
                  <a:lnTo>
                    <a:pt x="1910" y="2218"/>
                  </a:lnTo>
                  <a:lnTo>
                    <a:pt x="1911" y="2255"/>
                  </a:lnTo>
                  <a:lnTo>
                    <a:pt x="2112" y="2255"/>
                  </a:lnTo>
                  <a:lnTo>
                    <a:pt x="2110" y="2212"/>
                  </a:lnTo>
                  <a:lnTo>
                    <a:pt x="2105" y="2172"/>
                  </a:lnTo>
                  <a:lnTo>
                    <a:pt x="2096" y="2136"/>
                  </a:lnTo>
                  <a:lnTo>
                    <a:pt x="2084" y="2102"/>
                  </a:lnTo>
                  <a:lnTo>
                    <a:pt x="2067" y="2071"/>
                  </a:lnTo>
                  <a:lnTo>
                    <a:pt x="2048" y="2042"/>
                  </a:lnTo>
                  <a:lnTo>
                    <a:pt x="2026" y="2017"/>
                  </a:lnTo>
                  <a:lnTo>
                    <a:pt x="2000" y="1995"/>
                  </a:lnTo>
                  <a:lnTo>
                    <a:pt x="1973" y="1976"/>
                  </a:lnTo>
                  <a:lnTo>
                    <a:pt x="1942" y="1962"/>
                  </a:lnTo>
                  <a:lnTo>
                    <a:pt x="1909" y="1951"/>
                  </a:lnTo>
                  <a:lnTo>
                    <a:pt x="1872" y="1942"/>
                  </a:lnTo>
                  <a:lnTo>
                    <a:pt x="1872" y="1791"/>
                  </a:lnTo>
                  <a:lnTo>
                    <a:pt x="1768" y="1791"/>
                  </a:lnTo>
                  <a:close/>
                  <a:moveTo>
                    <a:pt x="2085" y="1222"/>
                  </a:moveTo>
                  <a:lnTo>
                    <a:pt x="2185" y="1245"/>
                  </a:lnTo>
                  <a:lnTo>
                    <a:pt x="2285" y="1273"/>
                  </a:lnTo>
                  <a:lnTo>
                    <a:pt x="2382" y="1309"/>
                  </a:lnTo>
                  <a:lnTo>
                    <a:pt x="2476" y="1349"/>
                  </a:lnTo>
                  <a:lnTo>
                    <a:pt x="2567" y="1395"/>
                  </a:lnTo>
                  <a:lnTo>
                    <a:pt x="2657" y="1446"/>
                  </a:lnTo>
                  <a:lnTo>
                    <a:pt x="2742" y="1501"/>
                  </a:lnTo>
                  <a:lnTo>
                    <a:pt x="2824" y="1559"/>
                  </a:lnTo>
                  <a:lnTo>
                    <a:pt x="2904" y="1622"/>
                  </a:lnTo>
                  <a:lnTo>
                    <a:pt x="2980" y="1688"/>
                  </a:lnTo>
                  <a:lnTo>
                    <a:pt x="3053" y="1757"/>
                  </a:lnTo>
                  <a:lnTo>
                    <a:pt x="3121" y="1829"/>
                  </a:lnTo>
                  <a:lnTo>
                    <a:pt x="3185" y="1903"/>
                  </a:lnTo>
                  <a:lnTo>
                    <a:pt x="3246" y="1978"/>
                  </a:lnTo>
                  <a:lnTo>
                    <a:pt x="3302" y="2055"/>
                  </a:lnTo>
                  <a:lnTo>
                    <a:pt x="3353" y="2134"/>
                  </a:lnTo>
                  <a:lnTo>
                    <a:pt x="3400" y="2212"/>
                  </a:lnTo>
                  <a:lnTo>
                    <a:pt x="3442" y="2292"/>
                  </a:lnTo>
                  <a:lnTo>
                    <a:pt x="3479" y="2371"/>
                  </a:lnTo>
                  <a:lnTo>
                    <a:pt x="3511" y="2450"/>
                  </a:lnTo>
                  <a:lnTo>
                    <a:pt x="3537" y="2528"/>
                  </a:lnTo>
                  <a:lnTo>
                    <a:pt x="3558" y="2607"/>
                  </a:lnTo>
                  <a:lnTo>
                    <a:pt x="3572" y="2682"/>
                  </a:lnTo>
                  <a:lnTo>
                    <a:pt x="3582" y="2756"/>
                  </a:lnTo>
                  <a:lnTo>
                    <a:pt x="3584" y="2829"/>
                  </a:lnTo>
                  <a:lnTo>
                    <a:pt x="3582" y="2890"/>
                  </a:lnTo>
                  <a:lnTo>
                    <a:pt x="3576" y="2949"/>
                  </a:lnTo>
                  <a:lnTo>
                    <a:pt x="3562" y="3004"/>
                  </a:lnTo>
                  <a:lnTo>
                    <a:pt x="3546" y="3055"/>
                  </a:lnTo>
                  <a:lnTo>
                    <a:pt x="3525" y="3105"/>
                  </a:lnTo>
                  <a:lnTo>
                    <a:pt x="3499" y="3150"/>
                  </a:lnTo>
                  <a:lnTo>
                    <a:pt x="3470" y="3193"/>
                  </a:lnTo>
                  <a:lnTo>
                    <a:pt x="3436" y="3232"/>
                  </a:lnTo>
                  <a:lnTo>
                    <a:pt x="3397" y="3269"/>
                  </a:lnTo>
                  <a:lnTo>
                    <a:pt x="3355" y="3303"/>
                  </a:lnTo>
                  <a:lnTo>
                    <a:pt x="3310" y="3335"/>
                  </a:lnTo>
                  <a:lnTo>
                    <a:pt x="3260" y="3364"/>
                  </a:lnTo>
                  <a:lnTo>
                    <a:pt x="3207" y="3391"/>
                  </a:lnTo>
                  <a:lnTo>
                    <a:pt x="3151" y="3415"/>
                  </a:lnTo>
                  <a:lnTo>
                    <a:pt x="3091" y="3437"/>
                  </a:lnTo>
                  <a:lnTo>
                    <a:pt x="3028" y="3458"/>
                  </a:lnTo>
                  <a:lnTo>
                    <a:pt x="2962" y="3476"/>
                  </a:lnTo>
                  <a:lnTo>
                    <a:pt x="2894" y="3492"/>
                  </a:lnTo>
                  <a:lnTo>
                    <a:pt x="2822" y="3506"/>
                  </a:lnTo>
                  <a:lnTo>
                    <a:pt x="2748" y="3518"/>
                  </a:lnTo>
                  <a:lnTo>
                    <a:pt x="2671" y="3529"/>
                  </a:lnTo>
                  <a:lnTo>
                    <a:pt x="2593" y="3539"/>
                  </a:lnTo>
                  <a:lnTo>
                    <a:pt x="2511" y="3547"/>
                  </a:lnTo>
                  <a:lnTo>
                    <a:pt x="2427" y="3555"/>
                  </a:lnTo>
                  <a:lnTo>
                    <a:pt x="2342" y="3560"/>
                  </a:lnTo>
                  <a:lnTo>
                    <a:pt x="2254" y="3565"/>
                  </a:lnTo>
                  <a:lnTo>
                    <a:pt x="2165" y="3568"/>
                  </a:lnTo>
                  <a:lnTo>
                    <a:pt x="2074" y="3570"/>
                  </a:lnTo>
                  <a:lnTo>
                    <a:pt x="1981" y="3572"/>
                  </a:lnTo>
                  <a:lnTo>
                    <a:pt x="1888" y="3573"/>
                  </a:lnTo>
                  <a:lnTo>
                    <a:pt x="1793" y="3573"/>
                  </a:lnTo>
                  <a:lnTo>
                    <a:pt x="1698" y="3573"/>
                  </a:lnTo>
                  <a:lnTo>
                    <a:pt x="1603" y="3572"/>
                  </a:lnTo>
                  <a:lnTo>
                    <a:pt x="1511" y="3570"/>
                  </a:lnTo>
                  <a:lnTo>
                    <a:pt x="1420" y="3568"/>
                  </a:lnTo>
                  <a:lnTo>
                    <a:pt x="1330" y="3565"/>
                  </a:lnTo>
                  <a:lnTo>
                    <a:pt x="1243" y="3560"/>
                  </a:lnTo>
                  <a:lnTo>
                    <a:pt x="1157" y="3555"/>
                  </a:lnTo>
                  <a:lnTo>
                    <a:pt x="1074" y="3547"/>
                  </a:lnTo>
                  <a:lnTo>
                    <a:pt x="993" y="3539"/>
                  </a:lnTo>
                  <a:lnTo>
                    <a:pt x="913" y="3529"/>
                  </a:lnTo>
                  <a:lnTo>
                    <a:pt x="837" y="3518"/>
                  </a:lnTo>
                  <a:lnTo>
                    <a:pt x="763" y="3506"/>
                  </a:lnTo>
                  <a:lnTo>
                    <a:pt x="692" y="3492"/>
                  </a:lnTo>
                  <a:lnTo>
                    <a:pt x="622" y="3476"/>
                  </a:lnTo>
                  <a:lnTo>
                    <a:pt x="557" y="3458"/>
                  </a:lnTo>
                  <a:lnTo>
                    <a:pt x="494" y="3437"/>
                  </a:lnTo>
                  <a:lnTo>
                    <a:pt x="435" y="3415"/>
                  </a:lnTo>
                  <a:lnTo>
                    <a:pt x="378" y="3391"/>
                  </a:lnTo>
                  <a:lnTo>
                    <a:pt x="325" y="3364"/>
                  </a:lnTo>
                  <a:lnTo>
                    <a:pt x="276" y="3335"/>
                  </a:lnTo>
                  <a:lnTo>
                    <a:pt x="229" y="3303"/>
                  </a:lnTo>
                  <a:lnTo>
                    <a:pt x="187" y="3269"/>
                  </a:lnTo>
                  <a:lnTo>
                    <a:pt x="150" y="3232"/>
                  </a:lnTo>
                  <a:lnTo>
                    <a:pt x="116" y="3193"/>
                  </a:lnTo>
                  <a:lnTo>
                    <a:pt x="86" y="3150"/>
                  </a:lnTo>
                  <a:lnTo>
                    <a:pt x="61" y="3105"/>
                  </a:lnTo>
                  <a:lnTo>
                    <a:pt x="39" y="3055"/>
                  </a:lnTo>
                  <a:lnTo>
                    <a:pt x="22" y="3004"/>
                  </a:lnTo>
                  <a:lnTo>
                    <a:pt x="10" y="2949"/>
                  </a:lnTo>
                  <a:lnTo>
                    <a:pt x="2" y="2890"/>
                  </a:lnTo>
                  <a:lnTo>
                    <a:pt x="0" y="2829"/>
                  </a:lnTo>
                  <a:lnTo>
                    <a:pt x="3" y="2758"/>
                  </a:lnTo>
                  <a:lnTo>
                    <a:pt x="12" y="2686"/>
                  </a:lnTo>
                  <a:lnTo>
                    <a:pt x="26" y="2611"/>
                  </a:lnTo>
                  <a:lnTo>
                    <a:pt x="46" y="2535"/>
                  </a:lnTo>
                  <a:lnTo>
                    <a:pt x="72" y="2459"/>
                  </a:lnTo>
                  <a:lnTo>
                    <a:pt x="101" y="2382"/>
                  </a:lnTo>
                  <a:lnTo>
                    <a:pt x="137" y="2304"/>
                  </a:lnTo>
                  <a:lnTo>
                    <a:pt x="178" y="2226"/>
                  </a:lnTo>
                  <a:lnTo>
                    <a:pt x="222" y="2149"/>
                  </a:lnTo>
                  <a:lnTo>
                    <a:pt x="271" y="2072"/>
                  </a:lnTo>
                  <a:lnTo>
                    <a:pt x="325" y="1997"/>
                  </a:lnTo>
                  <a:lnTo>
                    <a:pt x="383" y="1922"/>
                  </a:lnTo>
                  <a:lnTo>
                    <a:pt x="445" y="1850"/>
                  </a:lnTo>
                  <a:lnTo>
                    <a:pt x="511" y="1779"/>
                  </a:lnTo>
                  <a:lnTo>
                    <a:pt x="580" y="1711"/>
                  </a:lnTo>
                  <a:lnTo>
                    <a:pt x="653" y="1645"/>
                  </a:lnTo>
                  <a:lnTo>
                    <a:pt x="730" y="1584"/>
                  </a:lnTo>
                  <a:lnTo>
                    <a:pt x="810" y="1524"/>
                  </a:lnTo>
                  <a:lnTo>
                    <a:pt x="892" y="1469"/>
                  </a:lnTo>
                  <a:lnTo>
                    <a:pt x="977" y="1417"/>
                  </a:lnTo>
                  <a:lnTo>
                    <a:pt x="1066" y="1370"/>
                  </a:lnTo>
                  <a:lnTo>
                    <a:pt x="1157" y="1328"/>
                  </a:lnTo>
                  <a:lnTo>
                    <a:pt x="1251" y="1291"/>
                  </a:lnTo>
                  <a:lnTo>
                    <a:pt x="1346" y="1259"/>
                  </a:lnTo>
                  <a:lnTo>
                    <a:pt x="1391" y="1272"/>
                  </a:lnTo>
                  <a:lnTo>
                    <a:pt x="1436" y="1282"/>
                  </a:lnTo>
                  <a:lnTo>
                    <a:pt x="1480" y="1290"/>
                  </a:lnTo>
                  <a:lnTo>
                    <a:pt x="1522" y="1295"/>
                  </a:lnTo>
                  <a:lnTo>
                    <a:pt x="1562" y="1300"/>
                  </a:lnTo>
                  <a:lnTo>
                    <a:pt x="1599" y="1303"/>
                  </a:lnTo>
                  <a:lnTo>
                    <a:pt x="1631" y="1305"/>
                  </a:lnTo>
                  <a:lnTo>
                    <a:pt x="1657" y="1306"/>
                  </a:lnTo>
                  <a:lnTo>
                    <a:pt x="1677" y="1306"/>
                  </a:lnTo>
                  <a:lnTo>
                    <a:pt x="1689" y="1307"/>
                  </a:lnTo>
                  <a:lnTo>
                    <a:pt x="1721" y="1306"/>
                  </a:lnTo>
                  <a:lnTo>
                    <a:pt x="1759" y="1304"/>
                  </a:lnTo>
                  <a:lnTo>
                    <a:pt x="1799" y="1300"/>
                  </a:lnTo>
                  <a:lnTo>
                    <a:pt x="1845" y="1294"/>
                  </a:lnTo>
                  <a:lnTo>
                    <a:pt x="1892" y="1285"/>
                  </a:lnTo>
                  <a:lnTo>
                    <a:pt x="1942" y="1273"/>
                  </a:lnTo>
                  <a:lnTo>
                    <a:pt x="1990" y="1259"/>
                  </a:lnTo>
                  <a:lnTo>
                    <a:pt x="2039" y="1243"/>
                  </a:lnTo>
                  <a:lnTo>
                    <a:pt x="2085" y="1222"/>
                  </a:lnTo>
                  <a:close/>
                  <a:moveTo>
                    <a:pt x="1645" y="49"/>
                  </a:moveTo>
                  <a:lnTo>
                    <a:pt x="1645" y="148"/>
                  </a:lnTo>
                  <a:lnTo>
                    <a:pt x="1634" y="148"/>
                  </a:lnTo>
                  <a:lnTo>
                    <a:pt x="1622" y="149"/>
                  </a:lnTo>
                  <a:lnTo>
                    <a:pt x="1611" y="152"/>
                  </a:lnTo>
                  <a:lnTo>
                    <a:pt x="1600" y="159"/>
                  </a:lnTo>
                  <a:lnTo>
                    <a:pt x="1590" y="168"/>
                  </a:lnTo>
                  <a:lnTo>
                    <a:pt x="1579" y="183"/>
                  </a:lnTo>
                  <a:lnTo>
                    <a:pt x="1568" y="203"/>
                  </a:lnTo>
                  <a:lnTo>
                    <a:pt x="1557" y="229"/>
                  </a:lnTo>
                  <a:lnTo>
                    <a:pt x="1540" y="268"/>
                  </a:lnTo>
                  <a:lnTo>
                    <a:pt x="1520" y="301"/>
                  </a:lnTo>
                  <a:lnTo>
                    <a:pt x="1498" y="331"/>
                  </a:lnTo>
                  <a:lnTo>
                    <a:pt x="1473" y="355"/>
                  </a:lnTo>
                  <a:lnTo>
                    <a:pt x="1446" y="376"/>
                  </a:lnTo>
                  <a:lnTo>
                    <a:pt x="1418" y="393"/>
                  </a:lnTo>
                  <a:lnTo>
                    <a:pt x="1387" y="408"/>
                  </a:lnTo>
                  <a:lnTo>
                    <a:pt x="1356" y="419"/>
                  </a:lnTo>
                  <a:lnTo>
                    <a:pt x="1324" y="427"/>
                  </a:lnTo>
                  <a:lnTo>
                    <a:pt x="1292" y="435"/>
                  </a:lnTo>
                  <a:lnTo>
                    <a:pt x="1261" y="440"/>
                  </a:lnTo>
                  <a:lnTo>
                    <a:pt x="1230" y="443"/>
                  </a:lnTo>
                  <a:lnTo>
                    <a:pt x="1199" y="445"/>
                  </a:lnTo>
                  <a:lnTo>
                    <a:pt x="1172" y="446"/>
                  </a:lnTo>
                  <a:lnTo>
                    <a:pt x="1144" y="446"/>
                  </a:lnTo>
                  <a:lnTo>
                    <a:pt x="1120" y="446"/>
                  </a:lnTo>
                  <a:lnTo>
                    <a:pt x="1082" y="446"/>
                  </a:lnTo>
                  <a:lnTo>
                    <a:pt x="1077" y="446"/>
                  </a:lnTo>
                  <a:lnTo>
                    <a:pt x="1098" y="471"/>
                  </a:lnTo>
                  <a:lnTo>
                    <a:pt x="1120" y="498"/>
                  </a:lnTo>
                  <a:lnTo>
                    <a:pt x="1144" y="525"/>
                  </a:lnTo>
                  <a:lnTo>
                    <a:pt x="1169" y="554"/>
                  </a:lnTo>
                  <a:lnTo>
                    <a:pt x="1196" y="580"/>
                  </a:lnTo>
                  <a:lnTo>
                    <a:pt x="1225" y="607"/>
                  </a:lnTo>
                  <a:lnTo>
                    <a:pt x="1254" y="630"/>
                  </a:lnTo>
                  <a:lnTo>
                    <a:pt x="1285" y="652"/>
                  </a:lnTo>
                  <a:lnTo>
                    <a:pt x="1317" y="669"/>
                  </a:lnTo>
                  <a:lnTo>
                    <a:pt x="1350" y="683"/>
                  </a:lnTo>
                  <a:lnTo>
                    <a:pt x="1386" y="690"/>
                  </a:lnTo>
                  <a:lnTo>
                    <a:pt x="1422" y="694"/>
                  </a:lnTo>
                  <a:lnTo>
                    <a:pt x="1458" y="690"/>
                  </a:lnTo>
                  <a:lnTo>
                    <a:pt x="1478" y="684"/>
                  </a:lnTo>
                  <a:lnTo>
                    <a:pt x="1495" y="674"/>
                  </a:lnTo>
                  <a:lnTo>
                    <a:pt x="1509" y="661"/>
                  </a:lnTo>
                  <a:lnTo>
                    <a:pt x="1524" y="645"/>
                  </a:lnTo>
                  <a:lnTo>
                    <a:pt x="1536" y="628"/>
                  </a:lnTo>
                  <a:lnTo>
                    <a:pt x="1548" y="610"/>
                  </a:lnTo>
                  <a:lnTo>
                    <a:pt x="1560" y="594"/>
                  </a:lnTo>
                  <a:lnTo>
                    <a:pt x="1573" y="577"/>
                  </a:lnTo>
                  <a:lnTo>
                    <a:pt x="1588" y="563"/>
                  </a:lnTo>
                  <a:lnTo>
                    <a:pt x="1604" y="552"/>
                  </a:lnTo>
                  <a:lnTo>
                    <a:pt x="1622" y="544"/>
                  </a:lnTo>
                  <a:lnTo>
                    <a:pt x="1643" y="541"/>
                  </a:lnTo>
                  <a:lnTo>
                    <a:pt x="1658" y="543"/>
                  </a:lnTo>
                  <a:lnTo>
                    <a:pt x="1672" y="550"/>
                  </a:lnTo>
                  <a:lnTo>
                    <a:pt x="1685" y="559"/>
                  </a:lnTo>
                  <a:lnTo>
                    <a:pt x="1697" y="572"/>
                  </a:lnTo>
                  <a:lnTo>
                    <a:pt x="1708" y="586"/>
                  </a:lnTo>
                  <a:lnTo>
                    <a:pt x="1719" y="602"/>
                  </a:lnTo>
                  <a:lnTo>
                    <a:pt x="1731" y="619"/>
                  </a:lnTo>
                  <a:lnTo>
                    <a:pt x="1743" y="636"/>
                  </a:lnTo>
                  <a:lnTo>
                    <a:pt x="1755" y="654"/>
                  </a:lnTo>
                  <a:lnTo>
                    <a:pt x="1770" y="671"/>
                  </a:lnTo>
                  <a:lnTo>
                    <a:pt x="1785" y="685"/>
                  </a:lnTo>
                  <a:lnTo>
                    <a:pt x="1803" y="698"/>
                  </a:lnTo>
                  <a:lnTo>
                    <a:pt x="1823" y="708"/>
                  </a:lnTo>
                  <a:lnTo>
                    <a:pt x="1845" y="716"/>
                  </a:lnTo>
                  <a:lnTo>
                    <a:pt x="1870" y="718"/>
                  </a:lnTo>
                  <a:lnTo>
                    <a:pt x="1900" y="717"/>
                  </a:lnTo>
                  <a:lnTo>
                    <a:pt x="1927" y="711"/>
                  </a:lnTo>
                  <a:lnTo>
                    <a:pt x="1953" y="702"/>
                  </a:lnTo>
                  <a:lnTo>
                    <a:pt x="1977" y="689"/>
                  </a:lnTo>
                  <a:lnTo>
                    <a:pt x="2000" y="675"/>
                  </a:lnTo>
                  <a:lnTo>
                    <a:pt x="2020" y="657"/>
                  </a:lnTo>
                  <a:lnTo>
                    <a:pt x="2040" y="639"/>
                  </a:lnTo>
                  <a:lnTo>
                    <a:pt x="2069" y="577"/>
                  </a:lnTo>
                  <a:lnTo>
                    <a:pt x="2103" y="514"/>
                  </a:lnTo>
                  <a:lnTo>
                    <a:pt x="2141" y="451"/>
                  </a:lnTo>
                  <a:lnTo>
                    <a:pt x="2184" y="383"/>
                  </a:lnTo>
                  <a:lnTo>
                    <a:pt x="2233" y="315"/>
                  </a:lnTo>
                  <a:lnTo>
                    <a:pt x="2238" y="308"/>
                  </a:lnTo>
                  <a:lnTo>
                    <a:pt x="2226" y="310"/>
                  </a:lnTo>
                  <a:lnTo>
                    <a:pt x="2212" y="313"/>
                  </a:lnTo>
                  <a:lnTo>
                    <a:pt x="2194" y="317"/>
                  </a:lnTo>
                  <a:lnTo>
                    <a:pt x="2183" y="325"/>
                  </a:lnTo>
                  <a:lnTo>
                    <a:pt x="2171" y="334"/>
                  </a:lnTo>
                  <a:lnTo>
                    <a:pt x="2150" y="349"/>
                  </a:lnTo>
                  <a:lnTo>
                    <a:pt x="2127" y="365"/>
                  </a:lnTo>
                  <a:lnTo>
                    <a:pt x="2101" y="381"/>
                  </a:lnTo>
                  <a:lnTo>
                    <a:pt x="2071" y="396"/>
                  </a:lnTo>
                  <a:lnTo>
                    <a:pt x="2040" y="407"/>
                  </a:lnTo>
                  <a:lnTo>
                    <a:pt x="2006" y="414"/>
                  </a:lnTo>
                  <a:lnTo>
                    <a:pt x="1969" y="418"/>
                  </a:lnTo>
                  <a:lnTo>
                    <a:pt x="1956" y="418"/>
                  </a:lnTo>
                  <a:lnTo>
                    <a:pt x="1939" y="415"/>
                  </a:lnTo>
                  <a:lnTo>
                    <a:pt x="1921" y="412"/>
                  </a:lnTo>
                  <a:lnTo>
                    <a:pt x="1901" y="407"/>
                  </a:lnTo>
                  <a:lnTo>
                    <a:pt x="1879" y="398"/>
                  </a:lnTo>
                  <a:lnTo>
                    <a:pt x="1857" y="386"/>
                  </a:lnTo>
                  <a:lnTo>
                    <a:pt x="1834" y="370"/>
                  </a:lnTo>
                  <a:lnTo>
                    <a:pt x="1811" y="350"/>
                  </a:lnTo>
                  <a:lnTo>
                    <a:pt x="1791" y="325"/>
                  </a:lnTo>
                  <a:lnTo>
                    <a:pt x="1771" y="295"/>
                  </a:lnTo>
                  <a:lnTo>
                    <a:pt x="1752" y="259"/>
                  </a:lnTo>
                  <a:lnTo>
                    <a:pt x="1742" y="237"/>
                  </a:lnTo>
                  <a:lnTo>
                    <a:pt x="1730" y="215"/>
                  </a:lnTo>
                  <a:lnTo>
                    <a:pt x="1715" y="194"/>
                  </a:lnTo>
                  <a:lnTo>
                    <a:pt x="1700" y="176"/>
                  </a:lnTo>
                  <a:lnTo>
                    <a:pt x="1684" y="161"/>
                  </a:lnTo>
                  <a:lnTo>
                    <a:pt x="1665" y="151"/>
                  </a:lnTo>
                  <a:lnTo>
                    <a:pt x="1645" y="148"/>
                  </a:lnTo>
                  <a:lnTo>
                    <a:pt x="1645" y="49"/>
                  </a:lnTo>
                  <a:close/>
                  <a:moveTo>
                    <a:pt x="1643" y="0"/>
                  </a:moveTo>
                  <a:lnTo>
                    <a:pt x="1645" y="0"/>
                  </a:lnTo>
                  <a:lnTo>
                    <a:pt x="1645" y="0"/>
                  </a:lnTo>
                  <a:lnTo>
                    <a:pt x="1669" y="1"/>
                  </a:lnTo>
                  <a:lnTo>
                    <a:pt x="1695" y="5"/>
                  </a:lnTo>
                  <a:lnTo>
                    <a:pt x="1720" y="13"/>
                  </a:lnTo>
                  <a:lnTo>
                    <a:pt x="1745" y="24"/>
                  </a:lnTo>
                  <a:lnTo>
                    <a:pt x="1771" y="40"/>
                  </a:lnTo>
                  <a:lnTo>
                    <a:pt x="1796" y="61"/>
                  </a:lnTo>
                  <a:lnTo>
                    <a:pt x="1821" y="86"/>
                  </a:lnTo>
                  <a:lnTo>
                    <a:pt x="1845" y="118"/>
                  </a:lnTo>
                  <a:lnTo>
                    <a:pt x="1868" y="156"/>
                  </a:lnTo>
                  <a:lnTo>
                    <a:pt x="1889" y="200"/>
                  </a:lnTo>
                  <a:lnTo>
                    <a:pt x="1901" y="223"/>
                  </a:lnTo>
                  <a:lnTo>
                    <a:pt x="1913" y="240"/>
                  </a:lnTo>
                  <a:lnTo>
                    <a:pt x="1926" y="254"/>
                  </a:lnTo>
                  <a:lnTo>
                    <a:pt x="1941" y="262"/>
                  </a:lnTo>
                  <a:lnTo>
                    <a:pt x="1955" y="267"/>
                  </a:lnTo>
                  <a:lnTo>
                    <a:pt x="1969" y="269"/>
                  </a:lnTo>
                  <a:lnTo>
                    <a:pt x="1992" y="266"/>
                  </a:lnTo>
                  <a:lnTo>
                    <a:pt x="2016" y="257"/>
                  </a:lnTo>
                  <a:lnTo>
                    <a:pt x="2040" y="244"/>
                  </a:lnTo>
                  <a:lnTo>
                    <a:pt x="2062" y="228"/>
                  </a:lnTo>
                  <a:lnTo>
                    <a:pt x="2084" y="213"/>
                  </a:lnTo>
                  <a:lnTo>
                    <a:pt x="2105" y="199"/>
                  </a:lnTo>
                  <a:lnTo>
                    <a:pt x="2124" y="187"/>
                  </a:lnTo>
                  <a:lnTo>
                    <a:pt x="2140" y="179"/>
                  </a:lnTo>
                  <a:lnTo>
                    <a:pt x="2170" y="170"/>
                  </a:lnTo>
                  <a:lnTo>
                    <a:pt x="2199" y="163"/>
                  </a:lnTo>
                  <a:lnTo>
                    <a:pt x="2225" y="160"/>
                  </a:lnTo>
                  <a:lnTo>
                    <a:pt x="2248" y="159"/>
                  </a:lnTo>
                  <a:lnTo>
                    <a:pt x="2278" y="160"/>
                  </a:lnTo>
                  <a:lnTo>
                    <a:pt x="2304" y="167"/>
                  </a:lnTo>
                  <a:lnTo>
                    <a:pt x="2326" y="176"/>
                  </a:lnTo>
                  <a:lnTo>
                    <a:pt x="2344" y="188"/>
                  </a:lnTo>
                  <a:lnTo>
                    <a:pt x="2359" y="203"/>
                  </a:lnTo>
                  <a:lnTo>
                    <a:pt x="2371" y="220"/>
                  </a:lnTo>
                  <a:lnTo>
                    <a:pt x="2380" y="238"/>
                  </a:lnTo>
                  <a:lnTo>
                    <a:pt x="2386" y="258"/>
                  </a:lnTo>
                  <a:lnTo>
                    <a:pt x="2390" y="278"/>
                  </a:lnTo>
                  <a:lnTo>
                    <a:pt x="2390" y="299"/>
                  </a:lnTo>
                  <a:lnTo>
                    <a:pt x="2388" y="320"/>
                  </a:lnTo>
                  <a:lnTo>
                    <a:pt x="2384" y="339"/>
                  </a:lnTo>
                  <a:lnTo>
                    <a:pt x="2379" y="358"/>
                  </a:lnTo>
                  <a:lnTo>
                    <a:pt x="2371" y="376"/>
                  </a:lnTo>
                  <a:lnTo>
                    <a:pt x="2361" y="391"/>
                  </a:lnTo>
                  <a:lnTo>
                    <a:pt x="2361" y="392"/>
                  </a:lnTo>
                  <a:lnTo>
                    <a:pt x="2362" y="391"/>
                  </a:lnTo>
                  <a:lnTo>
                    <a:pt x="2354" y="401"/>
                  </a:lnTo>
                  <a:lnTo>
                    <a:pt x="2344" y="415"/>
                  </a:lnTo>
                  <a:lnTo>
                    <a:pt x="2331" y="433"/>
                  </a:lnTo>
                  <a:lnTo>
                    <a:pt x="2316" y="455"/>
                  </a:lnTo>
                  <a:lnTo>
                    <a:pt x="2299" y="480"/>
                  </a:lnTo>
                  <a:lnTo>
                    <a:pt x="2280" y="508"/>
                  </a:lnTo>
                  <a:lnTo>
                    <a:pt x="2261" y="539"/>
                  </a:lnTo>
                  <a:lnTo>
                    <a:pt x="2241" y="573"/>
                  </a:lnTo>
                  <a:lnTo>
                    <a:pt x="2221" y="608"/>
                  </a:lnTo>
                  <a:lnTo>
                    <a:pt x="2201" y="645"/>
                  </a:lnTo>
                  <a:lnTo>
                    <a:pt x="2182" y="684"/>
                  </a:lnTo>
                  <a:lnTo>
                    <a:pt x="2166" y="723"/>
                  </a:lnTo>
                  <a:lnTo>
                    <a:pt x="2150" y="764"/>
                  </a:lnTo>
                  <a:lnTo>
                    <a:pt x="2137" y="805"/>
                  </a:lnTo>
                  <a:lnTo>
                    <a:pt x="2127" y="845"/>
                  </a:lnTo>
                  <a:lnTo>
                    <a:pt x="2120" y="885"/>
                  </a:lnTo>
                  <a:lnTo>
                    <a:pt x="2118" y="925"/>
                  </a:lnTo>
                  <a:lnTo>
                    <a:pt x="2119" y="964"/>
                  </a:lnTo>
                  <a:lnTo>
                    <a:pt x="2118" y="988"/>
                  </a:lnTo>
                  <a:lnTo>
                    <a:pt x="2110" y="1010"/>
                  </a:lnTo>
                  <a:lnTo>
                    <a:pt x="2097" y="1031"/>
                  </a:lnTo>
                  <a:lnTo>
                    <a:pt x="2078" y="1050"/>
                  </a:lnTo>
                  <a:lnTo>
                    <a:pt x="2055" y="1068"/>
                  </a:lnTo>
                  <a:lnTo>
                    <a:pt x="2029" y="1084"/>
                  </a:lnTo>
                  <a:lnTo>
                    <a:pt x="1998" y="1098"/>
                  </a:lnTo>
                  <a:lnTo>
                    <a:pt x="1965" y="1112"/>
                  </a:lnTo>
                  <a:lnTo>
                    <a:pt x="1931" y="1123"/>
                  </a:lnTo>
                  <a:lnTo>
                    <a:pt x="1894" y="1133"/>
                  </a:lnTo>
                  <a:lnTo>
                    <a:pt x="1858" y="1140"/>
                  </a:lnTo>
                  <a:lnTo>
                    <a:pt x="1820" y="1147"/>
                  </a:lnTo>
                  <a:lnTo>
                    <a:pt x="1785" y="1152"/>
                  </a:lnTo>
                  <a:lnTo>
                    <a:pt x="1750" y="1156"/>
                  </a:lnTo>
                  <a:lnTo>
                    <a:pt x="1717" y="1158"/>
                  </a:lnTo>
                  <a:lnTo>
                    <a:pt x="1715" y="1158"/>
                  </a:lnTo>
                  <a:lnTo>
                    <a:pt x="1689" y="1158"/>
                  </a:lnTo>
                  <a:lnTo>
                    <a:pt x="1687" y="1158"/>
                  </a:lnTo>
                  <a:lnTo>
                    <a:pt x="1678" y="1158"/>
                  </a:lnTo>
                  <a:lnTo>
                    <a:pt x="1655" y="1158"/>
                  </a:lnTo>
                  <a:lnTo>
                    <a:pt x="1645" y="1157"/>
                  </a:lnTo>
                  <a:lnTo>
                    <a:pt x="1623" y="1156"/>
                  </a:lnTo>
                  <a:lnTo>
                    <a:pt x="1611" y="1155"/>
                  </a:lnTo>
                  <a:lnTo>
                    <a:pt x="1589" y="1153"/>
                  </a:lnTo>
                  <a:lnTo>
                    <a:pt x="1576" y="1152"/>
                  </a:lnTo>
                  <a:lnTo>
                    <a:pt x="1554" y="1149"/>
                  </a:lnTo>
                  <a:lnTo>
                    <a:pt x="1541" y="1148"/>
                  </a:lnTo>
                  <a:lnTo>
                    <a:pt x="1520" y="1145"/>
                  </a:lnTo>
                  <a:lnTo>
                    <a:pt x="1507" y="1142"/>
                  </a:lnTo>
                  <a:lnTo>
                    <a:pt x="1486" y="1139"/>
                  </a:lnTo>
                  <a:lnTo>
                    <a:pt x="1479" y="1138"/>
                  </a:lnTo>
                  <a:lnTo>
                    <a:pt x="1473" y="1137"/>
                  </a:lnTo>
                  <a:lnTo>
                    <a:pt x="1453" y="1133"/>
                  </a:lnTo>
                  <a:lnTo>
                    <a:pt x="1440" y="1130"/>
                  </a:lnTo>
                  <a:lnTo>
                    <a:pt x="1421" y="1126"/>
                  </a:lnTo>
                  <a:lnTo>
                    <a:pt x="1408" y="1123"/>
                  </a:lnTo>
                  <a:lnTo>
                    <a:pt x="1390" y="1117"/>
                  </a:lnTo>
                  <a:lnTo>
                    <a:pt x="1378" y="1113"/>
                  </a:lnTo>
                  <a:lnTo>
                    <a:pt x="1361" y="1107"/>
                  </a:lnTo>
                  <a:lnTo>
                    <a:pt x="1349" y="1104"/>
                  </a:lnTo>
                  <a:lnTo>
                    <a:pt x="1335" y="1097"/>
                  </a:lnTo>
                  <a:lnTo>
                    <a:pt x="1324" y="1093"/>
                  </a:lnTo>
                  <a:lnTo>
                    <a:pt x="1317" y="1090"/>
                  </a:lnTo>
                  <a:lnTo>
                    <a:pt x="1311" y="1086"/>
                  </a:lnTo>
                  <a:lnTo>
                    <a:pt x="1302" y="1081"/>
                  </a:lnTo>
                  <a:lnTo>
                    <a:pt x="1290" y="1073"/>
                  </a:lnTo>
                  <a:lnTo>
                    <a:pt x="1286" y="1071"/>
                  </a:lnTo>
                  <a:lnTo>
                    <a:pt x="1283" y="1069"/>
                  </a:lnTo>
                  <a:lnTo>
                    <a:pt x="1277" y="1064"/>
                  </a:lnTo>
                  <a:lnTo>
                    <a:pt x="1272" y="1060"/>
                  </a:lnTo>
                  <a:lnTo>
                    <a:pt x="1270" y="1058"/>
                  </a:lnTo>
                  <a:lnTo>
                    <a:pt x="1268" y="1054"/>
                  </a:lnTo>
                  <a:lnTo>
                    <a:pt x="1261" y="1048"/>
                  </a:lnTo>
                  <a:lnTo>
                    <a:pt x="1255" y="1040"/>
                  </a:lnTo>
                  <a:lnTo>
                    <a:pt x="1247" y="1026"/>
                  </a:lnTo>
                  <a:lnTo>
                    <a:pt x="1236" y="1007"/>
                  </a:lnTo>
                  <a:lnTo>
                    <a:pt x="1221" y="984"/>
                  </a:lnTo>
                  <a:lnTo>
                    <a:pt x="1205" y="958"/>
                  </a:lnTo>
                  <a:lnTo>
                    <a:pt x="1188" y="928"/>
                  </a:lnTo>
                  <a:lnTo>
                    <a:pt x="1169" y="897"/>
                  </a:lnTo>
                  <a:lnTo>
                    <a:pt x="1150" y="864"/>
                  </a:lnTo>
                  <a:lnTo>
                    <a:pt x="1130" y="830"/>
                  </a:lnTo>
                  <a:lnTo>
                    <a:pt x="1109" y="795"/>
                  </a:lnTo>
                  <a:lnTo>
                    <a:pt x="1088" y="761"/>
                  </a:lnTo>
                  <a:lnTo>
                    <a:pt x="1067" y="726"/>
                  </a:lnTo>
                  <a:lnTo>
                    <a:pt x="1047" y="691"/>
                  </a:lnTo>
                  <a:lnTo>
                    <a:pt x="1027" y="660"/>
                  </a:lnTo>
                  <a:lnTo>
                    <a:pt x="1008" y="629"/>
                  </a:lnTo>
                  <a:lnTo>
                    <a:pt x="991" y="599"/>
                  </a:lnTo>
                  <a:lnTo>
                    <a:pt x="975" y="574"/>
                  </a:lnTo>
                  <a:lnTo>
                    <a:pt x="961" y="551"/>
                  </a:lnTo>
                  <a:lnTo>
                    <a:pt x="949" y="531"/>
                  </a:lnTo>
                  <a:lnTo>
                    <a:pt x="940" y="517"/>
                  </a:lnTo>
                  <a:lnTo>
                    <a:pt x="932" y="506"/>
                  </a:lnTo>
                  <a:lnTo>
                    <a:pt x="932" y="506"/>
                  </a:lnTo>
                  <a:lnTo>
                    <a:pt x="919" y="482"/>
                  </a:lnTo>
                  <a:lnTo>
                    <a:pt x="908" y="459"/>
                  </a:lnTo>
                  <a:lnTo>
                    <a:pt x="902" y="436"/>
                  </a:lnTo>
                  <a:lnTo>
                    <a:pt x="899" y="414"/>
                  </a:lnTo>
                  <a:lnTo>
                    <a:pt x="900" y="393"/>
                  </a:lnTo>
                  <a:lnTo>
                    <a:pt x="906" y="374"/>
                  </a:lnTo>
                  <a:lnTo>
                    <a:pt x="915" y="355"/>
                  </a:lnTo>
                  <a:lnTo>
                    <a:pt x="927" y="338"/>
                  </a:lnTo>
                  <a:lnTo>
                    <a:pt x="943" y="324"/>
                  </a:lnTo>
                  <a:lnTo>
                    <a:pt x="963" y="313"/>
                  </a:lnTo>
                  <a:lnTo>
                    <a:pt x="986" y="304"/>
                  </a:lnTo>
                  <a:lnTo>
                    <a:pt x="1014" y="299"/>
                  </a:lnTo>
                  <a:lnTo>
                    <a:pt x="1046" y="297"/>
                  </a:lnTo>
                  <a:lnTo>
                    <a:pt x="1119" y="298"/>
                  </a:lnTo>
                  <a:lnTo>
                    <a:pt x="1153" y="297"/>
                  </a:lnTo>
                  <a:lnTo>
                    <a:pt x="1186" y="297"/>
                  </a:lnTo>
                  <a:lnTo>
                    <a:pt x="1218" y="294"/>
                  </a:lnTo>
                  <a:lnTo>
                    <a:pt x="1249" y="291"/>
                  </a:lnTo>
                  <a:lnTo>
                    <a:pt x="1277" y="287"/>
                  </a:lnTo>
                  <a:lnTo>
                    <a:pt x="1305" y="279"/>
                  </a:lnTo>
                  <a:lnTo>
                    <a:pt x="1329" y="270"/>
                  </a:lnTo>
                  <a:lnTo>
                    <a:pt x="1353" y="259"/>
                  </a:lnTo>
                  <a:lnTo>
                    <a:pt x="1372" y="244"/>
                  </a:lnTo>
                  <a:lnTo>
                    <a:pt x="1390" y="226"/>
                  </a:lnTo>
                  <a:lnTo>
                    <a:pt x="1404" y="205"/>
                  </a:lnTo>
                  <a:lnTo>
                    <a:pt x="1415" y="180"/>
                  </a:lnTo>
                  <a:lnTo>
                    <a:pt x="1432" y="139"/>
                  </a:lnTo>
                  <a:lnTo>
                    <a:pt x="1451" y="106"/>
                  </a:lnTo>
                  <a:lnTo>
                    <a:pt x="1471" y="78"/>
                  </a:lnTo>
                  <a:lnTo>
                    <a:pt x="1493" y="55"/>
                  </a:lnTo>
                  <a:lnTo>
                    <a:pt x="1515" y="36"/>
                  </a:lnTo>
                  <a:lnTo>
                    <a:pt x="1539" y="22"/>
                  </a:lnTo>
                  <a:lnTo>
                    <a:pt x="1564" y="12"/>
                  </a:lnTo>
                  <a:lnTo>
                    <a:pt x="1590" y="4"/>
                  </a:lnTo>
                  <a:lnTo>
                    <a:pt x="1616" y="1"/>
                  </a:lnTo>
                  <a:lnTo>
                    <a:pt x="1643" y="0"/>
                  </a:lnTo>
                  <a:close/>
                </a:path>
              </a:pathLst>
            </a:custGeom>
            <a:solidFill>
              <a:schemeClr val="bg1"/>
            </a:solidFill>
            <a:ln w="0">
              <a:noFill/>
              <a:prstDash val="solid"/>
              <a:round/>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62" name="Group 61"/>
          <p:cNvGrpSpPr/>
          <p:nvPr/>
        </p:nvGrpSpPr>
        <p:grpSpPr>
          <a:xfrm>
            <a:off x="6647177" y="5300275"/>
            <a:ext cx="604435" cy="577312"/>
            <a:chOff x="6647178" y="5477256"/>
            <a:chExt cx="604434" cy="577312"/>
          </a:xfrm>
        </p:grpSpPr>
        <p:sp>
          <p:nvSpPr>
            <p:cNvPr id="63" name="Rounded Rectangle 74"/>
            <p:cNvSpPr/>
            <p:nvPr/>
          </p:nvSpPr>
          <p:spPr>
            <a:xfrm>
              <a:off x="6647178" y="5477256"/>
              <a:ext cx="604434" cy="577312"/>
            </a:xfrm>
            <a:prstGeom prst="roundRect">
              <a:avLst>
                <a:gd name="adj" fmla="val 2656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4" name="Freeform 6"/>
            <p:cNvSpPr>
              <a:spLocks noEditPoints="1"/>
            </p:cNvSpPr>
            <p:nvPr/>
          </p:nvSpPr>
          <p:spPr bwMode="auto">
            <a:xfrm>
              <a:off x="6796383" y="5647879"/>
              <a:ext cx="340677" cy="240401"/>
            </a:xfrm>
            <a:custGeom>
              <a:avLst/>
              <a:gdLst>
                <a:gd name="T0" fmla="*/ 1550 w 3428"/>
                <a:gd name="T1" fmla="*/ 1093 h 2559"/>
                <a:gd name="T2" fmla="*/ 1371 w 3428"/>
                <a:gd name="T3" fmla="*/ 1254 h 2559"/>
                <a:gd name="T4" fmla="*/ 1302 w 3428"/>
                <a:gd name="T5" fmla="*/ 1492 h 2559"/>
                <a:gd name="T6" fmla="*/ 1368 w 3428"/>
                <a:gd name="T7" fmla="*/ 1726 h 2559"/>
                <a:gd name="T8" fmla="*/ 1470 w 3428"/>
                <a:gd name="T9" fmla="*/ 1826 h 2559"/>
                <a:gd name="T10" fmla="*/ 1379 w 3428"/>
                <a:gd name="T11" fmla="*/ 1605 h 2559"/>
                <a:gd name="T12" fmla="*/ 1421 w 3428"/>
                <a:gd name="T13" fmla="*/ 1360 h 2559"/>
                <a:gd name="T14" fmla="*/ 1583 w 3428"/>
                <a:gd name="T15" fmla="*/ 1180 h 2559"/>
                <a:gd name="T16" fmla="*/ 1820 w 3428"/>
                <a:gd name="T17" fmla="*/ 1111 h 2559"/>
                <a:gd name="T18" fmla="*/ 2064 w 3428"/>
                <a:gd name="T19" fmla="*/ 1184 h 2559"/>
                <a:gd name="T20" fmla="*/ 1850 w 3428"/>
                <a:gd name="T21" fmla="*/ 1061 h 2559"/>
                <a:gd name="T22" fmla="*/ 1871 w 3428"/>
                <a:gd name="T23" fmla="*/ 881 h 2559"/>
                <a:gd name="T24" fmla="*/ 2142 w 3428"/>
                <a:gd name="T25" fmla="*/ 1011 h 2559"/>
                <a:gd name="T26" fmla="*/ 2321 w 3428"/>
                <a:gd name="T27" fmla="*/ 1249 h 2559"/>
                <a:gd name="T28" fmla="*/ 2367 w 3428"/>
                <a:gd name="T29" fmla="*/ 1556 h 2559"/>
                <a:gd name="T30" fmla="*/ 2263 w 3428"/>
                <a:gd name="T31" fmla="*/ 1841 h 2559"/>
                <a:gd name="T32" fmla="*/ 2043 w 3428"/>
                <a:gd name="T33" fmla="*/ 2041 h 2559"/>
                <a:gd name="T34" fmla="*/ 1745 w 3428"/>
                <a:gd name="T35" fmla="*/ 2117 h 2559"/>
                <a:gd name="T36" fmla="*/ 1448 w 3428"/>
                <a:gd name="T37" fmla="*/ 2041 h 2559"/>
                <a:gd name="T38" fmla="*/ 1227 w 3428"/>
                <a:gd name="T39" fmla="*/ 1841 h 2559"/>
                <a:gd name="T40" fmla="*/ 1124 w 3428"/>
                <a:gd name="T41" fmla="*/ 1556 h 2559"/>
                <a:gd name="T42" fmla="*/ 1169 w 3428"/>
                <a:gd name="T43" fmla="*/ 1249 h 2559"/>
                <a:gd name="T44" fmla="*/ 1348 w 3428"/>
                <a:gd name="T45" fmla="*/ 1011 h 2559"/>
                <a:gd name="T46" fmla="*/ 1620 w 3428"/>
                <a:gd name="T47" fmla="*/ 881 h 2559"/>
                <a:gd name="T48" fmla="*/ 1597 w 3428"/>
                <a:gd name="T49" fmla="*/ 681 h 2559"/>
                <a:gd name="T50" fmla="*/ 1270 w 3428"/>
                <a:gd name="T51" fmla="*/ 819 h 2559"/>
                <a:gd name="T52" fmla="*/ 1032 w 3428"/>
                <a:gd name="T53" fmla="*/ 1077 h 2559"/>
                <a:gd name="T54" fmla="*/ 923 w 3428"/>
                <a:gd name="T55" fmla="*/ 1417 h 2559"/>
                <a:gd name="T56" fmla="*/ 972 w 3428"/>
                <a:gd name="T57" fmla="*/ 1779 h 2559"/>
                <a:gd name="T58" fmla="*/ 1162 w 3428"/>
                <a:gd name="T59" fmla="*/ 2074 h 2559"/>
                <a:gd name="T60" fmla="*/ 1458 w 3428"/>
                <a:gd name="T61" fmla="*/ 2264 h 2559"/>
                <a:gd name="T62" fmla="*/ 1820 w 3428"/>
                <a:gd name="T63" fmla="*/ 2313 h 2559"/>
                <a:gd name="T64" fmla="*/ 2161 w 3428"/>
                <a:gd name="T65" fmla="*/ 2204 h 2559"/>
                <a:gd name="T66" fmla="*/ 2419 w 3428"/>
                <a:gd name="T67" fmla="*/ 1967 h 2559"/>
                <a:gd name="T68" fmla="*/ 2558 w 3428"/>
                <a:gd name="T69" fmla="*/ 1640 h 2559"/>
                <a:gd name="T70" fmla="*/ 2541 w 3428"/>
                <a:gd name="T71" fmla="*/ 1273 h 2559"/>
                <a:gd name="T72" fmla="*/ 2377 w 3428"/>
                <a:gd name="T73" fmla="*/ 961 h 2559"/>
                <a:gd name="T74" fmla="*/ 2099 w 3428"/>
                <a:gd name="T75" fmla="*/ 747 h 2559"/>
                <a:gd name="T76" fmla="*/ 1745 w 3428"/>
                <a:gd name="T77" fmla="*/ 668 h 2559"/>
                <a:gd name="T78" fmla="*/ 0 w 3428"/>
                <a:gd name="T79" fmla="*/ 649 h 2559"/>
                <a:gd name="T80" fmla="*/ 2227 w 3428"/>
                <a:gd name="T81" fmla="*/ 28 h 2559"/>
                <a:gd name="T82" fmla="*/ 2324 w 3428"/>
                <a:gd name="T83" fmla="*/ 164 h 2559"/>
                <a:gd name="T84" fmla="*/ 3298 w 3428"/>
                <a:gd name="T85" fmla="*/ 250 h 2559"/>
                <a:gd name="T86" fmla="*/ 3415 w 3428"/>
                <a:gd name="T87" fmla="*/ 367 h 2559"/>
                <a:gd name="T88" fmla="*/ 3415 w 3428"/>
                <a:gd name="T89" fmla="*/ 2429 h 2559"/>
                <a:gd name="T90" fmla="*/ 3298 w 3428"/>
                <a:gd name="T91" fmla="*/ 2546 h 2559"/>
                <a:gd name="T92" fmla="*/ 130 w 3428"/>
                <a:gd name="T93" fmla="*/ 2546 h 2559"/>
                <a:gd name="T94" fmla="*/ 13 w 3428"/>
                <a:gd name="T95" fmla="*/ 2429 h 2559"/>
                <a:gd name="T96" fmla="*/ 546 w 3428"/>
                <a:gd name="T97" fmla="*/ 2295 h 2559"/>
                <a:gd name="T98" fmla="*/ 601 w 3428"/>
                <a:gd name="T99" fmla="*/ 2223 h 2559"/>
                <a:gd name="T100" fmla="*/ 564 w 3428"/>
                <a:gd name="T101" fmla="*/ 510 h 2559"/>
                <a:gd name="T102" fmla="*/ 3 w 3428"/>
                <a:gd name="T103" fmla="*/ 401 h 2559"/>
                <a:gd name="T104" fmla="*/ 99 w 3428"/>
                <a:gd name="T105" fmla="*/ 265 h 2559"/>
                <a:gd name="T106" fmla="*/ 219 w 3428"/>
                <a:gd name="T107" fmla="*/ 207 h 2559"/>
                <a:gd name="T108" fmla="*/ 335 w 3428"/>
                <a:gd name="T109" fmla="*/ 99 h 2559"/>
                <a:gd name="T110" fmla="*/ 767 w 3428"/>
                <a:gd name="T111" fmla="*/ 99 h 2559"/>
                <a:gd name="T112" fmla="*/ 883 w 3428"/>
                <a:gd name="T113" fmla="*/ 207 h 2559"/>
                <a:gd name="T114" fmla="*/ 1114 w 3428"/>
                <a:gd name="T115" fmla="*/ 130 h 2559"/>
                <a:gd name="T116" fmla="*/ 1232 w 3428"/>
                <a:gd name="T117" fmla="*/ 13 h 2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428" h="2559">
                  <a:moveTo>
                    <a:pt x="1745" y="1049"/>
                  </a:moveTo>
                  <a:lnTo>
                    <a:pt x="1694" y="1052"/>
                  </a:lnTo>
                  <a:lnTo>
                    <a:pt x="1644" y="1061"/>
                  </a:lnTo>
                  <a:lnTo>
                    <a:pt x="1595" y="1074"/>
                  </a:lnTo>
                  <a:lnTo>
                    <a:pt x="1550" y="1093"/>
                  </a:lnTo>
                  <a:lnTo>
                    <a:pt x="1507" y="1118"/>
                  </a:lnTo>
                  <a:lnTo>
                    <a:pt x="1468" y="1146"/>
                  </a:lnTo>
                  <a:lnTo>
                    <a:pt x="1431" y="1179"/>
                  </a:lnTo>
                  <a:lnTo>
                    <a:pt x="1399" y="1215"/>
                  </a:lnTo>
                  <a:lnTo>
                    <a:pt x="1371" y="1254"/>
                  </a:lnTo>
                  <a:lnTo>
                    <a:pt x="1346" y="1298"/>
                  </a:lnTo>
                  <a:lnTo>
                    <a:pt x="1327" y="1342"/>
                  </a:lnTo>
                  <a:lnTo>
                    <a:pt x="1313" y="1391"/>
                  </a:lnTo>
                  <a:lnTo>
                    <a:pt x="1305" y="1441"/>
                  </a:lnTo>
                  <a:lnTo>
                    <a:pt x="1302" y="1492"/>
                  </a:lnTo>
                  <a:lnTo>
                    <a:pt x="1305" y="1543"/>
                  </a:lnTo>
                  <a:lnTo>
                    <a:pt x="1313" y="1592"/>
                  </a:lnTo>
                  <a:lnTo>
                    <a:pt x="1327" y="1640"/>
                  </a:lnTo>
                  <a:lnTo>
                    <a:pt x="1345" y="1684"/>
                  </a:lnTo>
                  <a:lnTo>
                    <a:pt x="1368" y="1726"/>
                  </a:lnTo>
                  <a:lnTo>
                    <a:pt x="1396" y="1765"/>
                  </a:lnTo>
                  <a:lnTo>
                    <a:pt x="1428" y="1801"/>
                  </a:lnTo>
                  <a:lnTo>
                    <a:pt x="1463" y="1833"/>
                  </a:lnTo>
                  <a:lnTo>
                    <a:pt x="1502" y="1862"/>
                  </a:lnTo>
                  <a:lnTo>
                    <a:pt x="1470" y="1826"/>
                  </a:lnTo>
                  <a:lnTo>
                    <a:pt x="1443" y="1787"/>
                  </a:lnTo>
                  <a:lnTo>
                    <a:pt x="1420" y="1745"/>
                  </a:lnTo>
                  <a:lnTo>
                    <a:pt x="1401" y="1701"/>
                  </a:lnTo>
                  <a:lnTo>
                    <a:pt x="1388" y="1653"/>
                  </a:lnTo>
                  <a:lnTo>
                    <a:pt x="1379" y="1605"/>
                  </a:lnTo>
                  <a:lnTo>
                    <a:pt x="1376" y="1555"/>
                  </a:lnTo>
                  <a:lnTo>
                    <a:pt x="1379" y="1503"/>
                  </a:lnTo>
                  <a:lnTo>
                    <a:pt x="1388" y="1453"/>
                  </a:lnTo>
                  <a:lnTo>
                    <a:pt x="1402" y="1405"/>
                  </a:lnTo>
                  <a:lnTo>
                    <a:pt x="1421" y="1360"/>
                  </a:lnTo>
                  <a:lnTo>
                    <a:pt x="1446" y="1317"/>
                  </a:lnTo>
                  <a:lnTo>
                    <a:pt x="1473" y="1278"/>
                  </a:lnTo>
                  <a:lnTo>
                    <a:pt x="1506" y="1242"/>
                  </a:lnTo>
                  <a:lnTo>
                    <a:pt x="1542" y="1209"/>
                  </a:lnTo>
                  <a:lnTo>
                    <a:pt x="1583" y="1180"/>
                  </a:lnTo>
                  <a:lnTo>
                    <a:pt x="1625" y="1156"/>
                  </a:lnTo>
                  <a:lnTo>
                    <a:pt x="1671" y="1137"/>
                  </a:lnTo>
                  <a:lnTo>
                    <a:pt x="1718" y="1123"/>
                  </a:lnTo>
                  <a:lnTo>
                    <a:pt x="1768" y="1115"/>
                  </a:lnTo>
                  <a:lnTo>
                    <a:pt x="1820" y="1111"/>
                  </a:lnTo>
                  <a:lnTo>
                    <a:pt x="1873" y="1115"/>
                  </a:lnTo>
                  <a:lnTo>
                    <a:pt x="1925" y="1124"/>
                  </a:lnTo>
                  <a:lnTo>
                    <a:pt x="1974" y="1139"/>
                  </a:lnTo>
                  <a:lnTo>
                    <a:pt x="2020" y="1159"/>
                  </a:lnTo>
                  <a:lnTo>
                    <a:pt x="2064" y="1184"/>
                  </a:lnTo>
                  <a:lnTo>
                    <a:pt x="2028" y="1151"/>
                  </a:lnTo>
                  <a:lnTo>
                    <a:pt x="1988" y="1121"/>
                  </a:lnTo>
                  <a:lnTo>
                    <a:pt x="1944" y="1096"/>
                  </a:lnTo>
                  <a:lnTo>
                    <a:pt x="1898" y="1075"/>
                  </a:lnTo>
                  <a:lnTo>
                    <a:pt x="1850" y="1061"/>
                  </a:lnTo>
                  <a:lnTo>
                    <a:pt x="1798" y="1052"/>
                  </a:lnTo>
                  <a:lnTo>
                    <a:pt x="1745" y="1049"/>
                  </a:lnTo>
                  <a:close/>
                  <a:moveTo>
                    <a:pt x="1745" y="868"/>
                  </a:moveTo>
                  <a:lnTo>
                    <a:pt x="1809" y="871"/>
                  </a:lnTo>
                  <a:lnTo>
                    <a:pt x="1871" y="881"/>
                  </a:lnTo>
                  <a:lnTo>
                    <a:pt x="1931" y="897"/>
                  </a:lnTo>
                  <a:lnTo>
                    <a:pt x="1989" y="917"/>
                  </a:lnTo>
                  <a:lnTo>
                    <a:pt x="2043" y="943"/>
                  </a:lnTo>
                  <a:lnTo>
                    <a:pt x="2095" y="975"/>
                  </a:lnTo>
                  <a:lnTo>
                    <a:pt x="2142" y="1011"/>
                  </a:lnTo>
                  <a:lnTo>
                    <a:pt x="2187" y="1051"/>
                  </a:lnTo>
                  <a:lnTo>
                    <a:pt x="2227" y="1096"/>
                  </a:lnTo>
                  <a:lnTo>
                    <a:pt x="2263" y="1143"/>
                  </a:lnTo>
                  <a:lnTo>
                    <a:pt x="2295" y="1195"/>
                  </a:lnTo>
                  <a:lnTo>
                    <a:pt x="2321" y="1249"/>
                  </a:lnTo>
                  <a:lnTo>
                    <a:pt x="2343" y="1306"/>
                  </a:lnTo>
                  <a:lnTo>
                    <a:pt x="2357" y="1366"/>
                  </a:lnTo>
                  <a:lnTo>
                    <a:pt x="2367" y="1429"/>
                  </a:lnTo>
                  <a:lnTo>
                    <a:pt x="2370" y="1492"/>
                  </a:lnTo>
                  <a:lnTo>
                    <a:pt x="2367" y="1556"/>
                  </a:lnTo>
                  <a:lnTo>
                    <a:pt x="2357" y="1617"/>
                  </a:lnTo>
                  <a:lnTo>
                    <a:pt x="2343" y="1678"/>
                  </a:lnTo>
                  <a:lnTo>
                    <a:pt x="2321" y="1735"/>
                  </a:lnTo>
                  <a:lnTo>
                    <a:pt x="2295" y="1790"/>
                  </a:lnTo>
                  <a:lnTo>
                    <a:pt x="2263" y="1841"/>
                  </a:lnTo>
                  <a:lnTo>
                    <a:pt x="2227" y="1889"/>
                  </a:lnTo>
                  <a:lnTo>
                    <a:pt x="2187" y="1934"/>
                  </a:lnTo>
                  <a:lnTo>
                    <a:pt x="2142" y="1974"/>
                  </a:lnTo>
                  <a:lnTo>
                    <a:pt x="2095" y="2010"/>
                  </a:lnTo>
                  <a:lnTo>
                    <a:pt x="2043" y="2041"/>
                  </a:lnTo>
                  <a:lnTo>
                    <a:pt x="1989" y="2067"/>
                  </a:lnTo>
                  <a:lnTo>
                    <a:pt x="1931" y="2088"/>
                  </a:lnTo>
                  <a:lnTo>
                    <a:pt x="1871" y="2104"/>
                  </a:lnTo>
                  <a:lnTo>
                    <a:pt x="1809" y="2114"/>
                  </a:lnTo>
                  <a:lnTo>
                    <a:pt x="1745" y="2117"/>
                  </a:lnTo>
                  <a:lnTo>
                    <a:pt x="1681" y="2114"/>
                  </a:lnTo>
                  <a:lnTo>
                    <a:pt x="1620" y="2104"/>
                  </a:lnTo>
                  <a:lnTo>
                    <a:pt x="1559" y="2088"/>
                  </a:lnTo>
                  <a:lnTo>
                    <a:pt x="1502" y="2067"/>
                  </a:lnTo>
                  <a:lnTo>
                    <a:pt x="1448" y="2041"/>
                  </a:lnTo>
                  <a:lnTo>
                    <a:pt x="1396" y="2010"/>
                  </a:lnTo>
                  <a:lnTo>
                    <a:pt x="1348" y="1974"/>
                  </a:lnTo>
                  <a:lnTo>
                    <a:pt x="1304" y="1934"/>
                  </a:lnTo>
                  <a:lnTo>
                    <a:pt x="1264" y="1889"/>
                  </a:lnTo>
                  <a:lnTo>
                    <a:pt x="1227" y="1841"/>
                  </a:lnTo>
                  <a:lnTo>
                    <a:pt x="1196" y="1790"/>
                  </a:lnTo>
                  <a:lnTo>
                    <a:pt x="1169" y="1735"/>
                  </a:lnTo>
                  <a:lnTo>
                    <a:pt x="1148" y="1678"/>
                  </a:lnTo>
                  <a:lnTo>
                    <a:pt x="1133" y="1617"/>
                  </a:lnTo>
                  <a:lnTo>
                    <a:pt x="1124" y="1556"/>
                  </a:lnTo>
                  <a:lnTo>
                    <a:pt x="1120" y="1492"/>
                  </a:lnTo>
                  <a:lnTo>
                    <a:pt x="1124" y="1429"/>
                  </a:lnTo>
                  <a:lnTo>
                    <a:pt x="1133" y="1366"/>
                  </a:lnTo>
                  <a:lnTo>
                    <a:pt x="1148" y="1307"/>
                  </a:lnTo>
                  <a:lnTo>
                    <a:pt x="1169" y="1249"/>
                  </a:lnTo>
                  <a:lnTo>
                    <a:pt x="1196" y="1195"/>
                  </a:lnTo>
                  <a:lnTo>
                    <a:pt x="1227" y="1143"/>
                  </a:lnTo>
                  <a:lnTo>
                    <a:pt x="1264" y="1096"/>
                  </a:lnTo>
                  <a:lnTo>
                    <a:pt x="1304" y="1051"/>
                  </a:lnTo>
                  <a:lnTo>
                    <a:pt x="1348" y="1011"/>
                  </a:lnTo>
                  <a:lnTo>
                    <a:pt x="1396" y="975"/>
                  </a:lnTo>
                  <a:lnTo>
                    <a:pt x="1448" y="943"/>
                  </a:lnTo>
                  <a:lnTo>
                    <a:pt x="1502" y="917"/>
                  </a:lnTo>
                  <a:lnTo>
                    <a:pt x="1559" y="897"/>
                  </a:lnTo>
                  <a:lnTo>
                    <a:pt x="1620" y="881"/>
                  </a:lnTo>
                  <a:lnTo>
                    <a:pt x="1681" y="871"/>
                  </a:lnTo>
                  <a:lnTo>
                    <a:pt x="1745" y="868"/>
                  </a:lnTo>
                  <a:close/>
                  <a:moveTo>
                    <a:pt x="1745" y="668"/>
                  </a:moveTo>
                  <a:lnTo>
                    <a:pt x="1671" y="671"/>
                  </a:lnTo>
                  <a:lnTo>
                    <a:pt x="1597" y="681"/>
                  </a:lnTo>
                  <a:lnTo>
                    <a:pt x="1526" y="698"/>
                  </a:lnTo>
                  <a:lnTo>
                    <a:pt x="1458" y="720"/>
                  </a:lnTo>
                  <a:lnTo>
                    <a:pt x="1392" y="747"/>
                  </a:lnTo>
                  <a:lnTo>
                    <a:pt x="1329" y="780"/>
                  </a:lnTo>
                  <a:lnTo>
                    <a:pt x="1270" y="819"/>
                  </a:lnTo>
                  <a:lnTo>
                    <a:pt x="1214" y="862"/>
                  </a:lnTo>
                  <a:lnTo>
                    <a:pt x="1162" y="909"/>
                  </a:lnTo>
                  <a:lnTo>
                    <a:pt x="1114" y="961"/>
                  </a:lnTo>
                  <a:lnTo>
                    <a:pt x="1072" y="1017"/>
                  </a:lnTo>
                  <a:lnTo>
                    <a:pt x="1032" y="1077"/>
                  </a:lnTo>
                  <a:lnTo>
                    <a:pt x="1000" y="1139"/>
                  </a:lnTo>
                  <a:lnTo>
                    <a:pt x="972" y="1205"/>
                  </a:lnTo>
                  <a:lnTo>
                    <a:pt x="950" y="1273"/>
                  </a:lnTo>
                  <a:lnTo>
                    <a:pt x="933" y="1344"/>
                  </a:lnTo>
                  <a:lnTo>
                    <a:pt x="923" y="1417"/>
                  </a:lnTo>
                  <a:lnTo>
                    <a:pt x="920" y="1491"/>
                  </a:lnTo>
                  <a:lnTo>
                    <a:pt x="923" y="1567"/>
                  </a:lnTo>
                  <a:lnTo>
                    <a:pt x="933" y="1640"/>
                  </a:lnTo>
                  <a:lnTo>
                    <a:pt x="950" y="1710"/>
                  </a:lnTo>
                  <a:lnTo>
                    <a:pt x="972" y="1779"/>
                  </a:lnTo>
                  <a:lnTo>
                    <a:pt x="1000" y="1845"/>
                  </a:lnTo>
                  <a:lnTo>
                    <a:pt x="1032" y="1907"/>
                  </a:lnTo>
                  <a:lnTo>
                    <a:pt x="1072" y="1967"/>
                  </a:lnTo>
                  <a:lnTo>
                    <a:pt x="1114" y="2023"/>
                  </a:lnTo>
                  <a:lnTo>
                    <a:pt x="1162" y="2074"/>
                  </a:lnTo>
                  <a:lnTo>
                    <a:pt x="1214" y="2122"/>
                  </a:lnTo>
                  <a:lnTo>
                    <a:pt x="1270" y="2164"/>
                  </a:lnTo>
                  <a:lnTo>
                    <a:pt x="1329" y="2204"/>
                  </a:lnTo>
                  <a:lnTo>
                    <a:pt x="1392" y="2236"/>
                  </a:lnTo>
                  <a:lnTo>
                    <a:pt x="1458" y="2264"/>
                  </a:lnTo>
                  <a:lnTo>
                    <a:pt x="1526" y="2286"/>
                  </a:lnTo>
                  <a:lnTo>
                    <a:pt x="1597" y="2303"/>
                  </a:lnTo>
                  <a:lnTo>
                    <a:pt x="1671" y="2313"/>
                  </a:lnTo>
                  <a:lnTo>
                    <a:pt x="1745" y="2316"/>
                  </a:lnTo>
                  <a:lnTo>
                    <a:pt x="1820" y="2313"/>
                  </a:lnTo>
                  <a:lnTo>
                    <a:pt x="1893" y="2303"/>
                  </a:lnTo>
                  <a:lnTo>
                    <a:pt x="1964" y="2286"/>
                  </a:lnTo>
                  <a:lnTo>
                    <a:pt x="2033" y="2264"/>
                  </a:lnTo>
                  <a:lnTo>
                    <a:pt x="2099" y="2236"/>
                  </a:lnTo>
                  <a:lnTo>
                    <a:pt x="2161" y="2204"/>
                  </a:lnTo>
                  <a:lnTo>
                    <a:pt x="2221" y="2164"/>
                  </a:lnTo>
                  <a:lnTo>
                    <a:pt x="2277" y="2122"/>
                  </a:lnTo>
                  <a:lnTo>
                    <a:pt x="2329" y="2074"/>
                  </a:lnTo>
                  <a:lnTo>
                    <a:pt x="2377" y="2023"/>
                  </a:lnTo>
                  <a:lnTo>
                    <a:pt x="2419" y="1967"/>
                  </a:lnTo>
                  <a:lnTo>
                    <a:pt x="2458" y="1907"/>
                  </a:lnTo>
                  <a:lnTo>
                    <a:pt x="2491" y="1845"/>
                  </a:lnTo>
                  <a:lnTo>
                    <a:pt x="2519" y="1779"/>
                  </a:lnTo>
                  <a:lnTo>
                    <a:pt x="2541" y="1710"/>
                  </a:lnTo>
                  <a:lnTo>
                    <a:pt x="2558" y="1640"/>
                  </a:lnTo>
                  <a:lnTo>
                    <a:pt x="2567" y="1567"/>
                  </a:lnTo>
                  <a:lnTo>
                    <a:pt x="2571" y="1491"/>
                  </a:lnTo>
                  <a:lnTo>
                    <a:pt x="2567" y="1417"/>
                  </a:lnTo>
                  <a:lnTo>
                    <a:pt x="2558" y="1344"/>
                  </a:lnTo>
                  <a:lnTo>
                    <a:pt x="2541" y="1273"/>
                  </a:lnTo>
                  <a:lnTo>
                    <a:pt x="2519" y="1205"/>
                  </a:lnTo>
                  <a:lnTo>
                    <a:pt x="2491" y="1139"/>
                  </a:lnTo>
                  <a:lnTo>
                    <a:pt x="2458" y="1077"/>
                  </a:lnTo>
                  <a:lnTo>
                    <a:pt x="2419" y="1017"/>
                  </a:lnTo>
                  <a:lnTo>
                    <a:pt x="2377" y="961"/>
                  </a:lnTo>
                  <a:lnTo>
                    <a:pt x="2329" y="909"/>
                  </a:lnTo>
                  <a:lnTo>
                    <a:pt x="2277" y="862"/>
                  </a:lnTo>
                  <a:lnTo>
                    <a:pt x="2221" y="819"/>
                  </a:lnTo>
                  <a:lnTo>
                    <a:pt x="2161" y="780"/>
                  </a:lnTo>
                  <a:lnTo>
                    <a:pt x="2099" y="747"/>
                  </a:lnTo>
                  <a:lnTo>
                    <a:pt x="2033" y="720"/>
                  </a:lnTo>
                  <a:lnTo>
                    <a:pt x="1964" y="698"/>
                  </a:lnTo>
                  <a:lnTo>
                    <a:pt x="1893" y="681"/>
                  </a:lnTo>
                  <a:lnTo>
                    <a:pt x="1820" y="671"/>
                  </a:lnTo>
                  <a:lnTo>
                    <a:pt x="1745" y="668"/>
                  </a:lnTo>
                  <a:close/>
                  <a:moveTo>
                    <a:pt x="0" y="649"/>
                  </a:moveTo>
                  <a:lnTo>
                    <a:pt x="452" y="649"/>
                  </a:lnTo>
                  <a:lnTo>
                    <a:pt x="452" y="2147"/>
                  </a:lnTo>
                  <a:lnTo>
                    <a:pt x="0" y="2147"/>
                  </a:lnTo>
                  <a:lnTo>
                    <a:pt x="0" y="649"/>
                  </a:lnTo>
                  <a:close/>
                  <a:moveTo>
                    <a:pt x="1302" y="0"/>
                  </a:moveTo>
                  <a:lnTo>
                    <a:pt x="2126" y="0"/>
                  </a:lnTo>
                  <a:lnTo>
                    <a:pt x="2162" y="3"/>
                  </a:lnTo>
                  <a:lnTo>
                    <a:pt x="2196" y="13"/>
                  </a:lnTo>
                  <a:lnTo>
                    <a:pt x="2227" y="28"/>
                  </a:lnTo>
                  <a:lnTo>
                    <a:pt x="2256" y="48"/>
                  </a:lnTo>
                  <a:lnTo>
                    <a:pt x="2279" y="71"/>
                  </a:lnTo>
                  <a:lnTo>
                    <a:pt x="2299" y="100"/>
                  </a:lnTo>
                  <a:lnTo>
                    <a:pt x="2314" y="130"/>
                  </a:lnTo>
                  <a:lnTo>
                    <a:pt x="2324" y="164"/>
                  </a:lnTo>
                  <a:lnTo>
                    <a:pt x="2327" y="200"/>
                  </a:lnTo>
                  <a:lnTo>
                    <a:pt x="2327" y="237"/>
                  </a:lnTo>
                  <a:lnTo>
                    <a:pt x="3228" y="237"/>
                  </a:lnTo>
                  <a:lnTo>
                    <a:pt x="3264" y="240"/>
                  </a:lnTo>
                  <a:lnTo>
                    <a:pt x="3298" y="250"/>
                  </a:lnTo>
                  <a:lnTo>
                    <a:pt x="3329" y="265"/>
                  </a:lnTo>
                  <a:lnTo>
                    <a:pt x="3357" y="285"/>
                  </a:lnTo>
                  <a:lnTo>
                    <a:pt x="3381" y="308"/>
                  </a:lnTo>
                  <a:lnTo>
                    <a:pt x="3400" y="337"/>
                  </a:lnTo>
                  <a:lnTo>
                    <a:pt x="3415" y="367"/>
                  </a:lnTo>
                  <a:lnTo>
                    <a:pt x="3425" y="401"/>
                  </a:lnTo>
                  <a:lnTo>
                    <a:pt x="3428" y="437"/>
                  </a:lnTo>
                  <a:lnTo>
                    <a:pt x="3428" y="2360"/>
                  </a:lnTo>
                  <a:lnTo>
                    <a:pt x="3425" y="2396"/>
                  </a:lnTo>
                  <a:lnTo>
                    <a:pt x="3415" y="2429"/>
                  </a:lnTo>
                  <a:lnTo>
                    <a:pt x="3400" y="2461"/>
                  </a:lnTo>
                  <a:lnTo>
                    <a:pt x="3381" y="2488"/>
                  </a:lnTo>
                  <a:lnTo>
                    <a:pt x="3357" y="2513"/>
                  </a:lnTo>
                  <a:lnTo>
                    <a:pt x="3329" y="2532"/>
                  </a:lnTo>
                  <a:lnTo>
                    <a:pt x="3298" y="2546"/>
                  </a:lnTo>
                  <a:lnTo>
                    <a:pt x="3264" y="2556"/>
                  </a:lnTo>
                  <a:lnTo>
                    <a:pt x="3228" y="2559"/>
                  </a:lnTo>
                  <a:lnTo>
                    <a:pt x="200" y="2559"/>
                  </a:lnTo>
                  <a:lnTo>
                    <a:pt x="164" y="2556"/>
                  </a:lnTo>
                  <a:lnTo>
                    <a:pt x="130" y="2546"/>
                  </a:lnTo>
                  <a:lnTo>
                    <a:pt x="99" y="2532"/>
                  </a:lnTo>
                  <a:lnTo>
                    <a:pt x="71" y="2513"/>
                  </a:lnTo>
                  <a:lnTo>
                    <a:pt x="47" y="2488"/>
                  </a:lnTo>
                  <a:lnTo>
                    <a:pt x="28" y="2461"/>
                  </a:lnTo>
                  <a:lnTo>
                    <a:pt x="13" y="2429"/>
                  </a:lnTo>
                  <a:lnTo>
                    <a:pt x="3" y="2396"/>
                  </a:lnTo>
                  <a:lnTo>
                    <a:pt x="0" y="2360"/>
                  </a:lnTo>
                  <a:lnTo>
                    <a:pt x="0" y="2297"/>
                  </a:lnTo>
                  <a:lnTo>
                    <a:pt x="527" y="2297"/>
                  </a:lnTo>
                  <a:lnTo>
                    <a:pt x="546" y="2295"/>
                  </a:lnTo>
                  <a:lnTo>
                    <a:pt x="564" y="2287"/>
                  </a:lnTo>
                  <a:lnTo>
                    <a:pt x="580" y="2276"/>
                  </a:lnTo>
                  <a:lnTo>
                    <a:pt x="591" y="2260"/>
                  </a:lnTo>
                  <a:lnTo>
                    <a:pt x="599" y="2243"/>
                  </a:lnTo>
                  <a:lnTo>
                    <a:pt x="601" y="2223"/>
                  </a:lnTo>
                  <a:lnTo>
                    <a:pt x="601" y="575"/>
                  </a:lnTo>
                  <a:lnTo>
                    <a:pt x="599" y="555"/>
                  </a:lnTo>
                  <a:lnTo>
                    <a:pt x="591" y="537"/>
                  </a:lnTo>
                  <a:lnTo>
                    <a:pt x="580" y="522"/>
                  </a:lnTo>
                  <a:lnTo>
                    <a:pt x="564" y="510"/>
                  </a:lnTo>
                  <a:lnTo>
                    <a:pt x="546" y="503"/>
                  </a:lnTo>
                  <a:lnTo>
                    <a:pt x="527" y="500"/>
                  </a:lnTo>
                  <a:lnTo>
                    <a:pt x="0" y="500"/>
                  </a:lnTo>
                  <a:lnTo>
                    <a:pt x="0" y="437"/>
                  </a:lnTo>
                  <a:lnTo>
                    <a:pt x="3" y="401"/>
                  </a:lnTo>
                  <a:lnTo>
                    <a:pt x="13" y="367"/>
                  </a:lnTo>
                  <a:lnTo>
                    <a:pt x="28" y="337"/>
                  </a:lnTo>
                  <a:lnTo>
                    <a:pt x="47" y="308"/>
                  </a:lnTo>
                  <a:lnTo>
                    <a:pt x="71" y="285"/>
                  </a:lnTo>
                  <a:lnTo>
                    <a:pt x="99" y="265"/>
                  </a:lnTo>
                  <a:lnTo>
                    <a:pt x="130" y="250"/>
                  </a:lnTo>
                  <a:lnTo>
                    <a:pt x="164" y="240"/>
                  </a:lnTo>
                  <a:lnTo>
                    <a:pt x="200" y="237"/>
                  </a:lnTo>
                  <a:lnTo>
                    <a:pt x="209" y="237"/>
                  </a:lnTo>
                  <a:lnTo>
                    <a:pt x="219" y="207"/>
                  </a:lnTo>
                  <a:lnTo>
                    <a:pt x="235" y="178"/>
                  </a:lnTo>
                  <a:lnTo>
                    <a:pt x="254" y="153"/>
                  </a:lnTo>
                  <a:lnTo>
                    <a:pt x="278" y="130"/>
                  </a:lnTo>
                  <a:lnTo>
                    <a:pt x="305" y="112"/>
                  </a:lnTo>
                  <a:lnTo>
                    <a:pt x="335" y="99"/>
                  </a:lnTo>
                  <a:lnTo>
                    <a:pt x="367" y="90"/>
                  </a:lnTo>
                  <a:lnTo>
                    <a:pt x="402" y="88"/>
                  </a:lnTo>
                  <a:lnTo>
                    <a:pt x="702" y="88"/>
                  </a:lnTo>
                  <a:lnTo>
                    <a:pt x="736" y="90"/>
                  </a:lnTo>
                  <a:lnTo>
                    <a:pt x="767" y="99"/>
                  </a:lnTo>
                  <a:lnTo>
                    <a:pt x="797" y="112"/>
                  </a:lnTo>
                  <a:lnTo>
                    <a:pt x="825" y="130"/>
                  </a:lnTo>
                  <a:lnTo>
                    <a:pt x="848" y="153"/>
                  </a:lnTo>
                  <a:lnTo>
                    <a:pt x="868" y="178"/>
                  </a:lnTo>
                  <a:lnTo>
                    <a:pt x="883" y="207"/>
                  </a:lnTo>
                  <a:lnTo>
                    <a:pt x="895" y="237"/>
                  </a:lnTo>
                  <a:lnTo>
                    <a:pt x="1101" y="237"/>
                  </a:lnTo>
                  <a:lnTo>
                    <a:pt x="1101" y="200"/>
                  </a:lnTo>
                  <a:lnTo>
                    <a:pt x="1105" y="164"/>
                  </a:lnTo>
                  <a:lnTo>
                    <a:pt x="1114" y="130"/>
                  </a:lnTo>
                  <a:lnTo>
                    <a:pt x="1129" y="100"/>
                  </a:lnTo>
                  <a:lnTo>
                    <a:pt x="1148" y="71"/>
                  </a:lnTo>
                  <a:lnTo>
                    <a:pt x="1172" y="48"/>
                  </a:lnTo>
                  <a:lnTo>
                    <a:pt x="1201" y="28"/>
                  </a:lnTo>
                  <a:lnTo>
                    <a:pt x="1232" y="13"/>
                  </a:lnTo>
                  <a:lnTo>
                    <a:pt x="1266" y="3"/>
                  </a:lnTo>
                  <a:lnTo>
                    <a:pt x="1302" y="0"/>
                  </a:lnTo>
                  <a:close/>
                </a:path>
              </a:pathLst>
            </a:custGeom>
            <a:solidFill>
              <a:schemeClr val="bg1"/>
            </a:solidFill>
            <a:ln w="0">
              <a:noFill/>
              <a:prstDash val="solid"/>
              <a:round/>
            </a:ln>
          </p:spPr>
          <p:txBody>
            <a:bodyPr vert="horz" wrap="square" lIns="91440" tIns="45720" rIns="91440" bIns="45720" numCol="1" anchor="t" anchorCtr="0" compatLnSpc="1"/>
            <a:lstStyle/>
            <a:p>
              <a:endParaRPr lang="en-IN" dirty="0">
                <a:latin typeface="微软雅黑" panose="020B0503020204020204" pitchFamily="34" charset="-122"/>
                <a:ea typeface="微软雅黑" panose="020B0503020204020204" pitchFamily="34" charset="-122"/>
                <a:sym typeface="Source Han Serif SC" panose="02020400000000000000" pitchFamily="18" charset="-122"/>
              </a:endParaRPr>
            </a:p>
          </p:txBody>
        </p:sp>
      </p:grpSp>
      <p:grpSp>
        <p:nvGrpSpPr>
          <p:cNvPr id="65" name="组合 64">
            <a:extLst>
              <a:ext uri="{FF2B5EF4-FFF2-40B4-BE49-F238E27FC236}">
                <a16:creationId xmlns:a16="http://schemas.microsoft.com/office/drawing/2014/main" id="{F91E8B02-0903-4FA8-BCF7-9E57A7B3D607}"/>
              </a:ext>
            </a:extLst>
          </p:cNvPr>
          <p:cNvGrpSpPr/>
          <p:nvPr/>
        </p:nvGrpSpPr>
        <p:grpSpPr>
          <a:xfrm>
            <a:off x="670943" y="345770"/>
            <a:ext cx="5682722" cy="800883"/>
            <a:chOff x="670943" y="345770"/>
            <a:chExt cx="5682722" cy="800883"/>
          </a:xfrm>
        </p:grpSpPr>
        <p:sp>
          <p:nvSpPr>
            <p:cNvPr id="66" name="KSO_Shape">
              <a:extLst>
                <a:ext uri="{FF2B5EF4-FFF2-40B4-BE49-F238E27FC236}">
                  <a16:creationId xmlns:a16="http://schemas.microsoft.com/office/drawing/2014/main" id="{28BF8787-21A2-4BC9-8A00-DBEE3DE65CE3}"/>
                </a:ext>
              </a:extLst>
            </p:cNvPr>
            <p:cNvSpPr>
              <a:spLocks noChangeAspect="1"/>
            </p:cNvSpPr>
            <p:nvPr/>
          </p:nvSpPr>
          <p:spPr>
            <a:xfrm rot="5400000">
              <a:off x="647826" y="539879"/>
              <a:ext cx="334159" cy="287925"/>
            </a:xfrm>
            <a:custGeom>
              <a:avLst/>
              <a:gdLst/>
              <a:ahLst/>
              <a:cxnLst/>
              <a:rect l="l" t="t" r="r" b="b"/>
              <a:pathLst>
                <a:path w="751403" h="647761">
                  <a:moveTo>
                    <a:pt x="375702" y="0"/>
                  </a:moveTo>
                  <a:lnTo>
                    <a:pt x="751403" y="647761"/>
                  </a:lnTo>
                  <a:lnTo>
                    <a:pt x="745416" y="647761"/>
                  </a:lnTo>
                  <a:lnTo>
                    <a:pt x="375702" y="432047"/>
                  </a:lnTo>
                  <a:lnTo>
                    <a:pt x="5987" y="647761"/>
                  </a:lnTo>
                  <a:lnTo>
                    <a:pt x="0" y="647761"/>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99" dirty="0">
                <a:solidFill>
                  <a:srgbClr val="FFFFFF"/>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7" name="文本框 2">
              <a:extLst>
                <a:ext uri="{FF2B5EF4-FFF2-40B4-BE49-F238E27FC236}">
                  <a16:creationId xmlns:a16="http://schemas.microsoft.com/office/drawing/2014/main" id="{A2E138ED-36C8-4C3F-8042-EFBB830B075E}"/>
                </a:ext>
              </a:extLst>
            </p:cNvPr>
            <p:cNvSpPr txBox="1"/>
            <p:nvPr/>
          </p:nvSpPr>
          <p:spPr>
            <a:xfrm>
              <a:off x="1259672" y="345770"/>
              <a:ext cx="5093993" cy="519486"/>
            </a:xfrm>
            <a:prstGeom prst="rect">
              <a:avLst/>
            </a:prstGeom>
            <a:noFill/>
          </p:spPr>
          <p:txBody>
            <a:bodyPr wrap="square" lIns="87741" tIns="43871" rIns="87741" bIns="43871" rtlCol="0">
              <a:spAutoFit/>
            </a:bodyPr>
            <a:lstStyle>
              <a:defPPr>
                <a:defRPr lang="zh-CN"/>
              </a:defPPr>
              <a:lvl1pPr algn="ctr">
                <a:defRPr sz="2400" spc="300">
                  <a:solidFill>
                    <a:schemeClr val="tx2"/>
                  </a:solidFill>
                  <a:latin typeface="思源黑体 CN Bold" pitchFamily="34" charset="-122"/>
                  <a:ea typeface="思源黑体 CN Bold" pitchFamily="34" charset="-122"/>
                </a:defRPr>
              </a:lvl1pPr>
            </a:lstStyle>
            <a:p>
              <a:pPr algn="l" defTabSz="914126" fontAlgn="base">
                <a:spcBef>
                  <a:spcPct val="0"/>
                </a:spcBef>
                <a:spcAft>
                  <a:spcPct val="0"/>
                </a:spcAft>
              </a:pPr>
              <a:r>
                <a:rPr lang="zh-CN" altLang="en-US"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title content</a:t>
              </a:r>
              <a:endParaRPr lang="en-US" altLang="zh-CN" sz="28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sp>
          <p:nvSpPr>
            <p:cNvPr id="68" name="TextBox 18">
              <a:extLst>
                <a:ext uri="{FF2B5EF4-FFF2-40B4-BE49-F238E27FC236}">
                  <a16:creationId xmlns:a16="http://schemas.microsoft.com/office/drawing/2014/main" id="{727EAE61-0E05-461B-96E6-257E664F5059}"/>
                </a:ext>
              </a:extLst>
            </p:cNvPr>
            <p:cNvSpPr txBox="1"/>
            <p:nvPr/>
          </p:nvSpPr>
          <p:spPr>
            <a:xfrm>
              <a:off x="1259673" y="838876"/>
              <a:ext cx="2544231" cy="307777"/>
            </a:xfrm>
            <a:prstGeom prst="rect">
              <a:avLst/>
            </a:prstGeom>
            <a:noFill/>
          </p:spPr>
          <p:txBody>
            <a:bodyPr wrap="square" rtlCol="0">
              <a:spAutoFit/>
            </a:bodyPr>
            <a:lstStyle/>
            <a:p>
              <a:pPr algn="dist" defTabSz="914126" fontAlgn="base">
                <a:spcBef>
                  <a:spcPct val="0"/>
                </a:spcBef>
                <a:spcAft>
                  <a:spcPct val="0"/>
                </a:spcAft>
              </a:pPr>
              <a:r>
                <a:rPr lang="en-US" altLang="zh-CN"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rPr>
                <a:t>ADD THE TITEL</a:t>
              </a:r>
              <a:endParaRPr lang="zh-CN" altLang="en-US" sz="1400" spc="600" dirty="0">
                <a:solidFill>
                  <a:schemeClr val="accent2"/>
                </a:solidFill>
                <a:latin typeface="微软雅黑" panose="020B0503020204020204" pitchFamily="34" charset="-122"/>
                <a:ea typeface="微软雅黑" panose="020B0503020204020204" pitchFamily="34" charset="-122"/>
                <a:sym typeface="Source Han Serif SC" panose="02020400000000000000" pitchFamily="18"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a16="http://schemas.microsoft.com/office/drawing/2014/main" xmlns:a14="http://schemas.microsoft.com/office/drawing/2010/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Effect transition="in" filter="fade">
                                      <p:cBhvr>
                                        <p:cTn id="27" dur="500"/>
                                        <p:tgtEl>
                                          <p:spTgt spid="11"/>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p:cTn id="31" dur="500" fill="hold"/>
                                        <p:tgtEl>
                                          <p:spTgt spid="41"/>
                                        </p:tgtEl>
                                        <p:attrNameLst>
                                          <p:attrName>ppt_w</p:attrName>
                                        </p:attrNameLst>
                                      </p:cBhvr>
                                      <p:tavLst>
                                        <p:tav tm="0">
                                          <p:val>
                                            <p:fltVal val="0"/>
                                          </p:val>
                                        </p:tav>
                                        <p:tav tm="100000">
                                          <p:val>
                                            <p:strVal val="#ppt_w"/>
                                          </p:val>
                                        </p:tav>
                                      </p:tavLst>
                                    </p:anim>
                                    <p:anim calcmode="lin" valueType="num">
                                      <p:cBhvr>
                                        <p:cTn id="32" dur="500" fill="hold"/>
                                        <p:tgtEl>
                                          <p:spTgt spid="41"/>
                                        </p:tgtEl>
                                        <p:attrNameLst>
                                          <p:attrName>ppt_h</p:attrName>
                                        </p:attrNameLst>
                                      </p:cBhvr>
                                      <p:tavLst>
                                        <p:tav tm="0">
                                          <p:val>
                                            <p:fltVal val="0"/>
                                          </p:val>
                                        </p:tav>
                                        <p:tav tm="100000">
                                          <p:val>
                                            <p:strVal val="#ppt_h"/>
                                          </p:val>
                                        </p:tav>
                                      </p:tavLst>
                                    </p:anim>
                                    <p:animEffect transition="in" filter="fade">
                                      <p:cBhvr>
                                        <p:cTn id="33" dur="500"/>
                                        <p:tgtEl>
                                          <p:spTgt spid="41"/>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ppt_w</p:attrName>
                                        </p:attrNameLst>
                                      </p:cBhvr>
                                      <p:tavLst>
                                        <p:tav tm="0">
                                          <p:val>
                                            <p:fltVal val="0"/>
                                          </p:val>
                                        </p:tav>
                                        <p:tav tm="100000">
                                          <p:val>
                                            <p:strVal val="#ppt_w"/>
                                          </p:val>
                                        </p:tav>
                                      </p:tavLst>
                                    </p:anim>
                                    <p:anim calcmode="lin" valueType="num">
                                      <p:cBhvr>
                                        <p:cTn id="38" dur="500" fill="hold"/>
                                        <p:tgtEl>
                                          <p:spTgt spid="17"/>
                                        </p:tgtEl>
                                        <p:attrNameLst>
                                          <p:attrName>ppt_h</p:attrName>
                                        </p:attrNameLst>
                                      </p:cBhvr>
                                      <p:tavLst>
                                        <p:tav tm="0">
                                          <p:val>
                                            <p:fltVal val="0"/>
                                          </p:val>
                                        </p:tav>
                                        <p:tav tm="100000">
                                          <p:val>
                                            <p:strVal val="#ppt_h"/>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p:cTn id="43" dur="500" fill="hold"/>
                                        <p:tgtEl>
                                          <p:spTgt spid="44"/>
                                        </p:tgtEl>
                                        <p:attrNameLst>
                                          <p:attrName>ppt_w</p:attrName>
                                        </p:attrNameLst>
                                      </p:cBhvr>
                                      <p:tavLst>
                                        <p:tav tm="0">
                                          <p:val>
                                            <p:fltVal val="0"/>
                                          </p:val>
                                        </p:tav>
                                        <p:tav tm="100000">
                                          <p:val>
                                            <p:strVal val="#ppt_w"/>
                                          </p:val>
                                        </p:tav>
                                      </p:tavLst>
                                    </p:anim>
                                    <p:anim calcmode="lin" valueType="num">
                                      <p:cBhvr>
                                        <p:cTn id="44" dur="500" fill="hold"/>
                                        <p:tgtEl>
                                          <p:spTgt spid="44"/>
                                        </p:tgtEl>
                                        <p:attrNameLst>
                                          <p:attrName>ppt_h</p:attrName>
                                        </p:attrNameLst>
                                      </p:cBhvr>
                                      <p:tavLst>
                                        <p:tav tm="0">
                                          <p:val>
                                            <p:fltVal val="0"/>
                                          </p:val>
                                        </p:tav>
                                        <p:tav tm="100000">
                                          <p:val>
                                            <p:strVal val="#ppt_h"/>
                                          </p:val>
                                        </p:tav>
                                      </p:tavLst>
                                    </p:anim>
                                    <p:animEffect transition="in" filter="fade">
                                      <p:cBhvr>
                                        <p:cTn id="45" dur="500"/>
                                        <p:tgtEl>
                                          <p:spTgt spid="44"/>
                                        </p:tgtEl>
                                      </p:cBhvr>
                                    </p:animEffect>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par>
                          <p:cTn id="52" fill="hold">
                            <p:stCondLst>
                              <p:cond delay="4000"/>
                            </p:stCondLst>
                            <p:childTnLst>
                              <p:par>
                                <p:cTn id="53" presetID="53" presetClass="entr" presetSubtype="16" fill="hold" nodeType="after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p:cTn id="55" dur="500" fill="hold"/>
                                        <p:tgtEl>
                                          <p:spTgt spid="47"/>
                                        </p:tgtEl>
                                        <p:attrNameLst>
                                          <p:attrName>ppt_w</p:attrName>
                                        </p:attrNameLst>
                                      </p:cBhvr>
                                      <p:tavLst>
                                        <p:tav tm="0">
                                          <p:val>
                                            <p:fltVal val="0"/>
                                          </p:val>
                                        </p:tav>
                                        <p:tav tm="100000">
                                          <p:val>
                                            <p:strVal val="#ppt_w"/>
                                          </p:val>
                                        </p:tav>
                                      </p:tavLst>
                                    </p:anim>
                                    <p:anim calcmode="lin" valueType="num">
                                      <p:cBhvr>
                                        <p:cTn id="56" dur="500" fill="hold"/>
                                        <p:tgtEl>
                                          <p:spTgt spid="47"/>
                                        </p:tgtEl>
                                        <p:attrNameLst>
                                          <p:attrName>ppt_h</p:attrName>
                                        </p:attrNameLst>
                                      </p:cBhvr>
                                      <p:tavLst>
                                        <p:tav tm="0">
                                          <p:val>
                                            <p:fltVal val="0"/>
                                          </p:val>
                                        </p:tav>
                                        <p:tav tm="100000">
                                          <p:val>
                                            <p:strVal val="#ppt_h"/>
                                          </p:val>
                                        </p:tav>
                                      </p:tavLst>
                                    </p:anim>
                                    <p:animEffect transition="in" filter="fade">
                                      <p:cBhvr>
                                        <p:cTn id="57" dur="500"/>
                                        <p:tgtEl>
                                          <p:spTgt spid="47"/>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50"/>
                                        </p:tgtEl>
                                        <p:attrNameLst>
                                          <p:attrName>style.visibility</p:attrName>
                                        </p:attrNameLst>
                                      </p:cBhvr>
                                      <p:to>
                                        <p:strVal val="visible"/>
                                      </p:to>
                                    </p:set>
                                    <p:anim calcmode="lin" valueType="num">
                                      <p:cBhvr>
                                        <p:cTn id="67" dur="500" fill="hold"/>
                                        <p:tgtEl>
                                          <p:spTgt spid="50"/>
                                        </p:tgtEl>
                                        <p:attrNameLst>
                                          <p:attrName>ppt_w</p:attrName>
                                        </p:attrNameLst>
                                      </p:cBhvr>
                                      <p:tavLst>
                                        <p:tav tm="0">
                                          <p:val>
                                            <p:fltVal val="0"/>
                                          </p:val>
                                        </p:tav>
                                        <p:tav tm="100000">
                                          <p:val>
                                            <p:strVal val="#ppt_w"/>
                                          </p:val>
                                        </p:tav>
                                      </p:tavLst>
                                    </p:anim>
                                    <p:anim calcmode="lin" valueType="num">
                                      <p:cBhvr>
                                        <p:cTn id="68" dur="500" fill="hold"/>
                                        <p:tgtEl>
                                          <p:spTgt spid="50"/>
                                        </p:tgtEl>
                                        <p:attrNameLst>
                                          <p:attrName>ppt_h</p:attrName>
                                        </p:attrNameLst>
                                      </p:cBhvr>
                                      <p:tavLst>
                                        <p:tav tm="0">
                                          <p:val>
                                            <p:fltVal val="0"/>
                                          </p:val>
                                        </p:tav>
                                        <p:tav tm="100000">
                                          <p:val>
                                            <p:strVal val="#ppt_h"/>
                                          </p:val>
                                        </p:tav>
                                      </p:tavLst>
                                    </p:anim>
                                    <p:animEffect transition="in" filter="fade">
                                      <p:cBhvr>
                                        <p:cTn id="69" dur="500"/>
                                        <p:tgtEl>
                                          <p:spTgt spid="50"/>
                                        </p:tgtEl>
                                      </p:cBhvr>
                                    </p:animEffect>
                                  </p:childTnLst>
                                </p:cTn>
                              </p:par>
                            </p:childTnLst>
                          </p:cTn>
                        </p:par>
                        <p:par>
                          <p:cTn id="70" fill="hold">
                            <p:stCondLst>
                              <p:cond delay="5500"/>
                            </p:stCondLst>
                            <p:childTnLst>
                              <p:par>
                                <p:cTn id="71" presetID="53" presetClass="entr" presetSubtype="16" fill="hold"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6000"/>
                            </p:stCondLst>
                            <p:childTnLst>
                              <p:par>
                                <p:cTn id="77" presetID="53" presetClass="entr" presetSubtype="16" fill="hold" nodeType="afterEffect">
                                  <p:stCondLst>
                                    <p:cond delay="0"/>
                                  </p:stCondLst>
                                  <p:childTnLst>
                                    <p:set>
                                      <p:cBhvr>
                                        <p:cTn id="78" dur="1" fill="hold">
                                          <p:stCondLst>
                                            <p:cond delay="0"/>
                                          </p:stCondLst>
                                        </p:cTn>
                                        <p:tgtEl>
                                          <p:spTgt spid="53"/>
                                        </p:tgtEl>
                                        <p:attrNameLst>
                                          <p:attrName>style.visibility</p:attrName>
                                        </p:attrNameLst>
                                      </p:cBhvr>
                                      <p:to>
                                        <p:strVal val="visible"/>
                                      </p:to>
                                    </p:set>
                                    <p:anim calcmode="lin" valueType="num">
                                      <p:cBhvr>
                                        <p:cTn id="79" dur="500" fill="hold"/>
                                        <p:tgtEl>
                                          <p:spTgt spid="53"/>
                                        </p:tgtEl>
                                        <p:attrNameLst>
                                          <p:attrName>ppt_w</p:attrName>
                                        </p:attrNameLst>
                                      </p:cBhvr>
                                      <p:tavLst>
                                        <p:tav tm="0">
                                          <p:val>
                                            <p:fltVal val="0"/>
                                          </p:val>
                                        </p:tav>
                                        <p:tav tm="100000">
                                          <p:val>
                                            <p:strVal val="#ppt_w"/>
                                          </p:val>
                                        </p:tav>
                                      </p:tavLst>
                                    </p:anim>
                                    <p:anim calcmode="lin" valueType="num">
                                      <p:cBhvr>
                                        <p:cTn id="80" dur="500" fill="hold"/>
                                        <p:tgtEl>
                                          <p:spTgt spid="53"/>
                                        </p:tgtEl>
                                        <p:attrNameLst>
                                          <p:attrName>ppt_h</p:attrName>
                                        </p:attrNameLst>
                                      </p:cBhvr>
                                      <p:tavLst>
                                        <p:tav tm="0">
                                          <p:val>
                                            <p:fltVal val="0"/>
                                          </p:val>
                                        </p:tav>
                                        <p:tav tm="100000">
                                          <p:val>
                                            <p:strVal val="#ppt_h"/>
                                          </p:val>
                                        </p:tav>
                                      </p:tavLst>
                                    </p:anim>
                                    <p:animEffect transition="in" filter="fade">
                                      <p:cBhvr>
                                        <p:cTn id="81" dur="500"/>
                                        <p:tgtEl>
                                          <p:spTgt spid="53"/>
                                        </p:tgtEl>
                                      </p:cBhvr>
                                    </p:animEffect>
                                  </p:childTnLst>
                                </p:cTn>
                              </p:par>
                            </p:childTnLst>
                          </p:cTn>
                        </p:par>
                        <p:par>
                          <p:cTn id="82" fill="hold">
                            <p:stCondLst>
                              <p:cond delay="6500"/>
                            </p:stCondLst>
                            <p:childTnLst>
                              <p:par>
                                <p:cTn id="83" presetID="53" presetClass="entr" presetSubtype="16" fill="hold" nodeType="afterEffect">
                                  <p:stCondLst>
                                    <p:cond delay="0"/>
                                  </p:stCondLst>
                                  <p:childTnLst>
                                    <p:set>
                                      <p:cBhvr>
                                        <p:cTn id="84" dur="1" fill="hold">
                                          <p:stCondLst>
                                            <p:cond delay="0"/>
                                          </p:stCondLst>
                                        </p:cTn>
                                        <p:tgtEl>
                                          <p:spTgt spid="29"/>
                                        </p:tgtEl>
                                        <p:attrNameLst>
                                          <p:attrName>style.visibility</p:attrName>
                                        </p:attrNameLst>
                                      </p:cBhvr>
                                      <p:to>
                                        <p:strVal val="visible"/>
                                      </p:to>
                                    </p:set>
                                    <p:anim calcmode="lin" valueType="num">
                                      <p:cBhvr>
                                        <p:cTn id="85" dur="500" fill="hold"/>
                                        <p:tgtEl>
                                          <p:spTgt spid="29"/>
                                        </p:tgtEl>
                                        <p:attrNameLst>
                                          <p:attrName>ppt_w</p:attrName>
                                        </p:attrNameLst>
                                      </p:cBhvr>
                                      <p:tavLst>
                                        <p:tav tm="0">
                                          <p:val>
                                            <p:fltVal val="0"/>
                                          </p:val>
                                        </p:tav>
                                        <p:tav tm="100000">
                                          <p:val>
                                            <p:strVal val="#ppt_w"/>
                                          </p:val>
                                        </p:tav>
                                      </p:tavLst>
                                    </p:anim>
                                    <p:anim calcmode="lin" valueType="num">
                                      <p:cBhvr>
                                        <p:cTn id="86" dur="500" fill="hold"/>
                                        <p:tgtEl>
                                          <p:spTgt spid="29"/>
                                        </p:tgtEl>
                                        <p:attrNameLst>
                                          <p:attrName>ppt_h</p:attrName>
                                        </p:attrNameLst>
                                      </p:cBhvr>
                                      <p:tavLst>
                                        <p:tav tm="0">
                                          <p:val>
                                            <p:fltVal val="0"/>
                                          </p:val>
                                        </p:tav>
                                        <p:tav tm="100000">
                                          <p:val>
                                            <p:strVal val="#ppt_h"/>
                                          </p:val>
                                        </p:tav>
                                      </p:tavLst>
                                    </p:anim>
                                    <p:animEffect transition="in" filter="fade">
                                      <p:cBhvr>
                                        <p:cTn id="87" dur="500"/>
                                        <p:tgtEl>
                                          <p:spTgt spid="29"/>
                                        </p:tgtEl>
                                      </p:cBhvr>
                                    </p:animEffect>
                                  </p:childTnLst>
                                </p:cTn>
                              </p:par>
                            </p:childTnLst>
                          </p:cTn>
                        </p:par>
                        <p:par>
                          <p:cTn id="88" fill="hold">
                            <p:stCondLst>
                              <p:cond delay="7000"/>
                            </p:stCondLst>
                            <p:childTnLst>
                              <p:par>
                                <p:cTn id="89" presetID="53" presetClass="entr" presetSubtype="16" fill="hold" nodeType="afterEffect">
                                  <p:stCondLst>
                                    <p:cond delay="0"/>
                                  </p:stCondLst>
                                  <p:childTnLst>
                                    <p:set>
                                      <p:cBhvr>
                                        <p:cTn id="90" dur="1" fill="hold">
                                          <p:stCondLst>
                                            <p:cond delay="0"/>
                                          </p:stCondLst>
                                        </p:cTn>
                                        <p:tgtEl>
                                          <p:spTgt spid="56"/>
                                        </p:tgtEl>
                                        <p:attrNameLst>
                                          <p:attrName>style.visibility</p:attrName>
                                        </p:attrNameLst>
                                      </p:cBhvr>
                                      <p:to>
                                        <p:strVal val="visible"/>
                                      </p:to>
                                    </p:set>
                                    <p:anim calcmode="lin" valueType="num">
                                      <p:cBhvr>
                                        <p:cTn id="91" dur="500" fill="hold"/>
                                        <p:tgtEl>
                                          <p:spTgt spid="56"/>
                                        </p:tgtEl>
                                        <p:attrNameLst>
                                          <p:attrName>ppt_w</p:attrName>
                                        </p:attrNameLst>
                                      </p:cBhvr>
                                      <p:tavLst>
                                        <p:tav tm="0">
                                          <p:val>
                                            <p:fltVal val="0"/>
                                          </p:val>
                                        </p:tav>
                                        <p:tav tm="100000">
                                          <p:val>
                                            <p:strVal val="#ppt_w"/>
                                          </p:val>
                                        </p:tav>
                                      </p:tavLst>
                                    </p:anim>
                                    <p:anim calcmode="lin" valueType="num">
                                      <p:cBhvr>
                                        <p:cTn id="92" dur="500" fill="hold"/>
                                        <p:tgtEl>
                                          <p:spTgt spid="56"/>
                                        </p:tgtEl>
                                        <p:attrNameLst>
                                          <p:attrName>ppt_h</p:attrName>
                                        </p:attrNameLst>
                                      </p:cBhvr>
                                      <p:tavLst>
                                        <p:tav tm="0">
                                          <p:val>
                                            <p:fltVal val="0"/>
                                          </p:val>
                                        </p:tav>
                                        <p:tav tm="100000">
                                          <p:val>
                                            <p:strVal val="#ppt_h"/>
                                          </p:val>
                                        </p:tav>
                                      </p:tavLst>
                                    </p:anim>
                                    <p:animEffect transition="in" filter="fade">
                                      <p:cBhvr>
                                        <p:cTn id="93" dur="500"/>
                                        <p:tgtEl>
                                          <p:spTgt spid="56"/>
                                        </p:tgtEl>
                                      </p:cBhvr>
                                    </p:animEffect>
                                  </p:childTnLst>
                                </p:cTn>
                              </p:par>
                            </p:childTnLst>
                          </p:cTn>
                        </p:par>
                        <p:par>
                          <p:cTn id="94" fill="hold">
                            <p:stCondLst>
                              <p:cond delay="7500"/>
                            </p:stCondLst>
                            <p:childTnLst>
                              <p:par>
                                <p:cTn id="95" presetID="53" presetClass="entr" presetSubtype="16" fill="hold" nodeType="afterEffect">
                                  <p:stCondLst>
                                    <p:cond delay="0"/>
                                  </p:stCondLst>
                                  <p:childTnLst>
                                    <p:set>
                                      <p:cBhvr>
                                        <p:cTn id="96" dur="1" fill="hold">
                                          <p:stCondLst>
                                            <p:cond delay="0"/>
                                          </p:stCondLst>
                                        </p:cTn>
                                        <p:tgtEl>
                                          <p:spTgt spid="32"/>
                                        </p:tgtEl>
                                        <p:attrNameLst>
                                          <p:attrName>style.visibility</p:attrName>
                                        </p:attrNameLst>
                                      </p:cBhvr>
                                      <p:to>
                                        <p:strVal val="visible"/>
                                      </p:to>
                                    </p:set>
                                    <p:anim calcmode="lin" valueType="num">
                                      <p:cBhvr>
                                        <p:cTn id="97" dur="500" fill="hold"/>
                                        <p:tgtEl>
                                          <p:spTgt spid="32"/>
                                        </p:tgtEl>
                                        <p:attrNameLst>
                                          <p:attrName>ppt_w</p:attrName>
                                        </p:attrNameLst>
                                      </p:cBhvr>
                                      <p:tavLst>
                                        <p:tav tm="0">
                                          <p:val>
                                            <p:fltVal val="0"/>
                                          </p:val>
                                        </p:tav>
                                        <p:tav tm="100000">
                                          <p:val>
                                            <p:strVal val="#ppt_w"/>
                                          </p:val>
                                        </p:tav>
                                      </p:tavLst>
                                    </p:anim>
                                    <p:anim calcmode="lin" valueType="num">
                                      <p:cBhvr>
                                        <p:cTn id="98" dur="500" fill="hold"/>
                                        <p:tgtEl>
                                          <p:spTgt spid="32"/>
                                        </p:tgtEl>
                                        <p:attrNameLst>
                                          <p:attrName>ppt_h</p:attrName>
                                        </p:attrNameLst>
                                      </p:cBhvr>
                                      <p:tavLst>
                                        <p:tav tm="0">
                                          <p:val>
                                            <p:fltVal val="0"/>
                                          </p:val>
                                        </p:tav>
                                        <p:tav tm="100000">
                                          <p:val>
                                            <p:strVal val="#ppt_h"/>
                                          </p:val>
                                        </p:tav>
                                      </p:tavLst>
                                    </p:anim>
                                    <p:animEffect transition="in" filter="fade">
                                      <p:cBhvr>
                                        <p:cTn id="99" dur="500"/>
                                        <p:tgtEl>
                                          <p:spTgt spid="32"/>
                                        </p:tgtEl>
                                      </p:cBhvr>
                                    </p:animEffect>
                                  </p:childTnLst>
                                </p:cTn>
                              </p:par>
                            </p:childTnLst>
                          </p:cTn>
                        </p:par>
                        <p:par>
                          <p:cTn id="100" fill="hold">
                            <p:stCondLst>
                              <p:cond delay="8000"/>
                            </p:stCondLst>
                            <p:childTnLst>
                              <p:par>
                                <p:cTn id="101" presetID="53" presetClass="entr" presetSubtype="16" fill="hold" nodeType="afterEffect">
                                  <p:stCondLst>
                                    <p:cond delay="0"/>
                                  </p:stCondLst>
                                  <p:childTnLst>
                                    <p:set>
                                      <p:cBhvr>
                                        <p:cTn id="102" dur="1" fill="hold">
                                          <p:stCondLst>
                                            <p:cond delay="0"/>
                                          </p:stCondLst>
                                        </p:cTn>
                                        <p:tgtEl>
                                          <p:spTgt spid="59"/>
                                        </p:tgtEl>
                                        <p:attrNameLst>
                                          <p:attrName>style.visibility</p:attrName>
                                        </p:attrNameLst>
                                      </p:cBhvr>
                                      <p:to>
                                        <p:strVal val="visible"/>
                                      </p:to>
                                    </p:set>
                                    <p:anim calcmode="lin" valueType="num">
                                      <p:cBhvr>
                                        <p:cTn id="103" dur="500" fill="hold"/>
                                        <p:tgtEl>
                                          <p:spTgt spid="59"/>
                                        </p:tgtEl>
                                        <p:attrNameLst>
                                          <p:attrName>ppt_w</p:attrName>
                                        </p:attrNameLst>
                                      </p:cBhvr>
                                      <p:tavLst>
                                        <p:tav tm="0">
                                          <p:val>
                                            <p:fltVal val="0"/>
                                          </p:val>
                                        </p:tav>
                                        <p:tav tm="100000">
                                          <p:val>
                                            <p:strVal val="#ppt_w"/>
                                          </p:val>
                                        </p:tav>
                                      </p:tavLst>
                                    </p:anim>
                                    <p:anim calcmode="lin" valueType="num">
                                      <p:cBhvr>
                                        <p:cTn id="104" dur="500" fill="hold"/>
                                        <p:tgtEl>
                                          <p:spTgt spid="59"/>
                                        </p:tgtEl>
                                        <p:attrNameLst>
                                          <p:attrName>ppt_h</p:attrName>
                                        </p:attrNameLst>
                                      </p:cBhvr>
                                      <p:tavLst>
                                        <p:tav tm="0">
                                          <p:val>
                                            <p:fltVal val="0"/>
                                          </p:val>
                                        </p:tav>
                                        <p:tav tm="100000">
                                          <p:val>
                                            <p:strVal val="#ppt_h"/>
                                          </p:val>
                                        </p:tav>
                                      </p:tavLst>
                                    </p:anim>
                                    <p:animEffect transition="in" filter="fade">
                                      <p:cBhvr>
                                        <p:cTn id="105" dur="500"/>
                                        <p:tgtEl>
                                          <p:spTgt spid="59"/>
                                        </p:tgtEl>
                                      </p:cBhvr>
                                    </p:animEffect>
                                  </p:childTnLst>
                                </p:cTn>
                              </p:par>
                            </p:childTnLst>
                          </p:cTn>
                        </p:par>
                        <p:par>
                          <p:cTn id="106" fill="hold">
                            <p:stCondLst>
                              <p:cond delay="8500"/>
                            </p:stCondLst>
                            <p:childTnLst>
                              <p:par>
                                <p:cTn id="107" presetID="53" presetClass="entr" presetSubtype="16" fill="hold" nodeType="afterEffect">
                                  <p:stCondLst>
                                    <p:cond delay="0"/>
                                  </p:stCondLst>
                                  <p:childTnLst>
                                    <p:set>
                                      <p:cBhvr>
                                        <p:cTn id="108" dur="1" fill="hold">
                                          <p:stCondLst>
                                            <p:cond delay="0"/>
                                          </p:stCondLst>
                                        </p:cTn>
                                        <p:tgtEl>
                                          <p:spTgt spid="35"/>
                                        </p:tgtEl>
                                        <p:attrNameLst>
                                          <p:attrName>style.visibility</p:attrName>
                                        </p:attrNameLst>
                                      </p:cBhvr>
                                      <p:to>
                                        <p:strVal val="visible"/>
                                      </p:to>
                                    </p:set>
                                    <p:anim calcmode="lin" valueType="num">
                                      <p:cBhvr>
                                        <p:cTn id="109" dur="500" fill="hold"/>
                                        <p:tgtEl>
                                          <p:spTgt spid="35"/>
                                        </p:tgtEl>
                                        <p:attrNameLst>
                                          <p:attrName>ppt_w</p:attrName>
                                        </p:attrNameLst>
                                      </p:cBhvr>
                                      <p:tavLst>
                                        <p:tav tm="0">
                                          <p:val>
                                            <p:fltVal val="0"/>
                                          </p:val>
                                        </p:tav>
                                        <p:tav tm="100000">
                                          <p:val>
                                            <p:strVal val="#ppt_w"/>
                                          </p:val>
                                        </p:tav>
                                      </p:tavLst>
                                    </p:anim>
                                    <p:anim calcmode="lin" valueType="num">
                                      <p:cBhvr>
                                        <p:cTn id="110" dur="500" fill="hold"/>
                                        <p:tgtEl>
                                          <p:spTgt spid="35"/>
                                        </p:tgtEl>
                                        <p:attrNameLst>
                                          <p:attrName>ppt_h</p:attrName>
                                        </p:attrNameLst>
                                      </p:cBhvr>
                                      <p:tavLst>
                                        <p:tav tm="0">
                                          <p:val>
                                            <p:fltVal val="0"/>
                                          </p:val>
                                        </p:tav>
                                        <p:tav tm="100000">
                                          <p:val>
                                            <p:strVal val="#ppt_h"/>
                                          </p:val>
                                        </p:tav>
                                      </p:tavLst>
                                    </p:anim>
                                    <p:animEffect transition="in" filter="fade">
                                      <p:cBhvr>
                                        <p:cTn id="111" dur="500"/>
                                        <p:tgtEl>
                                          <p:spTgt spid="35"/>
                                        </p:tgtEl>
                                      </p:cBhvr>
                                    </p:animEffect>
                                  </p:childTnLst>
                                </p:cTn>
                              </p:par>
                            </p:childTnLst>
                          </p:cTn>
                        </p:par>
                        <p:par>
                          <p:cTn id="112" fill="hold">
                            <p:stCondLst>
                              <p:cond delay="9000"/>
                            </p:stCondLst>
                            <p:childTnLst>
                              <p:par>
                                <p:cTn id="113" presetID="53" presetClass="entr" presetSubtype="16" fill="hold" nodeType="afterEffect">
                                  <p:stCondLst>
                                    <p:cond delay="0"/>
                                  </p:stCondLst>
                                  <p:childTnLst>
                                    <p:set>
                                      <p:cBhvr>
                                        <p:cTn id="114" dur="1" fill="hold">
                                          <p:stCondLst>
                                            <p:cond delay="0"/>
                                          </p:stCondLst>
                                        </p:cTn>
                                        <p:tgtEl>
                                          <p:spTgt spid="62"/>
                                        </p:tgtEl>
                                        <p:attrNameLst>
                                          <p:attrName>style.visibility</p:attrName>
                                        </p:attrNameLst>
                                      </p:cBhvr>
                                      <p:to>
                                        <p:strVal val="visible"/>
                                      </p:to>
                                    </p:set>
                                    <p:anim calcmode="lin" valueType="num">
                                      <p:cBhvr>
                                        <p:cTn id="115" dur="500" fill="hold"/>
                                        <p:tgtEl>
                                          <p:spTgt spid="62"/>
                                        </p:tgtEl>
                                        <p:attrNameLst>
                                          <p:attrName>ppt_w</p:attrName>
                                        </p:attrNameLst>
                                      </p:cBhvr>
                                      <p:tavLst>
                                        <p:tav tm="0">
                                          <p:val>
                                            <p:fltVal val="0"/>
                                          </p:val>
                                        </p:tav>
                                        <p:tav tm="100000">
                                          <p:val>
                                            <p:strVal val="#ppt_w"/>
                                          </p:val>
                                        </p:tav>
                                      </p:tavLst>
                                    </p:anim>
                                    <p:anim calcmode="lin" valueType="num">
                                      <p:cBhvr>
                                        <p:cTn id="116" dur="500" fill="hold"/>
                                        <p:tgtEl>
                                          <p:spTgt spid="62"/>
                                        </p:tgtEl>
                                        <p:attrNameLst>
                                          <p:attrName>ppt_h</p:attrName>
                                        </p:attrNameLst>
                                      </p:cBhvr>
                                      <p:tavLst>
                                        <p:tav tm="0">
                                          <p:val>
                                            <p:fltVal val="0"/>
                                          </p:val>
                                        </p:tav>
                                        <p:tav tm="100000">
                                          <p:val>
                                            <p:strVal val="#ppt_h"/>
                                          </p:val>
                                        </p:tav>
                                      </p:tavLst>
                                    </p:anim>
                                    <p:animEffect transition="in" filter="fade">
                                      <p:cBhvr>
                                        <p:cTn id="117" dur="500"/>
                                        <p:tgtEl>
                                          <p:spTgt spid="62"/>
                                        </p:tgtEl>
                                      </p:cBhvr>
                                    </p:animEffect>
                                  </p:childTnLst>
                                </p:cTn>
                              </p:par>
                            </p:childTnLst>
                          </p:cTn>
                        </p:par>
                        <p:par>
                          <p:cTn id="118" fill="hold">
                            <p:stCondLst>
                              <p:cond delay="9500"/>
                            </p:stCondLst>
                            <p:childTnLst>
                              <p:par>
                                <p:cTn id="119" presetID="53" presetClass="entr" presetSubtype="16" fill="hold" nodeType="afterEffect">
                                  <p:stCondLst>
                                    <p:cond delay="0"/>
                                  </p:stCondLst>
                                  <p:childTnLst>
                                    <p:set>
                                      <p:cBhvr>
                                        <p:cTn id="120" dur="1" fill="hold">
                                          <p:stCondLst>
                                            <p:cond delay="0"/>
                                          </p:stCondLst>
                                        </p:cTn>
                                        <p:tgtEl>
                                          <p:spTgt spid="38"/>
                                        </p:tgtEl>
                                        <p:attrNameLst>
                                          <p:attrName>style.visibility</p:attrName>
                                        </p:attrNameLst>
                                      </p:cBhvr>
                                      <p:to>
                                        <p:strVal val="visible"/>
                                      </p:to>
                                    </p:set>
                                    <p:anim calcmode="lin" valueType="num">
                                      <p:cBhvr>
                                        <p:cTn id="121" dur="500" fill="hold"/>
                                        <p:tgtEl>
                                          <p:spTgt spid="38"/>
                                        </p:tgtEl>
                                        <p:attrNameLst>
                                          <p:attrName>ppt_w</p:attrName>
                                        </p:attrNameLst>
                                      </p:cBhvr>
                                      <p:tavLst>
                                        <p:tav tm="0">
                                          <p:val>
                                            <p:fltVal val="0"/>
                                          </p:val>
                                        </p:tav>
                                        <p:tav tm="100000">
                                          <p:val>
                                            <p:strVal val="#ppt_w"/>
                                          </p:val>
                                        </p:tav>
                                      </p:tavLst>
                                    </p:anim>
                                    <p:anim calcmode="lin" valueType="num">
                                      <p:cBhvr>
                                        <p:cTn id="122" dur="500" fill="hold"/>
                                        <p:tgtEl>
                                          <p:spTgt spid="38"/>
                                        </p:tgtEl>
                                        <p:attrNameLst>
                                          <p:attrName>ppt_h</p:attrName>
                                        </p:attrNameLst>
                                      </p:cBhvr>
                                      <p:tavLst>
                                        <p:tav tm="0">
                                          <p:val>
                                            <p:fltVal val="0"/>
                                          </p:val>
                                        </p:tav>
                                        <p:tav tm="100000">
                                          <p:val>
                                            <p:strVal val="#ppt_h"/>
                                          </p:val>
                                        </p:tav>
                                      </p:tavLst>
                                    </p:anim>
                                    <p:animEffect transition="in" filter="fade">
                                      <p:cBhvr>
                                        <p:cTn id="12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5-0309-2欧美英伦风工作汇报PPT模板"/>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https://www.freeppt7.com">
  <a:themeElements>
    <a:clrScheme name="自定义 753">
      <a:dk1>
        <a:sysClr val="windowText" lastClr="000000"/>
      </a:dk1>
      <a:lt1>
        <a:sysClr val="window" lastClr="FFFFFF"/>
      </a:lt1>
      <a:dk2>
        <a:srgbClr val="44546A"/>
      </a:dk2>
      <a:lt2>
        <a:srgbClr val="E7E6E6"/>
      </a:lt2>
      <a:accent1>
        <a:srgbClr val="D30F1B"/>
      </a:accent1>
      <a:accent2>
        <a:srgbClr val="0C3273"/>
      </a:accent2>
      <a:accent3>
        <a:srgbClr val="D30F1B"/>
      </a:accent3>
      <a:accent4>
        <a:srgbClr val="0C3273"/>
      </a:accent4>
      <a:accent5>
        <a:srgbClr val="D30F1B"/>
      </a:accent5>
      <a:accent6>
        <a:srgbClr val="0C3273"/>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2310</Words>
  <Application>Microsoft Office PowerPoint</Application>
  <PresentationFormat>宽屏</PresentationFormat>
  <Paragraphs>295</Paragraphs>
  <Slides>24</Slides>
  <Notes>24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24</vt:i4>
      </vt:variant>
    </vt:vector>
  </HeadingPairs>
  <TitlesOfParts>
    <vt:vector size="31" baseType="lpstr">
      <vt:lpstr>等线</vt:lpstr>
      <vt:lpstr>等线 Light</vt:lpstr>
      <vt:lpstr>微软雅黑</vt:lpstr>
      <vt:lpstr>Arial</vt:lpstr>
      <vt:lpstr>Calibri</vt:lpstr>
      <vt:lpstr>Wingdings</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30</cp:revision>
  <dcterms:created xsi:type="dcterms:W3CDTF">2019-03-09T02:26:14Z</dcterms:created>
  <dcterms:modified xsi:type="dcterms:W3CDTF">2020-05-07T23:41:43Z</dcterms:modified>
</cp:coreProperties>
</file>