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3" r:id="rId3"/>
    <p:sldId id="259" r:id="rId4"/>
    <p:sldId id="258" r:id="rId5"/>
    <p:sldId id="346" r:id="rId6"/>
    <p:sldId id="365" r:id="rId7"/>
    <p:sldId id="373" r:id="rId8"/>
    <p:sldId id="354" r:id="rId9"/>
    <p:sldId id="356" r:id="rId10"/>
    <p:sldId id="260" r:id="rId11"/>
    <p:sldId id="350" r:id="rId12"/>
    <p:sldId id="257" r:id="rId13"/>
    <p:sldId id="374" r:id="rId14"/>
    <p:sldId id="351" r:id="rId15"/>
    <p:sldId id="352" r:id="rId16"/>
    <p:sldId id="261" r:id="rId17"/>
    <p:sldId id="359" r:id="rId18"/>
    <p:sldId id="361" r:id="rId19"/>
    <p:sldId id="360" r:id="rId20"/>
    <p:sldId id="362" r:id="rId21"/>
    <p:sldId id="262" r:id="rId22"/>
    <p:sldId id="367" r:id="rId23"/>
    <p:sldId id="368" r:id="rId24"/>
    <p:sldId id="370" r:id="rId25"/>
    <p:sldId id="369" r:id="rId26"/>
    <p:sldId id="366" r:id="rId27"/>
    <p:sldId id="375"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453"/>
    <a:srgbClr val="D8B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6318" autoAdjust="0"/>
  </p:normalViewPr>
  <p:slideViewPr>
    <p:cSldViewPr snapToGrid="0" showGuides="1">
      <p:cViewPr varScale="1">
        <p:scale>
          <a:sx n="82" d="100"/>
          <a:sy n="82" d="100"/>
        </p:scale>
        <p:origin x="62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a:noFill/>
            </a:ln>
          </c:spPr>
          <c:dPt>
            <c:idx val="0"/>
            <c:bubble3D val="0"/>
            <c:spPr>
              <a:solidFill>
                <a:srgbClr val="0E2453"/>
              </a:solidFill>
              <a:ln w="19050">
                <a:noFill/>
              </a:ln>
              <a:effectLst/>
            </c:spPr>
            <c:extLst>
              <c:ext xmlns:c16="http://schemas.microsoft.com/office/drawing/2014/chart" uri="{C3380CC4-5D6E-409C-BE32-E72D297353CC}">
                <c16:uniqueId val="{00000001-CF61-41B1-A1BF-39523281F81C}"/>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F61-41B1-A1BF-39523281F81C}"/>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CF61-41B1-A1BF-39523281F81C}"/>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CF61-41B1-A1BF-39523281F81C}"/>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F61-41B1-A1BF-39523281F81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a:noFill/>
            </a:ln>
          </c:spPr>
          <c:dPt>
            <c:idx val="0"/>
            <c:bubble3D val="0"/>
            <c:spPr>
              <a:solidFill>
                <a:srgbClr val="D8B760"/>
              </a:solidFill>
              <a:ln w="19050">
                <a:noFill/>
              </a:ln>
              <a:effectLst/>
            </c:spPr>
            <c:extLst>
              <c:ext xmlns:c16="http://schemas.microsoft.com/office/drawing/2014/chart" uri="{C3380CC4-5D6E-409C-BE32-E72D297353CC}">
                <c16:uniqueId val="{00000001-C446-4937-9B51-DF501AB939C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446-4937-9B51-DF501AB939CD}"/>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C446-4937-9B51-DF501AB939CD}"/>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C446-4937-9B51-DF501AB939CD}"/>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446-4937-9B51-DF501AB939C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a:noFill/>
            </a:ln>
          </c:spPr>
          <c:dPt>
            <c:idx val="0"/>
            <c:bubble3D val="0"/>
            <c:spPr>
              <a:solidFill>
                <a:srgbClr val="D8B760"/>
              </a:solidFill>
              <a:ln w="19050">
                <a:noFill/>
              </a:ln>
              <a:effectLst/>
            </c:spPr>
            <c:extLst>
              <c:ext xmlns:c16="http://schemas.microsoft.com/office/drawing/2014/chart" uri="{C3380CC4-5D6E-409C-BE32-E72D297353CC}">
                <c16:uniqueId val="{00000001-2330-496A-B97B-A5C89C32E938}"/>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2330-496A-B97B-A5C89C32E938}"/>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2330-496A-B97B-A5C89C32E938}"/>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2330-496A-B97B-A5C89C32E938}"/>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2330-496A-B97B-A5C89C32E93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1"/>
                </a:gs>
                <a:gs pos="100000">
                  <a:schemeClr val="accent2"/>
                </a:gs>
              </a:gsLst>
              <a:lin ang="5400000" scaled="1"/>
            </a:gradFill>
            <a:ln>
              <a:noFill/>
            </a:ln>
          </c:spPr>
          <c:dPt>
            <c:idx val="0"/>
            <c:bubble3D val="0"/>
            <c:spPr>
              <a:solidFill>
                <a:srgbClr val="D8B760"/>
              </a:solidFill>
              <a:ln w="19050">
                <a:noFill/>
              </a:ln>
              <a:effectLst/>
            </c:spPr>
            <c:extLst>
              <c:ext xmlns:c16="http://schemas.microsoft.com/office/drawing/2014/chart" uri="{C3380CC4-5D6E-409C-BE32-E72D297353CC}">
                <c16:uniqueId val="{00000001-3486-43C6-9C56-2560FB3D2E1E}"/>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3486-43C6-9C56-2560FB3D2E1E}"/>
              </c:ext>
            </c:extLst>
          </c:dPt>
          <c:dPt>
            <c:idx val="2"/>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5-3486-43C6-9C56-2560FB3D2E1E}"/>
              </c:ext>
            </c:extLst>
          </c:dPt>
          <c:dPt>
            <c:idx val="3"/>
            <c:bubble3D val="0"/>
            <c:spPr>
              <a:gradFill>
                <a:gsLst>
                  <a:gs pos="0">
                    <a:schemeClr val="accent1"/>
                  </a:gs>
                  <a:gs pos="100000">
                    <a:schemeClr val="accent2"/>
                  </a:gs>
                </a:gsLst>
                <a:lin ang="5400000" scaled="1"/>
              </a:gradFill>
              <a:ln w="19050">
                <a:noFill/>
              </a:ln>
              <a:effectLst/>
            </c:spPr>
            <c:extLst>
              <c:ext xmlns:c16="http://schemas.microsoft.com/office/drawing/2014/chart" uri="{C3380CC4-5D6E-409C-BE32-E72D297353CC}">
                <c16:uniqueId val="{00000007-3486-43C6-9C56-2560FB3D2E1E}"/>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3486-43C6-9C56-2560FB3D2E1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inpin heiti" panose="00000500000000000000" pitchFamily="2" charset="-122"/>
          <a:ea typeface="inpin heiti" panose="00000500000000000000" pitchFamily="2" charset="-122"/>
          <a:sym typeface="inpin heiti" panose="00000500000000000000"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83A0F-FF64-450F-96D8-D1435DB9C291}" type="datetimeFigureOut">
              <a:rPr lang="zh-CN" altLang="en-US" smtClean="0"/>
              <a:t>2020/5/9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D9DCB-1257-4CEF-A969-7E5710C16071}" type="slidenum">
              <a:rPr lang="zh-CN" altLang="en-US" smtClean="0"/>
              <a:t>‹#›</a:t>
            </a:fld>
            <a:endParaRPr lang="zh-CN" altLang="en-US"/>
          </a:p>
        </p:txBody>
      </p:sp>
    </p:spTree>
    <p:extLst>
      <p:ext uri="{BB962C8B-B14F-4D97-AF65-F5344CB8AC3E}">
        <p14:creationId xmlns:p14="http://schemas.microsoft.com/office/powerpoint/2010/main" val="313613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1</a:t>
            </a:fld>
            <a:endParaRPr lang="zh-CN" altLang="en-US"/>
          </a:p>
        </p:txBody>
      </p:sp>
    </p:spTree>
    <p:extLst>
      <p:ext uri="{BB962C8B-B14F-4D97-AF65-F5344CB8AC3E}">
        <p14:creationId xmlns:p14="http://schemas.microsoft.com/office/powerpoint/2010/main" val="202083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10</a:t>
            </a:fld>
            <a:endParaRPr lang="en-US"/>
          </a:p>
        </p:txBody>
      </p:sp>
    </p:spTree>
    <p:extLst>
      <p:ext uri="{BB962C8B-B14F-4D97-AF65-F5344CB8AC3E}">
        <p14:creationId xmlns:p14="http://schemas.microsoft.com/office/powerpoint/2010/main" val="2936336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11</a:t>
            </a:fld>
            <a:endParaRPr lang="en-US"/>
          </a:p>
        </p:txBody>
      </p:sp>
    </p:spTree>
    <p:extLst>
      <p:ext uri="{BB962C8B-B14F-4D97-AF65-F5344CB8AC3E}">
        <p14:creationId xmlns:p14="http://schemas.microsoft.com/office/powerpoint/2010/main" val="274584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12</a:t>
            </a:fld>
            <a:endParaRPr lang="en-US"/>
          </a:p>
        </p:txBody>
      </p:sp>
    </p:spTree>
    <p:extLst>
      <p:ext uri="{BB962C8B-B14F-4D97-AF65-F5344CB8AC3E}">
        <p14:creationId xmlns:p14="http://schemas.microsoft.com/office/powerpoint/2010/main" val="191371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13</a:t>
            </a:fld>
            <a:endParaRPr lang="en-US"/>
          </a:p>
        </p:txBody>
      </p:sp>
    </p:spTree>
    <p:extLst>
      <p:ext uri="{BB962C8B-B14F-4D97-AF65-F5344CB8AC3E}">
        <p14:creationId xmlns:p14="http://schemas.microsoft.com/office/powerpoint/2010/main" val="87269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7FCFA9-D72B-462E-BED0-73FB781C9AAC}" type="slidenum">
              <a:rPr lang="en-US" smtClean="0"/>
              <a:t>14</a:t>
            </a:fld>
            <a:endParaRPr lang="en-US"/>
          </a:p>
        </p:txBody>
      </p:sp>
    </p:spTree>
    <p:extLst>
      <p:ext uri="{BB962C8B-B14F-4D97-AF65-F5344CB8AC3E}">
        <p14:creationId xmlns:p14="http://schemas.microsoft.com/office/powerpoint/2010/main" val="131464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15</a:t>
            </a:fld>
            <a:endParaRPr lang="zh-CN" altLang="en-US"/>
          </a:p>
        </p:txBody>
      </p:sp>
    </p:spTree>
    <p:extLst>
      <p:ext uri="{BB962C8B-B14F-4D97-AF65-F5344CB8AC3E}">
        <p14:creationId xmlns:p14="http://schemas.microsoft.com/office/powerpoint/2010/main" val="31549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16</a:t>
            </a:fld>
            <a:endParaRPr lang="en-US"/>
          </a:p>
        </p:txBody>
      </p:sp>
    </p:spTree>
    <p:extLst>
      <p:ext uri="{BB962C8B-B14F-4D97-AF65-F5344CB8AC3E}">
        <p14:creationId xmlns:p14="http://schemas.microsoft.com/office/powerpoint/2010/main" val="1095235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17</a:t>
            </a:fld>
            <a:endParaRPr lang="en-US"/>
          </a:p>
        </p:txBody>
      </p:sp>
    </p:spTree>
    <p:extLst>
      <p:ext uri="{BB962C8B-B14F-4D97-AF65-F5344CB8AC3E}">
        <p14:creationId xmlns:p14="http://schemas.microsoft.com/office/powerpoint/2010/main" val="32020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18</a:t>
            </a:fld>
            <a:endParaRPr lang="en-US"/>
          </a:p>
        </p:txBody>
      </p:sp>
    </p:spTree>
    <p:extLst>
      <p:ext uri="{BB962C8B-B14F-4D97-AF65-F5344CB8AC3E}">
        <p14:creationId xmlns:p14="http://schemas.microsoft.com/office/powerpoint/2010/main" val="747922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19</a:t>
            </a:fld>
            <a:endParaRPr lang="en-US"/>
          </a:p>
        </p:txBody>
      </p:sp>
    </p:spTree>
    <p:extLst>
      <p:ext uri="{BB962C8B-B14F-4D97-AF65-F5344CB8AC3E}">
        <p14:creationId xmlns:p14="http://schemas.microsoft.com/office/powerpoint/2010/main" val="368364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a:t>
            </a:fld>
            <a:endParaRPr lang="zh-CN" altLang="en-US"/>
          </a:p>
        </p:txBody>
      </p:sp>
    </p:spTree>
    <p:extLst>
      <p:ext uri="{BB962C8B-B14F-4D97-AF65-F5344CB8AC3E}">
        <p14:creationId xmlns:p14="http://schemas.microsoft.com/office/powerpoint/2010/main" val="91009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20</a:t>
            </a:fld>
            <a:endParaRPr lang="zh-CN" altLang="en-US"/>
          </a:p>
        </p:txBody>
      </p:sp>
    </p:spTree>
    <p:extLst>
      <p:ext uri="{BB962C8B-B14F-4D97-AF65-F5344CB8AC3E}">
        <p14:creationId xmlns:p14="http://schemas.microsoft.com/office/powerpoint/2010/main" val="980675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21</a:t>
            </a:fld>
            <a:endParaRPr lang="en-US"/>
          </a:p>
        </p:txBody>
      </p:sp>
    </p:spTree>
    <p:extLst>
      <p:ext uri="{BB962C8B-B14F-4D97-AF65-F5344CB8AC3E}">
        <p14:creationId xmlns:p14="http://schemas.microsoft.com/office/powerpoint/2010/main" val="1998038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22</a:t>
            </a:fld>
            <a:endParaRPr lang="en-US"/>
          </a:p>
        </p:txBody>
      </p:sp>
    </p:spTree>
    <p:extLst>
      <p:ext uri="{BB962C8B-B14F-4D97-AF65-F5344CB8AC3E}">
        <p14:creationId xmlns:p14="http://schemas.microsoft.com/office/powerpoint/2010/main" val="805770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23</a:t>
            </a:fld>
            <a:endParaRPr lang="en-US"/>
          </a:p>
        </p:txBody>
      </p:sp>
    </p:spTree>
    <p:extLst>
      <p:ext uri="{BB962C8B-B14F-4D97-AF65-F5344CB8AC3E}">
        <p14:creationId xmlns:p14="http://schemas.microsoft.com/office/powerpoint/2010/main" val="4285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24</a:t>
            </a:fld>
            <a:endParaRPr lang="en-US"/>
          </a:p>
        </p:txBody>
      </p:sp>
    </p:spTree>
    <p:extLst>
      <p:ext uri="{BB962C8B-B14F-4D97-AF65-F5344CB8AC3E}">
        <p14:creationId xmlns:p14="http://schemas.microsoft.com/office/powerpoint/2010/main" val="63782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D277E16-3478-4C8B-ACE0-E64617C3F1B3}" type="slidenum">
              <a:rPr lang="en-US" smtClean="0"/>
              <a:t>25</a:t>
            </a:fld>
            <a:endParaRPr lang="en-US"/>
          </a:p>
        </p:txBody>
      </p:sp>
    </p:spTree>
    <p:extLst>
      <p:ext uri="{BB962C8B-B14F-4D97-AF65-F5344CB8AC3E}">
        <p14:creationId xmlns:p14="http://schemas.microsoft.com/office/powerpoint/2010/main" val="3435751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26</a:t>
            </a:fld>
            <a:endParaRPr lang="zh-CN" altLang="en-US"/>
          </a:p>
        </p:txBody>
      </p:sp>
    </p:spTree>
    <p:extLst>
      <p:ext uri="{BB962C8B-B14F-4D97-AF65-F5344CB8AC3E}">
        <p14:creationId xmlns:p14="http://schemas.microsoft.com/office/powerpoint/2010/main" val="17041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3</a:t>
            </a:fld>
            <a:endParaRPr lang="zh-CN" altLang="en-US"/>
          </a:p>
        </p:txBody>
      </p:sp>
    </p:spTree>
    <p:extLst>
      <p:ext uri="{BB962C8B-B14F-4D97-AF65-F5344CB8AC3E}">
        <p14:creationId xmlns:p14="http://schemas.microsoft.com/office/powerpoint/2010/main" val="206091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27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52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78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05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277E16-3478-4C8B-ACE0-E64617C3F1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9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E6D9DCB-1257-4CEF-A969-7E5710C16071}" type="slidenum">
              <a:rPr lang="zh-CN" altLang="en-US" smtClean="0"/>
              <a:t>9</a:t>
            </a:fld>
            <a:endParaRPr lang="zh-CN" altLang="en-US"/>
          </a:p>
        </p:txBody>
      </p:sp>
    </p:spTree>
    <p:extLst>
      <p:ext uri="{BB962C8B-B14F-4D97-AF65-F5344CB8AC3E}">
        <p14:creationId xmlns:p14="http://schemas.microsoft.com/office/powerpoint/2010/main" val="2294681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A3E7C8-DEBD-4A66-98BB-5DF397413C5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0FC6C19-1D02-4AE9-8CE8-8237ECE677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162C668-8EB9-42EC-A223-B97F3506175E}"/>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F0379F5A-7206-4CF9-9393-6C14C81B4C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AC0601-8B4B-4235-A6D9-BB36089A9DFC}"/>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316859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FFCBA1-8EF0-4C81-8B14-2B839DC82CB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1496C34-6141-468E-AF86-D06CFF64EF5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1F6682F-1C1B-4CFE-A044-219A6603CC0A}"/>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35569D79-A51D-41EF-AB8C-471F995B4D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A49E5A-BBDB-4161-B4F4-8205B5C989CA}"/>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779174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0CC165A-B850-4583-94C1-6C6BBD369EF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31784AB-CBE9-43D3-A61E-5EBA3181A7B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1E1BD57-1986-418C-A999-D39F16344BA8}"/>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4B078F66-1160-41F6-AE74-7A0E5AB089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D1279C5-EDB7-47F6-8383-4E3F162493A1}"/>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34198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89316" y="576775"/>
            <a:ext cx="2715065" cy="2844312"/>
          </a:xfrm>
          <a:prstGeom prst="rect">
            <a:avLst/>
          </a:prstGeom>
        </p:spPr>
        <p:txBody>
          <a:bodyPr/>
          <a:lstStyle/>
          <a:p>
            <a:endParaRPr lang="id-ID"/>
          </a:p>
        </p:txBody>
      </p:sp>
      <p:sp>
        <p:nvSpPr>
          <p:cNvPr id="3" name="Picture Placeholder 7"/>
          <p:cNvSpPr>
            <a:spLocks noGrp="1"/>
          </p:cNvSpPr>
          <p:nvPr>
            <p:ph type="pic" sz="quarter" idx="15"/>
          </p:nvPr>
        </p:nvSpPr>
        <p:spPr>
          <a:xfrm>
            <a:off x="689316" y="3605725"/>
            <a:ext cx="2715065" cy="2844312"/>
          </a:xfrm>
          <a:prstGeom prst="rect">
            <a:avLst/>
          </a:prstGeom>
        </p:spPr>
        <p:txBody>
          <a:bodyPr/>
          <a:lstStyle/>
          <a:p>
            <a:endParaRPr lang="id-ID"/>
          </a:p>
        </p:txBody>
      </p:sp>
      <p:sp>
        <p:nvSpPr>
          <p:cNvPr id="4" name="Picture Placeholder 3"/>
          <p:cNvSpPr>
            <a:spLocks noGrp="1"/>
          </p:cNvSpPr>
          <p:nvPr>
            <p:ph type="pic" sz="quarter" idx="16"/>
          </p:nvPr>
        </p:nvSpPr>
        <p:spPr>
          <a:xfrm>
            <a:off x="3587261" y="576775"/>
            <a:ext cx="3137096" cy="5873750"/>
          </a:xfrm>
          <a:prstGeom prst="rect">
            <a:avLst/>
          </a:prstGeom>
        </p:spPr>
        <p:txBody>
          <a:bodyPr/>
          <a:lstStyle/>
          <a:p>
            <a:endParaRPr lang="id-ID"/>
          </a:p>
        </p:txBody>
      </p:sp>
    </p:spTree>
    <p:extLst>
      <p:ext uri="{BB962C8B-B14F-4D97-AF65-F5344CB8AC3E}">
        <p14:creationId xmlns:p14="http://schemas.microsoft.com/office/powerpoint/2010/main" val="206726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048501" y="2124223"/>
            <a:ext cx="2292448" cy="4733778"/>
          </a:xfrm>
          <a:prstGeom prst="rect">
            <a:avLst/>
          </a:prstGeom>
        </p:spPr>
        <p:txBody>
          <a:bodyPr/>
          <a:lstStyle/>
          <a:p>
            <a:endParaRPr lang="id-ID"/>
          </a:p>
        </p:txBody>
      </p:sp>
      <p:sp>
        <p:nvSpPr>
          <p:cNvPr id="3" name="Picture Placeholder 5"/>
          <p:cNvSpPr>
            <a:spLocks noGrp="1"/>
          </p:cNvSpPr>
          <p:nvPr>
            <p:ph type="pic" sz="quarter" idx="11"/>
          </p:nvPr>
        </p:nvSpPr>
        <p:spPr>
          <a:xfrm>
            <a:off x="9604131" y="0"/>
            <a:ext cx="2587869" cy="2954215"/>
          </a:xfrm>
          <a:prstGeom prst="rect">
            <a:avLst/>
          </a:prstGeom>
        </p:spPr>
        <p:txBody>
          <a:bodyPr/>
          <a:lstStyle/>
          <a:p>
            <a:endParaRPr lang="id-ID"/>
          </a:p>
        </p:txBody>
      </p:sp>
      <p:sp>
        <p:nvSpPr>
          <p:cNvPr id="4" name="Picture Placeholder 5"/>
          <p:cNvSpPr>
            <a:spLocks noGrp="1"/>
          </p:cNvSpPr>
          <p:nvPr>
            <p:ph type="pic" sz="quarter" idx="12"/>
          </p:nvPr>
        </p:nvSpPr>
        <p:spPr>
          <a:xfrm>
            <a:off x="9604130" y="3221503"/>
            <a:ext cx="2587869" cy="3636498"/>
          </a:xfrm>
          <a:prstGeom prst="rect">
            <a:avLst/>
          </a:prstGeom>
        </p:spPr>
        <p:txBody>
          <a:bodyPr/>
          <a:lstStyle/>
          <a:p>
            <a:endParaRPr lang="id-ID"/>
          </a:p>
        </p:txBody>
      </p:sp>
      <p:sp>
        <p:nvSpPr>
          <p:cNvPr id="5" name="Picture Placeholder 4"/>
          <p:cNvSpPr>
            <a:spLocks noGrp="1"/>
          </p:cNvSpPr>
          <p:nvPr>
            <p:ph type="pic" sz="quarter" idx="13"/>
          </p:nvPr>
        </p:nvSpPr>
        <p:spPr>
          <a:xfrm>
            <a:off x="7048501" y="0"/>
            <a:ext cx="2292448" cy="1913206"/>
          </a:xfrm>
          <a:prstGeom prst="rect">
            <a:avLst/>
          </a:prstGeom>
        </p:spPr>
        <p:txBody>
          <a:bodyPr/>
          <a:lstStyle/>
          <a:p>
            <a:endParaRPr lang="id-ID"/>
          </a:p>
        </p:txBody>
      </p:sp>
    </p:spTree>
    <p:extLst>
      <p:ext uri="{BB962C8B-B14F-4D97-AF65-F5344CB8AC3E}">
        <p14:creationId xmlns:p14="http://schemas.microsoft.com/office/powerpoint/2010/main" val="158569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27936" y="3545058"/>
            <a:ext cx="2555045" cy="3312942"/>
          </a:xfrm>
          <a:prstGeom prst="rect">
            <a:avLst/>
          </a:prstGeom>
        </p:spPr>
        <p:txBody>
          <a:bodyPr/>
          <a:lstStyle/>
          <a:p>
            <a:endParaRPr lang="id-ID"/>
          </a:p>
        </p:txBody>
      </p:sp>
      <p:sp>
        <p:nvSpPr>
          <p:cNvPr id="3" name="Picture Placeholder 5"/>
          <p:cNvSpPr>
            <a:spLocks noGrp="1"/>
          </p:cNvSpPr>
          <p:nvPr>
            <p:ph type="pic" sz="quarter" idx="11"/>
          </p:nvPr>
        </p:nvSpPr>
        <p:spPr>
          <a:xfrm>
            <a:off x="3727935" y="0"/>
            <a:ext cx="2555045" cy="3312942"/>
          </a:xfrm>
          <a:prstGeom prst="rect">
            <a:avLst/>
          </a:prstGeom>
        </p:spPr>
        <p:txBody>
          <a:bodyPr/>
          <a:lstStyle/>
          <a:p>
            <a:endParaRPr lang="id-ID"/>
          </a:p>
        </p:txBody>
      </p:sp>
      <p:sp>
        <p:nvSpPr>
          <p:cNvPr id="4" name="Picture Placeholder 5"/>
          <p:cNvSpPr>
            <a:spLocks noGrp="1"/>
          </p:cNvSpPr>
          <p:nvPr>
            <p:ph type="pic" sz="quarter" idx="12"/>
          </p:nvPr>
        </p:nvSpPr>
        <p:spPr>
          <a:xfrm>
            <a:off x="900331" y="1784253"/>
            <a:ext cx="2555045" cy="3312942"/>
          </a:xfrm>
          <a:prstGeom prst="rect">
            <a:avLst/>
          </a:prstGeom>
        </p:spPr>
        <p:txBody>
          <a:bodyPr/>
          <a:lstStyle/>
          <a:p>
            <a:endParaRPr lang="id-ID"/>
          </a:p>
        </p:txBody>
      </p:sp>
    </p:spTree>
    <p:extLst>
      <p:ext uri="{BB962C8B-B14F-4D97-AF65-F5344CB8AC3E}">
        <p14:creationId xmlns:p14="http://schemas.microsoft.com/office/powerpoint/2010/main" val="55972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ortfolio_02&amp;team">
    <p:spTree>
      <p:nvGrpSpPr>
        <p:cNvPr id="1" name=""/>
        <p:cNvGrpSpPr/>
        <p:nvPr/>
      </p:nvGrpSpPr>
      <p:grpSpPr>
        <a:xfrm>
          <a:off x="0" y="0"/>
          <a:ext cx="0" cy="0"/>
          <a:chOff x="0" y="0"/>
          <a:chExt cx="0" cy="0"/>
        </a:xfrm>
      </p:grpSpPr>
      <p:sp>
        <p:nvSpPr>
          <p:cNvPr id="6" name="Picture Placeholder 2"/>
          <p:cNvSpPr>
            <a:spLocks noGrp="1"/>
          </p:cNvSpPr>
          <p:nvPr>
            <p:ph type="pic" sz="quarter" idx="34"/>
          </p:nvPr>
        </p:nvSpPr>
        <p:spPr>
          <a:xfrm>
            <a:off x="8257732" y="928467"/>
            <a:ext cx="2883877" cy="5148775"/>
          </a:xfrm>
          <a:prstGeom prst="rect">
            <a:avLst/>
          </a:prstGeom>
        </p:spPr>
        <p:txBody>
          <a:bodyPr/>
          <a:lstStyle/>
          <a:p>
            <a:endParaRPr lang="id-ID"/>
          </a:p>
        </p:txBody>
      </p:sp>
      <p:sp>
        <p:nvSpPr>
          <p:cNvPr id="7" name="Picture Placeholder 2"/>
          <p:cNvSpPr>
            <a:spLocks noGrp="1"/>
          </p:cNvSpPr>
          <p:nvPr>
            <p:ph type="pic" sz="quarter" idx="35"/>
          </p:nvPr>
        </p:nvSpPr>
        <p:spPr>
          <a:xfrm>
            <a:off x="4745498" y="2883877"/>
            <a:ext cx="2883877" cy="3193365"/>
          </a:xfrm>
          <a:prstGeom prst="rect">
            <a:avLst/>
          </a:prstGeom>
        </p:spPr>
        <p:txBody>
          <a:bodyPr/>
          <a:lstStyle/>
          <a:p>
            <a:endParaRPr lang="id-ID"/>
          </a:p>
        </p:txBody>
      </p:sp>
      <p:sp>
        <p:nvSpPr>
          <p:cNvPr id="8" name="Picture Placeholder 2"/>
          <p:cNvSpPr>
            <a:spLocks noGrp="1"/>
          </p:cNvSpPr>
          <p:nvPr>
            <p:ph type="pic" sz="quarter" idx="36"/>
          </p:nvPr>
        </p:nvSpPr>
        <p:spPr>
          <a:xfrm>
            <a:off x="1233265" y="2883877"/>
            <a:ext cx="2883877" cy="3193365"/>
          </a:xfrm>
          <a:prstGeom prst="rect">
            <a:avLst/>
          </a:prstGeom>
        </p:spPr>
        <p:txBody>
          <a:bodyPr/>
          <a:lstStyle/>
          <a:p>
            <a:endParaRPr lang="id-ID"/>
          </a:p>
        </p:txBody>
      </p:sp>
    </p:spTree>
    <p:extLst>
      <p:ext uri="{BB962C8B-B14F-4D97-AF65-F5344CB8AC3E}">
        <p14:creationId xmlns:p14="http://schemas.microsoft.com/office/powerpoint/2010/main" val="1640503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Members">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471564" y="327460"/>
            <a:ext cx="431078" cy="389083"/>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Picture Placeholder 13"/>
          <p:cNvSpPr>
            <a:spLocks noGrp="1"/>
          </p:cNvSpPr>
          <p:nvPr>
            <p:ph type="pic" sz="quarter" idx="19"/>
          </p:nvPr>
        </p:nvSpPr>
        <p:spPr>
          <a:xfrm>
            <a:off x="2311870" y="2322575"/>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5" name="Picture Placeholder 13"/>
          <p:cNvSpPr>
            <a:spLocks noGrp="1"/>
          </p:cNvSpPr>
          <p:nvPr>
            <p:ph type="pic" sz="quarter" idx="20"/>
          </p:nvPr>
        </p:nvSpPr>
        <p:spPr>
          <a:xfrm>
            <a:off x="5106886" y="2322573"/>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6" name="Picture Placeholder 13"/>
          <p:cNvSpPr>
            <a:spLocks noGrp="1"/>
          </p:cNvSpPr>
          <p:nvPr>
            <p:ph type="pic" sz="quarter" idx="21"/>
          </p:nvPr>
        </p:nvSpPr>
        <p:spPr>
          <a:xfrm>
            <a:off x="7901902" y="2322574"/>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Tree>
    <p:extLst>
      <p:ext uri="{BB962C8B-B14F-4D97-AF65-F5344CB8AC3E}">
        <p14:creationId xmlns:p14="http://schemas.microsoft.com/office/powerpoint/2010/main" val="1888627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5623" y="2002008"/>
            <a:ext cx="5257800" cy="3352800"/>
          </a:xfrm>
          <a:custGeom>
            <a:avLst/>
            <a:gdLst>
              <a:gd name="connsiteX0" fmla="*/ 0 w 5257800"/>
              <a:gd name="connsiteY0" fmla="*/ 0 h 3352800"/>
              <a:gd name="connsiteX1" fmla="*/ 5257800 w 5257800"/>
              <a:gd name="connsiteY1" fmla="*/ 0 h 3352800"/>
              <a:gd name="connsiteX2" fmla="*/ 5257800 w 5257800"/>
              <a:gd name="connsiteY2" fmla="*/ 3352800 h 3352800"/>
              <a:gd name="connsiteX3" fmla="*/ 0 w 52578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5257800" h="3352800">
                <a:moveTo>
                  <a:pt x="0" y="0"/>
                </a:moveTo>
                <a:lnTo>
                  <a:pt x="5257800" y="0"/>
                </a:lnTo>
                <a:lnTo>
                  <a:pt x="5257800" y="3352800"/>
                </a:lnTo>
                <a:lnTo>
                  <a:pt x="0" y="3352800"/>
                </a:lnTo>
                <a:close/>
              </a:path>
            </a:pathLst>
          </a:custGeom>
        </p:spPr>
        <p:txBody>
          <a:bodyPr wrap="square">
            <a:noAutofit/>
          </a:bodyPr>
          <a:lstStyle/>
          <a:p>
            <a:endParaRPr lang="en-US"/>
          </a:p>
        </p:txBody>
      </p:sp>
    </p:spTree>
    <p:extLst>
      <p:ext uri="{BB962C8B-B14F-4D97-AF65-F5344CB8AC3E}">
        <p14:creationId xmlns:p14="http://schemas.microsoft.com/office/powerpoint/2010/main" val="3414076097"/>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792727" y="1836007"/>
            <a:ext cx="4430158" cy="3035938"/>
          </a:xfrm>
          <a:custGeom>
            <a:avLst/>
            <a:gdLst>
              <a:gd name="connsiteX0" fmla="*/ 0 w 4430158"/>
              <a:gd name="connsiteY0" fmla="*/ 0 h 3035938"/>
              <a:gd name="connsiteX1" fmla="*/ 4430158 w 4430158"/>
              <a:gd name="connsiteY1" fmla="*/ 0 h 3035938"/>
              <a:gd name="connsiteX2" fmla="*/ 4430158 w 4430158"/>
              <a:gd name="connsiteY2" fmla="*/ 3035938 h 3035938"/>
              <a:gd name="connsiteX3" fmla="*/ 0 w 4430158"/>
              <a:gd name="connsiteY3" fmla="*/ 3035938 h 3035938"/>
            </a:gdLst>
            <a:ahLst/>
            <a:cxnLst>
              <a:cxn ang="0">
                <a:pos x="connsiteX0" y="connsiteY0"/>
              </a:cxn>
              <a:cxn ang="0">
                <a:pos x="connsiteX1" y="connsiteY1"/>
              </a:cxn>
              <a:cxn ang="0">
                <a:pos x="connsiteX2" y="connsiteY2"/>
              </a:cxn>
              <a:cxn ang="0">
                <a:pos x="connsiteX3" y="connsiteY3"/>
              </a:cxn>
            </a:cxnLst>
            <a:rect l="l" t="t" r="r" b="b"/>
            <a:pathLst>
              <a:path w="4430158" h="3035938">
                <a:moveTo>
                  <a:pt x="0" y="0"/>
                </a:moveTo>
                <a:lnTo>
                  <a:pt x="4430158" y="0"/>
                </a:lnTo>
                <a:lnTo>
                  <a:pt x="4430158" y="3035938"/>
                </a:lnTo>
                <a:lnTo>
                  <a:pt x="0" y="3035938"/>
                </a:lnTo>
                <a:close/>
              </a:path>
            </a:pathLst>
          </a:custGeom>
        </p:spPr>
        <p:txBody>
          <a:bodyPr wrap="square">
            <a:noAutofit/>
          </a:bodyPr>
          <a:lstStyle/>
          <a:p>
            <a:endParaRPr lang="en-US"/>
          </a:p>
        </p:txBody>
      </p:sp>
    </p:spTree>
    <p:extLst>
      <p:ext uri="{BB962C8B-B14F-4D97-AF65-F5344CB8AC3E}">
        <p14:creationId xmlns:p14="http://schemas.microsoft.com/office/powerpoint/2010/main" val="36566514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flipH="1">
            <a:off x="6897984" y="1667136"/>
            <a:ext cx="3954866" cy="3441979"/>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Lst>
            <a:ahLst/>
            <a:cxnLst>
              <a:cxn ang="0">
                <a:pos x="connsiteX0" y="connsiteY0"/>
              </a:cxn>
              <a:cxn ang="0">
                <a:pos x="connsiteX1" y="connsiteY1"/>
              </a:cxn>
              <a:cxn ang="0">
                <a:pos x="connsiteX2" y="connsiteY2"/>
              </a:cxn>
              <a:cxn ang="0">
                <a:pos x="connsiteX3" y="connsiteY3"/>
              </a:cxn>
            </a:cxnLst>
            <a:rect l="l" t="t" r="r" b="b"/>
            <a:pathLst>
              <a:path w="3954866" h="3441979">
                <a:moveTo>
                  <a:pt x="0" y="0"/>
                </a:moveTo>
                <a:lnTo>
                  <a:pt x="2038517" y="125028"/>
                </a:lnTo>
                <a:lnTo>
                  <a:pt x="3954866" y="3168706"/>
                </a:lnTo>
                <a:lnTo>
                  <a:pt x="1633961" y="3441979"/>
                </a:lnTo>
                <a:close/>
              </a:path>
            </a:pathLst>
          </a:custGeom>
        </p:spPr>
        <p:txBody>
          <a:bodyPr wrap="square">
            <a:noAutofit/>
          </a:bodyPr>
          <a:lstStyle/>
          <a:p>
            <a:endParaRPr lang="en-US"/>
          </a:p>
        </p:txBody>
      </p:sp>
    </p:spTree>
    <p:extLst>
      <p:ext uri="{BB962C8B-B14F-4D97-AF65-F5344CB8AC3E}">
        <p14:creationId xmlns:p14="http://schemas.microsoft.com/office/powerpoint/2010/main" val="103818888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8AE36-1E18-4674-8F8E-7F379FF05D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15E164-3318-4805-86B8-C59535434C65}"/>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DD168C-0AAB-4417-9F8E-909111AE8BF9}"/>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01AFF4A7-328A-4F94-9CC2-BF5C02D940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4D7059-6B99-48DE-9AA2-14B5DA2730F1}"/>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1030455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635305" y="2331418"/>
            <a:ext cx="2924838"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dirty="0"/>
          </a:p>
        </p:txBody>
      </p:sp>
      <p:sp>
        <p:nvSpPr>
          <p:cNvPr id="11" name="Picture Placeholder 10"/>
          <p:cNvSpPr>
            <a:spLocks noGrp="1"/>
          </p:cNvSpPr>
          <p:nvPr>
            <p:ph type="pic" sz="quarter" idx="12"/>
          </p:nvPr>
        </p:nvSpPr>
        <p:spPr>
          <a:xfrm>
            <a:off x="2732339" y="2492187"/>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7519216" y="2492188"/>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Tree>
    <p:extLst>
      <p:ext uri="{BB962C8B-B14F-4D97-AF65-F5344CB8AC3E}">
        <p14:creationId xmlns:p14="http://schemas.microsoft.com/office/powerpoint/2010/main" val="378929889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4" name="Picture Placeholder 15"/>
          <p:cNvSpPr>
            <a:spLocks noGrp="1"/>
          </p:cNvSpPr>
          <p:nvPr>
            <p:ph type="pic" sz="quarter" idx="31"/>
          </p:nvPr>
        </p:nvSpPr>
        <p:spPr>
          <a:xfrm>
            <a:off x="18288"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5" name="Picture Placeholder 17"/>
          <p:cNvSpPr>
            <a:spLocks noGrp="1"/>
          </p:cNvSpPr>
          <p:nvPr>
            <p:ph type="pic" sz="quarter" idx="33"/>
          </p:nvPr>
        </p:nvSpPr>
        <p:spPr>
          <a:xfrm>
            <a:off x="4105656"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6" name="Picture Placeholder 18"/>
          <p:cNvSpPr>
            <a:spLocks noGrp="1"/>
          </p:cNvSpPr>
          <p:nvPr>
            <p:ph type="pic" sz="quarter" idx="34"/>
          </p:nvPr>
        </p:nvSpPr>
        <p:spPr>
          <a:xfrm>
            <a:off x="8193024"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extLst>
      <p:ext uri="{BB962C8B-B14F-4D97-AF65-F5344CB8AC3E}">
        <p14:creationId xmlns:p14="http://schemas.microsoft.com/office/powerpoint/2010/main" val="407546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34747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4242816" y="559144"/>
            <a:ext cx="3730752" cy="5549556"/>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3" name="Picture Placeholder 15"/>
          <p:cNvSpPr>
            <a:spLocks noGrp="1"/>
          </p:cNvSpPr>
          <p:nvPr>
            <p:ph type="pic" sz="quarter" idx="33"/>
          </p:nvPr>
        </p:nvSpPr>
        <p:spPr>
          <a:xfrm>
            <a:off x="821131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extLst>
      <p:ext uri="{BB962C8B-B14F-4D97-AF65-F5344CB8AC3E}">
        <p14:creationId xmlns:p14="http://schemas.microsoft.com/office/powerpoint/2010/main" val="267920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BDF2B1C-5610-42EA-B634-FF544C77B10B}"/>
              </a:ext>
            </a:extLst>
          </p:cNvPr>
          <p:cNvSpPr>
            <a:spLocks noGrp="1"/>
          </p:cNvSpPr>
          <p:nvPr>
            <p:ph type="pic" sz="quarter" idx="10"/>
          </p:nvPr>
        </p:nvSpPr>
        <p:spPr>
          <a:xfrm>
            <a:off x="256826" y="451637"/>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F816E045-FCC1-461D-9622-4DB2680417DE}"/>
              </a:ext>
            </a:extLst>
          </p:cNvPr>
          <p:cNvSpPr>
            <a:spLocks noGrp="1"/>
          </p:cNvSpPr>
          <p:nvPr>
            <p:ph type="pic" sz="quarter" idx="11"/>
          </p:nvPr>
        </p:nvSpPr>
        <p:spPr>
          <a:xfrm>
            <a:off x="3177207" y="444476"/>
            <a:ext cx="3501889" cy="5864091"/>
          </a:xfrm>
          <a:custGeom>
            <a:avLst/>
            <a:gdLst>
              <a:gd name="connsiteX0" fmla="*/ 0 w 3501889"/>
              <a:gd name="connsiteY0" fmla="*/ 0 h 6380925"/>
              <a:gd name="connsiteX1" fmla="*/ 3501889 w 3501889"/>
              <a:gd name="connsiteY1" fmla="*/ 0 h 6380925"/>
              <a:gd name="connsiteX2" fmla="*/ 3501889 w 3501889"/>
              <a:gd name="connsiteY2" fmla="*/ 6380925 h 6380925"/>
              <a:gd name="connsiteX3" fmla="*/ 0 w 3501889"/>
              <a:gd name="connsiteY3" fmla="*/ 6380925 h 6380925"/>
            </a:gdLst>
            <a:ahLst/>
            <a:cxnLst>
              <a:cxn ang="0">
                <a:pos x="connsiteX0" y="connsiteY0"/>
              </a:cxn>
              <a:cxn ang="0">
                <a:pos x="connsiteX1" y="connsiteY1"/>
              </a:cxn>
              <a:cxn ang="0">
                <a:pos x="connsiteX2" y="connsiteY2"/>
              </a:cxn>
              <a:cxn ang="0">
                <a:pos x="connsiteX3" y="connsiteY3"/>
              </a:cxn>
            </a:cxnLst>
            <a:rect l="l" t="t" r="r" b="b"/>
            <a:pathLst>
              <a:path w="3501889" h="6380925">
                <a:moveTo>
                  <a:pt x="0" y="0"/>
                </a:moveTo>
                <a:lnTo>
                  <a:pt x="3501889" y="0"/>
                </a:lnTo>
                <a:lnTo>
                  <a:pt x="3501889" y="6380925"/>
                </a:lnTo>
                <a:lnTo>
                  <a:pt x="0" y="6380925"/>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1EAF3075-E563-4FAD-8EEE-51379EDD5EB1}"/>
              </a:ext>
            </a:extLst>
          </p:cNvPr>
          <p:cNvSpPr>
            <a:spLocks noGrp="1"/>
          </p:cNvSpPr>
          <p:nvPr>
            <p:ph type="pic" sz="quarter" idx="12"/>
          </p:nvPr>
        </p:nvSpPr>
        <p:spPr>
          <a:xfrm>
            <a:off x="256825" y="3532768"/>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Tree>
    <p:extLst>
      <p:ext uri="{BB962C8B-B14F-4D97-AF65-F5344CB8AC3E}">
        <p14:creationId xmlns:p14="http://schemas.microsoft.com/office/powerpoint/2010/main" val="280223301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4197156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280533-EF23-4C1B-A552-2C777CA32959}"/>
              </a:ext>
            </a:extLst>
          </p:cNvPr>
          <p:cNvSpPr>
            <a:spLocks noGrp="1"/>
          </p:cNvSpPr>
          <p:nvPr>
            <p:ph type="pic" sz="quarter" idx="10"/>
          </p:nvPr>
        </p:nvSpPr>
        <p:spPr>
          <a:xfrm>
            <a:off x="6686656" y="0"/>
            <a:ext cx="2724630" cy="5162843"/>
          </a:xfrm>
          <a:custGeom>
            <a:avLst/>
            <a:gdLst>
              <a:gd name="connsiteX0" fmla="*/ 0 w 2527492"/>
              <a:gd name="connsiteY0" fmla="*/ 0 h 4148666"/>
              <a:gd name="connsiteX1" fmla="*/ 2527492 w 2527492"/>
              <a:gd name="connsiteY1" fmla="*/ 0 h 4148666"/>
              <a:gd name="connsiteX2" fmla="*/ 2527492 w 2527492"/>
              <a:gd name="connsiteY2" fmla="*/ 4148666 h 4148666"/>
              <a:gd name="connsiteX3" fmla="*/ 0 w 2527492"/>
              <a:gd name="connsiteY3" fmla="*/ 4148666 h 4148666"/>
            </a:gdLst>
            <a:ahLst/>
            <a:cxnLst>
              <a:cxn ang="0">
                <a:pos x="connsiteX0" y="connsiteY0"/>
              </a:cxn>
              <a:cxn ang="0">
                <a:pos x="connsiteX1" y="connsiteY1"/>
              </a:cxn>
              <a:cxn ang="0">
                <a:pos x="connsiteX2" y="connsiteY2"/>
              </a:cxn>
              <a:cxn ang="0">
                <a:pos x="connsiteX3" y="connsiteY3"/>
              </a:cxn>
            </a:cxnLst>
            <a:rect l="l" t="t" r="r" b="b"/>
            <a:pathLst>
              <a:path w="2527492" h="4148666">
                <a:moveTo>
                  <a:pt x="0" y="0"/>
                </a:moveTo>
                <a:lnTo>
                  <a:pt x="2527492" y="0"/>
                </a:lnTo>
                <a:lnTo>
                  <a:pt x="2527492" y="4148666"/>
                </a:lnTo>
                <a:lnTo>
                  <a:pt x="0" y="4148666"/>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217812C8-8E29-402D-9FD4-2E4E40AA32DA}"/>
              </a:ext>
            </a:extLst>
          </p:cNvPr>
          <p:cNvSpPr>
            <a:spLocks noGrp="1"/>
          </p:cNvSpPr>
          <p:nvPr>
            <p:ph type="pic" sz="quarter" idx="11"/>
          </p:nvPr>
        </p:nvSpPr>
        <p:spPr>
          <a:xfrm>
            <a:off x="925999" y="3024554"/>
            <a:ext cx="6403269" cy="3605986"/>
          </a:xfrm>
          <a:custGeom>
            <a:avLst/>
            <a:gdLst>
              <a:gd name="connsiteX0" fmla="*/ 0 w 4119613"/>
              <a:gd name="connsiteY0" fmla="*/ 0 h 3226158"/>
              <a:gd name="connsiteX1" fmla="*/ 4119613 w 4119613"/>
              <a:gd name="connsiteY1" fmla="*/ 0 h 3226158"/>
              <a:gd name="connsiteX2" fmla="*/ 4119613 w 4119613"/>
              <a:gd name="connsiteY2" fmla="*/ 3226158 h 3226158"/>
              <a:gd name="connsiteX3" fmla="*/ 0 w 4119613"/>
              <a:gd name="connsiteY3" fmla="*/ 3226158 h 3226158"/>
            </a:gdLst>
            <a:ahLst/>
            <a:cxnLst>
              <a:cxn ang="0">
                <a:pos x="connsiteX0" y="connsiteY0"/>
              </a:cxn>
              <a:cxn ang="0">
                <a:pos x="connsiteX1" y="connsiteY1"/>
              </a:cxn>
              <a:cxn ang="0">
                <a:pos x="connsiteX2" y="connsiteY2"/>
              </a:cxn>
              <a:cxn ang="0">
                <a:pos x="connsiteX3" y="connsiteY3"/>
              </a:cxn>
            </a:cxnLst>
            <a:rect l="l" t="t" r="r" b="b"/>
            <a:pathLst>
              <a:path w="4119613" h="3226158">
                <a:moveTo>
                  <a:pt x="0" y="0"/>
                </a:moveTo>
                <a:lnTo>
                  <a:pt x="4119613" y="0"/>
                </a:lnTo>
                <a:lnTo>
                  <a:pt x="4119613" y="3226158"/>
                </a:lnTo>
                <a:lnTo>
                  <a:pt x="0" y="3226158"/>
                </a:lnTo>
                <a:close/>
              </a:path>
            </a:pathLst>
          </a:custGeom>
        </p:spPr>
        <p:txBody>
          <a:bodyPr wrap="square">
            <a:noAutofit/>
          </a:bodyPr>
          <a:lstStyle/>
          <a:p>
            <a:endParaRPr lang="en-US"/>
          </a:p>
        </p:txBody>
      </p:sp>
    </p:spTree>
    <p:extLst>
      <p:ext uri="{BB962C8B-B14F-4D97-AF65-F5344CB8AC3E}">
        <p14:creationId xmlns:p14="http://schemas.microsoft.com/office/powerpoint/2010/main" val="17772645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811904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3683950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443563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426947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47170B-14AD-49EC-8325-99515A5AA2E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E35865-6648-4F1D-B8FD-CD287D24A9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7A99640C-7549-4A93-BAAD-4DBF137D9EB5}"/>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DA9DC395-B7D6-4A5E-87A6-60025E7F588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F27FF2-55C8-46B8-9040-15568A937EF8}"/>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2858243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2876754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610047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048501" y="2124223"/>
            <a:ext cx="2292448" cy="4733778"/>
          </a:xfrm>
          <a:prstGeom prst="rect">
            <a:avLst/>
          </a:prstGeom>
        </p:spPr>
        <p:txBody>
          <a:bodyPr/>
          <a:lstStyle/>
          <a:p>
            <a:endParaRPr lang="id-ID"/>
          </a:p>
        </p:txBody>
      </p:sp>
      <p:sp>
        <p:nvSpPr>
          <p:cNvPr id="3" name="Picture Placeholder 5"/>
          <p:cNvSpPr>
            <a:spLocks noGrp="1"/>
          </p:cNvSpPr>
          <p:nvPr>
            <p:ph type="pic" sz="quarter" idx="11"/>
          </p:nvPr>
        </p:nvSpPr>
        <p:spPr>
          <a:xfrm>
            <a:off x="9604131" y="0"/>
            <a:ext cx="2587869" cy="2954215"/>
          </a:xfrm>
          <a:prstGeom prst="rect">
            <a:avLst/>
          </a:prstGeom>
        </p:spPr>
        <p:txBody>
          <a:bodyPr/>
          <a:lstStyle/>
          <a:p>
            <a:endParaRPr lang="id-ID"/>
          </a:p>
        </p:txBody>
      </p:sp>
      <p:sp>
        <p:nvSpPr>
          <p:cNvPr id="4" name="Picture Placeholder 5"/>
          <p:cNvSpPr>
            <a:spLocks noGrp="1"/>
          </p:cNvSpPr>
          <p:nvPr>
            <p:ph type="pic" sz="quarter" idx="12"/>
          </p:nvPr>
        </p:nvSpPr>
        <p:spPr>
          <a:xfrm>
            <a:off x="9604130" y="3221503"/>
            <a:ext cx="2587869" cy="3636498"/>
          </a:xfrm>
          <a:prstGeom prst="rect">
            <a:avLst/>
          </a:prstGeom>
        </p:spPr>
        <p:txBody>
          <a:bodyPr/>
          <a:lstStyle/>
          <a:p>
            <a:endParaRPr lang="id-ID"/>
          </a:p>
        </p:txBody>
      </p:sp>
      <p:sp>
        <p:nvSpPr>
          <p:cNvPr id="5" name="Picture Placeholder 4"/>
          <p:cNvSpPr>
            <a:spLocks noGrp="1"/>
          </p:cNvSpPr>
          <p:nvPr>
            <p:ph type="pic" sz="quarter" idx="13"/>
          </p:nvPr>
        </p:nvSpPr>
        <p:spPr>
          <a:xfrm>
            <a:off x="7048501" y="0"/>
            <a:ext cx="2292448" cy="1913206"/>
          </a:xfrm>
          <a:prstGeom prst="rect">
            <a:avLst/>
          </a:prstGeom>
        </p:spPr>
        <p:txBody>
          <a:bodyPr/>
          <a:lstStyle/>
          <a:p>
            <a:endParaRPr lang="id-ID"/>
          </a:p>
        </p:txBody>
      </p:sp>
    </p:spTree>
    <p:extLst>
      <p:ext uri="{BB962C8B-B14F-4D97-AF65-F5344CB8AC3E}">
        <p14:creationId xmlns:p14="http://schemas.microsoft.com/office/powerpoint/2010/main" val="232044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27936" y="3545058"/>
            <a:ext cx="2555045" cy="3312942"/>
          </a:xfrm>
          <a:prstGeom prst="rect">
            <a:avLst/>
          </a:prstGeom>
        </p:spPr>
        <p:txBody>
          <a:bodyPr/>
          <a:lstStyle/>
          <a:p>
            <a:endParaRPr lang="id-ID"/>
          </a:p>
        </p:txBody>
      </p:sp>
      <p:sp>
        <p:nvSpPr>
          <p:cNvPr id="3" name="Picture Placeholder 5"/>
          <p:cNvSpPr>
            <a:spLocks noGrp="1"/>
          </p:cNvSpPr>
          <p:nvPr>
            <p:ph type="pic" sz="quarter" idx="11"/>
          </p:nvPr>
        </p:nvSpPr>
        <p:spPr>
          <a:xfrm>
            <a:off x="3727935" y="0"/>
            <a:ext cx="2555045" cy="3312942"/>
          </a:xfrm>
          <a:prstGeom prst="rect">
            <a:avLst/>
          </a:prstGeom>
        </p:spPr>
        <p:txBody>
          <a:bodyPr/>
          <a:lstStyle/>
          <a:p>
            <a:endParaRPr lang="id-ID"/>
          </a:p>
        </p:txBody>
      </p:sp>
      <p:sp>
        <p:nvSpPr>
          <p:cNvPr id="4" name="Picture Placeholder 5"/>
          <p:cNvSpPr>
            <a:spLocks noGrp="1"/>
          </p:cNvSpPr>
          <p:nvPr>
            <p:ph type="pic" sz="quarter" idx="12"/>
          </p:nvPr>
        </p:nvSpPr>
        <p:spPr>
          <a:xfrm>
            <a:off x="900331" y="1784253"/>
            <a:ext cx="2555045" cy="3312942"/>
          </a:xfrm>
          <a:prstGeom prst="rect">
            <a:avLst/>
          </a:prstGeom>
        </p:spPr>
        <p:txBody>
          <a:bodyPr/>
          <a:lstStyle/>
          <a:p>
            <a:endParaRPr lang="id-ID"/>
          </a:p>
        </p:txBody>
      </p:sp>
    </p:spTree>
    <p:extLst>
      <p:ext uri="{BB962C8B-B14F-4D97-AF65-F5344CB8AC3E}">
        <p14:creationId xmlns:p14="http://schemas.microsoft.com/office/powerpoint/2010/main" val="339802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800850" cy="6858000"/>
          </a:xfrm>
          <a:prstGeom prst="rect">
            <a:avLst/>
          </a:prstGeom>
        </p:spPr>
        <p:txBody>
          <a:bodyPr/>
          <a:lstStyle/>
          <a:p>
            <a:endParaRPr lang="id-ID"/>
          </a:p>
        </p:txBody>
      </p:sp>
    </p:spTree>
    <p:extLst>
      <p:ext uri="{BB962C8B-B14F-4D97-AF65-F5344CB8AC3E}">
        <p14:creationId xmlns:p14="http://schemas.microsoft.com/office/powerpoint/2010/main" val="2152889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3515705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472466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1718552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553995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ull Image Holder">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6991350" cy="6858000"/>
          </a:xfrm>
          <a:prstGeom prst="rect">
            <a:avLst/>
          </a:prstGeom>
        </p:spPr>
        <p:txBody>
          <a:bodyPr/>
          <a:lstStyle/>
          <a:p>
            <a:endParaRPr lang="id-ID"/>
          </a:p>
        </p:txBody>
      </p:sp>
    </p:spTree>
    <p:extLst>
      <p:ext uri="{BB962C8B-B14F-4D97-AF65-F5344CB8AC3E}">
        <p14:creationId xmlns:p14="http://schemas.microsoft.com/office/powerpoint/2010/main" val="21503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D1721A-74D2-4B80-A68E-8CA83BC84C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4952C28-78FC-44CE-89E7-215D6CC4CC08}"/>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D5614CB-0158-416A-BEE2-5C48956C3906}"/>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DC515AF-18AA-4ADF-807E-D44A04A4340D}"/>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6" name="页脚占位符 5">
            <a:extLst>
              <a:ext uri="{FF2B5EF4-FFF2-40B4-BE49-F238E27FC236}">
                <a16:creationId xmlns:a16="http://schemas.microsoft.com/office/drawing/2014/main" id="{FC07DA2C-DFCA-4838-8A33-8BA7D15A96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D4C283E-7353-4141-87B6-CA55C34606CA}"/>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2210672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89316" y="576775"/>
            <a:ext cx="2715065" cy="2844312"/>
          </a:xfrm>
          <a:prstGeom prst="rect">
            <a:avLst/>
          </a:prstGeom>
        </p:spPr>
        <p:txBody>
          <a:bodyPr/>
          <a:lstStyle/>
          <a:p>
            <a:endParaRPr lang="id-ID"/>
          </a:p>
        </p:txBody>
      </p:sp>
      <p:sp>
        <p:nvSpPr>
          <p:cNvPr id="3" name="Picture Placeholder 7"/>
          <p:cNvSpPr>
            <a:spLocks noGrp="1"/>
          </p:cNvSpPr>
          <p:nvPr>
            <p:ph type="pic" sz="quarter" idx="15"/>
          </p:nvPr>
        </p:nvSpPr>
        <p:spPr>
          <a:xfrm>
            <a:off x="689316" y="3605725"/>
            <a:ext cx="2715065" cy="2844312"/>
          </a:xfrm>
          <a:prstGeom prst="rect">
            <a:avLst/>
          </a:prstGeom>
        </p:spPr>
        <p:txBody>
          <a:bodyPr/>
          <a:lstStyle/>
          <a:p>
            <a:endParaRPr lang="id-ID"/>
          </a:p>
        </p:txBody>
      </p:sp>
      <p:sp>
        <p:nvSpPr>
          <p:cNvPr id="4" name="Picture Placeholder 3"/>
          <p:cNvSpPr>
            <a:spLocks noGrp="1"/>
          </p:cNvSpPr>
          <p:nvPr>
            <p:ph type="pic" sz="quarter" idx="16"/>
          </p:nvPr>
        </p:nvSpPr>
        <p:spPr>
          <a:xfrm>
            <a:off x="3587261" y="576775"/>
            <a:ext cx="3137096" cy="5873750"/>
          </a:xfrm>
          <a:prstGeom prst="rect">
            <a:avLst/>
          </a:prstGeom>
        </p:spPr>
        <p:txBody>
          <a:bodyPr/>
          <a:lstStyle/>
          <a:p>
            <a:endParaRPr lang="id-ID"/>
          </a:p>
        </p:txBody>
      </p:sp>
    </p:spTree>
    <p:extLst>
      <p:ext uri="{BB962C8B-B14F-4D97-AF65-F5344CB8AC3E}">
        <p14:creationId xmlns:p14="http://schemas.microsoft.com/office/powerpoint/2010/main" val="358924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am Members">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471564" y="327460"/>
            <a:ext cx="431078" cy="389083"/>
          </a:xfrm>
          <a:prstGeom prst="rect">
            <a:avLst/>
          </a:prstGeom>
        </p:spPr>
        <p:txBody>
          <a:bodyPr vert="horz" lIns="0" tIns="0" rIns="0" bIns="0" rtlCol="0" anchor="ctr"/>
          <a:lstStyle>
            <a:defPPr>
              <a:defRPr lang="en-US"/>
            </a:defPPr>
            <a:lvl1pPr marL="0" algn="ctr" defTabSz="914400" rtl="0" eaLnBrk="1" latinLnBrk="0" hangingPunct="1">
              <a:defRPr sz="1000" kern="1200">
                <a:solidFill>
                  <a:schemeClr val="bg1">
                    <a:lumMod val="50000"/>
                  </a:schemeClr>
                </a:solidFill>
                <a:latin typeface="Lato" panose="020F050202020403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Picture Placeholder 13"/>
          <p:cNvSpPr>
            <a:spLocks noGrp="1"/>
          </p:cNvSpPr>
          <p:nvPr>
            <p:ph type="pic" sz="quarter" idx="19"/>
          </p:nvPr>
        </p:nvSpPr>
        <p:spPr>
          <a:xfrm>
            <a:off x="2311870" y="2322575"/>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5" name="Picture Placeholder 13"/>
          <p:cNvSpPr>
            <a:spLocks noGrp="1"/>
          </p:cNvSpPr>
          <p:nvPr>
            <p:ph type="pic" sz="quarter" idx="20"/>
          </p:nvPr>
        </p:nvSpPr>
        <p:spPr>
          <a:xfrm>
            <a:off x="5106886" y="2322573"/>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
        <p:nvSpPr>
          <p:cNvPr id="6" name="Picture Placeholder 13"/>
          <p:cNvSpPr>
            <a:spLocks noGrp="1"/>
          </p:cNvSpPr>
          <p:nvPr>
            <p:ph type="pic" sz="quarter" idx="21"/>
          </p:nvPr>
        </p:nvSpPr>
        <p:spPr>
          <a:xfrm>
            <a:off x="7901902" y="2322574"/>
            <a:ext cx="2186801" cy="2186801"/>
          </a:xfrm>
          <a:custGeom>
            <a:avLst/>
            <a:gdLst>
              <a:gd name="connsiteX0" fmla="*/ 720000 w 1440000"/>
              <a:gd name="connsiteY0" fmla="*/ 0 h 1440000"/>
              <a:gd name="connsiteX1" fmla="*/ 1440000 w 1440000"/>
              <a:gd name="connsiteY1" fmla="*/ 720000 h 1440000"/>
              <a:gd name="connsiteX2" fmla="*/ 720000 w 1440000"/>
              <a:gd name="connsiteY2" fmla="*/ 1440000 h 1440000"/>
              <a:gd name="connsiteX3" fmla="*/ 0 w 1440000"/>
              <a:gd name="connsiteY3" fmla="*/ 720000 h 1440000"/>
              <a:gd name="connsiteX4" fmla="*/ 720000 w 1440000"/>
              <a:gd name="connsiteY4" fmla="*/ 0 h 14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00" h="1440000">
                <a:moveTo>
                  <a:pt x="720000" y="0"/>
                </a:moveTo>
                <a:cubicBezTo>
                  <a:pt x="1117645" y="0"/>
                  <a:pt x="1440000" y="322355"/>
                  <a:pt x="1440000" y="720000"/>
                </a:cubicBezTo>
                <a:cubicBezTo>
                  <a:pt x="1440000" y="1117645"/>
                  <a:pt x="1117645" y="1440000"/>
                  <a:pt x="720000" y="1440000"/>
                </a:cubicBezTo>
                <a:cubicBezTo>
                  <a:pt x="322355" y="1440000"/>
                  <a:pt x="0" y="1117645"/>
                  <a:pt x="0" y="720000"/>
                </a:cubicBezTo>
                <a:cubicBezTo>
                  <a:pt x="0" y="322355"/>
                  <a:pt x="322355" y="0"/>
                  <a:pt x="720000" y="0"/>
                </a:cubicBezTo>
                <a:close/>
              </a:path>
            </a:pathLst>
          </a:custGeom>
        </p:spPr>
        <p:txBody>
          <a:bodyPr wrap="square">
            <a:noAutofit/>
          </a:bodyPr>
          <a:lstStyle/>
          <a:p>
            <a:endParaRPr lang="id-ID" dirty="0"/>
          </a:p>
        </p:txBody>
      </p:sp>
    </p:spTree>
    <p:extLst>
      <p:ext uri="{BB962C8B-B14F-4D97-AF65-F5344CB8AC3E}">
        <p14:creationId xmlns:p14="http://schemas.microsoft.com/office/powerpoint/2010/main" val="3289526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am Work #2">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1713634" y="2747710"/>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4" name="Picture Placeholder 13"/>
          <p:cNvSpPr>
            <a:spLocks noGrp="1"/>
          </p:cNvSpPr>
          <p:nvPr>
            <p:ph type="pic" sz="quarter" idx="15"/>
          </p:nvPr>
        </p:nvSpPr>
        <p:spPr>
          <a:xfrm>
            <a:off x="4181336" y="2769784"/>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6" name="Picture Placeholder 15"/>
          <p:cNvSpPr>
            <a:spLocks noGrp="1"/>
          </p:cNvSpPr>
          <p:nvPr>
            <p:ph type="pic" sz="quarter" idx="16"/>
          </p:nvPr>
        </p:nvSpPr>
        <p:spPr>
          <a:xfrm>
            <a:off x="6597987" y="2705134"/>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
        <p:nvSpPr>
          <p:cNvPr id="19" name="Picture Placeholder 18"/>
          <p:cNvSpPr>
            <a:spLocks noGrp="1"/>
          </p:cNvSpPr>
          <p:nvPr>
            <p:ph type="pic" sz="quarter" idx="17"/>
          </p:nvPr>
        </p:nvSpPr>
        <p:spPr>
          <a:xfrm>
            <a:off x="9015544" y="2688889"/>
            <a:ext cx="1408176" cy="1408176"/>
          </a:xfrm>
          <a:custGeom>
            <a:avLst/>
            <a:gdLst>
              <a:gd name="connsiteX0" fmla="*/ 0 w 1408176"/>
              <a:gd name="connsiteY0" fmla="*/ 0 h 1408176"/>
              <a:gd name="connsiteX1" fmla="*/ 1408176 w 1408176"/>
              <a:gd name="connsiteY1" fmla="*/ 0 h 1408176"/>
              <a:gd name="connsiteX2" fmla="*/ 1408176 w 1408176"/>
              <a:gd name="connsiteY2" fmla="*/ 1408176 h 1408176"/>
              <a:gd name="connsiteX3" fmla="*/ 0 w 1408176"/>
              <a:gd name="connsiteY3" fmla="*/ 1408176 h 1408176"/>
            </a:gdLst>
            <a:ahLst/>
            <a:cxnLst>
              <a:cxn ang="0">
                <a:pos x="connsiteX0" y="connsiteY0"/>
              </a:cxn>
              <a:cxn ang="0">
                <a:pos x="connsiteX1" y="connsiteY1"/>
              </a:cxn>
              <a:cxn ang="0">
                <a:pos x="connsiteX2" y="connsiteY2"/>
              </a:cxn>
              <a:cxn ang="0">
                <a:pos x="connsiteX3" y="connsiteY3"/>
              </a:cxn>
            </a:cxnLst>
            <a:rect l="l" t="t" r="r" b="b"/>
            <a:pathLst>
              <a:path w="1408176" h="1408176">
                <a:moveTo>
                  <a:pt x="0" y="0"/>
                </a:moveTo>
                <a:lnTo>
                  <a:pt x="1408176" y="0"/>
                </a:lnTo>
                <a:lnTo>
                  <a:pt x="1408176" y="1408176"/>
                </a:lnTo>
                <a:lnTo>
                  <a:pt x="0" y="1408176"/>
                </a:lnTo>
                <a:close/>
              </a:path>
            </a:pathLst>
          </a:custGeom>
        </p:spPr>
        <p:txBody>
          <a:bodyPr wrap="square">
            <a:noAutofit/>
          </a:bodyPr>
          <a:lstStyle/>
          <a:p>
            <a:endParaRPr lang="id-ID"/>
          </a:p>
        </p:txBody>
      </p:sp>
    </p:spTree>
    <p:extLst>
      <p:ext uri="{BB962C8B-B14F-4D97-AF65-F5344CB8AC3E}">
        <p14:creationId xmlns:p14="http://schemas.microsoft.com/office/powerpoint/2010/main" val="162747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ny Slide">
    <p:spTree>
      <p:nvGrpSpPr>
        <p:cNvPr id="1" name=""/>
        <p:cNvGrpSpPr/>
        <p:nvPr/>
      </p:nvGrpSpPr>
      <p:grpSpPr>
        <a:xfrm>
          <a:off x="0" y="0"/>
          <a:ext cx="0" cy="0"/>
          <a:chOff x="0" y="0"/>
          <a:chExt cx="0" cy="0"/>
        </a:xfrm>
      </p:grpSpPr>
      <p:sp>
        <p:nvSpPr>
          <p:cNvPr id="3" name="Picture Placeholder 7"/>
          <p:cNvSpPr>
            <a:spLocks noGrp="1"/>
          </p:cNvSpPr>
          <p:nvPr>
            <p:ph type="pic" sz="quarter" idx="15"/>
          </p:nvPr>
        </p:nvSpPr>
        <p:spPr>
          <a:xfrm>
            <a:off x="4168726"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
        <p:nvSpPr>
          <p:cNvPr id="4" name="Picture Placeholder 7"/>
          <p:cNvSpPr>
            <a:spLocks noGrp="1"/>
          </p:cNvSpPr>
          <p:nvPr>
            <p:ph type="pic" sz="quarter" idx="16"/>
          </p:nvPr>
        </p:nvSpPr>
        <p:spPr>
          <a:xfrm>
            <a:off x="8337452"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
        <p:nvSpPr>
          <p:cNvPr id="5" name="Picture Placeholder 7"/>
          <p:cNvSpPr>
            <a:spLocks noGrp="1"/>
          </p:cNvSpPr>
          <p:nvPr>
            <p:ph type="pic" sz="quarter" idx="17"/>
          </p:nvPr>
        </p:nvSpPr>
        <p:spPr>
          <a:xfrm>
            <a:off x="0" y="0"/>
            <a:ext cx="3854548" cy="2962656"/>
          </a:xfrm>
          <a:custGeom>
            <a:avLst/>
            <a:gdLst>
              <a:gd name="connsiteX0" fmla="*/ 0 w 12198096"/>
              <a:gd name="connsiteY0" fmla="*/ 0 h 2962656"/>
              <a:gd name="connsiteX1" fmla="*/ 12198096 w 12198096"/>
              <a:gd name="connsiteY1" fmla="*/ 0 h 2962656"/>
              <a:gd name="connsiteX2" fmla="*/ 12198096 w 12198096"/>
              <a:gd name="connsiteY2" fmla="*/ 2962656 h 2962656"/>
              <a:gd name="connsiteX3" fmla="*/ 0 w 12198096"/>
              <a:gd name="connsiteY3" fmla="*/ 2962656 h 2962656"/>
            </a:gdLst>
            <a:ahLst/>
            <a:cxnLst>
              <a:cxn ang="0">
                <a:pos x="connsiteX0" y="connsiteY0"/>
              </a:cxn>
              <a:cxn ang="0">
                <a:pos x="connsiteX1" y="connsiteY1"/>
              </a:cxn>
              <a:cxn ang="0">
                <a:pos x="connsiteX2" y="connsiteY2"/>
              </a:cxn>
              <a:cxn ang="0">
                <a:pos x="connsiteX3" y="connsiteY3"/>
              </a:cxn>
            </a:cxnLst>
            <a:rect l="l" t="t" r="r" b="b"/>
            <a:pathLst>
              <a:path w="12198096" h="2962656">
                <a:moveTo>
                  <a:pt x="0" y="0"/>
                </a:moveTo>
                <a:lnTo>
                  <a:pt x="12198096" y="0"/>
                </a:lnTo>
                <a:lnTo>
                  <a:pt x="12198096" y="2962656"/>
                </a:lnTo>
                <a:lnTo>
                  <a:pt x="0" y="2962656"/>
                </a:lnTo>
                <a:close/>
              </a:path>
            </a:pathLst>
          </a:custGeom>
        </p:spPr>
        <p:txBody>
          <a:bodyPr wrap="square">
            <a:noAutofit/>
          </a:bodyPr>
          <a:lstStyle/>
          <a:p>
            <a:endParaRPr lang="id-ID"/>
          </a:p>
        </p:txBody>
      </p:sp>
    </p:spTree>
    <p:extLst>
      <p:ext uri="{BB962C8B-B14F-4D97-AF65-F5344CB8AC3E}">
        <p14:creationId xmlns:p14="http://schemas.microsoft.com/office/powerpoint/2010/main" val="289669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ader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1" y="3418449"/>
            <a:ext cx="6128826" cy="3439551"/>
          </a:xfrm>
          <a:prstGeom prst="rect">
            <a:avLst/>
          </a:prstGeom>
        </p:spPr>
        <p:txBody>
          <a:bodyPr/>
          <a:lstStyle/>
          <a:p>
            <a:endParaRPr lang="id-ID"/>
          </a:p>
        </p:txBody>
      </p:sp>
      <p:sp>
        <p:nvSpPr>
          <p:cNvPr id="3" name="Picture Placeholder 5"/>
          <p:cNvSpPr>
            <a:spLocks noGrp="1"/>
          </p:cNvSpPr>
          <p:nvPr>
            <p:ph type="pic" sz="quarter" idx="15"/>
          </p:nvPr>
        </p:nvSpPr>
        <p:spPr>
          <a:xfrm>
            <a:off x="6128825" y="-1"/>
            <a:ext cx="6063175" cy="3418449"/>
          </a:xfrm>
          <a:prstGeom prst="rect">
            <a:avLst/>
          </a:prstGeom>
        </p:spPr>
        <p:txBody>
          <a:bodyPr/>
          <a:lstStyle/>
          <a:p>
            <a:endParaRPr lang="id-ID"/>
          </a:p>
        </p:txBody>
      </p:sp>
    </p:spTree>
    <p:extLst>
      <p:ext uri="{BB962C8B-B14F-4D97-AF65-F5344CB8AC3E}">
        <p14:creationId xmlns:p14="http://schemas.microsoft.com/office/powerpoint/2010/main" val="3485916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istic Analysis">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1530351" y="2139953"/>
            <a:ext cx="9089136" cy="2276856"/>
          </a:xfrm>
          <a:prstGeom prst="rect">
            <a:avLst/>
          </a:prstGeom>
          <a:solidFill>
            <a:schemeClr val="bg1">
              <a:lumMod val="50000"/>
            </a:schemeClr>
          </a:solidFill>
        </p:spPr>
        <p:txBody>
          <a:bodyPr/>
          <a:lstStyle/>
          <a:p>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0269928-9221-4293-B59A-7EBC4D93E2DF}" type="datetimeFigureOut">
              <a:rPr lang="en-US" smtClean="0"/>
              <a:t>5/9/2020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26A6F1E-40CC-4F6A-9CE7-7280319160EC}" type="slidenum">
              <a:rPr lang="en-US" smtClean="0"/>
              <a:t>‹#›</a:t>
            </a:fld>
            <a:endParaRPr lang="en-US"/>
          </a:p>
        </p:txBody>
      </p:sp>
    </p:spTree>
    <p:extLst>
      <p:ext uri="{BB962C8B-B14F-4D97-AF65-F5344CB8AC3E}">
        <p14:creationId xmlns:p14="http://schemas.microsoft.com/office/powerpoint/2010/main" val="941841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34747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4242816" y="559144"/>
            <a:ext cx="3730752" cy="5549556"/>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3" name="Picture Placeholder 15"/>
          <p:cNvSpPr>
            <a:spLocks noGrp="1"/>
          </p:cNvSpPr>
          <p:nvPr>
            <p:ph type="pic" sz="quarter" idx="33"/>
          </p:nvPr>
        </p:nvSpPr>
        <p:spPr>
          <a:xfrm>
            <a:off x="8211312" y="559143"/>
            <a:ext cx="3657600" cy="2531527"/>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extLst>
      <p:ext uri="{BB962C8B-B14F-4D97-AF65-F5344CB8AC3E}">
        <p14:creationId xmlns:p14="http://schemas.microsoft.com/office/powerpoint/2010/main" val="3631946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ortfolio_02&amp;team">
    <p:spTree>
      <p:nvGrpSpPr>
        <p:cNvPr id="1" name=""/>
        <p:cNvGrpSpPr/>
        <p:nvPr/>
      </p:nvGrpSpPr>
      <p:grpSpPr>
        <a:xfrm>
          <a:off x="0" y="0"/>
          <a:ext cx="0" cy="0"/>
          <a:chOff x="0" y="0"/>
          <a:chExt cx="0" cy="0"/>
        </a:xfrm>
      </p:grpSpPr>
      <p:sp>
        <p:nvSpPr>
          <p:cNvPr id="6" name="Picture Placeholder 2"/>
          <p:cNvSpPr>
            <a:spLocks noGrp="1"/>
          </p:cNvSpPr>
          <p:nvPr>
            <p:ph type="pic" sz="quarter" idx="34"/>
          </p:nvPr>
        </p:nvSpPr>
        <p:spPr>
          <a:xfrm>
            <a:off x="8257732" y="928467"/>
            <a:ext cx="2883877" cy="5148775"/>
          </a:xfrm>
          <a:prstGeom prst="rect">
            <a:avLst/>
          </a:prstGeom>
        </p:spPr>
        <p:txBody>
          <a:bodyPr/>
          <a:lstStyle/>
          <a:p>
            <a:endParaRPr lang="id-ID"/>
          </a:p>
        </p:txBody>
      </p:sp>
      <p:sp>
        <p:nvSpPr>
          <p:cNvPr id="7" name="Picture Placeholder 2"/>
          <p:cNvSpPr>
            <a:spLocks noGrp="1"/>
          </p:cNvSpPr>
          <p:nvPr>
            <p:ph type="pic" sz="quarter" idx="35"/>
          </p:nvPr>
        </p:nvSpPr>
        <p:spPr>
          <a:xfrm>
            <a:off x="4745498" y="2883877"/>
            <a:ext cx="2883877" cy="3193365"/>
          </a:xfrm>
          <a:prstGeom prst="rect">
            <a:avLst/>
          </a:prstGeom>
        </p:spPr>
        <p:txBody>
          <a:bodyPr/>
          <a:lstStyle/>
          <a:p>
            <a:endParaRPr lang="id-ID"/>
          </a:p>
        </p:txBody>
      </p:sp>
      <p:sp>
        <p:nvSpPr>
          <p:cNvPr id="8" name="Picture Placeholder 2"/>
          <p:cNvSpPr>
            <a:spLocks noGrp="1"/>
          </p:cNvSpPr>
          <p:nvPr>
            <p:ph type="pic" sz="quarter" idx="36"/>
          </p:nvPr>
        </p:nvSpPr>
        <p:spPr>
          <a:xfrm>
            <a:off x="1233265" y="2883877"/>
            <a:ext cx="2883877" cy="3193365"/>
          </a:xfrm>
          <a:prstGeom prst="rect">
            <a:avLst/>
          </a:prstGeom>
        </p:spPr>
        <p:txBody>
          <a:bodyPr/>
          <a:lstStyle/>
          <a:p>
            <a:endParaRPr lang="id-ID"/>
          </a:p>
        </p:txBody>
      </p:sp>
    </p:spTree>
    <p:extLst>
      <p:ext uri="{BB962C8B-B14F-4D97-AF65-F5344CB8AC3E}">
        <p14:creationId xmlns:p14="http://schemas.microsoft.com/office/powerpoint/2010/main" val="668441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ortfolio_02&amp;team">
    <p:spTree>
      <p:nvGrpSpPr>
        <p:cNvPr id="1" name=""/>
        <p:cNvGrpSpPr/>
        <p:nvPr/>
      </p:nvGrpSpPr>
      <p:grpSpPr>
        <a:xfrm>
          <a:off x="0" y="0"/>
          <a:ext cx="0" cy="0"/>
          <a:chOff x="0" y="0"/>
          <a:chExt cx="0" cy="0"/>
        </a:xfrm>
      </p:grpSpPr>
      <p:sp>
        <p:nvSpPr>
          <p:cNvPr id="13" name="Picture Placeholder 22"/>
          <p:cNvSpPr>
            <a:spLocks noGrp="1"/>
          </p:cNvSpPr>
          <p:nvPr>
            <p:ph type="pic" sz="quarter" idx="40"/>
          </p:nvPr>
        </p:nvSpPr>
        <p:spPr>
          <a:xfrm>
            <a:off x="4638352"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dirty="0"/>
          </a:p>
        </p:txBody>
      </p:sp>
      <p:sp>
        <p:nvSpPr>
          <p:cNvPr id="14" name="Picture Placeholder 22"/>
          <p:cNvSpPr>
            <a:spLocks noGrp="1"/>
          </p:cNvSpPr>
          <p:nvPr>
            <p:ph type="pic" sz="quarter" idx="41"/>
          </p:nvPr>
        </p:nvSpPr>
        <p:spPr>
          <a:xfrm>
            <a:off x="6957176"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5" name="Picture Placeholder 22"/>
          <p:cNvSpPr>
            <a:spLocks noGrp="1"/>
          </p:cNvSpPr>
          <p:nvPr>
            <p:ph type="pic" sz="quarter" idx="42"/>
          </p:nvPr>
        </p:nvSpPr>
        <p:spPr>
          <a:xfrm>
            <a:off x="9276000" y="815925"/>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7" name="Picture Placeholder 22"/>
          <p:cNvSpPr>
            <a:spLocks noGrp="1"/>
          </p:cNvSpPr>
          <p:nvPr>
            <p:ph type="pic" sz="quarter" idx="43"/>
          </p:nvPr>
        </p:nvSpPr>
        <p:spPr>
          <a:xfrm>
            <a:off x="4638352"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8" name="Picture Placeholder 22"/>
          <p:cNvSpPr>
            <a:spLocks noGrp="1"/>
          </p:cNvSpPr>
          <p:nvPr>
            <p:ph type="pic" sz="quarter" idx="44"/>
          </p:nvPr>
        </p:nvSpPr>
        <p:spPr>
          <a:xfrm>
            <a:off x="6957176"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9" name="Picture Placeholder 22"/>
          <p:cNvSpPr>
            <a:spLocks noGrp="1"/>
          </p:cNvSpPr>
          <p:nvPr>
            <p:ph type="pic" sz="quarter" idx="45"/>
          </p:nvPr>
        </p:nvSpPr>
        <p:spPr>
          <a:xfrm>
            <a:off x="9276000" y="3584920"/>
            <a:ext cx="1938134" cy="1814732"/>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extLst>
      <p:ext uri="{BB962C8B-B14F-4D97-AF65-F5344CB8AC3E}">
        <p14:creationId xmlns:p14="http://schemas.microsoft.com/office/powerpoint/2010/main" val="37682549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Title Slide">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9"/>
          </p:nvPr>
        </p:nvSpPr>
        <p:spPr>
          <a:xfrm>
            <a:off x="0" y="3397348"/>
            <a:ext cx="3024554" cy="3460652"/>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5" name="Picture Placeholder 6"/>
          <p:cNvSpPr>
            <a:spLocks noGrp="1"/>
          </p:cNvSpPr>
          <p:nvPr>
            <p:ph type="pic" sz="quarter" idx="20"/>
          </p:nvPr>
        </p:nvSpPr>
        <p:spPr>
          <a:xfrm>
            <a:off x="3024554" y="0"/>
            <a:ext cx="3024554" cy="3397348"/>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6" name="Picture Placeholder 6"/>
          <p:cNvSpPr>
            <a:spLocks noGrp="1"/>
          </p:cNvSpPr>
          <p:nvPr>
            <p:ph type="pic" sz="quarter" idx="21"/>
          </p:nvPr>
        </p:nvSpPr>
        <p:spPr>
          <a:xfrm>
            <a:off x="6049108" y="3397348"/>
            <a:ext cx="3118338" cy="3460652"/>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
        <p:nvSpPr>
          <p:cNvPr id="17" name="Picture Placeholder 6"/>
          <p:cNvSpPr>
            <a:spLocks noGrp="1"/>
          </p:cNvSpPr>
          <p:nvPr>
            <p:ph type="pic" sz="quarter" idx="22"/>
          </p:nvPr>
        </p:nvSpPr>
        <p:spPr>
          <a:xfrm>
            <a:off x="9167446" y="0"/>
            <a:ext cx="3024554" cy="3397348"/>
          </a:xfrm>
          <a:custGeom>
            <a:avLst/>
            <a:gdLst>
              <a:gd name="connsiteX0" fmla="*/ 0 w 6096000"/>
              <a:gd name="connsiteY0" fmla="*/ 0 h 2278800"/>
              <a:gd name="connsiteX1" fmla="*/ 6096000 w 6096000"/>
              <a:gd name="connsiteY1" fmla="*/ 0 h 2278800"/>
              <a:gd name="connsiteX2" fmla="*/ 6096000 w 6096000"/>
              <a:gd name="connsiteY2" fmla="*/ 2278800 h 2278800"/>
              <a:gd name="connsiteX3" fmla="*/ 0 w 6096000"/>
              <a:gd name="connsiteY3" fmla="*/ 2278800 h 2278800"/>
            </a:gdLst>
            <a:ahLst/>
            <a:cxnLst>
              <a:cxn ang="0">
                <a:pos x="connsiteX0" y="connsiteY0"/>
              </a:cxn>
              <a:cxn ang="0">
                <a:pos x="connsiteX1" y="connsiteY1"/>
              </a:cxn>
              <a:cxn ang="0">
                <a:pos x="connsiteX2" y="connsiteY2"/>
              </a:cxn>
              <a:cxn ang="0">
                <a:pos x="connsiteX3" y="connsiteY3"/>
              </a:cxn>
            </a:cxnLst>
            <a:rect l="l" t="t" r="r" b="b"/>
            <a:pathLst>
              <a:path w="6096000" h="2278800">
                <a:moveTo>
                  <a:pt x="0" y="0"/>
                </a:moveTo>
                <a:lnTo>
                  <a:pt x="6096000" y="0"/>
                </a:lnTo>
                <a:lnTo>
                  <a:pt x="6096000" y="2278800"/>
                </a:lnTo>
                <a:lnTo>
                  <a:pt x="0" y="2278800"/>
                </a:lnTo>
                <a:close/>
              </a:path>
            </a:pathLst>
          </a:custGeom>
        </p:spPr>
        <p:txBody>
          <a:bodyPr wrap="square">
            <a:noAutofit/>
          </a:bodyPr>
          <a:lstStyle/>
          <a:p>
            <a:endParaRPr lang="id-ID"/>
          </a:p>
        </p:txBody>
      </p:sp>
    </p:spTree>
    <p:extLst>
      <p:ext uri="{BB962C8B-B14F-4D97-AF65-F5344CB8AC3E}">
        <p14:creationId xmlns:p14="http://schemas.microsoft.com/office/powerpoint/2010/main" val="419310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974962-C8F4-4737-8850-376A3FE1D16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196BD2-19CE-417D-8D1D-C9048A93AC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4FB7099-C967-48C8-9498-D39B2542C14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C66703C-F7E1-49FA-B11C-2B797BC23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BA01C9D-3193-44B3-9DD1-D9B8F55773B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118CED3-9E70-4EF8-8D3A-3A98A195A97A}"/>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8" name="页脚占位符 7">
            <a:extLst>
              <a:ext uri="{FF2B5EF4-FFF2-40B4-BE49-F238E27FC236}">
                <a16:creationId xmlns:a16="http://schemas.microsoft.com/office/drawing/2014/main" id="{E2EE1FA6-D527-4865-80D8-9D332626153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99EE8EF-DC92-4244-8171-FD9D77F08F84}"/>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3853194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G_Color_01">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p:spPr>
        <p:txBody>
          <a:bodyPr/>
          <a:lstStyle/>
          <a:p>
            <a:endParaRPr lang="id-ID"/>
          </a:p>
        </p:txBody>
      </p:sp>
    </p:spTree>
    <p:extLst>
      <p:ext uri="{BB962C8B-B14F-4D97-AF65-F5344CB8AC3E}">
        <p14:creationId xmlns:p14="http://schemas.microsoft.com/office/powerpoint/2010/main" val="2188750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G_Color_0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70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G_Color_03">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322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5623" y="2002008"/>
            <a:ext cx="5257800" cy="3352800"/>
          </a:xfrm>
          <a:custGeom>
            <a:avLst/>
            <a:gdLst>
              <a:gd name="connsiteX0" fmla="*/ 0 w 5257800"/>
              <a:gd name="connsiteY0" fmla="*/ 0 h 3352800"/>
              <a:gd name="connsiteX1" fmla="*/ 5257800 w 5257800"/>
              <a:gd name="connsiteY1" fmla="*/ 0 h 3352800"/>
              <a:gd name="connsiteX2" fmla="*/ 5257800 w 5257800"/>
              <a:gd name="connsiteY2" fmla="*/ 3352800 h 3352800"/>
              <a:gd name="connsiteX3" fmla="*/ 0 w 52578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5257800" h="3352800">
                <a:moveTo>
                  <a:pt x="0" y="0"/>
                </a:moveTo>
                <a:lnTo>
                  <a:pt x="5257800" y="0"/>
                </a:lnTo>
                <a:lnTo>
                  <a:pt x="5257800" y="3352800"/>
                </a:lnTo>
                <a:lnTo>
                  <a:pt x="0" y="3352800"/>
                </a:lnTo>
                <a:close/>
              </a:path>
            </a:pathLst>
          </a:custGeom>
        </p:spPr>
        <p:txBody>
          <a:bodyPr wrap="square">
            <a:noAutofit/>
          </a:bodyPr>
          <a:lstStyle/>
          <a:p>
            <a:endParaRPr lang="en-US"/>
          </a:p>
        </p:txBody>
      </p:sp>
    </p:spTree>
    <p:extLst>
      <p:ext uri="{BB962C8B-B14F-4D97-AF65-F5344CB8AC3E}">
        <p14:creationId xmlns:p14="http://schemas.microsoft.com/office/powerpoint/2010/main" val="2050389562"/>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flipH="1">
            <a:off x="6897984" y="1667136"/>
            <a:ext cx="3954866" cy="3441979"/>
          </a:xfrm>
          <a:custGeom>
            <a:avLst/>
            <a:gdLst>
              <a:gd name="connsiteX0" fmla="*/ 0 w 3954866"/>
              <a:gd name="connsiteY0" fmla="*/ 0 h 3441979"/>
              <a:gd name="connsiteX1" fmla="*/ 2038517 w 3954866"/>
              <a:gd name="connsiteY1" fmla="*/ 125028 h 3441979"/>
              <a:gd name="connsiteX2" fmla="*/ 3954866 w 3954866"/>
              <a:gd name="connsiteY2" fmla="*/ 3168706 h 3441979"/>
              <a:gd name="connsiteX3" fmla="*/ 1633961 w 3954866"/>
              <a:gd name="connsiteY3" fmla="*/ 3441979 h 3441979"/>
            </a:gdLst>
            <a:ahLst/>
            <a:cxnLst>
              <a:cxn ang="0">
                <a:pos x="connsiteX0" y="connsiteY0"/>
              </a:cxn>
              <a:cxn ang="0">
                <a:pos x="connsiteX1" y="connsiteY1"/>
              </a:cxn>
              <a:cxn ang="0">
                <a:pos x="connsiteX2" y="connsiteY2"/>
              </a:cxn>
              <a:cxn ang="0">
                <a:pos x="connsiteX3" y="connsiteY3"/>
              </a:cxn>
            </a:cxnLst>
            <a:rect l="l" t="t" r="r" b="b"/>
            <a:pathLst>
              <a:path w="3954866" h="3441979">
                <a:moveTo>
                  <a:pt x="0" y="0"/>
                </a:moveTo>
                <a:lnTo>
                  <a:pt x="2038517" y="125028"/>
                </a:lnTo>
                <a:lnTo>
                  <a:pt x="3954866" y="3168706"/>
                </a:lnTo>
                <a:lnTo>
                  <a:pt x="1633961" y="3441979"/>
                </a:lnTo>
                <a:close/>
              </a:path>
            </a:pathLst>
          </a:custGeom>
        </p:spPr>
        <p:txBody>
          <a:bodyPr wrap="square">
            <a:noAutofit/>
          </a:bodyPr>
          <a:lstStyle/>
          <a:p>
            <a:endParaRPr lang="en-US"/>
          </a:p>
        </p:txBody>
      </p:sp>
    </p:spTree>
    <p:extLst>
      <p:ext uri="{BB962C8B-B14F-4D97-AF65-F5344CB8AC3E}">
        <p14:creationId xmlns:p14="http://schemas.microsoft.com/office/powerpoint/2010/main" val="2878726552"/>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792727" y="1836007"/>
            <a:ext cx="4430158" cy="3035938"/>
          </a:xfrm>
          <a:custGeom>
            <a:avLst/>
            <a:gdLst>
              <a:gd name="connsiteX0" fmla="*/ 0 w 4430158"/>
              <a:gd name="connsiteY0" fmla="*/ 0 h 3035938"/>
              <a:gd name="connsiteX1" fmla="*/ 4430158 w 4430158"/>
              <a:gd name="connsiteY1" fmla="*/ 0 h 3035938"/>
              <a:gd name="connsiteX2" fmla="*/ 4430158 w 4430158"/>
              <a:gd name="connsiteY2" fmla="*/ 3035938 h 3035938"/>
              <a:gd name="connsiteX3" fmla="*/ 0 w 4430158"/>
              <a:gd name="connsiteY3" fmla="*/ 3035938 h 3035938"/>
            </a:gdLst>
            <a:ahLst/>
            <a:cxnLst>
              <a:cxn ang="0">
                <a:pos x="connsiteX0" y="connsiteY0"/>
              </a:cxn>
              <a:cxn ang="0">
                <a:pos x="connsiteX1" y="connsiteY1"/>
              </a:cxn>
              <a:cxn ang="0">
                <a:pos x="connsiteX2" y="connsiteY2"/>
              </a:cxn>
              <a:cxn ang="0">
                <a:pos x="connsiteX3" y="connsiteY3"/>
              </a:cxn>
            </a:cxnLst>
            <a:rect l="l" t="t" r="r" b="b"/>
            <a:pathLst>
              <a:path w="4430158" h="3035938">
                <a:moveTo>
                  <a:pt x="0" y="0"/>
                </a:moveTo>
                <a:lnTo>
                  <a:pt x="4430158" y="0"/>
                </a:lnTo>
                <a:lnTo>
                  <a:pt x="4430158" y="3035938"/>
                </a:lnTo>
                <a:lnTo>
                  <a:pt x="0" y="3035938"/>
                </a:lnTo>
                <a:close/>
              </a:path>
            </a:pathLst>
          </a:custGeom>
        </p:spPr>
        <p:txBody>
          <a:bodyPr wrap="square">
            <a:noAutofit/>
          </a:bodyPr>
          <a:lstStyle/>
          <a:p>
            <a:endParaRPr lang="en-US"/>
          </a:p>
        </p:txBody>
      </p:sp>
    </p:spTree>
    <p:extLst>
      <p:ext uri="{BB962C8B-B14F-4D97-AF65-F5344CB8AC3E}">
        <p14:creationId xmlns:p14="http://schemas.microsoft.com/office/powerpoint/2010/main" val="3938789842"/>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635305" y="2331418"/>
            <a:ext cx="2924838" cy="1826047"/>
          </a:xfrm>
          <a:custGeom>
            <a:avLst/>
            <a:gdLst>
              <a:gd name="connsiteX0" fmla="*/ 0 w 2924838"/>
              <a:gd name="connsiteY0" fmla="*/ 0 h 1826047"/>
              <a:gd name="connsiteX1" fmla="*/ 2924838 w 2924838"/>
              <a:gd name="connsiteY1" fmla="*/ 0 h 1826047"/>
              <a:gd name="connsiteX2" fmla="*/ 2924838 w 2924838"/>
              <a:gd name="connsiteY2" fmla="*/ 1826047 h 1826047"/>
              <a:gd name="connsiteX3" fmla="*/ 0 w 2924838"/>
              <a:gd name="connsiteY3" fmla="*/ 1826047 h 1826047"/>
            </a:gdLst>
            <a:ahLst/>
            <a:cxnLst>
              <a:cxn ang="0">
                <a:pos x="connsiteX0" y="connsiteY0"/>
              </a:cxn>
              <a:cxn ang="0">
                <a:pos x="connsiteX1" y="connsiteY1"/>
              </a:cxn>
              <a:cxn ang="0">
                <a:pos x="connsiteX2" y="connsiteY2"/>
              </a:cxn>
              <a:cxn ang="0">
                <a:pos x="connsiteX3" y="connsiteY3"/>
              </a:cxn>
            </a:cxnLst>
            <a:rect l="l" t="t" r="r" b="b"/>
            <a:pathLst>
              <a:path w="2924838" h="1826047">
                <a:moveTo>
                  <a:pt x="0" y="0"/>
                </a:moveTo>
                <a:lnTo>
                  <a:pt x="2924838" y="0"/>
                </a:lnTo>
                <a:lnTo>
                  <a:pt x="2924838" y="1826047"/>
                </a:lnTo>
                <a:lnTo>
                  <a:pt x="0" y="1826047"/>
                </a:lnTo>
                <a:close/>
              </a:path>
            </a:pathLst>
          </a:custGeom>
        </p:spPr>
        <p:txBody>
          <a:bodyPr wrap="square">
            <a:noAutofit/>
          </a:bodyPr>
          <a:lstStyle/>
          <a:p>
            <a:endParaRPr lang="en-US" dirty="0"/>
          </a:p>
        </p:txBody>
      </p:sp>
      <p:sp>
        <p:nvSpPr>
          <p:cNvPr id="11" name="Picture Placeholder 10"/>
          <p:cNvSpPr>
            <a:spLocks noGrp="1"/>
          </p:cNvSpPr>
          <p:nvPr>
            <p:ph type="pic" sz="quarter" idx="12"/>
          </p:nvPr>
        </p:nvSpPr>
        <p:spPr>
          <a:xfrm>
            <a:off x="2732339" y="2492187"/>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
        <p:nvSpPr>
          <p:cNvPr id="14" name="Picture Placeholder 13"/>
          <p:cNvSpPr>
            <a:spLocks noGrp="1"/>
          </p:cNvSpPr>
          <p:nvPr>
            <p:ph type="pic" sz="quarter" idx="13"/>
          </p:nvPr>
        </p:nvSpPr>
        <p:spPr>
          <a:xfrm>
            <a:off x="7519216" y="2492188"/>
            <a:ext cx="1924114" cy="1404471"/>
          </a:xfrm>
          <a:custGeom>
            <a:avLst/>
            <a:gdLst>
              <a:gd name="connsiteX0" fmla="*/ 0 w 1924114"/>
              <a:gd name="connsiteY0" fmla="*/ 0 h 1404471"/>
              <a:gd name="connsiteX1" fmla="*/ 1924114 w 1924114"/>
              <a:gd name="connsiteY1" fmla="*/ 0 h 1404471"/>
              <a:gd name="connsiteX2" fmla="*/ 1924114 w 1924114"/>
              <a:gd name="connsiteY2" fmla="*/ 1404471 h 1404471"/>
              <a:gd name="connsiteX3" fmla="*/ 0 w 1924114"/>
              <a:gd name="connsiteY3" fmla="*/ 1404471 h 1404471"/>
            </a:gdLst>
            <a:ahLst/>
            <a:cxnLst>
              <a:cxn ang="0">
                <a:pos x="connsiteX0" y="connsiteY0"/>
              </a:cxn>
              <a:cxn ang="0">
                <a:pos x="connsiteX1" y="connsiteY1"/>
              </a:cxn>
              <a:cxn ang="0">
                <a:pos x="connsiteX2" y="connsiteY2"/>
              </a:cxn>
              <a:cxn ang="0">
                <a:pos x="connsiteX3" y="connsiteY3"/>
              </a:cxn>
            </a:cxnLst>
            <a:rect l="l" t="t" r="r" b="b"/>
            <a:pathLst>
              <a:path w="1924114" h="1404471">
                <a:moveTo>
                  <a:pt x="0" y="0"/>
                </a:moveTo>
                <a:lnTo>
                  <a:pt x="1924114" y="0"/>
                </a:lnTo>
                <a:lnTo>
                  <a:pt x="1924114" y="1404471"/>
                </a:lnTo>
                <a:lnTo>
                  <a:pt x="0" y="1404471"/>
                </a:lnTo>
                <a:close/>
              </a:path>
            </a:pathLst>
          </a:custGeom>
        </p:spPr>
        <p:txBody>
          <a:bodyPr wrap="square">
            <a:noAutofit/>
          </a:bodyPr>
          <a:lstStyle/>
          <a:p>
            <a:endParaRPr lang="en-US" dirty="0"/>
          </a:p>
        </p:txBody>
      </p:sp>
    </p:spTree>
    <p:extLst>
      <p:ext uri="{BB962C8B-B14F-4D97-AF65-F5344CB8AC3E}">
        <p14:creationId xmlns:p14="http://schemas.microsoft.com/office/powerpoint/2010/main" val="240256410"/>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A3291EA-CB82-432C-8828-B6E9F1C1CAC2}"/>
              </a:ext>
            </a:extLst>
          </p:cNvPr>
          <p:cNvSpPr>
            <a:spLocks noGrp="1"/>
          </p:cNvSpPr>
          <p:nvPr>
            <p:ph type="pic" sz="quarter" idx="10"/>
          </p:nvPr>
        </p:nvSpPr>
        <p:spPr>
          <a:xfrm>
            <a:off x="0" y="0"/>
            <a:ext cx="2125353" cy="6878782"/>
          </a:xfrm>
          <a:custGeom>
            <a:avLst/>
            <a:gdLst>
              <a:gd name="connsiteX0" fmla="*/ 0 w 2125353"/>
              <a:gd name="connsiteY0" fmla="*/ 4216264 h 6878782"/>
              <a:gd name="connsiteX1" fmla="*/ 2125352 w 2125353"/>
              <a:gd name="connsiteY1" fmla="*/ 4216264 h 6878782"/>
              <a:gd name="connsiteX2" fmla="*/ 2125352 w 2125353"/>
              <a:gd name="connsiteY2" fmla="*/ 6878782 h 6878782"/>
              <a:gd name="connsiteX3" fmla="*/ 0 w 2125353"/>
              <a:gd name="connsiteY3" fmla="*/ 6878782 h 6878782"/>
              <a:gd name="connsiteX4" fmla="*/ 1 w 2125353"/>
              <a:gd name="connsiteY4" fmla="*/ 0 h 6878782"/>
              <a:gd name="connsiteX5" fmla="*/ 2125353 w 2125353"/>
              <a:gd name="connsiteY5" fmla="*/ 0 h 6878782"/>
              <a:gd name="connsiteX6" fmla="*/ 2125353 w 2125353"/>
              <a:gd name="connsiteY6" fmla="*/ 4112710 h 6878782"/>
              <a:gd name="connsiteX7" fmla="*/ 1 w 2125353"/>
              <a:gd name="connsiteY7" fmla="*/ 411271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3" h="6878782">
                <a:moveTo>
                  <a:pt x="0" y="4216264"/>
                </a:moveTo>
                <a:lnTo>
                  <a:pt x="2125352" y="4216264"/>
                </a:lnTo>
                <a:lnTo>
                  <a:pt x="2125352" y="6878782"/>
                </a:lnTo>
                <a:lnTo>
                  <a:pt x="0" y="6878782"/>
                </a:lnTo>
                <a:close/>
                <a:moveTo>
                  <a:pt x="1" y="0"/>
                </a:moveTo>
                <a:lnTo>
                  <a:pt x="2125353" y="0"/>
                </a:lnTo>
                <a:lnTo>
                  <a:pt x="2125353" y="4112710"/>
                </a:lnTo>
                <a:lnTo>
                  <a:pt x="1" y="4112710"/>
                </a:lnTo>
                <a:close/>
              </a:path>
            </a:pathLst>
          </a:custGeom>
        </p:spPr>
        <p:txBody>
          <a:bodyPr wrap="square">
            <a:noAutofit/>
          </a:bodyPr>
          <a:lstStyle/>
          <a:p>
            <a:endParaRPr lang="en-US"/>
          </a:p>
        </p:txBody>
      </p:sp>
      <p:sp>
        <p:nvSpPr>
          <p:cNvPr id="14" name="Picture Placeholder 13">
            <a:extLst>
              <a:ext uri="{FF2B5EF4-FFF2-40B4-BE49-F238E27FC236}">
                <a16:creationId xmlns:a16="http://schemas.microsoft.com/office/drawing/2014/main" id="{B90C8893-10C3-48EA-B933-BE08919805BB}"/>
              </a:ext>
            </a:extLst>
          </p:cNvPr>
          <p:cNvSpPr>
            <a:spLocks noGrp="1"/>
          </p:cNvSpPr>
          <p:nvPr>
            <p:ph type="pic" sz="quarter" idx="11"/>
          </p:nvPr>
        </p:nvSpPr>
        <p:spPr>
          <a:xfrm>
            <a:off x="2227778" y="0"/>
            <a:ext cx="2125354" cy="6878782"/>
          </a:xfrm>
          <a:custGeom>
            <a:avLst/>
            <a:gdLst>
              <a:gd name="connsiteX0" fmla="*/ 0 w 2125354"/>
              <a:gd name="connsiteY0" fmla="*/ 2700108 h 6878782"/>
              <a:gd name="connsiteX1" fmla="*/ 2125352 w 2125354"/>
              <a:gd name="connsiteY1" fmla="*/ 2700108 h 6878782"/>
              <a:gd name="connsiteX2" fmla="*/ 2125352 w 2125354"/>
              <a:gd name="connsiteY2" fmla="*/ 6878782 h 6878782"/>
              <a:gd name="connsiteX3" fmla="*/ 0 w 2125354"/>
              <a:gd name="connsiteY3" fmla="*/ 6878782 h 6878782"/>
              <a:gd name="connsiteX4" fmla="*/ 2 w 2125354"/>
              <a:gd name="connsiteY4" fmla="*/ 0 h 6878782"/>
              <a:gd name="connsiteX5" fmla="*/ 2125354 w 2125354"/>
              <a:gd name="connsiteY5" fmla="*/ 0 h 6878782"/>
              <a:gd name="connsiteX6" fmla="*/ 2125354 w 2125354"/>
              <a:gd name="connsiteY6" fmla="*/ 2620488 h 6878782"/>
              <a:gd name="connsiteX7" fmla="*/ 2 w 2125354"/>
              <a:gd name="connsiteY7" fmla="*/ 2620488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4" h="6878782">
                <a:moveTo>
                  <a:pt x="0" y="2700108"/>
                </a:moveTo>
                <a:lnTo>
                  <a:pt x="2125352" y="2700108"/>
                </a:lnTo>
                <a:lnTo>
                  <a:pt x="2125352" y="6878782"/>
                </a:lnTo>
                <a:lnTo>
                  <a:pt x="0" y="6878782"/>
                </a:lnTo>
                <a:close/>
                <a:moveTo>
                  <a:pt x="2" y="0"/>
                </a:moveTo>
                <a:lnTo>
                  <a:pt x="2125354" y="0"/>
                </a:lnTo>
                <a:lnTo>
                  <a:pt x="2125354" y="2620488"/>
                </a:lnTo>
                <a:lnTo>
                  <a:pt x="2" y="2620488"/>
                </a:lnTo>
                <a:close/>
              </a:path>
            </a:pathLst>
          </a:custGeom>
        </p:spPr>
        <p:txBody>
          <a:bodyPr wrap="square">
            <a:noAutofit/>
          </a:bodyPr>
          <a:lstStyle/>
          <a:p>
            <a:endParaRPr lang="en-US"/>
          </a:p>
        </p:txBody>
      </p:sp>
      <p:sp>
        <p:nvSpPr>
          <p:cNvPr id="17" name="Picture Placeholder 16">
            <a:extLst>
              <a:ext uri="{FF2B5EF4-FFF2-40B4-BE49-F238E27FC236}">
                <a16:creationId xmlns:a16="http://schemas.microsoft.com/office/drawing/2014/main" id="{2DD53ED3-5682-4F90-89A4-71BD57AB367F}"/>
              </a:ext>
            </a:extLst>
          </p:cNvPr>
          <p:cNvSpPr>
            <a:spLocks noGrp="1"/>
          </p:cNvSpPr>
          <p:nvPr>
            <p:ph type="pic" sz="quarter" idx="12"/>
          </p:nvPr>
        </p:nvSpPr>
        <p:spPr>
          <a:xfrm>
            <a:off x="4455556" y="1"/>
            <a:ext cx="2125353" cy="6878782"/>
          </a:xfrm>
          <a:custGeom>
            <a:avLst/>
            <a:gdLst>
              <a:gd name="connsiteX0" fmla="*/ 0 w 2125353"/>
              <a:gd name="connsiteY0" fmla="*/ 4216264 h 6878782"/>
              <a:gd name="connsiteX1" fmla="*/ 2125352 w 2125353"/>
              <a:gd name="connsiteY1" fmla="*/ 4216264 h 6878782"/>
              <a:gd name="connsiteX2" fmla="*/ 2125352 w 2125353"/>
              <a:gd name="connsiteY2" fmla="*/ 6878782 h 6878782"/>
              <a:gd name="connsiteX3" fmla="*/ 0 w 2125353"/>
              <a:gd name="connsiteY3" fmla="*/ 6878782 h 6878782"/>
              <a:gd name="connsiteX4" fmla="*/ 1 w 2125353"/>
              <a:gd name="connsiteY4" fmla="*/ 0 h 6878782"/>
              <a:gd name="connsiteX5" fmla="*/ 2125353 w 2125353"/>
              <a:gd name="connsiteY5" fmla="*/ 0 h 6878782"/>
              <a:gd name="connsiteX6" fmla="*/ 2125353 w 2125353"/>
              <a:gd name="connsiteY6" fmla="*/ 4112710 h 6878782"/>
              <a:gd name="connsiteX7" fmla="*/ 1 w 2125353"/>
              <a:gd name="connsiteY7" fmla="*/ 411271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5353" h="6878782">
                <a:moveTo>
                  <a:pt x="0" y="4216264"/>
                </a:moveTo>
                <a:lnTo>
                  <a:pt x="2125352" y="4216264"/>
                </a:lnTo>
                <a:lnTo>
                  <a:pt x="2125352" y="6878782"/>
                </a:lnTo>
                <a:lnTo>
                  <a:pt x="0" y="6878782"/>
                </a:lnTo>
                <a:close/>
                <a:moveTo>
                  <a:pt x="1" y="0"/>
                </a:moveTo>
                <a:lnTo>
                  <a:pt x="2125353" y="0"/>
                </a:lnTo>
                <a:lnTo>
                  <a:pt x="2125353" y="4112710"/>
                </a:lnTo>
                <a:lnTo>
                  <a:pt x="1" y="4112710"/>
                </a:lnTo>
                <a:close/>
              </a:path>
            </a:pathLst>
          </a:custGeom>
        </p:spPr>
        <p:txBody>
          <a:bodyPr wrap="square">
            <a:noAutofit/>
          </a:bodyPr>
          <a:lstStyle/>
          <a:p>
            <a:endParaRPr lang="en-US"/>
          </a:p>
        </p:txBody>
      </p:sp>
    </p:spTree>
    <p:extLst>
      <p:ext uri="{BB962C8B-B14F-4D97-AF65-F5344CB8AC3E}">
        <p14:creationId xmlns:p14="http://schemas.microsoft.com/office/powerpoint/2010/main" val="1791884835"/>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83FE126-545A-420B-BBCC-F408F3F6C06A}"/>
              </a:ext>
            </a:extLst>
          </p:cNvPr>
          <p:cNvSpPr>
            <a:spLocks noGrp="1"/>
          </p:cNvSpPr>
          <p:nvPr>
            <p:ph type="pic" sz="quarter" idx="10"/>
          </p:nvPr>
        </p:nvSpPr>
        <p:spPr>
          <a:xfrm>
            <a:off x="948915" y="1006910"/>
            <a:ext cx="4909726" cy="4872314"/>
          </a:xfrm>
          <a:custGeom>
            <a:avLst/>
            <a:gdLst>
              <a:gd name="connsiteX0" fmla="*/ 2391376 w 4909726"/>
              <a:gd name="connsiteY0" fmla="*/ 2678369 h 4872314"/>
              <a:gd name="connsiteX1" fmla="*/ 2608668 w 4909726"/>
              <a:gd name="connsiteY1" fmla="*/ 2768376 h 4872314"/>
              <a:gd name="connsiteX2" fmla="*/ 2608668 w 4909726"/>
              <a:gd name="connsiteY2" fmla="*/ 3202962 h 4872314"/>
              <a:gd name="connsiteX3" fmla="*/ 1029321 w 4909726"/>
              <a:gd name="connsiteY3" fmla="*/ 4782308 h 4872314"/>
              <a:gd name="connsiteX4" fmla="*/ 594734 w 4909726"/>
              <a:gd name="connsiteY4" fmla="*/ 4782308 h 4872314"/>
              <a:gd name="connsiteX5" fmla="*/ 594735 w 4909726"/>
              <a:gd name="connsiteY5" fmla="*/ 4782308 h 4872314"/>
              <a:gd name="connsiteX6" fmla="*/ 594736 w 4909726"/>
              <a:gd name="connsiteY6" fmla="*/ 4347723 h 4872314"/>
              <a:gd name="connsiteX7" fmla="*/ 2174083 w 4909726"/>
              <a:gd name="connsiteY7" fmla="*/ 2768376 h 4872314"/>
              <a:gd name="connsiteX8" fmla="*/ 2391376 w 4909726"/>
              <a:gd name="connsiteY8" fmla="*/ 2678369 h 4872314"/>
              <a:gd name="connsiteX9" fmla="*/ 3585596 w 4909726"/>
              <a:gd name="connsiteY9" fmla="*/ 2448519 h 4872314"/>
              <a:gd name="connsiteX10" fmla="*/ 3802888 w 4909726"/>
              <a:gd name="connsiteY10" fmla="*/ 2538525 h 4872314"/>
              <a:gd name="connsiteX11" fmla="*/ 3802888 w 4909726"/>
              <a:gd name="connsiteY11" fmla="*/ 2973111 h 4872314"/>
              <a:gd name="connsiteX12" fmla="*/ 2223541 w 4909726"/>
              <a:gd name="connsiteY12" fmla="*/ 4552458 h 4872314"/>
              <a:gd name="connsiteX13" fmla="*/ 1788955 w 4909726"/>
              <a:gd name="connsiteY13" fmla="*/ 4552457 h 4872314"/>
              <a:gd name="connsiteX14" fmla="*/ 1788956 w 4909726"/>
              <a:gd name="connsiteY14" fmla="*/ 4552457 h 4872314"/>
              <a:gd name="connsiteX15" fmla="*/ 1788956 w 4909726"/>
              <a:gd name="connsiteY15" fmla="*/ 4117871 h 4872314"/>
              <a:gd name="connsiteX16" fmla="*/ 3368303 w 4909726"/>
              <a:gd name="connsiteY16" fmla="*/ 2538524 h 4872314"/>
              <a:gd name="connsiteX17" fmla="*/ 3585596 w 4909726"/>
              <a:gd name="connsiteY17" fmla="*/ 2448519 h 4872314"/>
              <a:gd name="connsiteX18" fmla="*/ 4602427 w 4909726"/>
              <a:gd name="connsiteY18" fmla="*/ 2397915 h 4872314"/>
              <a:gd name="connsiteX19" fmla="*/ 4819720 w 4909726"/>
              <a:gd name="connsiteY19" fmla="*/ 2487921 h 4872314"/>
              <a:gd name="connsiteX20" fmla="*/ 4819720 w 4909726"/>
              <a:gd name="connsiteY20" fmla="*/ 2922507 h 4872314"/>
              <a:gd name="connsiteX21" fmla="*/ 3240372 w 4909726"/>
              <a:gd name="connsiteY21" fmla="*/ 4501854 h 4872314"/>
              <a:gd name="connsiteX22" fmla="*/ 2805786 w 4909726"/>
              <a:gd name="connsiteY22" fmla="*/ 4501854 h 4872314"/>
              <a:gd name="connsiteX23" fmla="*/ 2805787 w 4909726"/>
              <a:gd name="connsiteY23" fmla="*/ 4501854 h 4872314"/>
              <a:gd name="connsiteX24" fmla="*/ 2805787 w 4909726"/>
              <a:gd name="connsiteY24" fmla="*/ 4067267 h 4872314"/>
              <a:gd name="connsiteX25" fmla="*/ 4385133 w 4909726"/>
              <a:gd name="connsiteY25" fmla="*/ 2487921 h 4872314"/>
              <a:gd name="connsiteX26" fmla="*/ 4602427 w 4909726"/>
              <a:gd name="connsiteY26" fmla="*/ 2397915 h 4872314"/>
              <a:gd name="connsiteX27" fmla="*/ 4266325 w 4909726"/>
              <a:gd name="connsiteY27" fmla="*/ 1775879 h 4872314"/>
              <a:gd name="connsiteX28" fmla="*/ 4483618 w 4909726"/>
              <a:gd name="connsiteY28" fmla="*/ 1865884 h 4872314"/>
              <a:gd name="connsiteX29" fmla="*/ 4483617 w 4909726"/>
              <a:gd name="connsiteY29" fmla="*/ 2300472 h 4872314"/>
              <a:gd name="connsiteX30" fmla="*/ 4287628 w 4909726"/>
              <a:gd name="connsiteY30" fmla="*/ 2496460 h 4872314"/>
              <a:gd name="connsiteX31" fmla="*/ 3853042 w 4909726"/>
              <a:gd name="connsiteY31" fmla="*/ 2496460 h 4872314"/>
              <a:gd name="connsiteX32" fmla="*/ 3853043 w 4909726"/>
              <a:gd name="connsiteY32" fmla="*/ 2496460 h 4872314"/>
              <a:gd name="connsiteX33" fmla="*/ 3853043 w 4909726"/>
              <a:gd name="connsiteY33" fmla="*/ 2061873 h 4872314"/>
              <a:gd name="connsiteX34" fmla="*/ 4049031 w 4909726"/>
              <a:gd name="connsiteY34" fmla="*/ 1865884 h 4872314"/>
              <a:gd name="connsiteX35" fmla="*/ 4266325 w 4909726"/>
              <a:gd name="connsiteY35" fmla="*/ 1775879 h 4872314"/>
              <a:gd name="connsiteX36" fmla="*/ 2743584 w 4909726"/>
              <a:gd name="connsiteY36" fmla="*/ 1346680 h 4872314"/>
              <a:gd name="connsiteX37" fmla="*/ 2960877 w 4909726"/>
              <a:gd name="connsiteY37" fmla="*/ 1436685 h 4872314"/>
              <a:gd name="connsiteX38" fmla="*/ 2960877 w 4909726"/>
              <a:gd name="connsiteY38" fmla="*/ 1871272 h 4872314"/>
              <a:gd name="connsiteX39" fmla="*/ 1381529 w 4909726"/>
              <a:gd name="connsiteY39" fmla="*/ 3450618 h 4872314"/>
              <a:gd name="connsiteX40" fmla="*/ 946942 w 4909726"/>
              <a:gd name="connsiteY40" fmla="*/ 3450618 h 4872314"/>
              <a:gd name="connsiteX41" fmla="*/ 946944 w 4909726"/>
              <a:gd name="connsiteY41" fmla="*/ 3450618 h 4872314"/>
              <a:gd name="connsiteX42" fmla="*/ 946944 w 4909726"/>
              <a:gd name="connsiteY42" fmla="*/ 3016032 h 4872314"/>
              <a:gd name="connsiteX43" fmla="*/ 2526290 w 4909726"/>
              <a:gd name="connsiteY43" fmla="*/ 1436685 h 4872314"/>
              <a:gd name="connsiteX44" fmla="*/ 2743584 w 4909726"/>
              <a:gd name="connsiteY44" fmla="*/ 1346680 h 4872314"/>
              <a:gd name="connsiteX45" fmla="*/ 1886646 w 4909726"/>
              <a:gd name="connsiteY45" fmla="*/ 1224259 h 4872314"/>
              <a:gd name="connsiteX46" fmla="*/ 2103938 w 4909726"/>
              <a:gd name="connsiteY46" fmla="*/ 1314265 h 4872314"/>
              <a:gd name="connsiteX47" fmla="*/ 2103938 w 4909726"/>
              <a:gd name="connsiteY47" fmla="*/ 1748852 h 4872314"/>
              <a:gd name="connsiteX48" fmla="*/ 524590 w 4909726"/>
              <a:gd name="connsiteY48" fmla="*/ 3328198 h 4872314"/>
              <a:gd name="connsiteX49" fmla="*/ 90004 w 4909726"/>
              <a:gd name="connsiteY49" fmla="*/ 3328198 h 4872314"/>
              <a:gd name="connsiteX50" fmla="*/ 90005 w 4909726"/>
              <a:gd name="connsiteY50" fmla="*/ 3328198 h 4872314"/>
              <a:gd name="connsiteX51" fmla="*/ 90005 w 4909726"/>
              <a:gd name="connsiteY51" fmla="*/ 2893612 h 4872314"/>
              <a:gd name="connsiteX52" fmla="*/ 1669353 w 4909726"/>
              <a:gd name="connsiteY52" fmla="*/ 1314266 h 4872314"/>
              <a:gd name="connsiteX53" fmla="*/ 1886646 w 4909726"/>
              <a:gd name="connsiteY53" fmla="*/ 1224259 h 4872314"/>
              <a:gd name="connsiteX54" fmla="*/ 4442598 w 4909726"/>
              <a:gd name="connsiteY54" fmla="*/ 620877 h 4872314"/>
              <a:gd name="connsiteX55" fmla="*/ 4659890 w 4909726"/>
              <a:gd name="connsiteY55" fmla="*/ 710883 h 4872314"/>
              <a:gd name="connsiteX56" fmla="*/ 4659890 w 4909726"/>
              <a:gd name="connsiteY56" fmla="*/ 1145469 h 4872314"/>
              <a:gd name="connsiteX57" fmla="*/ 3080543 w 4909726"/>
              <a:gd name="connsiteY57" fmla="*/ 2724816 h 4872314"/>
              <a:gd name="connsiteX58" fmla="*/ 2645956 w 4909726"/>
              <a:gd name="connsiteY58" fmla="*/ 2724816 h 4872314"/>
              <a:gd name="connsiteX59" fmla="*/ 2645958 w 4909726"/>
              <a:gd name="connsiteY59" fmla="*/ 2724816 h 4872314"/>
              <a:gd name="connsiteX60" fmla="*/ 2645958 w 4909726"/>
              <a:gd name="connsiteY60" fmla="*/ 2290229 h 4872314"/>
              <a:gd name="connsiteX61" fmla="*/ 4225304 w 4909726"/>
              <a:gd name="connsiteY61" fmla="*/ 710883 h 4872314"/>
              <a:gd name="connsiteX62" fmla="*/ 4442598 w 4909726"/>
              <a:gd name="connsiteY62" fmla="*/ 620877 h 4872314"/>
              <a:gd name="connsiteX63" fmla="*/ 2912863 w 4909726"/>
              <a:gd name="connsiteY63" fmla="*/ 200110 h 4872314"/>
              <a:gd name="connsiteX64" fmla="*/ 3130155 w 4909726"/>
              <a:gd name="connsiteY64" fmla="*/ 290116 h 4872314"/>
              <a:gd name="connsiteX65" fmla="*/ 3130155 w 4909726"/>
              <a:gd name="connsiteY65" fmla="*/ 724702 h 4872314"/>
              <a:gd name="connsiteX66" fmla="*/ 2590798 w 4909726"/>
              <a:gd name="connsiteY66" fmla="*/ 1264059 h 4872314"/>
              <a:gd name="connsiteX67" fmla="*/ 2156212 w 4909726"/>
              <a:gd name="connsiteY67" fmla="*/ 1264058 h 4872314"/>
              <a:gd name="connsiteX68" fmla="*/ 2156213 w 4909726"/>
              <a:gd name="connsiteY68" fmla="*/ 1264059 h 4872314"/>
              <a:gd name="connsiteX69" fmla="*/ 2156213 w 4909726"/>
              <a:gd name="connsiteY69" fmla="*/ 829472 h 4872314"/>
              <a:gd name="connsiteX70" fmla="*/ 2695570 w 4909726"/>
              <a:gd name="connsiteY70" fmla="*/ 290115 h 4872314"/>
              <a:gd name="connsiteX71" fmla="*/ 2912863 w 4909726"/>
              <a:gd name="connsiteY71" fmla="*/ 200110 h 4872314"/>
              <a:gd name="connsiteX72" fmla="*/ 4067441 w 4909726"/>
              <a:gd name="connsiteY72" fmla="*/ 21898 h 4872314"/>
              <a:gd name="connsiteX73" fmla="*/ 4284734 w 4909726"/>
              <a:gd name="connsiteY73" fmla="*/ 111903 h 4872314"/>
              <a:gd name="connsiteX74" fmla="*/ 4284734 w 4909726"/>
              <a:gd name="connsiteY74" fmla="*/ 546490 h 4872314"/>
              <a:gd name="connsiteX75" fmla="*/ 3451331 w 4909726"/>
              <a:gd name="connsiteY75" fmla="*/ 1379890 h 4872314"/>
              <a:gd name="connsiteX76" fmla="*/ 3016746 w 4909726"/>
              <a:gd name="connsiteY76" fmla="*/ 1379890 h 4872314"/>
              <a:gd name="connsiteX77" fmla="*/ 3016747 w 4909726"/>
              <a:gd name="connsiteY77" fmla="*/ 945303 h 4872314"/>
              <a:gd name="connsiteX78" fmla="*/ 3850148 w 4909726"/>
              <a:gd name="connsiteY78" fmla="*/ 111903 h 4872314"/>
              <a:gd name="connsiteX79" fmla="*/ 4067441 w 4909726"/>
              <a:gd name="connsiteY79" fmla="*/ 21898 h 4872314"/>
              <a:gd name="connsiteX80" fmla="*/ 2123990 w 4909726"/>
              <a:gd name="connsiteY80" fmla="*/ 0 h 4872314"/>
              <a:gd name="connsiteX81" fmla="*/ 2341284 w 4909726"/>
              <a:gd name="connsiteY81" fmla="*/ 90007 h 4872314"/>
              <a:gd name="connsiteX82" fmla="*/ 2341284 w 4909726"/>
              <a:gd name="connsiteY82" fmla="*/ 524593 h 4872314"/>
              <a:gd name="connsiteX83" fmla="*/ 761936 w 4909726"/>
              <a:gd name="connsiteY83" fmla="*/ 2103940 h 4872314"/>
              <a:gd name="connsiteX84" fmla="*/ 327349 w 4909726"/>
              <a:gd name="connsiteY84" fmla="*/ 2103940 h 4872314"/>
              <a:gd name="connsiteX85" fmla="*/ 327351 w 4909726"/>
              <a:gd name="connsiteY85" fmla="*/ 2103940 h 4872314"/>
              <a:gd name="connsiteX86" fmla="*/ 327351 w 4909726"/>
              <a:gd name="connsiteY86" fmla="*/ 1669353 h 4872314"/>
              <a:gd name="connsiteX87" fmla="*/ 1906698 w 4909726"/>
              <a:gd name="connsiteY87" fmla="*/ 90007 h 4872314"/>
              <a:gd name="connsiteX88" fmla="*/ 2123990 w 4909726"/>
              <a:gd name="connsiteY88" fmla="*/ 0 h 487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909726" h="4872314">
                <a:moveTo>
                  <a:pt x="2391376" y="2678369"/>
                </a:moveTo>
                <a:cubicBezTo>
                  <a:pt x="2470021" y="2678370"/>
                  <a:pt x="2548665" y="2708372"/>
                  <a:pt x="2608668" y="2768376"/>
                </a:cubicBezTo>
                <a:cubicBezTo>
                  <a:pt x="2728676" y="2888384"/>
                  <a:pt x="2728676" y="3082954"/>
                  <a:pt x="2608668" y="3202962"/>
                </a:cubicBezTo>
                <a:cubicBezTo>
                  <a:pt x="2082220" y="3729411"/>
                  <a:pt x="1555770" y="4255860"/>
                  <a:pt x="1029321" y="4782308"/>
                </a:cubicBezTo>
                <a:cubicBezTo>
                  <a:pt x="909313" y="4902317"/>
                  <a:pt x="714743" y="4902317"/>
                  <a:pt x="594734" y="4782308"/>
                </a:cubicBezTo>
                <a:lnTo>
                  <a:pt x="594735" y="4782308"/>
                </a:lnTo>
                <a:cubicBezTo>
                  <a:pt x="474727" y="4662300"/>
                  <a:pt x="474728" y="4467731"/>
                  <a:pt x="594736" y="4347723"/>
                </a:cubicBezTo>
                <a:lnTo>
                  <a:pt x="2174083" y="2768376"/>
                </a:lnTo>
                <a:cubicBezTo>
                  <a:pt x="2234087" y="2708372"/>
                  <a:pt x="2312731" y="2678369"/>
                  <a:pt x="2391376" y="2678369"/>
                </a:cubicBezTo>
                <a:close/>
                <a:moveTo>
                  <a:pt x="3585596" y="2448519"/>
                </a:moveTo>
                <a:cubicBezTo>
                  <a:pt x="3664240" y="2448519"/>
                  <a:pt x="3742885" y="2478521"/>
                  <a:pt x="3802888" y="2538525"/>
                </a:cubicBezTo>
                <a:cubicBezTo>
                  <a:pt x="3922896" y="2658533"/>
                  <a:pt x="3922896" y="2853103"/>
                  <a:pt x="3802888" y="2973111"/>
                </a:cubicBezTo>
                <a:cubicBezTo>
                  <a:pt x="3276439" y="3499560"/>
                  <a:pt x="2749989" y="4026009"/>
                  <a:pt x="2223541" y="4552458"/>
                </a:cubicBezTo>
                <a:cubicBezTo>
                  <a:pt x="2103532" y="4672466"/>
                  <a:pt x="1908962" y="4672466"/>
                  <a:pt x="1788955" y="4552457"/>
                </a:cubicBezTo>
                <a:lnTo>
                  <a:pt x="1788956" y="4552457"/>
                </a:lnTo>
                <a:cubicBezTo>
                  <a:pt x="1668948" y="4432449"/>
                  <a:pt x="1668948" y="4237879"/>
                  <a:pt x="1788956" y="4117871"/>
                </a:cubicBezTo>
                <a:lnTo>
                  <a:pt x="3368303" y="2538524"/>
                </a:lnTo>
                <a:cubicBezTo>
                  <a:pt x="3428306" y="2478520"/>
                  <a:pt x="3506951" y="2448519"/>
                  <a:pt x="3585596" y="2448519"/>
                </a:cubicBezTo>
                <a:close/>
                <a:moveTo>
                  <a:pt x="4602427" y="2397915"/>
                </a:moveTo>
                <a:cubicBezTo>
                  <a:pt x="4681070" y="2397914"/>
                  <a:pt x="4759715" y="2427916"/>
                  <a:pt x="4819720" y="2487921"/>
                </a:cubicBezTo>
                <a:cubicBezTo>
                  <a:pt x="4939728" y="2607929"/>
                  <a:pt x="4939728" y="2802499"/>
                  <a:pt x="4819720" y="2922507"/>
                </a:cubicBezTo>
                <a:cubicBezTo>
                  <a:pt x="4293271" y="3448956"/>
                  <a:pt x="3766821" y="3975405"/>
                  <a:pt x="3240372" y="4501854"/>
                </a:cubicBezTo>
                <a:cubicBezTo>
                  <a:pt x="3120364" y="4621862"/>
                  <a:pt x="2925794" y="4621862"/>
                  <a:pt x="2805786" y="4501854"/>
                </a:cubicBezTo>
                <a:lnTo>
                  <a:pt x="2805787" y="4501854"/>
                </a:lnTo>
                <a:cubicBezTo>
                  <a:pt x="2685779" y="4381846"/>
                  <a:pt x="2685779" y="4187275"/>
                  <a:pt x="2805787" y="4067267"/>
                </a:cubicBezTo>
                <a:lnTo>
                  <a:pt x="4385133" y="2487921"/>
                </a:lnTo>
                <a:cubicBezTo>
                  <a:pt x="4445138" y="2427916"/>
                  <a:pt x="4523781" y="2397914"/>
                  <a:pt x="4602427" y="2397915"/>
                </a:cubicBezTo>
                <a:close/>
                <a:moveTo>
                  <a:pt x="4266325" y="1775879"/>
                </a:moveTo>
                <a:cubicBezTo>
                  <a:pt x="4344969" y="1775879"/>
                  <a:pt x="4423614" y="1805881"/>
                  <a:pt x="4483618" y="1865884"/>
                </a:cubicBezTo>
                <a:cubicBezTo>
                  <a:pt x="4603626" y="1985892"/>
                  <a:pt x="4603625" y="2180464"/>
                  <a:pt x="4483617" y="2300472"/>
                </a:cubicBezTo>
                <a:cubicBezTo>
                  <a:pt x="4418289" y="2365801"/>
                  <a:pt x="4352958" y="2431131"/>
                  <a:pt x="4287628" y="2496460"/>
                </a:cubicBezTo>
                <a:cubicBezTo>
                  <a:pt x="4167620" y="2616468"/>
                  <a:pt x="3973050" y="2616468"/>
                  <a:pt x="3853042" y="2496460"/>
                </a:cubicBezTo>
                <a:lnTo>
                  <a:pt x="3853043" y="2496460"/>
                </a:lnTo>
                <a:cubicBezTo>
                  <a:pt x="3733035" y="2376452"/>
                  <a:pt x="3733035" y="2181881"/>
                  <a:pt x="3853043" y="2061873"/>
                </a:cubicBezTo>
                <a:lnTo>
                  <a:pt x="4049031" y="1865884"/>
                </a:lnTo>
                <a:cubicBezTo>
                  <a:pt x="4109035" y="1805881"/>
                  <a:pt x="4187680" y="1775879"/>
                  <a:pt x="4266325" y="1775879"/>
                </a:cubicBezTo>
                <a:close/>
                <a:moveTo>
                  <a:pt x="2743584" y="1346680"/>
                </a:moveTo>
                <a:cubicBezTo>
                  <a:pt x="2822229" y="1346679"/>
                  <a:pt x="2900872" y="1376681"/>
                  <a:pt x="2960877" y="1436685"/>
                </a:cubicBezTo>
                <a:cubicBezTo>
                  <a:pt x="3080885" y="1556693"/>
                  <a:pt x="3080885" y="1751264"/>
                  <a:pt x="2960877" y="1871272"/>
                </a:cubicBezTo>
                <a:cubicBezTo>
                  <a:pt x="2434428" y="2397721"/>
                  <a:pt x="1907978" y="2924170"/>
                  <a:pt x="1381529" y="3450618"/>
                </a:cubicBezTo>
                <a:cubicBezTo>
                  <a:pt x="1261521" y="3570626"/>
                  <a:pt x="1066951" y="3570626"/>
                  <a:pt x="946942" y="3450618"/>
                </a:cubicBezTo>
                <a:lnTo>
                  <a:pt x="946944" y="3450618"/>
                </a:lnTo>
                <a:cubicBezTo>
                  <a:pt x="826936" y="3330610"/>
                  <a:pt x="826936" y="3136040"/>
                  <a:pt x="946944" y="3016032"/>
                </a:cubicBezTo>
                <a:lnTo>
                  <a:pt x="2526290" y="1436685"/>
                </a:lnTo>
                <a:cubicBezTo>
                  <a:pt x="2586294" y="1376682"/>
                  <a:pt x="2664940" y="1346679"/>
                  <a:pt x="2743584" y="1346680"/>
                </a:cubicBezTo>
                <a:close/>
                <a:moveTo>
                  <a:pt x="1886646" y="1224259"/>
                </a:moveTo>
                <a:cubicBezTo>
                  <a:pt x="1965291" y="1224259"/>
                  <a:pt x="2043935" y="1254262"/>
                  <a:pt x="2103938" y="1314265"/>
                </a:cubicBezTo>
                <a:cubicBezTo>
                  <a:pt x="2223946" y="1434273"/>
                  <a:pt x="2223946" y="1628844"/>
                  <a:pt x="2103938" y="1748852"/>
                </a:cubicBezTo>
                <a:cubicBezTo>
                  <a:pt x="1577491" y="2275301"/>
                  <a:pt x="1051040" y="2801750"/>
                  <a:pt x="524590" y="3328198"/>
                </a:cubicBezTo>
                <a:cubicBezTo>
                  <a:pt x="404583" y="3448207"/>
                  <a:pt x="210013" y="3448207"/>
                  <a:pt x="90004" y="3328198"/>
                </a:cubicBezTo>
                <a:lnTo>
                  <a:pt x="90005" y="3328198"/>
                </a:lnTo>
                <a:cubicBezTo>
                  <a:pt x="-30003" y="3208190"/>
                  <a:pt x="-30002" y="3013621"/>
                  <a:pt x="90005" y="2893612"/>
                </a:cubicBezTo>
                <a:lnTo>
                  <a:pt x="1669353" y="1314266"/>
                </a:lnTo>
                <a:cubicBezTo>
                  <a:pt x="1729357" y="1254262"/>
                  <a:pt x="1808002" y="1224259"/>
                  <a:pt x="1886646" y="1224259"/>
                </a:cubicBezTo>
                <a:close/>
                <a:moveTo>
                  <a:pt x="4442598" y="620877"/>
                </a:moveTo>
                <a:cubicBezTo>
                  <a:pt x="4521243" y="620877"/>
                  <a:pt x="4599887" y="650879"/>
                  <a:pt x="4659890" y="710883"/>
                </a:cubicBezTo>
                <a:cubicBezTo>
                  <a:pt x="4779898" y="830891"/>
                  <a:pt x="4779898" y="1025461"/>
                  <a:pt x="4659890" y="1145469"/>
                </a:cubicBezTo>
                <a:cubicBezTo>
                  <a:pt x="4133442" y="1671918"/>
                  <a:pt x="3606991" y="2198367"/>
                  <a:pt x="3080543" y="2724816"/>
                </a:cubicBezTo>
                <a:cubicBezTo>
                  <a:pt x="2960535" y="2844824"/>
                  <a:pt x="2765964" y="2844824"/>
                  <a:pt x="2645956" y="2724816"/>
                </a:cubicBezTo>
                <a:lnTo>
                  <a:pt x="2645958" y="2724816"/>
                </a:lnTo>
                <a:cubicBezTo>
                  <a:pt x="2525950" y="2604808"/>
                  <a:pt x="2525950" y="2410237"/>
                  <a:pt x="2645958" y="2290229"/>
                </a:cubicBezTo>
                <a:lnTo>
                  <a:pt x="4225304" y="710883"/>
                </a:lnTo>
                <a:cubicBezTo>
                  <a:pt x="4285309" y="650879"/>
                  <a:pt x="4363953" y="620877"/>
                  <a:pt x="4442598" y="620877"/>
                </a:cubicBezTo>
                <a:close/>
                <a:moveTo>
                  <a:pt x="2912863" y="200110"/>
                </a:moveTo>
                <a:cubicBezTo>
                  <a:pt x="2991507" y="200109"/>
                  <a:pt x="3070151" y="230112"/>
                  <a:pt x="3130155" y="290116"/>
                </a:cubicBezTo>
                <a:cubicBezTo>
                  <a:pt x="3250163" y="410124"/>
                  <a:pt x="3250163" y="604694"/>
                  <a:pt x="3130155" y="724702"/>
                </a:cubicBezTo>
                <a:cubicBezTo>
                  <a:pt x="2950371" y="904487"/>
                  <a:pt x="2770584" y="1084272"/>
                  <a:pt x="2590798" y="1264059"/>
                </a:cubicBezTo>
                <a:cubicBezTo>
                  <a:pt x="2470790" y="1384067"/>
                  <a:pt x="2276220" y="1384066"/>
                  <a:pt x="2156212" y="1264058"/>
                </a:cubicBezTo>
                <a:lnTo>
                  <a:pt x="2156213" y="1264059"/>
                </a:lnTo>
                <a:cubicBezTo>
                  <a:pt x="2036205" y="1144051"/>
                  <a:pt x="2036205" y="949480"/>
                  <a:pt x="2156213" y="829472"/>
                </a:cubicBezTo>
                <a:lnTo>
                  <a:pt x="2695570" y="290115"/>
                </a:lnTo>
                <a:cubicBezTo>
                  <a:pt x="2755573" y="230112"/>
                  <a:pt x="2834217" y="200110"/>
                  <a:pt x="2912863" y="200110"/>
                </a:cubicBezTo>
                <a:close/>
                <a:moveTo>
                  <a:pt x="4067441" y="21898"/>
                </a:moveTo>
                <a:cubicBezTo>
                  <a:pt x="4146085" y="21898"/>
                  <a:pt x="4224730" y="51899"/>
                  <a:pt x="4284734" y="111903"/>
                </a:cubicBezTo>
                <a:cubicBezTo>
                  <a:pt x="4404742" y="231911"/>
                  <a:pt x="4404741" y="426482"/>
                  <a:pt x="4284734" y="546490"/>
                </a:cubicBezTo>
                <a:cubicBezTo>
                  <a:pt x="4006934" y="824290"/>
                  <a:pt x="3729133" y="1102089"/>
                  <a:pt x="3451331" y="1379890"/>
                </a:cubicBezTo>
                <a:cubicBezTo>
                  <a:pt x="3331324" y="1499897"/>
                  <a:pt x="3136754" y="1499898"/>
                  <a:pt x="3016746" y="1379890"/>
                </a:cubicBezTo>
                <a:cubicBezTo>
                  <a:pt x="2896738" y="1259882"/>
                  <a:pt x="2896739" y="1065311"/>
                  <a:pt x="3016747" y="945303"/>
                </a:cubicBezTo>
                <a:lnTo>
                  <a:pt x="3850148" y="111903"/>
                </a:lnTo>
                <a:cubicBezTo>
                  <a:pt x="3910151" y="51900"/>
                  <a:pt x="3988797" y="21898"/>
                  <a:pt x="4067441" y="21898"/>
                </a:cubicBezTo>
                <a:close/>
                <a:moveTo>
                  <a:pt x="2123990" y="0"/>
                </a:moveTo>
                <a:cubicBezTo>
                  <a:pt x="2202636" y="1"/>
                  <a:pt x="2281279" y="30002"/>
                  <a:pt x="2341284" y="90007"/>
                </a:cubicBezTo>
                <a:cubicBezTo>
                  <a:pt x="2461292" y="210015"/>
                  <a:pt x="2461292" y="404585"/>
                  <a:pt x="2341284" y="524593"/>
                </a:cubicBezTo>
                <a:cubicBezTo>
                  <a:pt x="1814835" y="1051042"/>
                  <a:pt x="1288385" y="1577491"/>
                  <a:pt x="761936" y="2103940"/>
                </a:cubicBezTo>
                <a:cubicBezTo>
                  <a:pt x="641928" y="2223948"/>
                  <a:pt x="447357" y="2223948"/>
                  <a:pt x="327349" y="2103940"/>
                </a:cubicBezTo>
                <a:lnTo>
                  <a:pt x="327351" y="2103940"/>
                </a:lnTo>
                <a:cubicBezTo>
                  <a:pt x="207343" y="1983932"/>
                  <a:pt x="207343" y="1789361"/>
                  <a:pt x="327351" y="1669353"/>
                </a:cubicBezTo>
                <a:lnTo>
                  <a:pt x="1906698" y="90007"/>
                </a:lnTo>
                <a:cubicBezTo>
                  <a:pt x="1966702" y="30002"/>
                  <a:pt x="2045347" y="1"/>
                  <a:pt x="212399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510098690"/>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CECE16B-A6A8-47E2-9ABA-785DE2D2CD6B}"/>
              </a:ext>
            </a:extLst>
          </p:cNvPr>
          <p:cNvSpPr>
            <a:spLocks noGrp="1"/>
          </p:cNvSpPr>
          <p:nvPr>
            <p:ph type="pic" sz="quarter" idx="10"/>
          </p:nvPr>
        </p:nvSpPr>
        <p:spPr>
          <a:xfrm>
            <a:off x="944248" y="1505618"/>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dirty="0"/>
          </a:p>
        </p:txBody>
      </p:sp>
      <p:sp>
        <p:nvSpPr>
          <p:cNvPr id="12" name="Picture Placeholder 11">
            <a:extLst>
              <a:ext uri="{FF2B5EF4-FFF2-40B4-BE49-F238E27FC236}">
                <a16:creationId xmlns:a16="http://schemas.microsoft.com/office/drawing/2014/main" id="{71CA4DCC-78E2-400F-B934-EAF8275EFC6D}"/>
              </a:ext>
            </a:extLst>
          </p:cNvPr>
          <p:cNvSpPr>
            <a:spLocks noGrp="1"/>
          </p:cNvSpPr>
          <p:nvPr>
            <p:ph type="pic" sz="quarter" idx="11"/>
          </p:nvPr>
        </p:nvSpPr>
        <p:spPr>
          <a:xfrm>
            <a:off x="4540541" y="1505618"/>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18C6304D-71BF-4364-A626-8F21F47C32AC}"/>
              </a:ext>
            </a:extLst>
          </p:cNvPr>
          <p:cNvSpPr>
            <a:spLocks noGrp="1"/>
          </p:cNvSpPr>
          <p:nvPr>
            <p:ph type="pic" sz="quarter" idx="12"/>
          </p:nvPr>
        </p:nvSpPr>
        <p:spPr>
          <a:xfrm>
            <a:off x="8136834" y="1505617"/>
            <a:ext cx="3110919" cy="3180522"/>
          </a:xfrm>
          <a:custGeom>
            <a:avLst/>
            <a:gdLst>
              <a:gd name="connsiteX0" fmla="*/ 0 w 3110919"/>
              <a:gd name="connsiteY0" fmla="*/ 0 h 3180522"/>
              <a:gd name="connsiteX1" fmla="*/ 3110919 w 3110919"/>
              <a:gd name="connsiteY1" fmla="*/ 0 h 3180522"/>
              <a:gd name="connsiteX2" fmla="*/ 3110919 w 3110919"/>
              <a:gd name="connsiteY2" fmla="*/ 3180522 h 3180522"/>
              <a:gd name="connsiteX3" fmla="*/ 0 w 3110919"/>
              <a:gd name="connsiteY3" fmla="*/ 3180522 h 3180522"/>
            </a:gdLst>
            <a:ahLst/>
            <a:cxnLst>
              <a:cxn ang="0">
                <a:pos x="connsiteX0" y="connsiteY0"/>
              </a:cxn>
              <a:cxn ang="0">
                <a:pos x="connsiteX1" y="connsiteY1"/>
              </a:cxn>
              <a:cxn ang="0">
                <a:pos x="connsiteX2" y="connsiteY2"/>
              </a:cxn>
              <a:cxn ang="0">
                <a:pos x="connsiteX3" y="connsiteY3"/>
              </a:cxn>
            </a:cxnLst>
            <a:rect l="l" t="t" r="r" b="b"/>
            <a:pathLst>
              <a:path w="3110919" h="3180522">
                <a:moveTo>
                  <a:pt x="0" y="0"/>
                </a:moveTo>
                <a:lnTo>
                  <a:pt x="3110919" y="0"/>
                </a:lnTo>
                <a:lnTo>
                  <a:pt x="3110919" y="3180522"/>
                </a:lnTo>
                <a:lnTo>
                  <a:pt x="0" y="3180522"/>
                </a:lnTo>
                <a:close/>
              </a:path>
            </a:pathLst>
          </a:custGeom>
        </p:spPr>
        <p:txBody>
          <a:bodyPr wrap="square">
            <a:noAutofit/>
          </a:bodyPr>
          <a:lstStyle/>
          <a:p>
            <a:endParaRPr lang="en-US"/>
          </a:p>
        </p:txBody>
      </p:sp>
    </p:spTree>
    <p:extLst>
      <p:ext uri="{BB962C8B-B14F-4D97-AF65-F5344CB8AC3E}">
        <p14:creationId xmlns:p14="http://schemas.microsoft.com/office/powerpoint/2010/main" val="384207908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EB06E1-AF3B-4153-9CD4-F798FA87C6D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74F53D-2787-4C78-8D44-90B620E68A26}"/>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4" name="页脚占位符 3">
            <a:extLst>
              <a:ext uri="{FF2B5EF4-FFF2-40B4-BE49-F238E27FC236}">
                <a16:creationId xmlns:a16="http://schemas.microsoft.com/office/drawing/2014/main" id="{963A21C3-759D-468F-A2E5-545A06E6326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FB563AE-2FCB-4335-983A-9F29B9A26D15}"/>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1660506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C280533-EF23-4C1B-A552-2C777CA32959}"/>
              </a:ext>
            </a:extLst>
          </p:cNvPr>
          <p:cNvSpPr>
            <a:spLocks noGrp="1"/>
          </p:cNvSpPr>
          <p:nvPr>
            <p:ph type="pic" sz="quarter" idx="10"/>
          </p:nvPr>
        </p:nvSpPr>
        <p:spPr>
          <a:xfrm>
            <a:off x="6686656" y="0"/>
            <a:ext cx="2724630" cy="5162843"/>
          </a:xfrm>
          <a:custGeom>
            <a:avLst/>
            <a:gdLst>
              <a:gd name="connsiteX0" fmla="*/ 0 w 2527492"/>
              <a:gd name="connsiteY0" fmla="*/ 0 h 4148666"/>
              <a:gd name="connsiteX1" fmla="*/ 2527492 w 2527492"/>
              <a:gd name="connsiteY1" fmla="*/ 0 h 4148666"/>
              <a:gd name="connsiteX2" fmla="*/ 2527492 w 2527492"/>
              <a:gd name="connsiteY2" fmla="*/ 4148666 h 4148666"/>
              <a:gd name="connsiteX3" fmla="*/ 0 w 2527492"/>
              <a:gd name="connsiteY3" fmla="*/ 4148666 h 4148666"/>
            </a:gdLst>
            <a:ahLst/>
            <a:cxnLst>
              <a:cxn ang="0">
                <a:pos x="connsiteX0" y="connsiteY0"/>
              </a:cxn>
              <a:cxn ang="0">
                <a:pos x="connsiteX1" y="connsiteY1"/>
              </a:cxn>
              <a:cxn ang="0">
                <a:pos x="connsiteX2" y="connsiteY2"/>
              </a:cxn>
              <a:cxn ang="0">
                <a:pos x="connsiteX3" y="connsiteY3"/>
              </a:cxn>
            </a:cxnLst>
            <a:rect l="l" t="t" r="r" b="b"/>
            <a:pathLst>
              <a:path w="2527492" h="4148666">
                <a:moveTo>
                  <a:pt x="0" y="0"/>
                </a:moveTo>
                <a:lnTo>
                  <a:pt x="2527492" y="0"/>
                </a:lnTo>
                <a:lnTo>
                  <a:pt x="2527492" y="4148666"/>
                </a:lnTo>
                <a:lnTo>
                  <a:pt x="0" y="4148666"/>
                </a:lnTo>
                <a:close/>
              </a:path>
            </a:pathLst>
          </a:custGeom>
        </p:spPr>
        <p:txBody>
          <a:bodyPr wrap="square">
            <a:noAutofit/>
          </a:bodyPr>
          <a:lstStyle/>
          <a:p>
            <a:endParaRPr lang="en-US"/>
          </a:p>
        </p:txBody>
      </p:sp>
      <p:sp>
        <p:nvSpPr>
          <p:cNvPr id="11" name="Picture Placeholder 10">
            <a:extLst>
              <a:ext uri="{FF2B5EF4-FFF2-40B4-BE49-F238E27FC236}">
                <a16:creationId xmlns:a16="http://schemas.microsoft.com/office/drawing/2014/main" id="{217812C8-8E29-402D-9FD4-2E4E40AA32DA}"/>
              </a:ext>
            </a:extLst>
          </p:cNvPr>
          <p:cNvSpPr>
            <a:spLocks noGrp="1"/>
          </p:cNvSpPr>
          <p:nvPr>
            <p:ph type="pic" sz="quarter" idx="11"/>
          </p:nvPr>
        </p:nvSpPr>
        <p:spPr>
          <a:xfrm>
            <a:off x="925999" y="3024554"/>
            <a:ext cx="6403269" cy="3605986"/>
          </a:xfrm>
          <a:custGeom>
            <a:avLst/>
            <a:gdLst>
              <a:gd name="connsiteX0" fmla="*/ 0 w 4119613"/>
              <a:gd name="connsiteY0" fmla="*/ 0 h 3226158"/>
              <a:gd name="connsiteX1" fmla="*/ 4119613 w 4119613"/>
              <a:gd name="connsiteY1" fmla="*/ 0 h 3226158"/>
              <a:gd name="connsiteX2" fmla="*/ 4119613 w 4119613"/>
              <a:gd name="connsiteY2" fmla="*/ 3226158 h 3226158"/>
              <a:gd name="connsiteX3" fmla="*/ 0 w 4119613"/>
              <a:gd name="connsiteY3" fmla="*/ 3226158 h 3226158"/>
            </a:gdLst>
            <a:ahLst/>
            <a:cxnLst>
              <a:cxn ang="0">
                <a:pos x="connsiteX0" y="connsiteY0"/>
              </a:cxn>
              <a:cxn ang="0">
                <a:pos x="connsiteX1" y="connsiteY1"/>
              </a:cxn>
              <a:cxn ang="0">
                <a:pos x="connsiteX2" y="connsiteY2"/>
              </a:cxn>
              <a:cxn ang="0">
                <a:pos x="connsiteX3" y="connsiteY3"/>
              </a:cxn>
            </a:cxnLst>
            <a:rect l="l" t="t" r="r" b="b"/>
            <a:pathLst>
              <a:path w="4119613" h="3226158">
                <a:moveTo>
                  <a:pt x="0" y="0"/>
                </a:moveTo>
                <a:lnTo>
                  <a:pt x="4119613" y="0"/>
                </a:lnTo>
                <a:lnTo>
                  <a:pt x="4119613" y="3226158"/>
                </a:lnTo>
                <a:lnTo>
                  <a:pt x="0" y="3226158"/>
                </a:lnTo>
                <a:close/>
              </a:path>
            </a:pathLst>
          </a:custGeom>
        </p:spPr>
        <p:txBody>
          <a:bodyPr wrap="square">
            <a:noAutofit/>
          </a:bodyPr>
          <a:lstStyle/>
          <a:p>
            <a:endParaRPr lang="en-US"/>
          </a:p>
        </p:txBody>
      </p:sp>
    </p:spTree>
    <p:extLst>
      <p:ext uri="{BB962C8B-B14F-4D97-AF65-F5344CB8AC3E}">
        <p14:creationId xmlns:p14="http://schemas.microsoft.com/office/powerpoint/2010/main" val="8646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15"/>
          <p:cNvSpPr>
            <a:spLocks noGrp="1"/>
          </p:cNvSpPr>
          <p:nvPr>
            <p:ph type="pic" sz="quarter" idx="31"/>
          </p:nvPr>
        </p:nvSpPr>
        <p:spPr>
          <a:xfrm>
            <a:off x="18288"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5" name="Picture Placeholder 17"/>
          <p:cNvSpPr>
            <a:spLocks noGrp="1"/>
          </p:cNvSpPr>
          <p:nvPr>
            <p:ph type="pic" sz="quarter" idx="33"/>
          </p:nvPr>
        </p:nvSpPr>
        <p:spPr>
          <a:xfrm>
            <a:off x="4105656"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6" name="Picture Placeholder 18"/>
          <p:cNvSpPr>
            <a:spLocks noGrp="1"/>
          </p:cNvSpPr>
          <p:nvPr>
            <p:ph type="pic" sz="quarter" idx="34"/>
          </p:nvPr>
        </p:nvSpPr>
        <p:spPr>
          <a:xfrm>
            <a:off x="8193024" y="4389120"/>
            <a:ext cx="3989832" cy="2468880"/>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Tree>
    <p:extLst>
      <p:ext uri="{BB962C8B-B14F-4D97-AF65-F5344CB8AC3E}">
        <p14:creationId xmlns:p14="http://schemas.microsoft.com/office/powerpoint/2010/main" val="3840853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BDF2B1C-5610-42EA-B634-FF544C77B10B}"/>
              </a:ext>
            </a:extLst>
          </p:cNvPr>
          <p:cNvSpPr>
            <a:spLocks noGrp="1"/>
          </p:cNvSpPr>
          <p:nvPr>
            <p:ph type="pic" sz="quarter" idx="10"/>
          </p:nvPr>
        </p:nvSpPr>
        <p:spPr>
          <a:xfrm>
            <a:off x="256826" y="451637"/>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
        <p:nvSpPr>
          <p:cNvPr id="13" name="Picture Placeholder 12">
            <a:extLst>
              <a:ext uri="{FF2B5EF4-FFF2-40B4-BE49-F238E27FC236}">
                <a16:creationId xmlns:a16="http://schemas.microsoft.com/office/drawing/2014/main" id="{F816E045-FCC1-461D-9622-4DB2680417DE}"/>
              </a:ext>
            </a:extLst>
          </p:cNvPr>
          <p:cNvSpPr>
            <a:spLocks noGrp="1"/>
          </p:cNvSpPr>
          <p:nvPr>
            <p:ph type="pic" sz="quarter" idx="11"/>
          </p:nvPr>
        </p:nvSpPr>
        <p:spPr>
          <a:xfrm>
            <a:off x="3177207" y="444476"/>
            <a:ext cx="3501889" cy="5864091"/>
          </a:xfrm>
          <a:custGeom>
            <a:avLst/>
            <a:gdLst>
              <a:gd name="connsiteX0" fmla="*/ 0 w 3501889"/>
              <a:gd name="connsiteY0" fmla="*/ 0 h 6380925"/>
              <a:gd name="connsiteX1" fmla="*/ 3501889 w 3501889"/>
              <a:gd name="connsiteY1" fmla="*/ 0 h 6380925"/>
              <a:gd name="connsiteX2" fmla="*/ 3501889 w 3501889"/>
              <a:gd name="connsiteY2" fmla="*/ 6380925 h 6380925"/>
              <a:gd name="connsiteX3" fmla="*/ 0 w 3501889"/>
              <a:gd name="connsiteY3" fmla="*/ 6380925 h 6380925"/>
            </a:gdLst>
            <a:ahLst/>
            <a:cxnLst>
              <a:cxn ang="0">
                <a:pos x="connsiteX0" y="connsiteY0"/>
              </a:cxn>
              <a:cxn ang="0">
                <a:pos x="connsiteX1" y="connsiteY1"/>
              </a:cxn>
              <a:cxn ang="0">
                <a:pos x="connsiteX2" y="connsiteY2"/>
              </a:cxn>
              <a:cxn ang="0">
                <a:pos x="connsiteX3" y="connsiteY3"/>
              </a:cxn>
            </a:cxnLst>
            <a:rect l="l" t="t" r="r" b="b"/>
            <a:pathLst>
              <a:path w="3501889" h="6380925">
                <a:moveTo>
                  <a:pt x="0" y="0"/>
                </a:moveTo>
                <a:lnTo>
                  <a:pt x="3501889" y="0"/>
                </a:lnTo>
                <a:lnTo>
                  <a:pt x="3501889" y="6380925"/>
                </a:lnTo>
                <a:lnTo>
                  <a:pt x="0" y="6380925"/>
                </a:lnTo>
                <a:close/>
              </a:path>
            </a:pathLst>
          </a:custGeom>
        </p:spPr>
        <p:txBody>
          <a:bodyPr wrap="square">
            <a:noAutofit/>
          </a:bodyPr>
          <a:lstStyle/>
          <a:p>
            <a:endParaRPr lang="en-US"/>
          </a:p>
        </p:txBody>
      </p:sp>
      <p:sp>
        <p:nvSpPr>
          <p:cNvPr id="16" name="Picture Placeholder 15">
            <a:extLst>
              <a:ext uri="{FF2B5EF4-FFF2-40B4-BE49-F238E27FC236}">
                <a16:creationId xmlns:a16="http://schemas.microsoft.com/office/drawing/2014/main" id="{1EAF3075-E563-4FAD-8EEE-51379EDD5EB1}"/>
              </a:ext>
            </a:extLst>
          </p:cNvPr>
          <p:cNvSpPr>
            <a:spLocks noGrp="1"/>
          </p:cNvSpPr>
          <p:nvPr>
            <p:ph type="pic" sz="quarter" idx="12"/>
          </p:nvPr>
        </p:nvSpPr>
        <p:spPr>
          <a:xfrm>
            <a:off x="256825" y="3532768"/>
            <a:ext cx="2720268" cy="2775799"/>
          </a:xfrm>
          <a:custGeom>
            <a:avLst/>
            <a:gdLst>
              <a:gd name="connsiteX0" fmla="*/ 0 w 2683565"/>
              <a:gd name="connsiteY0" fmla="*/ 0 h 3081131"/>
              <a:gd name="connsiteX1" fmla="*/ 2683565 w 2683565"/>
              <a:gd name="connsiteY1" fmla="*/ 0 h 3081131"/>
              <a:gd name="connsiteX2" fmla="*/ 2683565 w 2683565"/>
              <a:gd name="connsiteY2" fmla="*/ 3081131 h 3081131"/>
              <a:gd name="connsiteX3" fmla="*/ 0 w 2683565"/>
              <a:gd name="connsiteY3" fmla="*/ 3081131 h 3081131"/>
            </a:gdLst>
            <a:ahLst/>
            <a:cxnLst>
              <a:cxn ang="0">
                <a:pos x="connsiteX0" y="connsiteY0"/>
              </a:cxn>
              <a:cxn ang="0">
                <a:pos x="connsiteX1" y="connsiteY1"/>
              </a:cxn>
              <a:cxn ang="0">
                <a:pos x="connsiteX2" y="connsiteY2"/>
              </a:cxn>
              <a:cxn ang="0">
                <a:pos x="connsiteX3" y="connsiteY3"/>
              </a:cxn>
            </a:cxnLst>
            <a:rect l="l" t="t" r="r" b="b"/>
            <a:pathLst>
              <a:path w="2683565" h="3081131">
                <a:moveTo>
                  <a:pt x="0" y="0"/>
                </a:moveTo>
                <a:lnTo>
                  <a:pt x="2683565" y="0"/>
                </a:lnTo>
                <a:lnTo>
                  <a:pt x="2683565" y="3081131"/>
                </a:lnTo>
                <a:lnTo>
                  <a:pt x="0" y="3081131"/>
                </a:lnTo>
                <a:close/>
              </a:path>
            </a:pathLst>
          </a:custGeom>
        </p:spPr>
        <p:txBody>
          <a:bodyPr wrap="square">
            <a:noAutofit/>
          </a:bodyPr>
          <a:lstStyle/>
          <a:p>
            <a:endParaRPr lang="en-US"/>
          </a:p>
        </p:txBody>
      </p:sp>
    </p:spTree>
    <p:extLst>
      <p:ext uri="{BB962C8B-B14F-4D97-AF65-F5344CB8AC3E}">
        <p14:creationId xmlns:p14="http://schemas.microsoft.com/office/powerpoint/2010/main" val="2714872252"/>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52CFA43-F438-46C9-BBC8-5317283ED84F}"/>
              </a:ext>
            </a:extLst>
          </p:cNvPr>
          <p:cNvSpPr>
            <a:spLocks noGrp="1"/>
          </p:cNvSpPr>
          <p:nvPr>
            <p:ph type="pic" sz="quarter" idx="10"/>
          </p:nvPr>
        </p:nvSpPr>
        <p:spPr>
          <a:xfrm>
            <a:off x="2558912" y="329185"/>
            <a:ext cx="2558912" cy="6254496"/>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
        <p:nvSpPr>
          <p:cNvPr id="5" name="Picture Placeholder 8">
            <a:extLst>
              <a:ext uri="{FF2B5EF4-FFF2-40B4-BE49-F238E27FC236}">
                <a16:creationId xmlns:a16="http://schemas.microsoft.com/office/drawing/2014/main" id="{852CFA43-F438-46C9-BBC8-5317283ED84F}"/>
              </a:ext>
            </a:extLst>
          </p:cNvPr>
          <p:cNvSpPr>
            <a:spLocks noGrp="1"/>
          </p:cNvSpPr>
          <p:nvPr>
            <p:ph type="pic" sz="quarter" idx="12"/>
          </p:nvPr>
        </p:nvSpPr>
        <p:spPr>
          <a:xfrm>
            <a:off x="0" y="859536"/>
            <a:ext cx="2558912" cy="5102352"/>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
        <p:nvSpPr>
          <p:cNvPr id="6" name="Picture Placeholder 8">
            <a:extLst>
              <a:ext uri="{FF2B5EF4-FFF2-40B4-BE49-F238E27FC236}">
                <a16:creationId xmlns:a16="http://schemas.microsoft.com/office/drawing/2014/main" id="{852CFA43-F438-46C9-BBC8-5317283ED84F}"/>
              </a:ext>
            </a:extLst>
          </p:cNvPr>
          <p:cNvSpPr>
            <a:spLocks noGrp="1"/>
          </p:cNvSpPr>
          <p:nvPr>
            <p:ph type="pic" sz="quarter" idx="13"/>
          </p:nvPr>
        </p:nvSpPr>
        <p:spPr>
          <a:xfrm>
            <a:off x="5117824" y="859536"/>
            <a:ext cx="2558912" cy="5102352"/>
          </a:xfrm>
          <a:custGeom>
            <a:avLst/>
            <a:gdLst>
              <a:gd name="connsiteX0" fmla="*/ 0 w 3821723"/>
              <a:gd name="connsiteY0" fmla="*/ 0 h 3317631"/>
              <a:gd name="connsiteX1" fmla="*/ 3821723 w 3821723"/>
              <a:gd name="connsiteY1" fmla="*/ 0 h 3317631"/>
              <a:gd name="connsiteX2" fmla="*/ 3821723 w 3821723"/>
              <a:gd name="connsiteY2" fmla="*/ 3317631 h 3317631"/>
              <a:gd name="connsiteX3" fmla="*/ 0 w 3821723"/>
              <a:gd name="connsiteY3" fmla="*/ 3317631 h 3317631"/>
            </a:gdLst>
            <a:ahLst/>
            <a:cxnLst>
              <a:cxn ang="0">
                <a:pos x="connsiteX0" y="connsiteY0"/>
              </a:cxn>
              <a:cxn ang="0">
                <a:pos x="connsiteX1" y="connsiteY1"/>
              </a:cxn>
              <a:cxn ang="0">
                <a:pos x="connsiteX2" y="connsiteY2"/>
              </a:cxn>
              <a:cxn ang="0">
                <a:pos x="connsiteX3" y="connsiteY3"/>
              </a:cxn>
            </a:cxnLst>
            <a:rect l="l" t="t" r="r" b="b"/>
            <a:pathLst>
              <a:path w="3821723" h="3317631">
                <a:moveTo>
                  <a:pt x="0" y="0"/>
                </a:moveTo>
                <a:lnTo>
                  <a:pt x="3821723" y="0"/>
                </a:lnTo>
                <a:lnTo>
                  <a:pt x="3821723" y="3317631"/>
                </a:lnTo>
                <a:lnTo>
                  <a:pt x="0" y="3317631"/>
                </a:lnTo>
                <a:close/>
              </a:path>
            </a:pathLst>
          </a:custGeom>
        </p:spPr>
        <p:txBody>
          <a:bodyPr wrap="square">
            <a:noAutofit/>
          </a:bodyPr>
          <a:lstStyle/>
          <a:p>
            <a:endParaRPr lang="en-US"/>
          </a:p>
        </p:txBody>
      </p:sp>
    </p:spTree>
    <p:extLst>
      <p:ext uri="{BB962C8B-B14F-4D97-AF65-F5344CB8AC3E}">
        <p14:creationId xmlns:p14="http://schemas.microsoft.com/office/powerpoint/2010/main" val="961158668"/>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Picture Placeholder 15"/>
          <p:cNvSpPr>
            <a:spLocks noGrp="1"/>
          </p:cNvSpPr>
          <p:nvPr>
            <p:ph type="pic" sz="quarter" idx="31"/>
          </p:nvPr>
        </p:nvSpPr>
        <p:spPr>
          <a:xfrm>
            <a:off x="0"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8" name="Picture Placeholder 15"/>
          <p:cNvSpPr>
            <a:spLocks noGrp="1"/>
          </p:cNvSpPr>
          <p:nvPr>
            <p:ph type="pic" sz="quarter" idx="32"/>
          </p:nvPr>
        </p:nvSpPr>
        <p:spPr>
          <a:xfrm>
            <a:off x="2493264"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9" name="Picture Placeholder 15"/>
          <p:cNvSpPr>
            <a:spLocks noGrp="1"/>
          </p:cNvSpPr>
          <p:nvPr>
            <p:ph type="pic" sz="quarter" idx="33"/>
          </p:nvPr>
        </p:nvSpPr>
        <p:spPr>
          <a:xfrm>
            <a:off x="4986528" y="4739315"/>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0" name="Picture Placeholder 15"/>
          <p:cNvSpPr>
            <a:spLocks noGrp="1"/>
          </p:cNvSpPr>
          <p:nvPr>
            <p:ph type="pic" sz="quarter" idx="34"/>
          </p:nvPr>
        </p:nvSpPr>
        <p:spPr>
          <a:xfrm>
            <a:off x="0" y="2369657"/>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1" name="Picture Placeholder 15"/>
          <p:cNvSpPr>
            <a:spLocks noGrp="1"/>
          </p:cNvSpPr>
          <p:nvPr>
            <p:ph type="pic" sz="quarter" idx="35"/>
          </p:nvPr>
        </p:nvSpPr>
        <p:spPr>
          <a:xfrm>
            <a:off x="2493264" y="2369657"/>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a:p>
        </p:txBody>
      </p:sp>
      <p:sp>
        <p:nvSpPr>
          <p:cNvPr id="12" name="Picture Placeholder 15"/>
          <p:cNvSpPr>
            <a:spLocks noGrp="1"/>
          </p:cNvSpPr>
          <p:nvPr>
            <p:ph type="pic" sz="quarter" idx="36"/>
          </p:nvPr>
        </p:nvSpPr>
        <p:spPr>
          <a:xfrm>
            <a:off x="0" y="0"/>
            <a:ext cx="2212848" cy="2118684"/>
          </a:xfrm>
          <a:custGeom>
            <a:avLst/>
            <a:gdLst>
              <a:gd name="connsiteX0" fmla="*/ 0 w 2441448"/>
              <a:gd name="connsiteY0" fmla="*/ 0 h 2286000"/>
              <a:gd name="connsiteX1" fmla="*/ 2441448 w 2441448"/>
              <a:gd name="connsiteY1" fmla="*/ 0 h 2286000"/>
              <a:gd name="connsiteX2" fmla="*/ 2441448 w 2441448"/>
              <a:gd name="connsiteY2" fmla="*/ 2286000 h 2286000"/>
              <a:gd name="connsiteX3" fmla="*/ 0 w 2441448"/>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2441448" h="2286000">
                <a:moveTo>
                  <a:pt x="0" y="0"/>
                </a:moveTo>
                <a:lnTo>
                  <a:pt x="2441448" y="0"/>
                </a:lnTo>
                <a:lnTo>
                  <a:pt x="2441448" y="2286000"/>
                </a:lnTo>
                <a:lnTo>
                  <a:pt x="0" y="2286000"/>
                </a:lnTo>
                <a:close/>
              </a:path>
            </a:pathLst>
          </a:custGeom>
        </p:spPr>
        <p:txBody>
          <a:bodyPr wrap="square">
            <a:noAutofit/>
          </a:bodyPr>
          <a:lstStyle/>
          <a:p>
            <a:endParaRPr lang="id-ID" dirty="0"/>
          </a:p>
        </p:txBody>
      </p:sp>
    </p:spTree>
    <p:extLst>
      <p:ext uri="{BB962C8B-B14F-4D97-AF65-F5344CB8AC3E}">
        <p14:creationId xmlns:p14="http://schemas.microsoft.com/office/powerpoint/2010/main" val="216703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103E52-1BF0-4528-8578-492B372A1E99}"/>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3" name="页脚占位符 2">
            <a:extLst>
              <a:ext uri="{FF2B5EF4-FFF2-40B4-BE49-F238E27FC236}">
                <a16:creationId xmlns:a16="http://schemas.microsoft.com/office/drawing/2014/main" id="{301A3D37-D734-44DD-BAB6-E43222DDC8F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3A158D4-2D60-40DC-9BBC-752D29C122C1}"/>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2389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6B1A1-DFDC-4E53-93BF-46827B94528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789697-06C2-4557-89DF-C0EC1BC5A2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0FE258E-8C44-4B8C-B7D6-546536A02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81692B3-536A-40B1-A723-959C305139FA}"/>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6" name="页脚占位符 5">
            <a:extLst>
              <a:ext uri="{FF2B5EF4-FFF2-40B4-BE49-F238E27FC236}">
                <a16:creationId xmlns:a16="http://schemas.microsoft.com/office/drawing/2014/main" id="{D1792DCD-9CE4-4251-B713-40CFD9C492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429052-9E79-43D7-A853-DC749CBBE978}"/>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423011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66A768-71FA-4C14-ABF1-CC540FFBD4C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DF8FB61-BBC4-40F7-A203-432332B06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4DBC1EE-A83E-4D4A-98AF-16A5FECA9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D79DC3E-6ADA-4F13-A89B-DC2750CDD23B}"/>
              </a:ext>
            </a:extLst>
          </p:cNvPr>
          <p:cNvSpPr>
            <a:spLocks noGrp="1"/>
          </p:cNvSpPr>
          <p:nvPr>
            <p:ph type="dt" sz="half" idx="10"/>
          </p:nvPr>
        </p:nvSpPr>
        <p:spPr/>
        <p:txBody>
          <a:bodyPr/>
          <a:lstStyle/>
          <a:p>
            <a:fld id="{09E18E46-575C-4BBE-9D7A-1EA176DBC1C0}" type="datetimeFigureOut">
              <a:rPr lang="zh-CN" altLang="en-US" smtClean="0"/>
              <a:t>2020/5/9</a:t>
            </a:fld>
            <a:endParaRPr lang="zh-CN" altLang="en-US"/>
          </a:p>
        </p:txBody>
      </p:sp>
      <p:sp>
        <p:nvSpPr>
          <p:cNvPr id="6" name="页脚占位符 5">
            <a:extLst>
              <a:ext uri="{FF2B5EF4-FFF2-40B4-BE49-F238E27FC236}">
                <a16:creationId xmlns:a16="http://schemas.microsoft.com/office/drawing/2014/main" id="{90C10B4D-B906-476B-B57F-452929F1B4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3E55F9B-9982-4A05-90EA-5E20A25C45D5}"/>
              </a:ext>
            </a:extLst>
          </p:cNvPr>
          <p:cNvSpPr>
            <a:spLocks noGrp="1"/>
          </p:cNvSpPr>
          <p:nvPr>
            <p:ph type="sldNum" sz="quarter" idx="12"/>
          </p:nvPr>
        </p:nvSpPr>
        <p:spPr/>
        <p:txBody>
          <a:body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347442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9" Type="http://schemas.openxmlformats.org/officeDocument/2006/relationships/slideLayout" Target="../slideLayouts/slideLayout64.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openxmlformats.org/officeDocument/2006/relationships/slideLayout" Target="../slideLayouts/slideLayout6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slideLayout" Target="../slideLayouts/slideLayout62.xml"/><Relationship Id="rId40"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slideLayout" Target="../slideLayouts/slideLayout61.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0836D2F-A373-418E-9EED-3B3C90189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48CE2A0-C250-4CD3-B6BD-C2F46AFA0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7BDF9CB-FB94-4935-B8C7-D48B2E8028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18E46-575C-4BBE-9D7A-1EA176DBC1C0}" type="datetimeFigureOut">
              <a:rPr lang="zh-CN" altLang="en-US" smtClean="0"/>
              <a:t>2020/5/9</a:t>
            </a:fld>
            <a:endParaRPr lang="zh-CN" altLang="en-US"/>
          </a:p>
        </p:txBody>
      </p:sp>
      <p:sp>
        <p:nvSpPr>
          <p:cNvPr id="5" name="页脚占位符 4">
            <a:extLst>
              <a:ext uri="{FF2B5EF4-FFF2-40B4-BE49-F238E27FC236}">
                <a16:creationId xmlns:a16="http://schemas.microsoft.com/office/drawing/2014/main" id="{67B2556B-1F81-4B57-BB8B-89736C0938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1D4D33C-5ED5-422E-8E03-6D1110900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66B7B-C324-497E-8385-870902545BD9}" type="slidenum">
              <a:rPr lang="zh-CN" altLang="en-US" smtClean="0"/>
              <a:t>‹#›</a:t>
            </a:fld>
            <a:endParaRPr lang="zh-CN" altLang="en-US"/>
          </a:p>
        </p:txBody>
      </p:sp>
    </p:spTree>
    <p:extLst>
      <p:ext uri="{BB962C8B-B14F-4D97-AF65-F5344CB8AC3E}">
        <p14:creationId xmlns:p14="http://schemas.microsoft.com/office/powerpoint/2010/main" val="190333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327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jp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chart" Target="../charts/chart1.xml"/><Relationship Id="rId5" Type="http://schemas.openxmlformats.org/officeDocument/2006/relationships/image" Target="../media/image51.jpe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53.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14.jp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4.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9.jpe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4.jp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F247743-5786-4903-B41E-EC02977D40B7}"/>
              </a:ext>
            </a:extLst>
          </p:cNvPr>
          <p:cNvPicPr>
            <a:picLocks noChangeAspect="1"/>
          </p:cNvPicPr>
          <p:nvPr/>
        </p:nvPicPr>
        <p:blipFill rotWithShape="1">
          <a:blip r:embed="rId3">
            <a:extLst>
              <a:ext uri="{28A0092B-C50C-407E-A947-70E740481C1C}">
                <a14:useLocalDpi xmlns:a14="http://schemas.microsoft.com/office/drawing/2010/main"/>
              </a:ext>
            </a:extLst>
          </a:blip>
          <a:srcRect t="21800" b="2214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6065D8E-E978-4660-A7DB-11FDACD742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210349">
            <a:off x="2125702" y="-1070072"/>
            <a:ext cx="7837693" cy="8688748"/>
          </a:xfrm>
          <a:prstGeom prst="rect">
            <a:avLst/>
          </a:prstGeom>
        </p:spPr>
      </p:pic>
      <p:sp>
        <p:nvSpPr>
          <p:cNvPr id="10" name="文本框 9">
            <a:extLst>
              <a:ext uri="{FF2B5EF4-FFF2-40B4-BE49-F238E27FC236}">
                <a16:creationId xmlns:a16="http://schemas.microsoft.com/office/drawing/2014/main" id="{5A8BDB39-D8A8-47F5-B5F9-13202EF40375}"/>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a:extLst>
              <a:ext uri="{FF2B5EF4-FFF2-40B4-BE49-F238E27FC236}">
                <a16:creationId xmlns:a16="http://schemas.microsoft.com/office/drawing/2014/main" id="{7085B4A6-BE93-4538-BCCA-01E6491B3F84}"/>
              </a:ext>
            </a:extLst>
          </p:cNvPr>
          <p:cNvSpPr txBox="1"/>
          <p:nvPr/>
        </p:nvSpPr>
        <p:spPr>
          <a:xfrm>
            <a:off x="3569891" y="2394075"/>
            <a:ext cx="5052216" cy="1107996"/>
          </a:xfrm>
          <a:prstGeom prst="rect">
            <a:avLst/>
          </a:prstGeom>
          <a:noFill/>
        </p:spPr>
        <p:txBody>
          <a:bodyPr wrap="none" rtlCol="0">
            <a:spAutoFit/>
          </a:bodyPr>
          <a:lstStyle/>
          <a:p>
            <a:pPr algn="ctr"/>
            <a:r>
              <a:rPr lang="zh-CN" altLang="en-US" sz="6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Great times.</a:t>
            </a:r>
          </a:p>
        </p:txBody>
      </p:sp>
      <p:sp>
        <p:nvSpPr>
          <p:cNvPr id="12" name="文本框 11">
            <a:extLst>
              <a:ext uri="{FF2B5EF4-FFF2-40B4-BE49-F238E27FC236}">
                <a16:creationId xmlns:a16="http://schemas.microsoft.com/office/drawing/2014/main" id="{4B5D898D-A87D-4D10-AB14-464349212884}"/>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3" name="文本框 12">
            <a:extLst>
              <a:ext uri="{FF2B5EF4-FFF2-40B4-BE49-F238E27FC236}">
                <a16:creationId xmlns:a16="http://schemas.microsoft.com/office/drawing/2014/main" id="{21243036-3385-4B22-B0AE-A38773626C73}"/>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2999585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ppt_x</p:attrName>
                                        </p:attrNameLst>
                                      </p:cBhvr>
                                      <p:tavLst>
                                        <p:tav tm="0">
                                          <p:val>
                                            <p:strVal val="#ppt_x-#ppt_w*1.125000"/>
                                          </p:val>
                                        </p:tav>
                                        <p:tav tm="100000">
                                          <p:val>
                                            <p:strVal val="#ppt_x"/>
                                          </p:val>
                                        </p:tav>
                                      </p:tavLst>
                                    </p:anim>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2" name="图片占位符 31">
            <a:extLst>
              <a:ext uri="{FF2B5EF4-FFF2-40B4-BE49-F238E27FC236}">
                <a16:creationId xmlns:a16="http://schemas.microsoft.com/office/drawing/2014/main" id="{A683340D-95D5-486B-A922-07EA0AC8CFE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457692" y="577019"/>
            <a:ext cx="3137096" cy="5873262"/>
          </a:xfrm>
          <a:prstGeom prst="rect">
            <a:avLst/>
          </a:prstGeom>
          <a:solidFill>
            <a:srgbClr val="0E245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188199" y="1034400"/>
            <a:ext cx="40514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3600" b="1"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Great times.</a:t>
            </a:r>
            <a:endParaRPr lang="en-US" sz="3600" b="1"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5"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174522" y="4351914"/>
            <a:ext cx="4346918" cy="177378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There are many variations of the passages of of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Ipsum</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available, butt the majority haved ed ded ed dydd in some form, by-injected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humour</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or </a:t>
            </a:r>
            <a:r>
              <a:rPr lang="en-US" sz="1200" dirty="0" err="1">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Randomis randomed</a:t>
            </a: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words which don't look even slightly believable. If you have to go to use a passage of Lorem Ipsum, you need to be sure there stos yn 't anything in the middle of the text. hidden in the middle of text. </a:t>
            </a:r>
          </a:p>
          <a:p>
            <a:pPr marL="0" indent="0">
              <a:lnSpc>
                <a:spcPct val="150000"/>
              </a:lnSpc>
              <a:buNone/>
            </a:pPr>
            <a:endPar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3"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3699456" y="1851140"/>
            <a:ext cx="2912706" cy="13787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050" b="1" dirty="0">
                <a:solidFill>
                  <a:schemeClr val="bg1"/>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sit amet,</a:t>
            </a:r>
            <a:r>
              <a:rPr lang="en-US" sz="1050" dirty="0">
                <a:solidFill>
                  <a:schemeClr val="bg1"/>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 Consectetur adipiscing elit. Fusce susciit neque non libero aliquam, ut facilis lacus pretium. Sed imperdiet tincidunt velit laoreet facilisis. </a:t>
            </a:r>
          </a:p>
        </p:txBody>
      </p:sp>
      <p:sp>
        <p:nvSpPr>
          <p:cNvPr id="14"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051103" y="1107557"/>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ctr">
              <a:defRPr sz="1800" b="0">
                <a:solidFill>
                  <a:srgbClr val="000000"/>
                </a:solidFill>
              </a:defRPr>
            </a:pPr>
            <a:r>
              <a:rPr lang="zh-CN" altLang="en-US"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188199" y="2561715"/>
            <a:ext cx="1079624" cy="1079624"/>
          </a:xfrm>
          <a:prstGeom prst="rect">
            <a:avLst/>
          </a:prstGeom>
          <a:solidFill>
            <a:schemeClr val="bg1"/>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TextBox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862390" y="2913397"/>
            <a:ext cx="1731241" cy="461665"/>
          </a:xfrm>
          <a:prstGeom prst="rect">
            <a:avLst/>
          </a:prstGeom>
          <a:noFill/>
        </p:spPr>
        <p:txBody>
          <a:bodyPr wrap="square" rtlCol="0">
            <a:spAutoFit/>
          </a:bodyPr>
          <a:lstStyle/>
          <a:p>
            <a:pPr algn="ctr"/>
            <a:r>
              <a:rPr lang="id-ID" sz="24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321K</a:t>
            </a: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310776" y="2561715"/>
            <a:ext cx="1079624" cy="1079624"/>
          </a:xfrm>
          <a:prstGeom prst="rect">
            <a:avLst/>
          </a:prstGeom>
          <a:solidFill>
            <a:srgbClr val="D8B760"/>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TextBox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9984967" y="2913397"/>
            <a:ext cx="1731241" cy="461665"/>
          </a:xfrm>
          <a:prstGeom prst="rect">
            <a:avLst/>
          </a:prstGeom>
          <a:noFill/>
        </p:spPr>
        <p:txBody>
          <a:bodyPr wrap="square" rtlCol="0">
            <a:spAutoFit/>
          </a:bodyPr>
          <a:lstStyle/>
          <a:p>
            <a:pPr algn="ctr"/>
            <a:r>
              <a:rPr lang="id-ID" sz="24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989K</a:t>
            </a:r>
          </a:p>
        </p:txBody>
      </p:sp>
      <p:sp>
        <p:nvSpPr>
          <p:cNvPr id="20" name="Rectangle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784769" y="2561715"/>
            <a:ext cx="1079624" cy="1079624"/>
          </a:xfrm>
          <a:prstGeom prst="rect">
            <a:avLst/>
          </a:prstGeom>
          <a:solidFill>
            <a:schemeClr val="tx1">
              <a:lumMod val="75000"/>
              <a:lumOff val="25000"/>
            </a:schemeClr>
          </a:solidFill>
          <a:ln w="57150">
            <a:noFill/>
          </a:ln>
          <a:effectLst>
            <a:outerShdw blurRad="8890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TextBox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458960" y="2913397"/>
            <a:ext cx="1731241" cy="461665"/>
          </a:xfrm>
          <a:prstGeom prst="rect">
            <a:avLst/>
          </a:prstGeom>
          <a:noFill/>
        </p:spPr>
        <p:txBody>
          <a:bodyPr wrap="square" rtlCol="0">
            <a:spAutoFit/>
          </a:bodyPr>
          <a:lstStyle/>
          <a:p>
            <a:pPr algn="ctr"/>
            <a:r>
              <a:rPr lang="id-ID" sz="24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123K</a:t>
            </a:r>
          </a:p>
        </p:txBody>
      </p:sp>
      <p:sp>
        <p:nvSpPr>
          <p:cNvPr id="22" name="Title 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3896759" y="5450791"/>
            <a:ext cx="2376728" cy="299652"/>
          </a:xfrm>
          <a:prstGeom prst="rect">
            <a:avLst/>
          </a:prstGeom>
          <a:solidFill>
            <a:srgbClr val="D8B760"/>
          </a:solidFill>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16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PROJECT</a:t>
            </a:r>
          </a:p>
        </p:txBody>
      </p:sp>
      <p:sp>
        <p:nvSpPr>
          <p:cNvPr id="24" name="Freeform 1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ChangeArrowheads="1"/>
          </p:cNvSpPr>
          <p:nvPr/>
        </p:nvSpPr>
        <p:spPr bwMode="auto">
          <a:xfrm>
            <a:off x="4909264" y="4558935"/>
            <a:ext cx="493088" cy="424683"/>
          </a:xfrm>
          <a:custGeom>
            <a:avLst/>
            <a:gdLst>
              <a:gd name="T0" fmla="*/ 212372 w 634"/>
              <a:gd name="T1" fmla="*/ 85082 h 546"/>
              <a:gd name="T2" fmla="*/ 212372 w 634"/>
              <a:gd name="T3" fmla="*/ 85082 h 546"/>
              <a:gd name="T4" fmla="*/ 169825 w 634"/>
              <a:gd name="T5" fmla="*/ 111400 h 546"/>
              <a:gd name="T6" fmla="*/ 159369 w 634"/>
              <a:gd name="T7" fmla="*/ 90130 h 546"/>
              <a:gd name="T8" fmla="*/ 186051 w 634"/>
              <a:gd name="T9" fmla="*/ 47949 h 546"/>
              <a:gd name="T10" fmla="*/ 138096 w 634"/>
              <a:gd name="T11" fmla="*/ 0 h 546"/>
              <a:gd name="T12" fmla="*/ 85093 w 634"/>
              <a:gd name="T13" fmla="*/ 47949 h 546"/>
              <a:gd name="T14" fmla="*/ 100958 w 634"/>
              <a:gd name="T15" fmla="*/ 85082 h 546"/>
              <a:gd name="T16" fmla="*/ 74637 w 634"/>
              <a:gd name="T17" fmla="*/ 85082 h 546"/>
              <a:gd name="T18" fmla="*/ 85093 w 634"/>
              <a:gd name="T19" fmla="*/ 58404 h 546"/>
              <a:gd name="T20" fmla="*/ 42546 w 634"/>
              <a:gd name="T21" fmla="*/ 15863 h 546"/>
              <a:gd name="T22" fmla="*/ 0 w 634"/>
              <a:gd name="T23" fmla="*/ 58404 h 546"/>
              <a:gd name="T24" fmla="*/ 15865 w 634"/>
              <a:gd name="T25" fmla="*/ 90130 h 546"/>
              <a:gd name="T26" fmla="*/ 0 w 634"/>
              <a:gd name="T27" fmla="*/ 111400 h 546"/>
              <a:gd name="T28" fmla="*/ 0 w 634"/>
              <a:gd name="T29" fmla="*/ 169804 h 546"/>
              <a:gd name="T30" fmla="*/ 32090 w 634"/>
              <a:gd name="T31" fmla="*/ 196482 h 546"/>
              <a:gd name="T32" fmla="*/ 143504 w 634"/>
              <a:gd name="T33" fmla="*/ 196482 h 546"/>
              <a:gd name="T34" fmla="*/ 169825 w 634"/>
              <a:gd name="T35" fmla="*/ 169804 h 546"/>
              <a:gd name="T36" fmla="*/ 169825 w 634"/>
              <a:gd name="T37" fmla="*/ 164757 h 546"/>
              <a:gd name="T38" fmla="*/ 212372 w 634"/>
              <a:gd name="T39" fmla="*/ 196482 h 546"/>
              <a:gd name="T40" fmla="*/ 228236 w 634"/>
              <a:gd name="T41" fmla="*/ 186027 h 546"/>
              <a:gd name="T42" fmla="*/ 228236 w 634"/>
              <a:gd name="T43" fmla="*/ 100945 h 546"/>
              <a:gd name="T44" fmla="*/ 212372 w 634"/>
              <a:gd name="T45" fmla="*/ 85082 h 546"/>
              <a:gd name="T46" fmla="*/ 15865 w 634"/>
              <a:gd name="T47" fmla="*/ 58404 h 546"/>
              <a:gd name="T48" fmla="*/ 15865 w 634"/>
              <a:gd name="T49" fmla="*/ 58404 h 546"/>
              <a:gd name="T50" fmla="*/ 42546 w 634"/>
              <a:gd name="T51" fmla="*/ 26678 h 546"/>
              <a:gd name="T52" fmla="*/ 74637 w 634"/>
              <a:gd name="T53" fmla="*/ 58404 h 546"/>
              <a:gd name="T54" fmla="*/ 42546 w 634"/>
              <a:gd name="T55" fmla="*/ 85082 h 546"/>
              <a:gd name="T56" fmla="*/ 15865 w 634"/>
              <a:gd name="T57" fmla="*/ 58404 h 546"/>
              <a:gd name="T58" fmla="*/ 159369 w 634"/>
              <a:gd name="T59" fmla="*/ 169804 h 546"/>
              <a:gd name="T60" fmla="*/ 159369 w 634"/>
              <a:gd name="T61" fmla="*/ 169804 h 546"/>
              <a:gd name="T62" fmla="*/ 143504 w 634"/>
              <a:gd name="T63" fmla="*/ 186027 h 546"/>
              <a:gd name="T64" fmla="*/ 32090 w 634"/>
              <a:gd name="T65" fmla="*/ 186027 h 546"/>
              <a:gd name="T66" fmla="*/ 15865 w 634"/>
              <a:gd name="T67" fmla="*/ 169804 h 546"/>
              <a:gd name="T68" fmla="*/ 15865 w 634"/>
              <a:gd name="T69" fmla="*/ 111400 h 546"/>
              <a:gd name="T70" fmla="*/ 32090 w 634"/>
              <a:gd name="T71" fmla="*/ 100945 h 546"/>
              <a:gd name="T72" fmla="*/ 143504 w 634"/>
              <a:gd name="T73" fmla="*/ 100945 h 546"/>
              <a:gd name="T74" fmla="*/ 159369 w 634"/>
              <a:gd name="T75" fmla="*/ 111400 h 546"/>
              <a:gd name="T76" fmla="*/ 159369 w 634"/>
              <a:gd name="T77" fmla="*/ 169804 h 546"/>
              <a:gd name="T78" fmla="*/ 138096 w 634"/>
              <a:gd name="T79" fmla="*/ 85082 h 546"/>
              <a:gd name="T80" fmla="*/ 138096 w 634"/>
              <a:gd name="T81" fmla="*/ 85082 h 546"/>
              <a:gd name="T82" fmla="*/ 100958 w 634"/>
              <a:gd name="T83" fmla="*/ 47949 h 546"/>
              <a:gd name="T84" fmla="*/ 138096 w 634"/>
              <a:gd name="T85" fmla="*/ 15863 h 546"/>
              <a:gd name="T86" fmla="*/ 169825 w 634"/>
              <a:gd name="T87" fmla="*/ 47949 h 546"/>
              <a:gd name="T88" fmla="*/ 138096 w 634"/>
              <a:gd name="T89" fmla="*/ 85082 h 546"/>
              <a:gd name="T90" fmla="*/ 212372 w 634"/>
              <a:gd name="T91" fmla="*/ 186027 h 546"/>
              <a:gd name="T92" fmla="*/ 212372 w 634"/>
              <a:gd name="T93" fmla="*/ 186027 h 546"/>
              <a:gd name="T94" fmla="*/ 169825 w 634"/>
              <a:gd name="T95" fmla="*/ 148534 h 546"/>
              <a:gd name="T96" fmla="*/ 169825 w 634"/>
              <a:gd name="T97" fmla="*/ 127623 h 546"/>
              <a:gd name="T98" fmla="*/ 212372 w 634"/>
              <a:gd name="T99" fmla="*/ 100945 h 546"/>
              <a:gd name="T100" fmla="*/ 212372 w 634"/>
              <a:gd name="T101" fmla="*/ 186027 h 5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546">
                <a:moveTo>
                  <a:pt x="589" y="236"/>
                </a:moveTo>
                <a:lnTo>
                  <a:pt x="589" y="236"/>
                </a:lnTo>
                <a:cubicBezTo>
                  <a:pt x="471" y="309"/>
                  <a:pt x="471" y="309"/>
                  <a:pt x="471" y="309"/>
                </a:cubicBezTo>
                <a:cubicBezTo>
                  <a:pt x="471" y="295"/>
                  <a:pt x="471" y="265"/>
                  <a:pt x="442" y="250"/>
                </a:cubicBezTo>
                <a:cubicBezTo>
                  <a:pt x="486" y="236"/>
                  <a:pt x="516" y="191"/>
                  <a:pt x="516" y="133"/>
                </a:cubicBezTo>
                <a:cubicBezTo>
                  <a:pt x="516" y="59"/>
                  <a:pt x="457" y="0"/>
                  <a:pt x="383" y="0"/>
                </a:cubicBezTo>
                <a:cubicBezTo>
                  <a:pt x="310" y="0"/>
                  <a:pt x="236" y="59"/>
                  <a:pt x="236" y="133"/>
                </a:cubicBezTo>
                <a:cubicBezTo>
                  <a:pt x="236" y="177"/>
                  <a:pt x="251" y="207"/>
                  <a:pt x="280" y="236"/>
                </a:cubicBezTo>
                <a:cubicBezTo>
                  <a:pt x="207" y="236"/>
                  <a:pt x="207" y="236"/>
                  <a:pt x="207" y="236"/>
                </a:cubicBezTo>
                <a:cubicBezTo>
                  <a:pt x="236" y="221"/>
                  <a:pt x="236" y="191"/>
                  <a:pt x="236" y="162"/>
                </a:cubicBezTo>
                <a:cubicBezTo>
                  <a:pt x="236" y="89"/>
                  <a:pt x="192" y="44"/>
                  <a:pt x="118" y="44"/>
                </a:cubicBezTo>
                <a:cubicBezTo>
                  <a:pt x="59" y="44"/>
                  <a:pt x="0" y="89"/>
                  <a:pt x="0" y="162"/>
                </a:cubicBezTo>
                <a:cubicBezTo>
                  <a:pt x="0" y="191"/>
                  <a:pt x="15" y="221"/>
                  <a:pt x="44" y="250"/>
                </a:cubicBezTo>
                <a:cubicBezTo>
                  <a:pt x="15" y="265"/>
                  <a:pt x="0" y="280"/>
                  <a:pt x="0" y="309"/>
                </a:cubicBezTo>
                <a:cubicBezTo>
                  <a:pt x="0" y="471"/>
                  <a:pt x="0" y="471"/>
                  <a:pt x="0" y="471"/>
                </a:cubicBezTo>
                <a:cubicBezTo>
                  <a:pt x="0" y="516"/>
                  <a:pt x="44" y="545"/>
                  <a:pt x="89" y="545"/>
                </a:cubicBezTo>
                <a:cubicBezTo>
                  <a:pt x="398" y="545"/>
                  <a:pt x="398" y="545"/>
                  <a:pt x="398" y="545"/>
                </a:cubicBezTo>
                <a:cubicBezTo>
                  <a:pt x="442" y="545"/>
                  <a:pt x="471" y="516"/>
                  <a:pt x="471" y="471"/>
                </a:cubicBezTo>
                <a:cubicBezTo>
                  <a:pt x="471" y="457"/>
                  <a:pt x="471" y="457"/>
                  <a:pt x="471" y="457"/>
                </a:cubicBezTo>
                <a:cubicBezTo>
                  <a:pt x="589" y="545"/>
                  <a:pt x="589" y="545"/>
                  <a:pt x="589" y="545"/>
                </a:cubicBezTo>
                <a:cubicBezTo>
                  <a:pt x="619" y="545"/>
                  <a:pt x="633" y="530"/>
                  <a:pt x="633" y="516"/>
                </a:cubicBezTo>
                <a:cubicBezTo>
                  <a:pt x="633" y="280"/>
                  <a:pt x="633" y="280"/>
                  <a:pt x="633" y="280"/>
                </a:cubicBezTo>
                <a:cubicBezTo>
                  <a:pt x="633" y="250"/>
                  <a:pt x="619" y="236"/>
                  <a:pt x="589" y="236"/>
                </a:cubicBezTo>
                <a:close/>
                <a:moveTo>
                  <a:pt x="44" y="162"/>
                </a:moveTo>
                <a:lnTo>
                  <a:pt x="44" y="162"/>
                </a:lnTo>
                <a:cubicBezTo>
                  <a:pt x="44" y="118"/>
                  <a:pt x="74" y="74"/>
                  <a:pt x="118" y="74"/>
                </a:cubicBezTo>
                <a:cubicBezTo>
                  <a:pt x="162" y="74"/>
                  <a:pt x="207" y="118"/>
                  <a:pt x="207" y="162"/>
                </a:cubicBezTo>
                <a:cubicBezTo>
                  <a:pt x="207" y="207"/>
                  <a:pt x="162" y="236"/>
                  <a:pt x="118" y="236"/>
                </a:cubicBezTo>
                <a:cubicBezTo>
                  <a:pt x="74" y="236"/>
                  <a:pt x="44" y="207"/>
                  <a:pt x="44" y="162"/>
                </a:cubicBezTo>
                <a:close/>
                <a:moveTo>
                  <a:pt x="442" y="471"/>
                </a:moveTo>
                <a:lnTo>
                  <a:pt x="442" y="471"/>
                </a:lnTo>
                <a:cubicBezTo>
                  <a:pt x="442" y="486"/>
                  <a:pt x="412" y="516"/>
                  <a:pt x="398" y="516"/>
                </a:cubicBezTo>
                <a:cubicBezTo>
                  <a:pt x="89" y="516"/>
                  <a:pt x="89" y="516"/>
                  <a:pt x="89" y="516"/>
                </a:cubicBezTo>
                <a:cubicBezTo>
                  <a:pt x="59" y="516"/>
                  <a:pt x="44" y="486"/>
                  <a:pt x="44" y="471"/>
                </a:cubicBezTo>
                <a:cubicBezTo>
                  <a:pt x="44" y="309"/>
                  <a:pt x="44" y="309"/>
                  <a:pt x="44" y="309"/>
                </a:cubicBezTo>
                <a:cubicBezTo>
                  <a:pt x="44" y="295"/>
                  <a:pt x="59" y="280"/>
                  <a:pt x="89" y="280"/>
                </a:cubicBezTo>
                <a:cubicBezTo>
                  <a:pt x="398" y="280"/>
                  <a:pt x="398" y="280"/>
                  <a:pt x="398" y="280"/>
                </a:cubicBezTo>
                <a:cubicBezTo>
                  <a:pt x="412" y="280"/>
                  <a:pt x="442" y="295"/>
                  <a:pt x="442" y="309"/>
                </a:cubicBezTo>
                <a:lnTo>
                  <a:pt x="442" y="471"/>
                </a:lnTo>
                <a:close/>
                <a:moveTo>
                  <a:pt x="383" y="236"/>
                </a:moveTo>
                <a:lnTo>
                  <a:pt x="383" y="236"/>
                </a:lnTo>
                <a:cubicBezTo>
                  <a:pt x="324" y="236"/>
                  <a:pt x="280" y="191"/>
                  <a:pt x="280" y="133"/>
                </a:cubicBezTo>
                <a:cubicBezTo>
                  <a:pt x="280" y="89"/>
                  <a:pt x="324" y="44"/>
                  <a:pt x="383" y="44"/>
                </a:cubicBezTo>
                <a:cubicBezTo>
                  <a:pt x="427" y="44"/>
                  <a:pt x="471" y="89"/>
                  <a:pt x="471" y="133"/>
                </a:cubicBezTo>
                <a:cubicBezTo>
                  <a:pt x="471" y="191"/>
                  <a:pt x="427" y="236"/>
                  <a:pt x="383" y="236"/>
                </a:cubicBezTo>
                <a:close/>
                <a:moveTo>
                  <a:pt x="589" y="516"/>
                </a:moveTo>
                <a:lnTo>
                  <a:pt x="589" y="516"/>
                </a:lnTo>
                <a:cubicBezTo>
                  <a:pt x="471" y="412"/>
                  <a:pt x="471" y="412"/>
                  <a:pt x="471" y="412"/>
                </a:cubicBezTo>
                <a:cubicBezTo>
                  <a:pt x="471" y="398"/>
                  <a:pt x="471" y="368"/>
                  <a:pt x="471" y="354"/>
                </a:cubicBezTo>
                <a:cubicBezTo>
                  <a:pt x="589" y="280"/>
                  <a:pt x="589" y="280"/>
                  <a:pt x="589" y="280"/>
                </a:cubicBezTo>
                <a:cubicBezTo>
                  <a:pt x="589" y="309"/>
                  <a:pt x="589" y="501"/>
                  <a:pt x="589" y="516"/>
                </a:cubicBezTo>
                <a:close/>
              </a:path>
            </a:pathLst>
          </a:custGeom>
          <a:solidFill>
            <a:schemeClr val="bg1"/>
          </a:solidFill>
          <a:ln>
            <a:noFill/>
          </a:ln>
          <a:effectLst/>
          <a:extLst>
            <a:ext uri="{91240B29-F687-4f45-9708-019B960494DF}">
              <a14:hiddenLine xmlns:a14="http://schemas.microsoft.com/office/drawing/2010/main" xmlns:mc="http://schemas.openxmlformats.org/markup-compatibility/2006" xmlns:p14="http://schemas.microsoft.com/office/powerpoint/2010/main" xmlns:ma14="http://schemas.microsoft.com/office/mac/drawingml/2011/main" xmlns:a16="http://schemas.microsoft.com/office/drawing/2014/main" xmlns="" w="9525" cap="flat">
                <a:solidFill>
                  <a:srgbClr val="808080"/>
                </a:solidFill>
                <a:bevel/>
                <a:headEnd/>
                <a:tailEnd/>
              </a14:hiddenLine>
            </a:ext>
            <a:ext uri="{AF507438-7753-43e0-B8FC-AC1667EBCBE1}">
              <a14:hiddenEffects xmlns:a14="http://schemas.microsoft.com/office/drawing/2010/main" xmlns:mc="http://schemas.openxmlformats.org/markup-compatibility/2006" xmlns:p14="http://schemas.microsoft.com/office/powerpoint/2010/main" xmlns:ma14="http://schemas.microsoft.com/office/mac/drawingml/2011/main" xmlns:a16="http://schemas.microsoft.com/office/drawing/2014/main" xmlns="">
                <a:effectLst>
                  <a:outerShdw blurRad="63500" dist="38099" dir="2700000" algn="ctr" rotWithShape="0">
                    <a:srgbClr val="000000">
                      <a:alpha val="74997"/>
                    </a:srgbClr>
                  </a:outerShdw>
                </a:effectLst>
              </a14:hiddenEffects>
            </a:ext>
          </a:extLst>
        </p:spPr>
        <p:txBody>
          <a:bodyPr wrap="none"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259562" y="1713791"/>
            <a:ext cx="4726746" cy="48903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There are many variations of the passages of Lorem Ipsum, </a:t>
            </a:r>
          </a:p>
        </p:txBody>
      </p:sp>
      <p:pic>
        <p:nvPicPr>
          <p:cNvPr id="26" name="图片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D788E70-C3EC-49C6-896F-0D7F7F1B5282}"/>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959183" y="3362911"/>
            <a:ext cx="2251881" cy="957418"/>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21555BFC-7B1A-45F9-B429-115222532E84}"/>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5" name="图片占位符 24">
            <a:extLst>
              <a:ext uri="{FF2B5EF4-FFF2-40B4-BE49-F238E27FC236}">
                <a16:creationId xmlns:a16="http://schemas.microsoft.com/office/drawing/2014/main" id="{CBD772FC-8881-40C9-B6B5-98692ADFE8E8}"/>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a:stretch>
            <a:fillRect/>
          </a:stretch>
        </p:blipFill>
        <p:spPr/>
      </p:pic>
      <p:pic>
        <p:nvPicPr>
          <p:cNvPr id="28" name="图片占位符 27">
            <a:extLst>
              <a:ext uri="{FF2B5EF4-FFF2-40B4-BE49-F238E27FC236}">
                <a16:creationId xmlns:a16="http://schemas.microsoft.com/office/drawing/2014/main" id="{71E180A8-8507-4A26-BB6D-46820B8238C3}"/>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681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a14="http://schemas.microsoft.com/office/mac/drawingml/2011/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3" grpId="0"/>
      <p:bldP spid="14" grpId="0" animBg="1"/>
      <p:bldP spid="17" grpId="0"/>
      <p:bldP spid="19" grpId="0"/>
      <p:bldP spid="21" grpId="0"/>
      <p:bldP spid="24"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5" name="Oval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2189108"/>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2903514"/>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Oval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3230064"/>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2"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3936758"/>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Oval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425559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5767264" y="4960215"/>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lgn="r">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Oval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47224" y="5276978"/>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2214977"/>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9"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3237043"/>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1"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4279099"/>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16000" y="5300481"/>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algn="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5" name="TextBox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610372" y="725185"/>
            <a:ext cx="3476932" cy="584775"/>
          </a:xfrm>
          <a:prstGeom prst="rect">
            <a:avLst/>
          </a:prstGeom>
          <a:noFill/>
        </p:spPr>
        <p:txBody>
          <a:bodyPr wrap="square" rtlCol="0">
            <a:spAutoFit/>
          </a:bodyPr>
          <a:lstStyle/>
          <a:p>
            <a:pPr algn="r"/>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5827837" y="4137167"/>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3" name="Rectangle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813467" y="2189108"/>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2450454"/>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 la mcorper ut laoreet dolores alyquam erat volutpat. </a:t>
            </a:r>
          </a:p>
        </p:txBody>
      </p:sp>
      <p:sp>
        <p:nvSpPr>
          <p:cNvPr id="45" name="Rectangle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3498203"/>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 la mcorper ut laoreet dolores alyquam erat volutpat. </a:t>
            </a: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4575099"/>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alamcorper eau reet doloremagna alyquam erat volutpat. </a:t>
            </a: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6298" y="5521160"/>
            <a:ext cx="4299404" cy="478336"/>
          </a:xfrm>
          <a:prstGeom prst="rect">
            <a:avLst/>
          </a:prstGeom>
        </p:spPr>
        <p:txBody>
          <a:bodyPr wrap="square">
            <a:spAutoFit/>
          </a:bodyPr>
          <a:lstStyle/>
          <a:p>
            <a:pPr lvl="0" algn="r">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alamcorper eau reet doloremagna alyquam erat volutpat. </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1" y="2287229"/>
            <a:ext cx="365806" cy="461665"/>
          </a:xfrm>
          <a:prstGeom prst="rect">
            <a:avLst/>
          </a:prstGeom>
          <a:noFill/>
        </p:spPr>
        <p:txBody>
          <a:bodyPr wrap="none">
            <a:spAutoFit/>
          </a:bodyPr>
          <a:lstStyle/>
          <a:p>
            <a:pPr algn="ctr"/>
            <a:r>
              <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0" y="3306207"/>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0" y="4352602"/>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9" name="Rectangle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584361" y="5362908"/>
            <a:ext cx="365806" cy="461665"/>
          </a:xfrm>
          <a:prstGeom prst="rect">
            <a:avLst/>
          </a:prstGeom>
          <a:noFill/>
        </p:spPr>
        <p:txBody>
          <a:bodyPr wrap="none">
            <a:spAutoFit/>
          </a:bodyPr>
          <a:lstStyle/>
          <a:p>
            <a:pPr algn="ctr"/>
            <a:r>
              <a:rPr lang="id-ID"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endParaRPr lang="en-US" sz="24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pic>
        <p:nvPicPr>
          <p:cNvPr id="17" name="图片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9D232ED-1AEA-416E-9571-0E1553CDC84C}"/>
              </a:ext>
            </a:extLst>
          </p:cNvPr>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13080" y="-1298169"/>
            <a:ext cx="3736941" cy="3090128"/>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297D240B-429D-4A35-83CF-C2BEF8B30DF0}"/>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9" name="图片占位符 18">
            <a:extLst>
              <a:ext uri="{FF2B5EF4-FFF2-40B4-BE49-F238E27FC236}">
                <a16:creationId xmlns:a16="http://schemas.microsoft.com/office/drawing/2014/main" id="{920E9670-06D7-41ED-806C-D2BB01E93029}"/>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28" name="图片占位符 27">
            <a:extLst>
              <a:ext uri="{FF2B5EF4-FFF2-40B4-BE49-F238E27FC236}">
                <a16:creationId xmlns:a16="http://schemas.microsoft.com/office/drawing/2014/main" id="{59E4780E-4A21-44E5-B5DD-391A0F080A55}"/>
              </a:ext>
            </a:extLst>
          </p:cNvPr>
          <p:cNvPicPr>
            <a:picLocks noGrp="1" noChangeAspect="1"/>
          </p:cNvPicPr>
          <p:nvPr>
            <p:ph type="pic" sz="quarter" idx="11"/>
          </p:nvPr>
        </p:nvPicPr>
        <p:blipFill>
          <a:blip r:embed="rId6" cstate="screen">
            <a:extLst>
              <a:ext uri="{28A0092B-C50C-407E-A947-70E740481C1C}">
                <a14:useLocalDpi xmlns:a14="http://schemas.microsoft.com/office/drawing/2010/main"/>
              </a:ext>
            </a:extLst>
          </a:blip>
          <a:srcRect/>
          <a:stretch>
            <a:fillRect/>
          </a:stretch>
        </p:blipFill>
        <p:spPr/>
      </p:pic>
      <p:pic>
        <p:nvPicPr>
          <p:cNvPr id="32" name="图片占位符 31">
            <a:extLst>
              <a:ext uri="{FF2B5EF4-FFF2-40B4-BE49-F238E27FC236}">
                <a16:creationId xmlns:a16="http://schemas.microsoft.com/office/drawing/2014/main" id="{940E2AC0-F500-40C2-9D92-E30A7AA53F41}"/>
              </a:ext>
            </a:extLst>
          </p:cNvPr>
          <p:cNvPicPr>
            <a:picLocks noGrp="1" noChangeAspect="1"/>
          </p:cNvPicPr>
          <p:nvPr>
            <p:ph type="pic" sz="quarter" idx="12"/>
          </p:nvPr>
        </p:nvPicPr>
        <p:blipFill>
          <a:blip r:embed="rId7" cstate="screen">
            <a:extLst>
              <a:ext uri="{28A0092B-C50C-407E-A947-70E740481C1C}">
                <a14:useLocalDpi xmlns:a14="http://schemas.microsoft.com/office/drawing/2010/main"/>
              </a:ext>
            </a:extLst>
          </a:blip>
          <a:srcRect/>
          <a:stretch>
            <a:fillRect/>
          </a:stretch>
        </p:blipFill>
        <p:spPr/>
      </p:pic>
      <p:pic>
        <p:nvPicPr>
          <p:cNvPr id="38" name="图片占位符 37">
            <a:extLst>
              <a:ext uri="{FF2B5EF4-FFF2-40B4-BE49-F238E27FC236}">
                <a16:creationId xmlns:a16="http://schemas.microsoft.com/office/drawing/2014/main" id="{9E86250E-9A9A-48EC-A5C7-2941D61DBE5E}"/>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sp>
        <p:nvSpPr>
          <p:cNvPr id="9" name="Rectangle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48501" y="2124219"/>
            <a:ext cx="2292448" cy="4733777"/>
          </a:xfrm>
          <a:prstGeom prst="rect">
            <a:avLst/>
          </a:prstGeom>
          <a:solidFill>
            <a:srgbClr val="D8B76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04131" y="0"/>
            <a:ext cx="2587869" cy="2971657"/>
          </a:xfrm>
          <a:prstGeom prst="rect">
            <a:avLst/>
          </a:prstGeom>
          <a:solidFill>
            <a:srgbClr val="0E24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2355103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ma14="http://schemas.microsoft.com/office/mac/drawingml/2011/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500"/>
                                        <p:tgtEl>
                                          <p:spTgt spid="3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7" grpId="0" animBg="1"/>
      <p:bldP spid="29" grpId="0" animBg="1"/>
      <p:bldP spid="31" grpId="0" animBg="1"/>
      <p:bldP spid="33" grpId="0" animBg="1"/>
      <p:bldP spid="35" grpId="0"/>
      <p:bldP spid="44" grpId="0"/>
      <p:bldP spid="45" grpId="0"/>
      <p:bldP spid="46" grpId="0"/>
      <p:bldP spid="47" grpId="0"/>
      <p:bldP spid="34" grpId="0"/>
      <p:bldP spid="36"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9" name="图片占位符 28">
            <a:extLst>
              <a:ext uri="{FF2B5EF4-FFF2-40B4-BE49-F238E27FC236}">
                <a16:creationId xmlns:a16="http://schemas.microsoft.com/office/drawing/2014/main" id="{72EADC5B-D8AD-4AD5-8A61-D1E8FF00E40D}"/>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14"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6100534" y="2523826"/>
            <a:ext cx="0" cy="252224"/>
          </a:xfrm>
          <a:prstGeom prst="line">
            <a:avLst/>
          </a:prstGeom>
          <a:ln w="19050" cap="rnd">
            <a:solidFill>
              <a:srgbClr val="8F9499"/>
            </a:solidFill>
            <a:custDash>
              <a:ds d="100000" sp="200000"/>
            </a:custDash>
            <a:miter lim="400000"/>
          </a:ln>
        </p:spPr>
        <p:txBody>
          <a:bodyPr lIns="0" tIns="0" rIns="0" bIns="0" anchor="ctr"/>
          <a:lstStyle/>
          <a:p>
            <a:pPr lvl="0">
              <a:defRPr sz="3200"/>
            </a:pPr>
            <a:endParaRPr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00331" y="4104770"/>
            <a:ext cx="2555045" cy="10234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87725" y="4436355"/>
            <a:ext cx="2180256" cy="400110"/>
          </a:xfrm>
          <a:prstGeom prst="rect">
            <a:avLst/>
          </a:prstGeom>
        </p:spPr>
        <p:txBody>
          <a:bodyPr wrap="square">
            <a:spAutoFit/>
          </a:bodyPr>
          <a:lstStyle/>
          <a:p>
            <a:pPr algn="ctr"/>
            <a:r>
              <a:rPr lang="id-ID" sz="2000"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33" name="Rectangle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15329" y="2776050"/>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28091" y="6274049"/>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40" name="Oval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193307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2647482"/>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Oval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2974032"/>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0"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3680726"/>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Oval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3999564"/>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Shape 7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flipV="1">
            <a:off x="7065712" y="4704183"/>
            <a:ext cx="0" cy="252224"/>
          </a:xfrm>
          <a:prstGeom prst="line">
            <a:avLst/>
          </a:prstGeom>
          <a:ln w="19050" cap="rnd">
            <a:gradFill>
              <a:gsLst>
                <a:gs pos="0">
                  <a:schemeClr val="accent1"/>
                </a:gs>
                <a:gs pos="100000">
                  <a:schemeClr val="accent2"/>
                </a:gs>
              </a:gsLst>
              <a:lin ang="5400000" scaled="1"/>
            </a:gradFill>
            <a:custDash>
              <a:ds d="100000" sp="200000"/>
            </a:custDash>
            <a:miter lim="400000"/>
          </a:ln>
        </p:spPr>
        <p:txBody>
          <a:bodyPr lIns="0" tIns="0" rIns="0" bIns="0" anchor="ctr"/>
          <a:lstStyle/>
          <a:p>
            <a:pPr lvl="0">
              <a:defRPr sz="3200"/>
            </a:pPr>
            <a:endParaRPr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Oval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45672" y="5020946"/>
            <a:ext cx="640080" cy="640080"/>
          </a:xfrm>
          <a:prstGeom prst="ellipse">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1958945"/>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5"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2981011"/>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6"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4023067"/>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7"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42864" y="5044449"/>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a:defRPr sz="1800" b="0">
                <a:solidFill>
                  <a:srgbClr val="000000"/>
                </a:solidFill>
              </a:defRPr>
            </a:pPr>
            <a:r>
              <a:rPr lang="zh-CN" altLang="en-US"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sz="1400" dirty="0">
              <a:solidFill>
                <a:schemeClr val="tx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8" name="Rectangle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2194422"/>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 la mcorper ut laoreet dolores alyquam erat volutpat. </a:t>
            </a:r>
          </a:p>
        </p:txBody>
      </p:sp>
      <p:sp>
        <p:nvSpPr>
          <p:cNvPr id="59" name="Rectangle 5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3242171"/>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 la mcorper ut laoreet dolores alyquam erat volutpat. </a:t>
            </a:r>
          </a:p>
        </p:txBody>
      </p:sp>
      <p:sp>
        <p:nvSpPr>
          <p:cNvPr id="60" name="Rectangle 5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4319067"/>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alamcorper eau reet doloremagna alyquam erat volutpat. </a:t>
            </a:r>
          </a:p>
        </p:txBody>
      </p:sp>
      <p:sp>
        <p:nvSpPr>
          <p:cNvPr id="61" name="Rectangle 6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586554" y="5265128"/>
            <a:ext cx="4299404" cy="478336"/>
          </a:xfrm>
          <a:prstGeom prst="rect">
            <a:avLst/>
          </a:prstGeom>
        </p:spPr>
        <p:txBody>
          <a:bodyPr wrap="square">
            <a:spAutoFit/>
          </a:bodyPr>
          <a:lstStyle/>
          <a:p>
            <a:pPr lvl="0">
              <a:lnSpc>
                <a:spcPct val="114000"/>
              </a:lnSpc>
              <a:defRPr/>
            </a:pPr>
            <a:r>
              <a:rPr lang="id-ID" sz="11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tium alamcorper eau reet doloremagna alyquam erat volutpat. </a:t>
            </a:r>
          </a:p>
        </p:txBody>
      </p:sp>
      <p:sp>
        <p:nvSpPr>
          <p:cNvPr id="62" name="TextBox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745672" y="872851"/>
            <a:ext cx="3476932" cy="584775"/>
          </a:xfrm>
          <a:prstGeom prst="rect">
            <a:avLst/>
          </a:prstGeom>
          <a:noFill/>
        </p:spPr>
        <p:txBody>
          <a:bodyPr wrap="square" rtlCol="0">
            <a:spAutoFit/>
          </a:bodyPr>
          <a:lstStyle/>
          <a:p>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US" altLang="zh-CN"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63" name="Rectangle 6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4939" y="2022283"/>
            <a:ext cx="365806" cy="461665"/>
          </a:xfrm>
          <a:prstGeom prst="rect">
            <a:avLst/>
          </a:prstGeom>
          <a:noFill/>
        </p:spPr>
        <p:txBody>
          <a:bodyPr wrap="none">
            <a:spAutoFit/>
          </a:bodyPr>
          <a:lstStyle/>
          <a:p>
            <a:pPr algn="ctr"/>
            <a:r>
              <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64" name="Rectangle 6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4938" y="3087411"/>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65" name="Rectangle 6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80810" y="4083419"/>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66" name="Rectangle 6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890843" y="5128227"/>
            <a:ext cx="365806" cy="461665"/>
          </a:xfrm>
          <a:prstGeom prst="rect">
            <a:avLst/>
          </a:prstGeom>
          <a:noFill/>
        </p:spPr>
        <p:txBody>
          <a:bodyPr wrap="none">
            <a:spAutoFit/>
          </a:bodyPr>
          <a:lstStyle/>
          <a:p>
            <a:pPr algn="ctr"/>
            <a:r>
              <a:rPr lang="id-ID"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endParaRPr lang="en-US" sz="2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pic>
        <p:nvPicPr>
          <p:cNvPr id="17" name="图片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1DF8289-E7DE-495D-BF38-B51C645435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38058" y="-15424"/>
            <a:ext cx="1088316" cy="1901593"/>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46F0D7C9-1451-4BE4-9ED5-4E26CEB6844A}"/>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1" name="图片占位符 20">
            <a:extLst>
              <a:ext uri="{FF2B5EF4-FFF2-40B4-BE49-F238E27FC236}">
                <a16:creationId xmlns:a16="http://schemas.microsoft.com/office/drawing/2014/main" id="{BB35B5C9-E9CF-484D-92C0-FCDAC6B335A2}"/>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pic>
        <p:nvPicPr>
          <p:cNvPr id="19" name="图片占位符 18">
            <a:extLst>
              <a:ext uri="{FF2B5EF4-FFF2-40B4-BE49-F238E27FC236}">
                <a16:creationId xmlns:a16="http://schemas.microsoft.com/office/drawing/2014/main" id="{F68704B5-B672-47D5-9A31-8348C278EC67}"/>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a:fillRect/>
          </a:stretch>
        </p:blipFill>
        <p:spPr/>
      </p:pic>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22255" y="3539653"/>
            <a:ext cx="2566403" cy="3323751"/>
          </a:xfrm>
          <a:prstGeom prst="rect">
            <a:avLst/>
          </a:prstGeom>
          <a:solidFill>
            <a:srgbClr val="0E2453">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Rectangle 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46375" y="0"/>
            <a:ext cx="2555045" cy="3323751"/>
          </a:xfrm>
          <a:prstGeom prst="rect">
            <a:avLst/>
          </a:prstGeom>
          <a:solidFill>
            <a:srgbClr val="D8B7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3167562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a14="http://schemas.microsoft.com/office/mac/drawingml/2011/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up)">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500"/>
                                        <p:tgtEl>
                                          <p:spTgt spid="6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P spid="41"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59" grpId="0"/>
      <p:bldP spid="60" grpId="0"/>
      <p:bldP spid="61" grpId="0"/>
      <p:bldP spid="62" grpId="0"/>
      <p:bldP spid="63" grpId="0"/>
      <p:bldP spid="64" grpId="0"/>
      <p:bldP spid="65" grpId="0"/>
      <p:bldP spid="6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2" name="图片占位符 31">
            <a:extLst>
              <a:ext uri="{FF2B5EF4-FFF2-40B4-BE49-F238E27FC236}">
                <a16:creationId xmlns:a16="http://schemas.microsoft.com/office/drawing/2014/main" id="{79035BE0-7551-4421-8C85-B2ADD93DE349}"/>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p:pic>
      <p:sp>
        <p:nvSpPr>
          <p:cNvPr id="40" name="Shape 28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42641" y="928467"/>
            <a:ext cx="3351180" cy="662205"/>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square" lIns="0" tIns="0" rIns="0" bIns="0" numCol="1" anchor="b">
            <a:norm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US" altLang="zh-CN"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33265" y="1590672"/>
            <a:ext cx="6396110" cy="1320233"/>
          </a:xfrm>
          <a:prstGeom prst="rect">
            <a:avLst/>
          </a:prstGeom>
        </p:spPr>
        <p:txBody>
          <a:bodyPr wrap="square">
            <a:spAutoFit/>
          </a:bodyPr>
          <a:lstStyle/>
          <a:p>
            <a:pPr lvl="0">
              <a:lnSpc>
                <a:spcPct val="114000"/>
              </a:lnSpc>
              <a:defRPr/>
            </a:pPr>
            <a:r>
              <a:rPr lang="id-ID" sz="14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tichrael nibh euismod tincidunt ut-laoreet dolores alyaeth alysad. Ut wisi enim ad minim veniam, quis nostrud exerci. Exerci tation ullamcorper nibh eu ismod tincidunt ut .</a:t>
            </a:r>
          </a:p>
          <a:p>
            <a:pPr lvl="0">
              <a:lnSpc>
                <a:spcPct val="114000"/>
              </a:lnSpc>
              <a:defRPr/>
            </a:pPr>
            <a:endParaRPr lang="id-ID" sz="14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0485B4BE-583A-4E74-BD22-4F0DE7617890}"/>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4" name="图片占位符 23">
            <a:extLst>
              <a:ext uri="{FF2B5EF4-FFF2-40B4-BE49-F238E27FC236}">
                <a16:creationId xmlns:a16="http://schemas.microsoft.com/office/drawing/2014/main" id="{B93E3184-CB3A-497E-B550-FC66581A7E47}"/>
              </a:ext>
            </a:extLst>
          </p:cNvPr>
          <p:cNvPicPr>
            <a:picLocks noGrp="1" noChangeAspect="1"/>
          </p:cNvPicPr>
          <p:nvPr>
            <p:ph type="pic" sz="quarter" idx="36"/>
          </p:nvPr>
        </p:nvPicPr>
        <p:blipFill>
          <a:blip r:embed="rId5" cstate="screen">
            <a:extLst>
              <a:ext uri="{28A0092B-C50C-407E-A947-70E740481C1C}">
                <a14:useLocalDpi xmlns:a14="http://schemas.microsoft.com/office/drawing/2010/main"/>
              </a:ext>
            </a:extLst>
          </a:blip>
          <a:srcRect/>
          <a:stretch>
            <a:fillRect/>
          </a:stretch>
        </p:blipFill>
        <p:spPr/>
      </p:pic>
      <p:pic>
        <p:nvPicPr>
          <p:cNvPr id="26" name="图片占位符 25">
            <a:extLst>
              <a:ext uri="{FF2B5EF4-FFF2-40B4-BE49-F238E27FC236}">
                <a16:creationId xmlns:a16="http://schemas.microsoft.com/office/drawing/2014/main" id="{BF7CCDD1-2DD5-4A57-8A9A-3A31BA6A49DA}"/>
              </a:ext>
            </a:extLst>
          </p:cNvPr>
          <p:cNvPicPr>
            <a:picLocks noGrp="1" noChangeAspect="1"/>
          </p:cNvPicPr>
          <p:nvPr>
            <p:ph type="pic" sz="quarter" idx="35"/>
          </p:nvPr>
        </p:nvPicPr>
        <p:blipFill>
          <a:blip r:embed="rId6" cstate="screen">
            <a:extLst>
              <a:ext uri="{28A0092B-C50C-407E-A947-70E740481C1C}">
                <a14:useLocalDpi xmlns:a14="http://schemas.microsoft.com/office/drawing/2010/main"/>
              </a:ext>
            </a:extLst>
          </a:blip>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699670" y="4804117"/>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0" name="Rectangl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819693" y="5617698"/>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318728" y="5617698"/>
            <a:ext cx="2177426" cy="69635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2482227" y="569371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3"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2482227" y="598409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4"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994460" y="569371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5"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994460" y="598409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6"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936703" y="4910653"/>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400"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Peter Douglas</a:t>
            </a:r>
          </a:p>
        </p:txBody>
      </p:sp>
      <p:sp>
        <p:nvSpPr>
          <p:cNvPr id="17"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936703" y="5201038"/>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Designer</a:t>
            </a:r>
          </a:p>
        </p:txBody>
      </p:sp>
      <p:pic>
        <p:nvPicPr>
          <p:cNvPr id="22" name="图片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187DB26-1759-4761-B30C-E21106BC0D01}"/>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7164124" y="-1949311"/>
            <a:ext cx="7570470" cy="6858000"/>
          </a:xfrm>
          <a:prstGeom prst="rect">
            <a:avLst/>
          </a:prstGeom>
        </p:spPr>
      </p:pic>
    </p:spTree>
    <p:extLst>
      <p:ext uri="{BB962C8B-B14F-4D97-AF65-F5344CB8AC3E}">
        <p14:creationId xmlns:p14="http://schemas.microsoft.com/office/powerpoint/2010/main" val="198059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a14="http://schemas.microsoft.com/office/mac/drawingml/2011/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8"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4" name="图片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842C7C85-2BA6-4FCE-B5C0-C454AD7D6FF1}"/>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4819455" y="1720183"/>
            <a:ext cx="2815926" cy="3309582"/>
          </a:xfrm>
          <a:prstGeom prst="rect">
            <a:avLst/>
          </a:prstGeom>
        </p:spPr>
      </p:pic>
      <p:pic>
        <p:nvPicPr>
          <p:cNvPr id="45" name="图片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A25D484-4D49-4229-98E5-20D972FF4991}"/>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7655357" y="1689090"/>
            <a:ext cx="2815926" cy="3309582"/>
          </a:xfrm>
          <a:prstGeom prst="rect">
            <a:avLst/>
          </a:prstGeom>
        </p:spPr>
      </p:pic>
      <p:pic>
        <p:nvPicPr>
          <p:cNvPr id="16" name="图片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C4FB8F7-95D7-4056-A27E-192A520AF0D3}"/>
              </a:ext>
            </a:extLst>
          </p:cNvPr>
          <p:cNvPicPr>
            <a:picLocks noChangeAspect="1"/>
          </p:cNvPicPr>
          <p:nvPr/>
        </p:nvPicPr>
        <p:blipFill>
          <a:blip r:embed="rId4"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1922917" y="1742019"/>
            <a:ext cx="2815926" cy="3309582"/>
          </a:xfrm>
          <a:prstGeom prst="rect">
            <a:avLst/>
          </a:prstGeom>
        </p:spPr>
      </p:pic>
      <p:sp>
        <p:nvSpPr>
          <p:cNvPr id="2" name="Donut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258112" y="2245455"/>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1983998" y="205979"/>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US" altLang="zh-CN"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grpSp>
        <p:nvGrpSpPr>
          <p:cNvPr id="34" name="Group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3875279" y="2243692"/>
            <a:ext cx="677150" cy="677150"/>
            <a:chOff x="-684584" y="1340768"/>
            <a:chExt cx="4689887" cy="4392488"/>
          </a:xfrm>
          <a:gradFill>
            <a:gsLst>
              <a:gs pos="0">
                <a:schemeClr val="accent1"/>
              </a:gs>
              <a:gs pos="85000">
                <a:schemeClr val="accent2"/>
              </a:gs>
            </a:gsLst>
            <a:lin ang="5400000" scaled="1"/>
          </a:gradFill>
        </p:grpSpPr>
        <p:sp>
          <p:nvSpPr>
            <p:cNvPr id="35" name="Oval 34"/>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Oval 35"/>
            <p:cNvSpPr/>
            <p:nvPr/>
          </p:nvSpPr>
          <p:spPr>
            <a:xfrm>
              <a:off x="-387185" y="1340768"/>
              <a:ext cx="4392488" cy="4392488"/>
            </a:xfrm>
            <a:prstGeom prst="ellipse">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8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433376" y="4825596"/>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8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433376" y="5115981"/>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8"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2495293" y="4825596"/>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59"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2495293" y="5115981"/>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1383115"/>
            <a:ext cx="1433015" cy="353062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758985" y="1383115"/>
            <a:ext cx="1433015" cy="3530622"/>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1650382" y="2794014"/>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9105909" y="2794014"/>
            <a:ext cx="4733778" cy="707886"/>
          </a:xfrm>
          <a:prstGeom prst="rect">
            <a:avLst/>
          </a:prstGeom>
        </p:spPr>
        <p:txBody>
          <a:bodyPr wrap="square">
            <a:spAutoFit/>
          </a:bodyPr>
          <a:lstStyle/>
          <a:p>
            <a:pPr algn="ctr"/>
            <a:r>
              <a:rPr lang="id-ID" sz="4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6"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176377" y="5500003"/>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27"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2238623" y="5543317"/>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28" name="Rectangle 2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18383"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30" name="Donut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856987" y="2243692"/>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Donut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71049" y="2243692"/>
            <a:ext cx="2276630" cy="2341035"/>
          </a:xfrm>
          <a:prstGeom prst="donut">
            <a:avLst>
              <a:gd name="adj" fmla="val 3974"/>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2" name="Group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6700139" y="2243692"/>
            <a:ext cx="677150" cy="677150"/>
            <a:chOff x="-684584" y="1340768"/>
            <a:chExt cx="4689887" cy="4392488"/>
          </a:xfrm>
          <a:solidFill>
            <a:srgbClr val="0E2453"/>
          </a:solidFill>
        </p:grpSpPr>
        <p:sp>
          <p:nvSpPr>
            <p:cNvPr id="38" name="Oval 37"/>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Oval 38"/>
            <p:cNvSpPr/>
            <p:nvPr/>
          </p:nvSpPr>
          <p:spPr>
            <a:xfrm>
              <a:off x="-387185"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643243"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grpSp>
        <p:nvGrpSpPr>
          <p:cNvPr id="54" name="Group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499491" y="2243692"/>
            <a:ext cx="677150" cy="677150"/>
            <a:chOff x="-684584" y="1340768"/>
            <a:chExt cx="4689887" cy="4392488"/>
          </a:xfrm>
          <a:solidFill>
            <a:srgbClr val="0E2453"/>
          </a:solidFill>
        </p:grpSpPr>
        <p:sp>
          <p:nvSpPr>
            <p:cNvPr id="55" name="Oval 54"/>
            <p:cNvSpPr/>
            <p:nvPr/>
          </p:nvSpPr>
          <p:spPr>
            <a:xfrm>
              <a:off x="-684584"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Oval 55"/>
            <p:cNvSpPr/>
            <p:nvPr/>
          </p:nvSpPr>
          <p:spPr>
            <a:xfrm>
              <a:off x="-387185" y="1340768"/>
              <a:ext cx="4392488" cy="43924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420507" y="2351434"/>
            <a:ext cx="833883" cy="400110"/>
          </a:xfrm>
          <a:prstGeom prst="rect">
            <a:avLst/>
          </a:prstGeom>
          <a:noFill/>
        </p:spPr>
        <p:txBody>
          <a:bodyPr wrap="none">
            <a:spAutoFit/>
          </a:bodyPr>
          <a:lstStyle/>
          <a:p>
            <a:pPr algn="ctr"/>
            <a:r>
              <a:rPr lang="id-ID"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MNG</a:t>
            </a:r>
            <a:endParaRPr lang="en-US" sz="2000" dirty="0">
              <a:solidFill>
                <a:schemeClr val="bg1">
                  <a:lumMod val="85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1"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275786" y="4851451"/>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lang="en-AU" sz="1400" dirty="0">
              <a:solidFill>
                <a:srgbClr val="657284"/>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42"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275786" y="5141836"/>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d-ID"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rPr>
              <a:t>Manager</a:t>
            </a:r>
            <a:endParaRPr lang="en-AU" sz="1000" dirty="0">
              <a:solidFill>
                <a:srgbClr val="657284"/>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3" name="Text Placeholder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018787" y="5525858"/>
            <a:ext cx="2332126" cy="56189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buNone/>
            </a:pPr>
            <a:r>
              <a:rPr lang="en-US" sz="10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59E5FB60-D66A-40C9-82A5-292D1A25CDDB}"/>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5" name="图片占位符 14">
            <a:extLst>
              <a:ext uri="{FF2B5EF4-FFF2-40B4-BE49-F238E27FC236}">
                <a16:creationId xmlns:a16="http://schemas.microsoft.com/office/drawing/2014/main" id="{6E033482-346E-4F46-A7D4-E88F113608AB}"/>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p:pic>
      <p:pic>
        <p:nvPicPr>
          <p:cNvPr id="22" name="图片占位符 21">
            <a:extLst>
              <a:ext uri="{FF2B5EF4-FFF2-40B4-BE49-F238E27FC236}">
                <a16:creationId xmlns:a16="http://schemas.microsoft.com/office/drawing/2014/main" id="{70070349-2F07-486B-8F96-20FC97C729BD}"/>
              </a:ext>
            </a:extLst>
          </p:cNvPr>
          <p:cNvPicPr>
            <a:picLocks noGrp="1" noChangeAspect="1"/>
          </p:cNvPicPr>
          <p:nvPr>
            <p:ph type="pic" sz="quarter" idx="21"/>
          </p:nvPr>
        </p:nvPicPr>
        <p:blipFill>
          <a:blip r:embed="rId6" cstate="screen">
            <a:extLst>
              <a:ext uri="{28A0092B-C50C-407E-A947-70E740481C1C}">
                <a14:useLocalDpi xmlns:a14="http://schemas.microsoft.com/office/drawing/2010/main"/>
              </a:ext>
            </a:extLst>
          </a:blip>
          <a:srcRect/>
          <a:stretch>
            <a:fillRect/>
          </a:stretch>
        </p:blipFill>
        <p:spPr/>
      </p:pic>
      <p:pic>
        <p:nvPicPr>
          <p:cNvPr id="49" name="图片占位符 48">
            <a:extLst>
              <a:ext uri="{FF2B5EF4-FFF2-40B4-BE49-F238E27FC236}">
                <a16:creationId xmlns:a16="http://schemas.microsoft.com/office/drawing/2014/main" id="{5FBC2D0C-54B3-4E25-B076-AB079BCDD51E}"/>
              </a:ext>
            </a:extLst>
          </p:cNvPr>
          <p:cNvPicPr>
            <a:picLocks noGrp="1" noChangeAspect="1"/>
          </p:cNvPicPr>
          <p:nvPr>
            <p:ph type="pic" sz="quarter" idx="2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07614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barn(inVertical)">
                                      <p:cBhvr>
                                        <p:cTn id="17" dur="500"/>
                                        <p:tgtEl>
                                          <p:spTgt spid="8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barn(inVertical)">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arn(inVertical)">
                                      <p:cBhvr>
                                        <p:cTn id="30" dur="500"/>
                                        <p:tgtEl>
                                          <p:spTgt spid="5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barn(inVertical)">
                                      <p:cBhvr>
                                        <p:cTn id="33" dur="500"/>
                                        <p:tgtEl>
                                          <p:spTgt spid="5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arn(inVertical)">
                                      <p:cBhvr>
                                        <p:cTn id="58" dur="500"/>
                                        <p:tgtEl>
                                          <p:spTgt spid="4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7" grpId="0"/>
      <p:bldP spid="88" grpId="0"/>
      <p:bldP spid="58" grpId="0"/>
      <p:bldP spid="59" grpId="0"/>
      <p:bldP spid="26" grpId="0"/>
      <p:bldP spid="27" grpId="0"/>
      <p:bldP spid="28" grpId="0"/>
      <p:bldP spid="40" grpId="0"/>
      <p:bldP spid="29"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3F3BE35-F910-49A9-B4D9-95A58F69C8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594" y="-2135777"/>
            <a:ext cx="11129554" cy="11129554"/>
          </a:xfrm>
          <a:prstGeom prst="rect">
            <a:avLst/>
          </a:prstGeom>
        </p:spPr>
      </p:pic>
      <p:sp>
        <p:nvSpPr>
          <p:cNvPr id="4" name="文本框 3">
            <a:extLst>
              <a:ext uri="{FF2B5EF4-FFF2-40B4-BE49-F238E27FC236}">
                <a16:creationId xmlns:a16="http://schemas.microsoft.com/office/drawing/2014/main" id="{31CFB44C-FE79-46D4-8179-197BF8332EB8}"/>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a:extLst>
              <a:ext uri="{FF2B5EF4-FFF2-40B4-BE49-F238E27FC236}">
                <a16:creationId xmlns:a16="http://schemas.microsoft.com/office/drawing/2014/main" id="{F5C9A44B-C622-40D2-920C-EF7A9DE8B019}"/>
              </a:ext>
            </a:extLst>
          </p:cNvPr>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Part 1</a:t>
            </a:r>
          </a:p>
        </p:txBody>
      </p:sp>
      <p:sp>
        <p:nvSpPr>
          <p:cNvPr id="6" name="文本框 5">
            <a:extLst>
              <a:ext uri="{FF2B5EF4-FFF2-40B4-BE49-F238E27FC236}">
                <a16:creationId xmlns:a16="http://schemas.microsoft.com/office/drawing/2014/main" id="{2028E8A3-B79B-4204-B93D-9DD34A947F25}"/>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a:extLst>
              <a:ext uri="{FF2B5EF4-FFF2-40B4-BE49-F238E27FC236}">
                <a16:creationId xmlns:a16="http://schemas.microsoft.com/office/drawing/2014/main" id="{074B04F2-ACCC-400A-A4D6-F9C7C9A3D46D}"/>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451657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9375" y="198990"/>
            <a:ext cx="7212330" cy="7212330"/>
          </a:xfrm>
          <a:prstGeom prst="rect">
            <a:avLst/>
          </a:prstGeom>
          <a:effectLst>
            <a:outerShdw blurRad="50800" dist="38100" dir="10800000" algn="r" rotWithShape="0">
              <a:prstClr val="black">
                <a:alpha val="40000"/>
              </a:prstClr>
            </a:outerShdw>
          </a:effectLst>
        </p:spPr>
      </p:pic>
      <p:pic>
        <p:nvPicPr>
          <p:cNvPr id="7" name="图片占位符 6">
            <a:extLst>
              <a:ext uri="{FF2B5EF4-FFF2-40B4-BE49-F238E27FC236}">
                <a16:creationId xmlns:a16="http://schemas.microsoft.com/office/drawing/2014/main" id="{B7DDA135-24CA-4F0B-9291-A96E9360A314}"/>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31" name="TextBox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46667" y="4426255"/>
            <a:ext cx="5266312" cy="1200329"/>
          </a:xfrm>
          <a:prstGeom prst="rect">
            <a:avLst/>
          </a:prstGeom>
          <a:noFill/>
        </p:spPr>
        <p:txBody>
          <a:bodyPr wrap="square" rtlCol="0">
            <a:spAutoFit/>
          </a:bodyPr>
          <a:lstStyle/>
          <a:p>
            <a:pPr algn="just">
              <a:lnSpc>
                <a:spcPct val="150000"/>
              </a:lnSpc>
            </a:pP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Lorem ipsum dol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cons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ectetur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adipis</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cing</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elit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Sed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do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eiusmod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tempor tempor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incidi</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dunt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Ut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Labore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Et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Dolore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magna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aliqua</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eiusmod</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tempor tempor</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aliqua</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dolor sit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consaec</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tetrie</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adis</a:t>
            </a:r>
            <a:r>
              <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rPr>
              <a:t>piscing</a:t>
            </a:r>
            <a:endParaRPr lang="en-US" sz="1200" dirty="0">
              <a:solidFill>
                <a:schemeClr val="bg1">
                  <a:lumMod val="65000"/>
                </a:schemeClr>
              </a:solidFill>
              <a:latin typeface="微软雅黑" panose="020B0503020204020204" pitchFamily="34" charset="-122"/>
              <a:ea typeface="微软雅黑" panose="020B0503020204020204" pitchFamily="34" charset="-122"/>
              <a:cs typeface="Aharoni" panose="02010803020104030203" pitchFamily="2" charset="-79"/>
              <a:sym typeface="inpin heiti" panose="00000500000000000000" pitchFamily="2" charset="-122"/>
            </a:endParaRPr>
          </a:p>
        </p:txBody>
      </p:sp>
      <p:graphicFrame>
        <p:nvGraphicFramePr>
          <p:cNvPr id="32" name="Chart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extLst>
              <p:ext uri="{D42A27DB-BD31-4B8C-83A1-F6EECF244321}">
                <p14:modId xmlns:p14="http://schemas.microsoft.com/office/powerpoint/2010/main" val="3993686397"/>
              </p:ext>
            </p:extLst>
          </p:nvPr>
        </p:nvGraphicFramePr>
        <p:xfrm>
          <a:off x="5482955" y="2331197"/>
          <a:ext cx="2435907" cy="1750649"/>
        </p:xfrm>
        <a:graphic>
          <a:graphicData uri="http://schemas.openxmlformats.org/drawingml/2006/chart">
            <c:chart xmlns:c="http://schemas.openxmlformats.org/drawingml/2006/chart" xmlns:r="http://schemas.openxmlformats.org/officeDocument/2006/relationships" r:id="rId6"/>
          </a:graphicData>
        </a:graphic>
      </p:graphicFrame>
      <p:sp>
        <p:nvSpPr>
          <p:cNvPr id="33" name="TextBox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946667" y="2944911"/>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65</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46317" y="2675606"/>
            <a:ext cx="3644396" cy="923330"/>
          </a:xfrm>
          <a:prstGeom prst="rect">
            <a:avLst/>
          </a:prstGeom>
        </p:spPr>
        <p:txBody>
          <a:bodyPr wrap="square">
            <a:spAutoFit/>
          </a:bodyPr>
          <a:lstStyle/>
          <a:p>
            <a:pPr>
              <a:lnSpc>
                <a:spcPct val="150000"/>
              </a:lnSpc>
            </a:pP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cons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conse</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cons</a:t>
            </a:r>
          </a:p>
        </p:txBody>
      </p:sp>
      <p:sp>
        <p:nvSpPr>
          <p:cNvPr id="17" name="TextBox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1ABC127-DC4E-4E3B-BC4E-7A3482F0B410}"/>
              </a:ext>
            </a:extLst>
          </p:cNvPr>
          <p:cNvSpPr txBox="1"/>
          <p:nvPr/>
        </p:nvSpPr>
        <p:spPr>
          <a:xfrm>
            <a:off x="6893243" y="1364255"/>
            <a:ext cx="1826141" cy="584775"/>
          </a:xfrm>
          <a:prstGeom prst="rect">
            <a:avLst/>
          </a:prstGeom>
          <a:noFill/>
        </p:spPr>
        <p:txBody>
          <a:bodyPr wrap="none" rtlCol="0">
            <a:spAutoFit/>
          </a:bodyPr>
          <a:lstStyle/>
          <a:p>
            <a:pPr algn="ctr"/>
            <a:r>
              <a:rPr lang="zh-CN" altLang="en-US" sz="32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pic>
        <p:nvPicPr>
          <p:cNvPr id="10" name="图片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846CE41-F4CF-46F1-A57A-70797E418C50}"/>
              </a:ext>
            </a:extLst>
          </p:cNvPr>
          <p:cNvPicPr>
            <a:picLocks noChangeAspect="1"/>
          </p:cNvPicPr>
          <p:nvPr/>
        </p:nvPicPr>
        <p:blipFill>
          <a:blip r:embed="rId7"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2209888" y="1364255"/>
            <a:ext cx="4129156" cy="3913089"/>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72EA490B-3A31-492F-A1B2-8A367FFC08EA}"/>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2071848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6="http://schemas.microsoft.com/office/drawing/2014/main" xmlns:a14="http://schemas.microsoft.com/office/drawing/2010/main"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5015549"/>
            <a:ext cx="12192000" cy="1842451"/>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36" name="Pictur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07805" y="204781"/>
            <a:ext cx="6009586" cy="6448438"/>
          </a:xfrm>
          <a:prstGeom prst="rect">
            <a:avLst/>
          </a:prstGeom>
          <a:effectLst>
            <a:outerShdw blurRad="889000" dir="4200000" sx="102000" sy="102000" algn="ctr" rotWithShape="0">
              <a:prstClr val="black">
                <a:alpha val="30000"/>
              </a:prstClr>
            </a:outerShdw>
          </a:effectLst>
        </p:spPr>
      </p:pic>
      <p:grpSp>
        <p:nvGrpSpPr>
          <p:cNvPr id="44"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C792F0B-86CD-462A-918D-63FFAE1545BE}"/>
              </a:ext>
            </a:extLst>
          </p:cNvPr>
          <p:cNvGrpSpPr>
            <a:grpSpLocks noChangeAspect="1"/>
          </p:cNvGrpSpPr>
          <p:nvPr/>
        </p:nvGrpSpPr>
        <p:grpSpPr bwMode="auto">
          <a:xfrm>
            <a:off x="8600204" y="3532026"/>
            <a:ext cx="364753" cy="364399"/>
            <a:chOff x="647" y="1848"/>
            <a:chExt cx="2051" cy="2049"/>
          </a:xfrm>
          <a:solidFill>
            <a:srgbClr val="D8B760"/>
          </a:solidFill>
        </p:grpSpPr>
        <p:sp>
          <p:nvSpPr>
            <p:cNvPr id="45" name="Freeform 549">
              <a:extLst>
                <a:ext uri="{FF2B5EF4-FFF2-40B4-BE49-F238E27FC236}">
                  <a16:creationId xmlns:a16="http://schemas.microsoft.com/office/drawing/2014/main" id="{7E2828FD-9D0E-47D7-B1CE-0F7907ADF00B}"/>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Freeform 550">
              <a:extLst>
                <a:ext uri="{FF2B5EF4-FFF2-40B4-BE49-F238E27FC236}">
                  <a16:creationId xmlns:a16="http://schemas.microsoft.com/office/drawing/2014/main" id="{AB1656F4-2C2F-4D1D-A433-E80EB199E1A8}"/>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Freeform 551">
              <a:extLst>
                <a:ext uri="{FF2B5EF4-FFF2-40B4-BE49-F238E27FC236}">
                  <a16:creationId xmlns:a16="http://schemas.microsoft.com/office/drawing/2014/main" id="{DB33EB23-6DD0-4FA7-A69B-896A1C354D7E}"/>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8" name="Freeform 552">
              <a:extLst>
                <a:ext uri="{FF2B5EF4-FFF2-40B4-BE49-F238E27FC236}">
                  <a16:creationId xmlns:a16="http://schemas.microsoft.com/office/drawing/2014/main" id="{98F0532B-780D-4106-861E-CEA7C35D03A4}"/>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Freeform 553">
              <a:extLst>
                <a:ext uri="{FF2B5EF4-FFF2-40B4-BE49-F238E27FC236}">
                  <a16:creationId xmlns:a16="http://schemas.microsoft.com/office/drawing/2014/main" id="{C00D4167-B633-4B6D-8AA7-ED21AD40A442}"/>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0" name="Freeform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A766D564-AB89-43F6-B619-AB275D0F5BF2}"/>
              </a:ext>
            </a:extLst>
          </p:cNvPr>
          <p:cNvSpPr>
            <a:spLocks noEditPoints="1"/>
          </p:cNvSpPr>
          <p:nvPr/>
        </p:nvSpPr>
        <p:spPr bwMode="auto">
          <a:xfrm>
            <a:off x="8508529" y="1768100"/>
            <a:ext cx="444277" cy="415847"/>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D8B7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Rectangle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61C3CDD6-A95F-4E1B-B422-937B606CE37A}"/>
              </a:ext>
            </a:extLst>
          </p:cNvPr>
          <p:cNvSpPr/>
          <p:nvPr/>
        </p:nvSpPr>
        <p:spPr>
          <a:xfrm>
            <a:off x="9180057" y="2029647"/>
            <a:ext cx="2176575" cy="1477328"/>
          </a:xfrm>
          <a:prstGeom prst="rect">
            <a:avLst/>
          </a:prstGeom>
        </p:spPr>
        <p:txBody>
          <a:bodyPr wrap="square">
            <a:spAutoFit/>
          </a:bodyPr>
          <a:lstStyle/>
          <a:p>
            <a:pP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 ipsum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Rectangle 5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FD4ACF5-82B3-4599-AC52-C847C85783E1}"/>
              </a:ext>
            </a:extLst>
          </p:cNvPr>
          <p:cNvSpPr/>
          <p:nvPr/>
        </p:nvSpPr>
        <p:spPr>
          <a:xfrm>
            <a:off x="9178693" y="1700249"/>
            <a:ext cx="111440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15893AB-F00E-4819-930B-1AE0BBD4DB17}"/>
              </a:ext>
            </a:extLst>
          </p:cNvPr>
          <p:cNvSpPr/>
          <p:nvPr/>
        </p:nvSpPr>
        <p:spPr>
          <a:xfrm>
            <a:off x="9179374" y="3775286"/>
            <a:ext cx="2177258" cy="1200329"/>
          </a:xfrm>
          <a:prstGeom prst="rect">
            <a:avLst/>
          </a:prstGeom>
        </p:spPr>
        <p:txBody>
          <a:bodyPr wrap="square">
            <a:spAutoFit/>
          </a:bodyPr>
          <a:lstStyle/>
          <a:p>
            <a:pP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7F9739A-0664-43EB-8ECA-D272026126F6}"/>
              </a:ext>
            </a:extLst>
          </p:cNvPr>
          <p:cNvSpPr/>
          <p:nvPr/>
        </p:nvSpPr>
        <p:spPr>
          <a:xfrm>
            <a:off x="9178011" y="3445888"/>
            <a:ext cx="111440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7"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C792F0B-86CD-462A-918D-63FFAE1545BE}"/>
              </a:ext>
            </a:extLst>
          </p:cNvPr>
          <p:cNvGrpSpPr>
            <a:grpSpLocks noChangeAspect="1"/>
          </p:cNvGrpSpPr>
          <p:nvPr/>
        </p:nvGrpSpPr>
        <p:grpSpPr bwMode="auto">
          <a:xfrm>
            <a:off x="3066654" y="3504109"/>
            <a:ext cx="364753" cy="364399"/>
            <a:chOff x="647" y="1848"/>
            <a:chExt cx="2051" cy="2049"/>
          </a:xfrm>
          <a:solidFill>
            <a:srgbClr val="D8B760"/>
          </a:solidFill>
        </p:grpSpPr>
        <p:sp>
          <p:nvSpPr>
            <p:cNvPr id="28" name="Freeform 549">
              <a:extLst>
                <a:ext uri="{FF2B5EF4-FFF2-40B4-BE49-F238E27FC236}">
                  <a16:creationId xmlns:a16="http://schemas.microsoft.com/office/drawing/2014/main" id="{7E2828FD-9D0E-47D7-B1CE-0F7907ADF00B}"/>
                </a:ext>
              </a:extLst>
            </p:cNvPr>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9" name="Freeform 550">
              <a:extLst>
                <a:ext uri="{FF2B5EF4-FFF2-40B4-BE49-F238E27FC236}">
                  <a16:creationId xmlns:a16="http://schemas.microsoft.com/office/drawing/2014/main" id="{AB1656F4-2C2F-4D1D-A433-E80EB199E1A8}"/>
                </a:ext>
              </a:extLst>
            </p:cNvPr>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Freeform 551">
              <a:extLst>
                <a:ext uri="{FF2B5EF4-FFF2-40B4-BE49-F238E27FC236}">
                  <a16:creationId xmlns:a16="http://schemas.microsoft.com/office/drawing/2014/main" id="{DB33EB23-6DD0-4FA7-A69B-896A1C354D7E}"/>
                </a:ext>
              </a:extLst>
            </p:cNvPr>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Freeform 552">
              <a:extLst>
                <a:ext uri="{FF2B5EF4-FFF2-40B4-BE49-F238E27FC236}">
                  <a16:creationId xmlns:a16="http://schemas.microsoft.com/office/drawing/2014/main" id="{98F0532B-780D-4106-861E-CEA7C35D03A4}"/>
                </a:ext>
              </a:extLst>
            </p:cNvPr>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4" name="Freeform 553">
              <a:extLst>
                <a:ext uri="{FF2B5EF4-FFF2-40B4-BE49-F238E27FC236}">
                  <a16:creationId xmlns:a16="http://schemas.microsoft.com/office/drawing/2014/main" id="{C00D4167-B633-4B6D-8AA7-ED21AD40A442}"/>
                </a:ext>
              </a:extLst>
            </p:cNvPr>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5" name="Freeform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A766D564-AB89-43F6-B619-AB275D0F5BF2}"/>
              </a:ext>
            </a:extLst>
          </p:cNvPr>
          <p:cNvSpPr>
            <a:spLocks noEditPoints="1"/>
          </p:cNvSpPr>
          <p:nvPr/>
        </p:nvSpPr>
        <p:spPr bwMode="auto">
          <a:xfrm>
            <a:off x="2974979" y="1740183"/>
            <a:ext cx="444277" cy="415847"/>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D8B76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61C3CDD6-A95F-4E1B-B422-937B606CE37A}"/>
              </a:ext>
            </a:extLst>
          </p:cNvPr>
          <p:cNvSpPr/>
          <p:nvPr/>
        </p:nvSpPr>
        <p:spPr>
          <a:xfrm>
            <a:off x="819696" y="2069581"/>
            <a:ext cx="2176575" cy="1477328"/>
          </a:xfrm>
          <a:prstGeom prst="rect">
            <a:avLst/>
          </a:prstGeom>
        </p:spPr>
        <p:txBody>
          <a:bodyPr wrap="square">
            <a:spAutoFit/>
          </a:bodyPr>
          <a:lstStyle/>
          <a:p>
            <a:pPr algn="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 ipsum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Rectangle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FD4ACF5-82B3-4599-AC52-C847C85783E1}"/>
              </a:ext>
            </a:extLst>
          </p:cNvPr>
          <p:cNvSpPr/>
          <p:nvPr/>
        </p:nvSpPr>
        <p:spPr>
          <a:xfrm>
            <a:off x="1861253" y="1740183"/>
            <a:ext cx="1114408" cy="369332"/>
          </a:xfrm>
          <a:prstGeom prst="rect">
            <a:avLst/>
          </a:prstGeom>
        </p:spPr>
        <p:txBody>
          <a:bodyPr wrap="none">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15893AB-F00E-4819-930B-1AE0BBD4DB17}"/>
              </a:ext>
            </a:extLst>
          </p:cNvPr>
          <p:cNvSpPr/>
          <p:nvPr/>
        </p:nvSpPr>
        <p:spPr>
          <a:xfrm>
            <a:off x="819013" y="3815220"/>
            <a:ext cx="2177258" cy="1200329"/>
          </a:xfrm>
          <a:prstGeom prst="rect">
            <a:avLst/>
          </a:prstGeom>
        </p:spPr>
        <p:txBody>
          <a:bodyPr wrap="square">
            <a:spAutoFit/>
          </a:bodyPr>
          <a:lstStyle/>
          <a:p>
            <a:pPr algn="r">
              <a:lnSpc>
                <a:spcPct val="150000"/>
              </a:lnSpc>
            </a:pP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 text for example lorem</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7F9739A-0664-43EB-8ECA-D272026126F6}"/>
              </a:ext>
            </a:extLst>
          </p:cNvPr>
          <p:cNvSpPr/>
          <p:nvPr/>
        </p:nvSpPr>
        <p:spPr>
          <a:xfrm>
            <a:off x="1860571" y="3485822"/>
            <a:ext cx="1114408" cy="369332"/>
          </a:xfrm>
          <a:prstGeom prst="rect">
            <a:avLst/>
          </a:prstGeom>
        </p:spPr>
        <p:txBody>
          <a:bodyPr wrap="none">
            <a:spAutoFit/>
          </a:bodyPr>
          <a:lstStyle/>
          <a:p>
            <a:pPr algn="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69743" y="5583484"/>
            <a:ext cx="10052513" cy="1347933"/>
          </a:xfrm>
          <a:prstGeom prst="rect">
            <a:avLst/>
          </a:prstGeom>
        </p:spPr>
        <p:txBody>
          <a:bodyPr wrap="square">
            <a:spAutoFit/>
          </a:bodyPr>
          <a:lstStyle/>
          <a:p>
            <a:pPr lvl="0" algn="ctr">
              <a:lnSpc>
                <a:spcPct val="150000"/>
              </a:lnSpc>
              <a:defRPr/>
            </a:pPr>
            <a:r>
              <a:rPr lang="id-ID" sz="1400" dirty="0">
                <a:solidFill>
                  <a:schemeClr val="bg1"/>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tichrael nibh euismod tincidunt ut-laoreet dolores alyaeth alysad. Ut wisi enim ad minim veniam, quis nostrud exerci. Exerci tation ullamcorper nibh eu ismod tincidunt ut .</a:t>
            </a:r>
          </a:p>
          <a:p>
            <a:pPr lvl="0" algn="ctr">
              <a:lnSpc>
                <a:spcPct val="150000"/>
              </a:lnSpc>
              <a:defRPr/>
            </a:pPr>
            <a:endParaRPr lang="id-ID" sz="1400" dirty="0">
              <a:solidFill>
                <a:schemeClr val="bg1"/>
              </a:solidFill>
              <a:latin typeface="微软雅黑" panose="020B0503020204020204" pitchFamily="34" charset="-122"/>
              <a:ea typeface="微软雅黑" panose="020B0503020204020204" pitchFamily="34" charset="-122"/>
              <a:cs typeface="Calibri"/>
              <a:sym typeface="inpin heiti" panose="00000500000000000000" pitchFamily="2" charset="-122"/>
            </a:endParaRPr>
          </a:p>
        </p:txBody>
      </p:sp>
      <p:sp>
        <p:nvSpPr>
          <p:cNvPr id="43" name="TextBox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D2C090F-4528-4D1A-BB94-034E6A2123DD}"/>
              </a:ext>
            </a:extLst>
          </p:cNvPr>
          <p:cNvSpPr txBox="1"/>
          <p:nvPr/>
        </p:nvSpPr>
        <p:spPr>
          <a:xfrm>
            <a:off x="3197012" y="522272"/>
            <a:ext cx="5625961" cy="646331"/>
          </a:xfrm>
          <a:prstGeom prst="rect">
            <a:avLst/>
          </a:prstGeom>
          <a:noFill/>
          <a:ln>
            <a:noFill/>
          </a:ln>
        </p:spPr>
        <p:txBody>
          <a:bodyPr wrap="square" rtlCol="0">
            <a:spAutoFit/>
          </a:bodyPr>
          <a:lstStyle/>
          <a:p>
            <a:pPr algn="ctr"/>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1D2D750C-ADA4-458F-82D4-0B6F4E7929EF}"/>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0" name="图片占位符 9">
            <a:extLst>
              <a:ext uri="{FF2B5EF4-FFF2-40B4-BE49-F238E27FC236}">
                <a16:creationId xmlns:a16="http://schemas.microsoft.com/office/drawing/2014/main" id="{70040EF9-1FAF-405C-9FCF-63226399B559}"/>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1568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9" name="Picture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780" y="1026942"/>
            <a:ext cx="8371388" cy="5580925"/>
          </a:xfrm>
          <a:prstGeom prst="rect">
            <a:avLst/>
          </a:prstGeom>
        </p:spPr>
      </p:pic>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7068" y="4733500"/>
            <a:ext cx="5722292" cy="923330"/>
          </a:xfrm>
          <a:prstGeom prst="rect">
            <a:avLst/>
          </a:prstGeom>
        </p:spPr>
        <p:txBody>
          <a:bodyPr wrap="square">
            <a:spAutoFit/>
          </a:bodyPr>
          <a:lstStyle/>
          <a:p>
            <a:pPr>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dol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consectetur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adipiscing</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Sed</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do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eiusmod</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tempor tempor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incididunt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Labore</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Et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Dolore</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magna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aliqua</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enim</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Lorem ipsum dol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consectetur</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adipiscing</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endPar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026338" y="3776215"/>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301914" y="3745759"/>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70556" y="3776215"/>
            <a:ext cx="1107996" cy="369332"/>
          </a:xfrm>
          <a:prstGeom prst="rect">
            <a:avLst/>
          </a:prstGeom>
        </p:spPr>
        <p:txBody>
          <a:bodyPr wrap="none">
            <a:spAutoFit/>
          </a:bodyPr>
          <a:lstStyle/>
          <a:p>
            <a:pPr algn="ct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TextBox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D2C090F-4528-4D1A-BB94-034E6A2123DD}"/>
              </a:ext>
            </a:extLst>
          </p:cNvPr>
          <p:cNvSpPr txBox="1"/>
          <p:nvPr/>
        </p:nvSpPr>
        <p:spPr>
          <a:xfrm>
            <a:off x="665233" y="468441"/>
            <a:ext cx="5625961" cy="646331"/>
          </a:xfrm>
          <a:prstGeom prst="rect">
            <a:avLst/>
          </a:prstGeom>
          <a:noFill/>
          <a:ln>
            <a:noFill/>
          </a:ln>
        </p:spPr>
        <p:txBody>
          <a:bodyPr wrap="square" rtlCol="0">
            <a:sp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31" name="Rectangle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8EC9AAFD-C58C-4708-9518-B2E3FF0755FE}"/>
              </a:ext>
            </a:extLst>
          </p:cNvPr>
          <p:cNvSpPr/>
          <p:nvPr/>
        </p:nvSpPr>
        <p:spPr>
          <a:xfrm>
            <a:off x="665233" y="1026942"/>
            <a:ext cx="2848428" cy="345992"/>
          </a:xfrm>
          <a:prstGeom prst="rect">
            <a:avLst/>
          </a:prstGeom>
        </p:spPr>
        <p:txBody>
          <a:bodyPr wrap="square">
            <a:spAutoFit/>
          </a:bodyPr>
          <a:lstStyle/>
          <a:p>
            <a:pPr>
              <a:lnSpc>
                <a:spcPct val="150000"/>
              </a:lnSpc>
            </a:pPr>
            <a:r>
              <a:rPr lang="en-US" sz="1200" i="0" dirty="0">
                <a:solidFill>
                  <a:schemeClr val="tx1">
                    <a:lumMod val="65000"/>
                    <a:lumOff val="35000"/>
                  </a:schemeClr>
                </a:solidFill>
                <a:effectLst/>
                <a:latin typeface="微软雅黑" panose="020B0503020204020204" pitchFamily="34" charset="-122"/>
                <a:ea typeface="微软雅黑" panose="020B0503020204020204" pitchFamily="34" charset="-122"/>
                <a:sym typeface="inpin heiti" panose="00000500000000000000" pitchFamily="2" charset="-122"/>
              </a:rPr>
              <a:t>Few Words About Our Company</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aphicFrame>
        <p:nvGraphicFramePr>
          <p:cNvPr id="16" name="Chart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extLst>
              <p:ext uri="{D42A27DB-BD31-4B8C-83A1-F6EECF244321}">
                <p14:modId xmlns:p14="http://schemas.microsoft.com/office/powerpoint/2010/main" val="1501896080"/>
              </p:ext>
            </p:extLst>
          </p:nvPr>
        </p:nvGraphicFramePr>
        <p:xfrm>
          <a:off x="4615185" y="2048809"/>
          <a:ext cx="2435907" cy="17506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extLst>
              <p:ext uri="{D42A27DB-BD31-4B8C-83A1-F6EECF244321}">
                <p14:modId xmlns:p14="http://schemas.microsoft.com/office/powerpoint/2010/main" val="2446832139"/>
              </p:ext>
            </p:extLst>
          </p:nvPr>
        </p:nvGraphicFramePr>
        <p:xfrm>
          <a:off x="2260259" y="2048810"/>
          <a:ext cx="2435907" cy="175064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aphicFramePr/>
          <p:nvPr>
            <p:extLst>
              <p:ext uri="{D42A27DB-BD31-4B8C-83A1-F6EECF244321}">
                <p14:modId xmlns:p14="http://schemas.microsoft.com/office/powerpoint/2010/main" val="238312054"/>
              </p:ext>
            </p:extLst>
          </p:nvPr>
        </p:nvGraphicFramePr>
        <p:xfrm>
          <a:off x="206600" y="2048811"/>
          <a:ext cx="2435907" cy="1750649"/>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699487"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43</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0" name="TextBox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5087819"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65</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1" name="TextBox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2709706" y="2662523"/>
            <a:ext cx="1537012" cy="523220"/>
          </a:xfrm>
          <a:prstGeom prst="rect">
            <a:avLst/>
          </a:prstGeom>
          <a:noFill/>
        </p:spPr>
        <p:txBody>
          <a:bodyPr wrap="square" rtlCol="0">
            <a:spAutoFit/>
          </a:bodyPr>
          <a:lstStyle/>
          <a:p>
            <a:pPr algn="ctr"/>
            <a:r>
              <a:rPr lang="id-ID"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87</a:t>
            </a:r>
            <a:r>
              <a:rPr lang="en-US" sz="2800" b="1"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DF620A46-39AE-46B1-BEC2-49C916BB8C43}"/>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7" name="图片占位符 6">
            <a:extLst>
              <a:ext uri="{FF2B5EF4-FFF2-40B4-BE49-F238E27FC236}">
                <a16:creationId xmlns:a16="http://schemas.microsoft.com/office/drawing/2014/main" id="{6A926F53-12FE-4D12-B83C-F2A609813094}"/>
              </a:ext>
            </a:extLst>
          </p:cNvPr>
          <p:cNvPicPr>
            <a:picLocks noGrp="1" noChangeAspect="1"/>
          </p:cNvPicPr>
          <p:nvPr>
            <p:ph type="pic" sz="quarter" idx="10"/>
          </p:nvPr>
        </p:nvPicPr>
        <p:blipFill>
          <a:blip r:embed="rId8" cstate="screen">
            <a:extLst>
              <a:ext uri="{28A0092B-C50C-407E-A947-70E740481C1C}">
                <a14:useLocalDpi xmlns:a14="http://schemas.microsoft.com/office/drawing/2010/main"/>
              </a:ext>
            </a:extLst>
          </a:blip>
          <a:srcRect/>
          <a:stretch>
            <a:fillRect/>
          </a:stretch>
        </p:blipFill>
        <p:spPr/>
      </p:pic>
      <p:pic>
        <p:nvPicPr>
          <p:cNvPr id="8" name="图片 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AB5B5BC-949C-4E98-A66A-51AD2A958C23}"/>
              </a:ext>
            </a:extLst>
          </p:cNvPr>
          <p:cNvPicPr>
            <a:picLocks noChangeAspect="1"/>
          </p:cNvPicPr>
          <p:nvPr/>
        </p:nvPicPr>
        <p:blipFill>
          <a:blip r:embed="rId9"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6409910" y="3429000"/>
            <a:ext cx="5852640" cy="2546118"/>
          </a:xfrm>
          <a:prstGeom prst="rect">
            <a:avLst/>
          </a:prstGeom>
        </p:spPr>
      </p:pic>
    </p:spTree>
    <p:extLst>
      <p:ext uri="{BB962C8B-B14F-4D97-AF65-F5344CB8AC3E}">
        <p14:creationId xmlns:p14="http://schemas.microsoft.com/office/powerpoint/2010/main" val="556719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6="http://schemas.microsoft.com/office/drawing/2014/main" xmlns:a14="http://schemas.microsoft.com/office/drawing/2010/main"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0" name="Pictur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9712" y="1719073"/>
            <a:ext cx="3014088" cy="3014088"/>
          </a:xfrm>
          <a:prstGeom prst="rect">
            <a:avLst/>
          </a:prstGeom>
          <a:effectLst>
            <a:outerShdw blurRad="889000" sx="102000" sy="102000" algn="ctr" rotWithShape="0">
              <a:prstClr val="black">
                <a:alpha val="58000"/>
              </a:prstClr>
            </a:outerShdw>
          </a:effectLst>
        </p:spPr>
      </p:pic>
      <p:pic>
        <p:nvPicPr>
          <p:cNvPr id="28" name="图片占位符 27">
            <a:extLst>
              <a:ext uri="{FF2B5EF4-FFF2-40B4-BE49-F238E27FC236}">
                <a16:creationId xmlns:a16="http://schemas.microsoft.com/office/drawing/2014/main" id="{EA158AFB-9D00-43A9-885D-D8A688035662}"/>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pic>
        <p:nvPicPr>
          <p:cNvPr id="11" name="Pictur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38200" y="1719073"/>
            <a:ext cx="3014088" cy="3014088"/>
          </a:xfrm>
          <a:prstGeom prst="rect">
            <a:avLst/>
          </a:prstGeom>
          <a:effectLst>
            <a:outerShdw blurRad="889000" sx="102000" sy="102000" algn="ctr" rotWithShape="0">
              <a:prstClr val="black">
                <a:alpha val="58000"/>
              </a:prstClr>
            </a:outerShdw>
          </a:effectLst>
        </p:spPr>
      </p:pic>
      <p:pic>
        <p:nvPicPr>
          <p:cNvPr id="18" name="图片占位符 17">
            <a:extLst>
              <a:ext uri="{FF2B5EF4-FFF2-40B4-BE49-F238E27FC236}">
                <a16:creationId xmlns:a16="http://schemas.microsoft.com/office/drawing/2014/main" id="{388BFB67-2467-4976-B6EA-89B9A8B17C2E}"/>
              </a:ext>
            </a:extLst>
          </p:cNvPr>
          <p:cNvPicPr>
            <a:picLocks noGrp="1" noChangeAspect="1"/>
          </p:cNvPicPr>
          <p:nvPr>
            <p:ph type="pic" sz="quarter" idx="12"/>
          </p:nvPr>
        </p:nvPicPr>
        <p:blipFill>
          <a:blip r:embed="rId6" cstate="screen">
            <a:extLst>
              <a:ext uri="{28A0092B-C50C-407E-A947-70E740481C1C}">
                <a14:useLocalDpi xmlns:a14="http://schemas.microsoft.com/office/drawing/2010/main"/>
              </a:ext>
            </a:extLst>
          </a:blip>
          <a:srcRect/>
          <a:stretch>
            <a:fillRect/>
          </a:stretch>
        </p:blipFill>
        <p:spPr/>
      </p:pic>
      <p:grpSp>
        <p:nvGrpSpPr>
          <p:cNvPr id="13"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1391816" y="4911793"/>
            <a:ext cx="338026" cy="337698"/>
            <a:chOff x="647" y="1848"/>
            <a:chExt cx="2051" cy="2049"/>
          </a:xfrm>
          <a:gradFill>
            <a:gsLst>
              <a:gs pos="0">
                <a:schemeClr val="accent1"/>
              </a:gs>
              <a:gs pos="85000">
                <a:schemeClr val="accent2"/>
              </a:gs>
            </a:gsLst>
            <a:lin ang="5400000" scaled="1"/>
          </a:gradFill>
        </p:grpSpPr>
        <p:sp>
          <p:nvSpPr>
            <p:cNvPr id="16" name="Freeform 549"/>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Freeform 550"/>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551"/>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2"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3" name="Rectangle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4957" y="5021968"/>
            <a:ext cx="3987841" cy="1200329"/>
          </a:xfrm>
          <a:prstGeom prst="rect">
            <a:avLst/>
          </a:prstGeom>
        </p:spPr>
        <p:txBody>
          <a:bodyPr wrap="square">
            <a:spAutoFit/>
          </a:bodyPr>
          <a:lstStyle/>
          <a:p>
            <a:pPr algn="just">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the example lorem ipsum dol or ipsum dol dol sit </a:t>
            </a:r>
            <a:r>
              <a:rPr lang="en-US" sz="1200" dirty="0" err="1">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a:t>
            </a: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3594" y="4692570"/>
            <a:ext cx="111440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48" name="Group 5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a:grpSpLocks noChangeAspect="1"/>
          </p:cNvGrpSpPr>
          <p:nvPr/>
        </p:nvGrpSpPr>
        <p:grpSpPr bwMode="auto">
          <a:xfrm>
            <a:off x="6367913" y="4911793"/>
            <a:ext cx="338026" cy="337698"/>
            <a:chOff x="647" y="1848"/>
            <a:chExt cx="2051" cy="2049"/>
          </a:xfrm>
          <a:gradFill>
            <a:gsLst>
              <a:gs pos="0">
                <a:schemeClr val="accent1"/>
              </a:gs>
              <a:gs pos="85000">
                <a:schemeClr val="accent2"/>
              </a:gs>
            </a:gsLst>
            <a:lin ang="5400000" scaled="1"/>
          </a:gradFill>
        </p:grpSpPr>
        <p:sp>
          <p:nvSpPr>
            <p:cNvPr id="49" name="Freeform 549"/>
            <p:cNvSpPr>
              <a:spLocks/>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0" name="Freeform 550"/>
            <p:cNvSpPr>
              <a:spLocks/>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Freeform 551"/>
            <p:cNvSpPr>
              <a:spLocks/>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3"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31054" y="5021968"/>
            <a:ext cx="3987841" cy="1200329"/>
          </a:xfrm>
          <a:prstGeom prst="rect">
            <a:avLst/>
          </a:prstGeom>
        </p:spPr>
        <p:txBody>
          <a:bodyPr wrap="square">
            <a:spAutoFit/>
          </a:bodyPr>
          <a:lstStyle/>
          <a:p>
            <a:pPr algn="just">
              <a:lnSpc>
                <a:spcPct val="150000"/>
              </a:lnSpc>
            </a:pPr>
            <a:r>
              <a:rPr lang="en-US" sz="1200" dirty="0">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ipsum dol sit </a:t>
            </a:r>
            <a:r>
              <a:rPr lang="en-US" sz="1200" dirty="0" err="1">
                <a:solidFill>
                  <a:schemeClr val="bg1">
                    <a:lumMod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the example lorem ipsum dol or ipsum dol dol sit </a:t>
            </a:r>
            <a:r>
              <a:rPr lang="en-US" sz="1200" dirty="0" err="1">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amet</a:t>
            </a:r>
            <a:r>
              <a:rPr lang="en-US" sz="1200" dirty="0">
                <a:solidFill>
                  <a:schemeClr val="bg1">
                    <a:lumMod val="50000"/>
                  </a:schemeClr>
                </a:solidFill>
                <a:latin typeface="微软雅黑" panose="020B0503020204020204" pitchFamily="34" charset="-122"/>
                <a:ea typeface="微软雅黑" panose="020B0503020204020204" pitchFamily="34" charset="-122"/>
                <a:sym typeface="inpin heiti" panose="00000500000000000000" pitchFamily="2" charset="-122"/>
              </a:rPr>
              <a:t> text for example lorem ipsum dolor </a:t>
            </a: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29691" y="4692570"/>
            <a:ext cx="1114408"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b="1"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7" name="Rectangle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858999" y="1382130"/>
            <a:ext cx="8473999" cy="523220"/>
          </a:xfrm>
          <a:prstGeom prst="rect">
            <a:avLst/>
          </a:prstGeom>
        </p:spPr>
        <p:txBody>
          <a:bodyPr wrap="square">
            <a:spAutoFit/>
          </a:bodyPr>
          <a:lstStyle/>
          <a:p>
            <a:pPr lvl="0" algn="ctr">
              <a:defRPr/>
            </a:pPr>
            <a:r>
              <a:rPr lang="id-ID" sz="1400" dirty="0">
                <a:solidFill>
                  <a:schemeClr val="bg1">
                    <a:lumMod val="50000"/>
                  </a:schemeClr>
                </a:solidFill>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tichrael nibh euismod tincidunt ut-laoreet dolores alyaeth alysad. Ut wisi enim ad minim veniam, </a:t>
            </a:r>
          </a:p>
        </p:txBody>
      </p:sp>
      <p:sp>
        <p:nvSpPr>
          <p:cNvPr id="58" name="TextBox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D2C090F-4528-4D1A-BB94-034E6A2123DD}"/>
              </a:ext>
            </a:extLst>
          </p:cNvPr>
          <p:cNvSpPr txBox="1"/>
          <p:nvPr/>
        </p:nvSpPr>
        <p:spPr>
          <a:xfrm>
            <a:off x="3283019" y="227103"/>
            <a:ext cx="5625961" cy="646331"/>
          </a:xfrm>
          <a:prstGeom prst="rect">
            <a:avLst/>
          </a:prstGeom>
          <a:noFill/>
          <a:ln>
            <a:noFill/>
          </a:ln>
        </p:spPr>
        <p:txBody>
          <a:bodyPr wrap="square" rtlCol="0">
            <a:spAutoFit/>
          </a:bodyPr>
          <a:lstStyle/>
          <a:p>
            <a:pPr algn="ctr"/>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pic>
        <p:nvPicPr>
          <p:cNvPr id="17" name="Pictur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07372" y="1305686"/>
            <a:ext cx="3977256" cy="3977256"/>
          </a:xfrm>
          <a:prstGeom prst="rect">
            <a:avLst/>
          </a:prstGeom>
          <a:effectLst>
            <a:outerShdw blurRad="889000" sx="102000" sy="102000" algn="ctr" rotWithShape="0">
              <a:prstClr val="black">
                <a:alpha val="58000"/>
              </a:prstClr>
            </a:outerShdw>
          </a:effectLst>
        </p:spPr>
      </p:pic>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05872" y="3026062"/>
            <a:ext cx="2180256" cy="400110"/>
          </a:xfrm>
          <a:prstGeom prst="rect">
            <a:avLst/>
          </a:prstGeom>
          <a:solidFill>
            <a:srgbClr val="D8B76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8DAB4EC3-65D4-4C14-8838-4B19340AF5AA}"/>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6" name="图片占位符 25">
            <a:extLst>
              <a:ext uri="{FF2B5EF4-FFF2-40B4-BE49-F238E27FC236}">
                <a16:creationId xmlns:a16="http://schemas.microsoft.com/office/drawing/2014/main" id="{74F29C27-5E77-43C9-B896-20F5C08F524B}"/>
              </a:ext>
            </a:extLst>
          </p:cNvPr>
          <p:cNvPicPr>
            <a:picLocks noGrp="1" noChangeAspect="1"/>
          </p:cNvPicPr>
          <p:nvPr>
            <p:ph type="pic" sz="quarter" idx="11"/>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73155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0702499-F244-44EC-B38D-A8B6FEB40B0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301534" y="-2235926"/>
            <a:ext cx="11588931" cy="11588931"/>
          </a:xfrm>
          <a:prstGeom prst="rect">
            <a:avLst/>
          </a:prstGeom>
        </p:spPr>
      </p:pic>
      <p:grpSp>
        <p:nvGrpSpPr>
          <p:cNvPr id="13" name="组合 12">
            <a:extLst>
              <a:ext uri="{FF2B5EF4-FFF2-40B4-BE49-F238E27FC236}">
                <a16:creationId xmlns:a16="http://schemas.microsoft.com/office/drawing/2014/main" id="{445FD021-DC2F-4F0F-8EEF-D601AF4B6355}"/>
              </a:ext>
            </a:extLst>
          </p:cNvPr>
          <p:cNvGrpSpPr/>
          <p:nvPr/>
        </p:nvGrpSpPr>
        <p:grpSpPr>
          <a:xfrm>
            <a:off x="5265003" y="310770"/>
            <a:ext cx="1664727" cy="6049966"/>
            <a:chOff x="5265003" y="310770"/>
            <a:chExt cx="1664727" cy="6049966"/>
          </a:xfrm>
        </p:grpSpPr>
        <p:sp>
          <p:nvSpPr>
            <p:cNvPr id="10" name="文本框 9">
              <a:extLst>
                <a:ext uri="{FF2B5EF4-FFF2-40B4-BE49-F238E27FC236}">
                  <a16:creationId xmlns:a16="http://schemas.microsoft.com/office/drawing/2014/main" id="{F3D90CBC-478A-4518-9008-37ED137637E7}"/>
                </a:ext>
              </a:extLst>
            </p:cNvPr>
            <p:cNvSpPr txBox="1"/>
            <p:nvPr/>
          </p:nvSpPr>
          <p:spPr>
            <a:xfrm>
              <a:off x="5265003" y="310770"/>
              <a:ext cx="1661993" cy="5989973"/>
            </a:xfrm>
            <a:prstGeom prst="rect">
              <a:avLst/>
            </a:prstGeom>
            <a:noFill/>
          </p:spPr>
          <p:txBody>
            <a:bodyPr vert="eaVert" wrap="none" rtlCol="0">
              <a:spAutoFit/>
            </a:bodyPr>
            <a:lstStyle/>
            <a:p>
              <a:pPr algn="ctr"/>
              <a:r>
                <a:rPr lang="en-US" altLang="zh-CN"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CONTENT</a:t>
              </a:r>
              <a:endParaRPr lang="zh-CN" altLang="en-US"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a:extLst>
                <a:ext uri="{FF2B5EF4-FFF2-40B4-BE49-F238E27FC236}">
                  <a16:creationId xmlns:a16="http://schemas.microsoft.com/office/drawing/2014/main" id="{42D27CBA-90FB-458C-9873-822FCC142C27}"/>
                </a:ext>
              </a:extLst>
            </p:cNvPr>
            <p:cNvSpPr txBox="1"/>
            <p:nvPr/>
          </p:nvSpPr>
          <p:spPr>
            <a:xfrm>
              <a:off x="5267737" y="2180746"/>
              <a:ext cx="1661993" cy="4179990"/>
            </a:xfrm>
            <a:prstGeom prst="rect">
              <a:avLst/>
            </a:prstGeom>
            <a:noFill/>
          </p:spPr>
          <p:txBody>
            <a:bodyPr vert="eaVert" wrap="none" rtlCol="0">
              <a:spAutoFit/>
            </a:bodyPr>
            <a:lstStyle/>
            <a:p>
              <a:pPr algn="ctr"/>
              <a:r>
                <a:rPr lang="en-US" altLang="zh-CN"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NTENT</a:t>
              </a:r>
              <a:endParaRPr lang="zh-CN" altLang="en-US" sz="96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14" name="矩形 13">
            <a:extLst>
              <a:ext uri="{FF2B5EF4-FFF2-40B4-BE49-F238E27FC236}">
                <a16:creationId xmlns:a16="http://schemas.microsoft.com/office/drawing/2014/main" id="{3A48BE82-7C2B-4CA8-B519-3372CC52AFF2}"/>
              </a:ext>
            </a:extLst>
          </p:cNvPr>
          <p:cNvSpPr/>
          <p:nvPr/>
        </p:nvSpPr>
        <p:spPr>
          <a:xfrm>
            <a:off x="2642499" y="2546204"/>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01</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5" name="矩形 14">
            <a:extLst>
              <a:ext uri="{FF2B5EF4-FFF2-40B4-BE49-F238E27FC236}">
                <a16:creationId xmlns:a16="http://schemas.microsoft.com/office/drawing/2014/main" id="{561CE1B6-9E13-4777-ADB5-DD81C51BB487}"/>
              </a:ext>
            </a:extLst>
          </p:cNvPr>
          <p:cNvSpPr/>
          <p:nvPr/>
        </p:nvSpPr>
        <p:spPr>
          <a:xfrm>
            <a:off x="7212771" y="2558697"/>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03</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6" name="矩形 15">
            <a:extLst>
              <a:ext uri="{FF2B5EF4-FFF2-40B4-BE49-F238E27FC236}">
                <a16:creationId xmlns:a16="http://schemas.microsoft.com/office/drawing/2014/main" id="{BEB83819-FD92-4449-B884-01DCED692D48}"/>
              </a:ext>
            </a:extLst>
          </p:cNvPr>
          <p:cNvSpPr/>
          <p:nvPr/>
        </p:nvSpPr>
        <p:spPr>
          <a:xfrm>
            <a:off x="7212771" y="3626515"/>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04</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sp>
        <p:nvSpPr>
          <p:cNvPr id="17" name="矩形 16">
            <a:extLst>
              <a:ext uri="{FF2B5EF4-FFF2-40B4-BE49-F238E27FC236}">
                <a16:creationId xmlns:a16="http://schemas.microsoft.com/office/drawing/2014/main" id="{A6442F0E-2A43-438C-8FFD-75240DE5E22F}"/>
              </a:ext>
            </a:extLst>
          </p:cNvPr>
          <p:cNvSpPr/>
          <p:nvPr/>
        </p:nvSpPr>
        <p:spPr>
          <a:xfrm>
            <a:off x="2642499" y="3614022"/>
            <a:ext cx="944489" cy="830997"/>
          </a:xfrm>
          <a:prstGeom prst="rect">
            <a:avLst/>
          </a:prstGeom>
          <a:noFill/>
          <a:effectLst>
            <a:outerShdw blurRad="50800" dist="38100" dir="2700000" algn="tl" rotWithShape="0">
              <a:prstClr val="black">
                <a:alpha val="40000"/>
              </a:prstClr>
            </a:outerShdw>
          </a:effectLst>
        </p:spPr>
        <p:txBody>
          <a:bodyPr wrap="none">
            <a:spAutoFit/>
          </a:bodyPr>
          <a:lstStyle/>
          <a:p>
            <a:r>
              <a:rPr lang="en-US" altLang="zh-CN"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rPr>
              <a:t>02</a:t>
            </a:r>
            <a:endParaRPr lang="zh-CN" altLang="en-US" sz="4800" b="1" dirty="0">
              <a:solidFill>
                <a:srgbClr val="0E2453"/>
              </a:solidFill>
              <a:effectLst>
                <a:reflection blurRad="6350" stA="55000" endA="300" endPos="20000" dir="5400000" sy="-100000" algn="bl" rotWithShape="0"/>
              </a:effectLst>
              <a:latin typeface="微软雅黑" panose="020B0503020204020204" pitchFamily="34" charset="-122"/>
              <a:ea typeface="微软雅黑" panose="020B0503020204020204" pitchFamily="34" charset="-122"/>
              <a:cs typeface="Aparajita" panose="020B0604020202020204" pitchFamily="34" charset="0"/>
              <a:sym typeface="inpin heiti" panose="00000500000000000000" pitchFamily="2" charset="-122"/>
            </a:endParaRPr>
          </a:p>
        </p:txBody>
      </p:sp>
      <p:grpSp>
        <p:nvGrpSpPr>
          <p:cNvPr id="18" name="组合 17">
            <a:extLst>
              <a:ext uri="{FF2B5EF4-FFF2-40B4-BE49-F238E27FC236}">
                <a16:creationId xmlns:a16="http://schemas.microsoft.com/office/drawing/2014/main" id="{60319813-2564-48C7-B5D4-33E37E8A8EAF}"/>
              </a:ext>
            </a:extLst>
          </p:cNvPr>
          <p:cNvGrpSpPr/>
          <p:nvPr/>
        </p:nvGrpSpPr>
        <p:grpSpPr>
          <a:xfrm>
            <a:off x="3452978" y="2659440"/>
            <a:ext cx="1843774" cy="604525"/>
            <a:chOff x="5321227" y="3137837"/>
            <a:chExt cx="1843774" cy="604525"/>
          </a:xfrm>
        </p:grpSpPr>
        <p:sp>
          <p:nvSpPr>
            <p:cNvPr id="19" name="矩形 18">
              <a:extLst>
                <a:ext uri="{FF2B5EF4-FFF2-40B4-BE49-F238E27FC236}">
                  <a16:creationId xmlns:a16="http://schemas.microsoft.com/office/drawing/2014/main" id="{F7A1F3FC-6D4A-4B89-AE15-B93E3F05B714}"/>
                </a:ext>
              </a:extLst>
            </p:cNvPr>
            <p:cNvSpPr/>
            <p:nvPr/>
          </p:nvSpPr>
          <p:spPr>
            <a:xfrm>
              <a:off x="5321227"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Great times.</a:t>
              </a:r>
            </a:p>
          </p:txBody>
        </p:sp>
        <p:sp>
          <p:nvSpPr>
            <p:cNvPr id="20" name="矩形 19">
              <a:extLst>
                <a:ext uri="{FF2B5EF4-FFF2-40B4-BE49-F238E27FC236}">
                  <a16:creationId xmlns:a16="http://schemas.microsoft.com/office/drawing/2014/main" id="{2F132D00-6645-4A67-948A-D47B35B9E4A1}"/>
                </a:ext>
              </a:extLst>
            </p:cNvPr>
            <p:cNvSpPr/>
            <p:nvPr/>
          </p:nvSpPr>
          <p:spPr>
            <a:xfrm>
              <a:off x="5321227" y="3434585"/>
              <a:ext cx="1843774"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Project description </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1" name="组合 20">
            <a:extLst>
              <a:ext uri="{FF2B5EF4-FFF2-40B4-BE49-F238E27FC236}">
                <a16:creationId xmlns:a16="http://schemas.microsoft.com/office/drawing/2014/main" id="{88FEFBA5-5ACB-4622-9E32-F421B00A6254}"/>
              </a:ext>
            </a:extLst>
          </p:cNvPr>
          <p:cNvGrpSpPr/>
          <p:nvPr/>
        </p:nvGrpSpPr>
        <p:grpSpPr>
          <a:xfrm>
            <a:off x="7977404" y="2671933"/>
            <a:ext cx="1594347" cy="604525"/>
            <a:chOff x="7326531" y="3137837"/>
            <a:chExt cx="1594347" cy="604525"/>
          </a:xfrm>
        </p:grpSpPr>
        <p:sp>
          <p:nvSpPr>
            <p:cNvPr id="22" name="矩形 21">
              <a:extLst>
                <a:ext uri="{FF2B5EF4-FFF2-40B4-BE49-F238E27FC236}">
                  <a16:creationId xmlns:a16="http://schemas.microsoft.com/office/drawing/2014/main" id="{A22BD9B8-40E9-40DD-8070-133A67E9A923}"/>
                </a:ext>
              </a:extLst>
            </p:cNvPr>
            <p:cNvSpPr/>
            <p:nvPr/>
          </p:nvSpPr>
          <p:spPr>
            <a:xfrm>
              <a:off x="7326531"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Great times.</a:t>
              </a:r>
            </a:p>
          </p:txBody>
        </p:sp>
        <p:sp>
          <p:nvSpPr>
            <p:cNvPr id="23" name="矩形 22">
              <a:extLst>
                <a:ext uri="{FF2B5EF4-FFF2-40B4-BE49-F238E27FC236}">
                  <a16:creationId xmlns:a16="http://schemas.microsoft.com/office/drawing/2014/main" id="{9137E243-03C6-46CD-A147-3782F20F8ECE}"/>
                </a:ext>
              </a:extLst>
            </p:cNvPr>
            <p:cNvSpPr/>
            <p:nvPr/>
          </p:nvSpPr>
          <p:spPr>
            <a:xfrm>
              <a:off x="7326531" y="3434585"/>
              <a:ext cx="1594347"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Project planning</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4" name="组合 23">
            <a:extLst>
              <a:ext uri="{FF2B5EF4-FFF2-40B4-BE49-F238E27FC236}">
                <a16:creationId xmlns:a16="http://schemas.microsoft.com/office/drawing/2014/main" id="{959E7D0B-10D6-4EDB-B2B0-3352772502B1}"/>
              </a:ext>
            </a:extLst>
          </p:cNvPr>
          <p:cNvGrpSpPr/>
          <p:nvPr/>
        </p:nvGrpSpPr>
        <p:grpSpPr>
          <a:xfrm>
            <a:off x="7977404" y="3739751"/>
            <a:ext cx="2040430" cy="604525"/>
            <a:chOff x="9867820" y="3137837"/>
            <a:chExt cx="2040430" cy="604525"/>
          </a:xfrm>
        </p:grpSpPr>
        <p:sp>
          <p:nvSpPr>
            <p:cNvPr id="25" name="矩形 24">
              <a:extLst>
                <a:ext uri="{FF2B5EF4-FFF2-40B4-BE49-F238E27FC236}">
                  <a16:creationId xmlns:a16="http://schemas.microsoft.com/office/drawing/2014/main" id="{5B892820-E274-4EA8-81EF-3090D153B913}"/>
                </a:ext>
              </a:extLst>
            </p:cNvPr>
            <p:cNvSpPr/>
            <p:nvPr/>
          </p:nvSpPr>
          <p:spPr>
            <a:xfrm>
              <a:off x="9867820"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Great times.</a:t>
              </a:r>
            </a:p>
          </p:txBody>
        </p:sp>
        <p:sp>
          <p:nvSpPr>
            <p:cNvPr id="26" name="矩形 25">
              <a:extLst>
                <a:ext uri="{FF2B5EF4-FFF2-40B4-BE49-F238E27FC236}">
                  <a16:creationId xmlns:a16="http://schemas.microsoft.com/office/drawing/2014/main" id="{81A046B0-0B50-42CF-94FA-9EA81D40F9B1}"/>
                </a:ext>
              </a:extLst>
            </p:cNvPr>
            <p:cNvSpPr/>
            <p:nvPr/>
          </p:nvSpPr>
          <p:spPr>
            <a:xfrm>
              <a:off x="9867820" y="3434585"/>
              <a:ext cx="2040430"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Return on-investment</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7" name="组合 26">
            <a:extLst>
              <a:ext uri="{FF2B5EF4-FFF2-40B4-BE49-F238E27FC236}">
                <a16:creationId xmlns:a16="http://schemas.microsoft.com/office/drawing/2014/main" id="{F7068D84-9610-4A46-BF67-182451077A93}"/>
              </a:ext>
            </a:extLst>
          </p:cNvPr>
          <p:cNvGrpSpPr/>
          <p:nvPr/>
        </p:nvGrpSpPr>
        <p:grpSpPr>
          <a:xfrm>
            <a:off x="3452978" y="3727258"/>
            <a:ext cx="1503938" cy="604525"/>
            <a:chOff x="2765544" y="3137837"/>
            <a:chExt cx="1503938" cy="604525"/>
          </a:xfrm>
        </p:grpSpPr>
        <p:sp>
          <p:nvSpPr>
            <p:cNvPr id="28" name="矩形 27">
              <a:extLst>
                <a:ext uri="{FF2B5EF4-FFF2-40B4-BE49-F238E27FC236}">
                  <a16:creationId xmlns:a16="http://schemas.microsoft.com/office/drawing/2014/main" id="{F0497923-2578-446B-AA75-E3EDC3CA3F8D}"/>
                </a:ext>
              </a:extLst>
            </p:cNvPr>
            <p:cNvSpPr/>
            <p:nvPr/>
          </p:nvSpPr>
          <p:spPr>
            <a:xfrm>
              <a:off x="2765544" y="3137837"/>
              <a:ext cx="1133644" cy="369332"/>
            </a:xfrm>
            <a:prstGeom prst="rect">
              <a:avLst/>
            </a:prstGeom>
          </p:spPr>
          <p:txBody>
            <a:bodyPr wrap="none">
              <a:spAutoFit/>
            </a:bodyPr>
            <a:lstStyle/>
            <a:p>
              <a:r>
                <a:rPr lang="zh-CN" altLang="en-US"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Great times.</a:t>
              </a:r>
            </a:p>
          </p:txBody>
        </p:sp>
        <p:sp>
          <p:nvSpPr>
            <p:cNvPr id="29" name="矩形 28">
              <a:extLst>
                <a:ext uri="{FF2B5EF4-FFF2-40B4-BE49-F238E27FC236}">
                  <a16:creationId xmlns:a16="http://schemas.microsoft.com/office/drawing/2014/main" id="{42FC0DE0-1351-4251-B17F-BCC6928A4008}"/>
                </a:ext>
              </a:extLst>
            </p:cNvPr>
            <p:cNvSpPr/>
            <p:nvPr/>
          </p:nvSpPr>
          <p:spPr>
            <a:xfrm>
              <a:off x="2765544" y="3434585"/>
              <a:ext cx="1503938" cy="307777"/>
            </a:xfrm>
            <a:prstGeom prst="rect">
              <a:avLst/>
            </a:prstGeom>
          </p:spPr>
          <p:txBody>
            <a:bodyPr wrap="none">
              <a:spAutoFit/>
            </a:bodyPr>
            <a:lstStyle/>
            <a:p>
              <a:r>
                <a:rPr lang="en-US" altLang="zh-CN"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Market analysis</a:t>
              </a:r>
              <a:endParaRPr lang="zh-CN" altLang="en-US" sz="14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Tree>
    <p:extLst>
      <p:ext uri="{BB962C8B-B14F-4D97-AF65-F5344CB8AC3E}">
        <p14:creationId xmlns:p14="http://schemas.microsoft.com/office/powerpoint/2010/main" val="46672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p:tgtEl>
                                          <p:spTgt spid="15"/>
                                        </p:tgtEl>
                                        <p:attrNameLst>
                                          <p:attrName>ppt_x</p:attrName>
                                        </p:attrNameLst>
                                      </p:cBhvr>
                                      <p:tavLst>
                                        <p:tav tm="0">
                                          <p:val>
                                            <p:strVal val="#ppt_x+#ppt_w*1.125000"/>
                                          </p:val>
                                        </p:tav>
                                        <p:tav tm="100000">
                                          <p:val>
                                            <p:strVal val="#ppt_x"/>
                                          </p:val>
                                        </p:tav>
                                      </p:tavLst>
                                    </p:anim>
                                    <p:animEffect transition="in" filter="wipe(left)">
                                      <p:cBhvr>
                                        <p:cTn id="12" dur="500"/>
                                        <p:tgtEl>
                                          <p:spTgt spid="1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ppt_x</p:attrName>
                                        </p:attrNameLst>
                                      </p:cBhvr>
                                      <p:tavLst>
                                        <p:tav tm="0">
                                          <p:val>
                                            <p:strVal val="#ppt_x+#ppt_w*1.125000"/>
                                          </p:val>
                                        </p:tav>
                                        <p:tav tm="100000">
                                          <p:val>
                                            <p:strVal val="#ppt_x"/>
                                          </p:val>
                                        </p:tav>
                                      </p:tavLst>
                                    </p:anim>
                                    <p:animEffect transition="in" filter="wipe(left)">
                                      <p:cBhvr>
                                        <p:cTn id="16" dur="500"/>
                                        <p:tgtEl>
                                          <p:spTgt spid="17"/>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ppt_x</p:attrName>
                                        </p:attrNameLst>
                                      </p:cBhvr>
                                      <p:tavLst>
                                        <p:tav tm="0">
                                          <p:val>
                                            <p:strVal val="#ppt_x+#ppt_w*1.125000"/>
                                          </p:val>
                                        </p:tav>
                                        <p:tav tm="100000">
                                          <p:val>
                                            <p:strVal val="#ppt_x"/>
                                          </p:val>
                                        </p:tav>
                                      </p:tavLst>
                                    </p:anim>
                                    <p:animEffect transition="in" filter="wipe(left)">
                                      <p:cBhvr>
                                        <p:cTn id="20" dur="500"/>
                                        <p:tgtEl>
                                          <p:spTgt spid="16"/>
                                        </p:tgtEl>
                                      </p:cBhvr>
                                    </p:animEffect>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p:tgtEl>
                                          <p:spTgt spid="18"/>
                                        </p:tgtEl>
                                        <p:attrNameLst>
                                          <p:attrName>ppt_x</p:attrName>
                                        </p:attrNameLst>
                                      </p:cBhvr>
                                      <p:tavLst>
                                        <p:tav tm="0">
                                          <p:val>
                                            <p:strVal val="#ppt_x-#ppt_w*1.125000"/>
                                          </p:val>
                                        </p:tav>
                                        <p:tav tm="100000">
                                          <p:val>
                                            <p:strVal val="#ppt_x"/>
                                          </p:val>
                                        </p:tav>
                                      </p:tavLst>
                                    </p:anim>
                                    <p:animEffect transition="in" filter="wipe(right)">
                                      <p:cBhvr>
                                        <p:cTn id="25" dur="500"/>
                                        <p:tgtEl>
                                          <p:spTgt spid="18"/>
                                        </p:tgtEl>
                                      </p:cBhvr>
                                    </p:animEffect>
                                  </p:childTnLst>
                                </p:cTn>
                              </p:par>
                              <p:par>
                                <p:cTn id="26" presetID="1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p:tgtEl>
                                          <p:spTgt spid="27"/>
                                        </p:tgtEl>
                                        <p:attrNameLst>
                                          <p:attrName>ppt_x</p:attrName>
                                        </p:attrNameLst>
                                      </p:cBhvr>
                                      <p:tavLst>
                                        <p:tav tm="0">
                                          <p:val>
                                            <p:strVal val="#ppt_x-#ppt_w*1.125000"/>
                                          </p:val>
                                        </p:tav>
                                        <p:tav tm="100000">
                                          <p:val>
                                            <p:strVal val="#ppt_x"/>
                                          </p:val>
                                        </p:tav>
                                      </p:tavLst>
                                    </p:anim>
                                    <p:animEffect transition="in" filter="wipe(right)">
                                      <p:cBhvr>
                                        <p:cTn id="29" dur="500"/>
                                        <p:tgtEl>
                                          <p:spTgt spid="27"/>
                                        </p:tgtEl>
                                      </p:cBhvr>
                                    </p:animEffect>
                                  </p:childTnLst>
                                </p:cTn>
                              </p:par>
                              <p:par>
                                <p:cTn id="30" presetID="12" presetClass="entr" presetSubtype="8"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p:tgtEl>
                                          <p:spTgt spid="21"/>
                                        </p:tgtEl>
                                        <p:attrNameLst>
                                          <p:attrName>ppt_x</p:attrName>
                                        </p:attrNameLst>
                                      </p:cBhvr>
                                      <p:tavLst>
                                        <p:tav tm="0">
                                          <p:val>
                                            <p:strVal val="#ppt_x-#ppt_w*1.125000"/>
                                          </p:val>
                                        </p:tav>
                                        <p:tav tm="100000">
                                          <p:val>
                                            <p:strVal val="#ppt_x"/>
                                          </p:val>
                                        </p:tav>
                                      </p:tavLst>
                                    </p:anim>
                                    <p:animEffect transition="in" filter="wipe(right)">
                                      <p:cBhvr>
                                        <p:cTn id="33" dur="500"/>
                                        <p:tgtEl>
                                          <p:spTgt spid="21"/>
                                        </p:tgtEl>
                                      </p:cBhvr>
                                    </p:animEffect>
                                  </p:childTnLst>
                                </p:cTn>
                              </p:par>
                              <p:par>
                                <p:cTn id="34" presetID="12" presetClass="entr" presetSubtype="8"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3F3BE35-F910-49A9-B4D9-95A58F69C8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594" y="-2135777"/>
            <a:ext cx="11129554" cy="11129554"/>
          </a:xfrm>
          <a:prstGeom prst="rect">
            <a:avLst/>
          </a:prstGeom>
        </p:spPr>
      </p:pic>
      <p:sp>
        <p:nvSpPr>
          <p:cNvPr id="4" name="文本框 3">
            <a:extLst>
              <a:ext uri="{FF2B5EF4-FFF2-40B4-BE49-F238E27FC236}">
                <a16:creationId xmlns:a16="http://schemas.microsoft.com/office/drawing/2014/main" id="{31CFB44C-FE79-46D4-8179-197BF8332EB8}"/>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a:extLst>
              <a:ext uri="{FF2B5EF4-FFF2-40B4-BE49-F238E27FC236}">
                <a16:creationId xmlns:a16="http://schemas.microsoft.com/office/drawing/2014/main" id="{F5C9A44B-C622-40D2-920C-EF7A9DE8B019}"/>
              </a:ext>
            </a:extLst>
          </p:cNvPr>
          <p:cNvSpPr txBox="1"/>
          <p:nvPr/>
        </p:nvSpPr>
        <p:spPr>
          <a:xfrm>
            <a:off x="3262915" y="2555711"/>
            <a:ext cx="5666167" cy="707886"/>
          </a:xfrm>
          <a:prstGeom prst="rect">
            <a:avLst/>
          </a:prstGeom>
          <a:noFill/>
        </p:spPr>
        <p:txBody>
          <a:bodyPr wrap="none" rtlCol="0">
            <a:spAutoFit/>
          </a:bodyPr>
          <a:lstStyle/>
          <a:p>
            <a:pPr algn="ctr"/>
            <a:r>
              <a:rPr lang="zh-CN" altLang="en-US" sz="40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Part of the first largest</a:t>
            </a:r>
          </a:p>
        </p:txBody>
      </p:sp>
      <p:sp>
        <p:nvSpPr>
          <p:cNvPr id="6" name="文本框 5">
            <a:extLst>
              <a:ext uri="{FF2B5EF4-FFF2-40B4-BE49-F238E27FC236}">
                <a16:creationId xmlns:a16="http://schemas.microsoft.com/office/drawing/2014/main" id="{2028E8A3-B79B-4204-B93D-9DD34A947F25}"/>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a:extLst>
              <a:ext uri="{FF2B5EF4-FFF2-40B4-BE49-F238E27FC236}">
                <a16:creationId xmlns:a16="http://schemas.microsoft.com/office/drawing/2014/main" id="{074B04F2-ACCC-400A-A4D6-F9C7C9A3D46D}"/>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3703359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right)">
                                      <p:cBhvr>
                                        <p:cTn id="13" dur="500"/>
                                        <p:tgtEl>
                                          <p:spTgt spid="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3" name="图片占位符 22">
            <a:extLst>
              <a:ext uri="{FF2B5EF4-FFF2-40B4-BE49-F238E27FC236}">
                <a16:creationId xmlns:a16="http://schemas.microsoft.com/office/drawing/2014/main" id="{00FAC8D6-3189-493E-B3AB-6F56642E18DF}"/>
              </a:ext>
            </a:extLst>
          </p:cNvPr>
          <p:cNvPicPr>
            <a:picLocks noGrp="1" noChangeAspect="1"/>
          </p:cNvPicPr>
          <p:nvPr>
            <p:ph type="pic" sz="quarter" idx="33"/>
          </p:nvPr>
        </p:nvPicPr>
        <p:blipFill>
          <a:blip r:embed="rId4" cstate="screen">
            <a:extLst>
              <a:ext uri="{28A0092B-C50C-407E-A947-70E740481C1C}">
                <a14:useLocalDpi xmlns:a14="http://schemas.microsoft.com/office/drawing/2010/main"/>
              </a:ext>
            </a:extLst>
          </a:blip>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077651" y="4389120"/>
            <a:ext cx="4005072" cy="2468880"/>
          </a:xfrm>
          <a:prstGeom prst="rect">
            <a:avLst/>
          </a:prstGeom>
          <a:solidFill>
            <a:srgbClr val="0E2453">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511628" y="909362"/>
            <a:ext cx="3489533"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12"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6062380" y="2279510"/>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or sit amet, consectetur adipiscing elit. Fusce susciit neque non libero aliquam, ut facilis lacus pretium. Sed imperdiet tincidunt velit laoreet facilisis. </a:t>
            </a:r>
          </a:p>
        </p:txBody>
      </p:sp>
      <p:sp>
        <p:nvSpPr>
          <p:cNvPr id="1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208684" y="1906594"/>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6"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17509" y="2536695"/>
            <a:ext cx="4823756" cy="119562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or sit amet, consectetur adipiscing elit. Curabitur elementum posuere pretium. Quisque nibh dolor, dignissim ac dignissim ut, luctus ac urna. Aliquam aliquet non massa quis tincidunt. Mauris ullamcorper jus</a:t>
            </a: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008670" y="5423505"/>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grpSp>
        <p:nvGrpSpPr>
          <p:cNvPr id="24" name="Group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51B4AA6B-F43D-47F4-94A6-B3692500C6BD}"/>
              </a:ext>
            </a:extLst>
          </p:cNvPr>
          <p:cNvGrpSpPr/>
          <p:nvPr/>
        </p:nvGrpSpPr>
        <p:grpSpPr>
          <a:xfrm>
            <a:off x="6427699" y="872209"/>
            <a:ext cx="815006" cy="811640"/>
            <a:chOff x="2565400" y="3743325"/>
            <a:chExt cx="384175" cy="382588"/>
          </a:xfrm>
          <a:solidFill>
            <a:schemeClr val="bg1">
              <a:lumMod val="50000"/>
            </a:schemeClr>
          </a:solidFill>
        </p:grpSpPr>
        <p:sp>
          <p:nvSpPr>
            <p:cNvPr id="25" name="Freeform 393">
              <a:extLst>
                <a:ext uri="{FF2B5EF4-FFF2-40B4-BE49-F238E27FC236}">
                  <a16:creationId xmlns:a16="http://schemas.microsoft.com/office/drawing/2014/main" id="{AE0CCB73-236D-4B98-8972-D47CE087352F}"/>
                </a:ext>
              </a:extLst>
            </p:cNvPr>
            <p:cNvSpPr>
              <a:spLocks/>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394">
              <a:extLst>
                <a:ext uri="{FF2B5EF4-FFF2-40B4-BE49-F238E27FC236}">
                  <a16:creationId xmlns:a16="http://schemas.microsoft.com/office/drawing/2014/main" id="{3F2ED121-35B0-487C-9307-5E11CAE759A6}"/>
                </a:ext>
              </a:extLst>
            </p:cNvPr>
            <p:cNvSpPr>
              <a:spLocks/>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395">
              <a:extLst>
                <a:ext uri="{FF2B5EF4-FFF2-40B4-BE49-F238E27FC236}">
                  <a16:creationId xmlns:a16="http://schemas.microsoft.com/office/drawing/2014/main" id="{170C7FF8-E118-415D-B3BF-C62679819591}"/>
                </a:ext>
              </a:extLst>
            </p:cNvPr>
            <p:cNvSpPr>
              <a:spLocks/>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8"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2693CA6-54E5-4769-BB38-99753DD00AC7}"/>
              </a:ext>
            </a:extLst>
          </p:cNvPr>
          <p:cNvGrpSpPr>
            <a:grpSpLocks noChangeAspect="1"/>
          </p:cNvGrpSpPr>
          <p:nvPr/>
        </p:nvGrpSpPr>
        <p:grpSpPr bwMode="auto">
          <a:xfrm>
            <a:off x="9555148" y="1070576"/>
            <a:ext cx="658450" cy="613273"/>
            <a:chOff x="3376" y="1259"/>
            <a:chExt cx="1545" cy="1439"/>
          </a:xfrm>
          <a:solidFill>
            <a:schemeClr val="bg1">
              <a:lumMod val="50000"/>
            </a:schemeClr>
          </a:solidFill>
        </p:grpSpPr>
        <p:sp>
          <p:nvSpPr>
            <p:cNvPr id="29" name="Freeform 390">
              <a:extLst>
                <a:ext uri="{FF2B5EF4-FFF2-40B4-BE49-F238E27FC236}">
                  <a16:creationId xmlns:a16="http://schemas.microsoft.com/office/drawing/2014/main" id="{83035467-519F-45E8-8863-98768381DCF5}"/>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Freeform 391">
              <a:extLst>
                <a:ext uri="{FF2B5EF4-FFF2-40B4-BE49-F238E27FC236}">
                  <a16:creationId xmlns:a16="http://schemas.microsoft.com/office/drawing/2014/main" id="{527EA17F-45C3-41B5-916B-AB347CB66F28}"/>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7"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033273" y="2262409"/>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or sit amet, consectetur adipiscing elit. Fusce susciit neque non libero aliquam, ut facilis lacus pretium. Sed imperdiet tincidunt velit laoreet facilisis. </a:t>
            </a:r>
          </a:p>
        </p:txBody>
      </p:sp>
      <p:sp>
        <p:nvSpPr>
          <p:cNvPr id="38"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179577" y="1889493"/>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5DAE311-13CE-4A2A-92C6-DB42FD791EE0}"/>
              </a:ext>
            </a:extLst>
          </p:cNvPr>
          <p:cNvSpPr/>
          <p:nvPr/>
        </p:nvSpPr>
        <p:spPr>
          <a:xfrm>
            <a:off x="908743" y="1990071"/>
            <a:ext cx="1837761" cy="338554"/>
          </a:xfrm>
          <a:prstGeom prst="rect">
            <a:avLst/>
          </a:prstGeom>
          <a:solidFill>
            <a:srgbClr val="0E2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A4DA676-4F45-4179-B71B-9059996AFF08}"/>
              </a:ext>
            </a:extLst>
          </p:cNvPr>
          <p:cNvSpPr/>
          <p:nvPr/>
        </p:nvSpPr>
        <p:spPr>
          <a:xfrm>
            <a:off x="1273625" y="1974682"/>
            <a:ext cx="110799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C316F29B-DBC2-47BB-A24C-DC830D88148D}"/>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9" name="图片占位符 18">
            <a:extLst>
              <a:ext uri="{FF2B5EF4-FFF2-40B4-BE49-F238E27FC236}">
                <a16:creationId xmlns:a16="http://schemas.microsoft.com/office/drawing/2014/main" id="{3DDD87BA-6994-4808-89F7-A1CC48452C74}"/>
              </a:ext>
            </a:extLst>
          </p:cNvPr>
          <p:cNvPicPr>
            <a:picLocks noGrp="1" noChangeAspect="1"/>
          </p:cNvPicPr>
          <p:nvPr>
            <p:ph type="pic" sz="quarter" idx="31"/>
          </p:nvPr>
        </p:nvPicPr>
        <p:blipFill>
          <a:blip r:embed="rId5" cstate="screen">
            <a:extLst>
              <a:ext uri="{28A0092B-C50C-407E-A947-70E740481C1C}">
                <a14:useLocalDpi xmlns:a14="http://schemas.microsoft.com/office/drawing/2010/main"/>
              </a:ext>
            </a:extLst>
          </a:blip>
          <a:srcRect/>
          <a:stretch>
            <a:fillRect/>
          </a:stretch>
        </p:blipFill>
        <p:spPr/>
      </p:pic>
      <p:pic>
        <p:nvPicPr>
          <p:cNvPr id="21" name="图片占位符 20">
            <a:extLst>
              <a:ext uri="{FF2B5EF4-FFF2-40B4-BE49-F238E27FC236}">
                <a16:creationId xmlns:a16="http://schemas.microsoft.com/office/drawing/2014/main" id="{1C841232-94E1-4DD7-B5BF-C5720CDA6ABC}"/>
              </a:ext>
            </a:extLst>
          </p:cNvPr>
          <p:cNvPicPr>
            <a:picLocks noGrp="1" noChangeAspect="1"/>
          </p:cNvPicPr>
          <p:nvPr>
            <p:ph type="pic" sz="quarter" idx="34"/>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90787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a14="http://schemas.microsoft.com/office/mac/drawingml/2011/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6" grpId="0"/>
      <p:bldP spid="37"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5" name="图片占位符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BE91EF3-8EC7-43F6-8256-E6793269EB6F}"/>
              </a:ext>
            </a:extLst>
          </p:cNvPr>
          <p:cNvPicPr>
            <a:picLocks noGrp="1" noChangeAspect="1"/>
          </p:cNvPicPr>
          <p:nvPr>
            <p:ph type="pic" sz="quarter" idx="32"/>
          </p:nvPr>
        </p:nvPicPr>
        <p:blipFill>
          <a:blip r:embed="rId4" cstate="screen">
            <a:extLst>
              <a:ext uri="{28A0092B-C50C-407E-A947-70E740481C1C}">
                <a14:useLocalDpi xmlns:a14="http://schemas.microsoft.com/office/drawing/2010/main"/>
              </a:ext>
            </a:extLst>
          </a:blip>
          <a:srcRect/>
          <a:stretch>
            <a:fillRect/>
          </a:stretch>
        </p:blipFill>
        <p:spPr/>
      </p:pic>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249329" y="551259"/>
            <a:ext cx="3744010" cy="5549556"/>
          </a:xfrm>
          <a:prstGeom prst="rect">
            <a:avLst/>
          </a:prstGeom>
          <a:solidFill>
            <a:srgbClr val="0E245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74872" y="4984781"/>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or sit amet, consectetur adipiscing elit. Fusce susciit neque non libero aliquam, ut facilis lacus pretium. Sed imperdiet tincidunt velit laoreet facilisis. </a:t>
            </a:r>
          </a:p>
        </p:txBody>
      </p:sp>
      <p:sp>
        <p:nvSpPr>
          <p:cNvPr id="13"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21176" y="4611865"/>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3346691" y="2975159"/>
            <a:ext cx="5266944" cy="830997"/>
          </a:xfrm>
          <a:prstGeom prst="rect">
            <a:avLst/>
          </a:prstGeom>
        </p:spPr>
        <p:txBody>
          <a:bodyPr wrap="square">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grpSp>
        <p:nvGrpSpPr>
          <p:cNvPr id="24" name="Group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51B4AA6B-F43D-47F4-94A6-B3692500C6BD}"/>
              </a:ext>
            </a:extLst>
          </p:cNvPr>
          <p:cNvGrpSpPr/>
          <p:nvPr/>
        </p:nvGrpSpPr>
        <p:grpSpPr>
          <a:xfrm>
            <a:off x="1547694" y="3568986"/>
            <a:ext cx="815006" cy="811640"/>
            <a:chOff x="2565400" y="3743325"/>
            <a:chExt cx="384175" cy="382588"/>
          </a:xfrm>
          <a:solidFill>
            <a:srgbClr val="0E2453"/>
          </a:solidFill>
        </p:grpSpPr>
        <p:sp>
          <p:nvSpPr>
            <p:cNvPr id="25" name="Freeform 393">
              <a:extLst>
                <a:ext uri="{FF2B5EF4-FFF2-40B4-BE49-F238E27FC236}">
                  <a16:creationId xmlns:a16="http://schemas.microsoft.com/office/drawing/2014/main" id="{AE0CCB73-236D-4B98-8972-D47CE087352F}"/>
                </a:ext>
              </a:extLst>
            </p:cNvPr>
            <p:cNvSpPr>
              <a:spLocks/>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394">
              <a:extLst>
                <a:ext uri="{FF2B5EF4-FFF2-40B4-BE49-F238E27FC236}">
                  <a16:creationId xmlns:a16="http://schemas.microsoft.com/office/drawing/2014/main" id="{3F2ED121-35B0-487C-9307-5E11CAE759A6}"/>
                </a:ext>
              </a:extLst>
            </p:cNvPr>
            <p:cNvSpPr>
              <a:spLocks/>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395">
              <a:extLst>
                <a:ext uri="{FF2B5EF4-FFF2-40B4-BE49-F238E27FC236}">
                  <a16:creationId xmlns:a16="http://schemas.microsoft.com/office/drawing/2014/main" id="{170C7FF8-E118-415D-B3BF-C62679819591}"/>
                </a:ext>
              </a:extLst>
            </p:cNvPr>
            <p:cNvSpPr>
              <a:spLocks/>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8"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2693CA6-54E5-4769-BB38-99753DD00AC7}"/>
              </a:ext>
            </a:extLst>
          </p:cNvPr>
          <p:cNvGrpSpPr>
            <a:grpSpLocks noChangeAspect="1"/>
          </p:cNvGrpSpPr>
          <p:nvPr/>
        </p:nvGrpSpPr>
        <p:grpSpPr bwMode="auto">
          <a:xfrm>
            <a:off x="9840427" y="3572186"/>
            <a:ext cx="658450" cy="613273"/>
            <a:chOff x="3376" y="1259"/>
            <a:chExt cx="1545" cy="1439"/>
          </a:xfrm>
          <a:solidFill>
            <a:srgbClr val="0E2453"/>
          </a:solidFill>
        </p:grpSpPr>
        <p:sp>
          <p:nvSpPr>
            <p:cNvPr id="29" name="Freeform 390">
              <a:extLst>
                <a:ext uri="{FF2B5EF4-FFF2-40B4-BE49-F238E27FC236}">
                  <a16:creationId xmlns:a16="http://schemas.microsoft.com/office/drawing/2014/main" id="{83035467-519F-45E8-8863-98768381DCF5}"/>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6" name="Freeform 391">
              <a:extLst>
                <a:ext uri="{FF2B5EF4-FFF2-40B4-BE49-F238E27FC236}">
                  <a16:creationId xmlns:a16="http://schemas.microsoft.com/office/drawing/2014/main" id="{527EA17F-45C3-41B5-916B-AB347CB66F28}"/>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7" name="Content Placeholder 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963463" y="4984781"/>
            <a:ext cx="2786312" cy="17485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sz="1050" dirty="0">
                <a:solidFill>
                  <a:schemeClr val="bg1">
                    <a:lumMod val="50000"/>
                  </a:schemeClr>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Lorem ipsum dol or sit amet, consectetur adipiscing elit. Fusce susciit neque non libero aliquam, ut facilis lacus pretium. Sed imperdiet tincidunt velit laoreet facilisis. </a:t>
            </a:r>
          </a:p>
        </p:txBody>
      </p:sp>
      <p:sp>
        <p:nvSpPr>
          <p:cNvPr id="38" name="Shape 8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512103" y="4611865"/>
            <a:ext cx="2068042" cy="212801"/>
          </a:xfrm>
          <a:prstGeom prst="rect">
            <a:avLst/>
          </a:prstGeom>
          <a:ln w="12700">
            <a:miter lim="400000"/>
          </a:ln>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lIns="0" tIns="0" rIns="0" bIns="0">
            <a:noAutofit/>
          </a:bodyPr>
          <a:lstStyle>
            <a:lvl1pPr algn="l">
              <a:lnSpc>
                <a:spcPct val="110000"/>
              </a:lnSpc>
              <a:spcBef>
                <a:spcPts val="500"/>
              </a:spcBef>
              <a:defRPr sz="2800" b="1">
                <a:solidFill>
                  <a:srgbClr val="21282F"/>
                </a:solidFill>
                <a:latin typeface="Arimo"/>
                <a:ea typeface="Arimo"/>
                <a:cs typeface="Arimo"/>
                <a:sym typeface="Arimo"/>
              </a:defRPr>
            </a:lvl1pPr>
          </a:lstStyle>
          <a:p>
            <a:pPr lvl="0" algn="r">
              <a:defRPr sz="1800" b="0">
                <a:solidFill>
                  <a:srgbClr val="000000"/>
                </a:solidFill>
              </a:defRPr>
            </a:pPr>
            <a:r>
              <a:rPr lang="en-US"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Portfolio Gallery</a:t>
            </a:r>
            <a:endParaRPr sz="1400" dirty="0">
              <a:solidFill>
                <a:srgbClr val="0E2453"/>
              </a:solidFill>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8EC9AAFD-C58C-4708-9518-B2E3FF0755FE}"/>
              </a:ext>
            </a:extLst>
          </p:cNvPr>
          <p:cNvSpPr/>
          <p:nvPr/>
        </p:nvSpPr>
        <p:spPr>
          <a:xfrm rot="16200000">
            <a:off x="5046779" y="3227456"/>
            <a:ext cx="2848428" cy="345992"/>
          </a:xfrm>
          <a:prstGeom prst="rect">
            <a:avLst/>
          </a:prstGeom>
        </p:spPr>
        <p:txBody>
          <a:bodyPr wrap="square">
            <a:spAutoFit/>
          </a:bodyPr>
          <a:lstStyle/>
          <a:p>
            <a:pPr algn="ctr">
              <a:lnSpc>
                <a:spcPct val="150000"/>
              </a:lnSpc>
            </a:pPr>
            <a:r>
              <a:rPr lang="en-US" sz="1200" i="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Few Words About Our Company</a:t>
            </a:r>
            <a:endParaRPr lang="en-US" sz="12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1A964B8D-754B-488C-A249-62E03C88834E}"/>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6" name="图片占位符 15">
            <a:extLst>
              <a:ext uri="{FF2B5EF4-FFF2-40B4-BE49-F238E27FC236}">
                <a16:creationId xmlns:a16="http://schemas.microsoft.com/office/drawing/2014/main" id="{A88C3F43-E53F-4A2F-B454-E7643CB26AAC}"/>
              </a:ext>
            </a:extLst>
          </p:cNvPr>
          <p:cNvPicPr>
            <a:picLocks noGrp="1" noChangeAspect="1"/>
          </p:cNvPicPr>
          <p:nvPr>
            <p:ph type="pic" sz="quarter" idx="33"/>
          </p:nvPr>
        </p:nvPicPr>
        <p:blipFill>
          <a:blip r:embed="rId5" cstate="screen">
            <a:extLst>
              <a:ext uri="{28A0092B-C50C-407E-A947-70E740481C1C}">
                <a14:useLocalDpi xmlns:a14="http://schemas.microsoft.com/office/drawing/2010/main"/>
              </a:ext>
            </a:extLst>
          </a:blip>
          <a:srcRect/>
          <a:stretch>
            <a:fillRect/>
          </a:stretch>
        </p:blipFill>
        <p:spPr/>
      </p:pic>
      <p:pic>
        <p:nvPicPr>
          <p:cNvPr id="21" name="图片占位符 20">
            <a:extLst>
              <a:ext uri="{FF2B5EF4-FFF2-40B4-BE49-F238E27FC236}">
                <a16:creationId xmlns:a16="http://schemas.microsoft.com/office/drawing/2014/main" id="{CB95BAEE-75BC-4798-B83B-3735626B6719}"/>
              </a:ext>
            </a:extLst>
          </p:cNvPr>
          <p:cNvPicPr>
            <a:picLocks noGrp="1" noChangeAspect="1"/>
          </p:cNvPicPr>
          <p:nvPr>
            <p:ph type="pic" sz="quarter" idx="31"/>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91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ma14="http://schemas.microsoft.com/office/mac/drawingml/2011/main"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7" grpId="0"/>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1" name="图片占位符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F485E61-AC0E-4BDB-BF7D-F59A42448DF7}"/>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177207" y="444476"/>
            <a:ext cx="3501889" cy="5864091"/>
          </a:xfrm>
          <a:prstGeom prst="rect">
            <a:avLst/>
          </a:prstGeom>
          <a:gradFill>
            <a:gsLst>
              <a:gs pos="0">
                <a:schemeClr val="accent1">
                  <a:alpha val="80000"/>
                </a:schemeClr>
              </a:gs>
              <a:gs pos="85000">
                <a:schemeClr val="accent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Rectangle 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27FE08F0-99FA-4B02-AECE-AA374EE68236}"/>
              </a:ext>
            </a:extLst>
          </p:cNvPr>
          <p:cNvSpPr/>
          <p:nvPr/>
        </p:nvSpPr>
        <p:spPr>
          <a:xfrm>
            <a:off x="7001627" y="701364"/>
            <a:ext cx="4320208" cy="646331"/>
          </a:xfrm>
          <a:prstGeom prst="rect">
            <a:avLst/>
          </a:prstGeom>
        </p:spPr>
        <p:txBody>
          <a:bodyPr wrap="square">
            <a:spAutoFit/>
          </a:bodyPr>
          <a:lstStyle/>
          <a:p>
            <a:r>
              <a:rPr lang="zh-CN" altLang="en-US" sz="36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grpSp>
        <p:nvGrpSpPr>
          <p:cNvPr id="14" name="Group 19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53417DD-8CFC-4C5C-92E2-26F526C1F4D5}"/>
              </a:ext>
            </a:extLst>
          </p:cNvPr>
          <p:cNvGrpSpPr>
            <a:grpSpLocks noChangeAspect="1"/>
          </p:cNvGrpSpPr>
          <p:nvPr/>
        </p:nvGrpSpPr>
        <p:grpSpPr bwMode="auto">
          <a:xfrm>
            <a:off x="7023883" y="2282223"/>
            <a:ext cx="272502" cy="272674"/>
            <a:chOff x="3337" y="860"/>
            <a:chExt cx="1592" cy="1593"/>
          </a:xfrm>
          <a:gradFill>
            <a:gsLst>
              <a:gs pos="0">
                <a:schemeClr val="accent1"/>
              </a:gs>
              <a:gs pos="85000">
                <a:schemeClr val="accent2"/>
              </a:gs>
            </a:gsLst>
            <a:lin ang="5400000" scaled="1"/>
          </a:gradFill>
        </p:grpSpPr>
        <p:sp>
          <p:nvSpPr>
            <p:cNvPr id="15" name="Freeform 200">
              <a:extLst>
                <a:ext uri="{FF2B5EF4-FFF2-40B4-BE49-F238E27FC236}">
                  <a16:creationId xmlns:a16="http://schemas.microsoft.com/office/drawing/2014/main" id="{5E77C8DA-9C8B-450D-A90E-003B565046DE}"/>
                </a:ext>
              </a:extLst>
            </p:cNvPr>
            <p:cNvSpPr>
              <a:spLocks/>
            </p:cNvSpPr>
            <p:nvPr/>
          </p:nvSpPr>
          <p:spPr bwMode="auto">
            <a:xfrm>
              <a:off x="3337" y="860"/>
              <a:ext cx="1133" cy="743"/>
            </a:xfrm>
            <a:custGeom>
              <a:avLst/>
              <a:gdLst>
                <a:gd name="T0" fmla="*/ 2544 w 3399"/>
                <a:gd name="T1" fmla="*/ 5 h 2228"/>
                <a:gd name="T2" fmla="*/ 2828 w 3399"/>
                <a:gd name="T3" fmla="*/ 45 h 2228"/>
                <a:gd name="T4" fmla="*/ 3113 w 3399"/>
                <a:gd name="T5" fmla="*/ 118 h 2228"/>
                <a:gd name="T6" fmla="*/ 3399 w 3399"/>
                <a:gd name="T7" fmla="*/ 222 h 2228"/>
                <a:gd name="T8" fmla="*/ 3264 w 3399"/>
                <a:gd name="T9" fmla="*/ 513 h 2228"/>
                <a:gd name="T10" fmla="*/ 3065 w 3399"/>
                <a:gd name="T11" fmla="*/ 601 h 2228"/>
                <a:gd name="T12" fmla="*/ 2797 w 3399"/>
                <a:gd name="T13" fmla="*/ 524 h 2228"/>
                <a:gd name="T14" fmla="*/ 2532 w 3399"/>
                <a:gd name="T15" fmla="*/ 484 h 2228"/>
                <a:gd name="T16" fmla="*/ 2272 w 3399"/>
                <a:gd name="T17" fmla="*/ 483 h 2228"/>
                <a:gd name="T18" fmla="*/ 2019 w 3399"/>
                <a:gd name="T19" fmla="*/ 516 h 2228"/>
                <a:gd name="T20" fmla="*/ 1777 w 3399"/>
                <a:gd name="T21" fmla="*/ 582 h 2228"/>
                <a:gd name="T22" fmla="*/ 1547 w 3399"/>
                <a:gd name="T23" fmla="*/ 678 h 2228"/>
                <a:gd name="T24" fmla="*/ 1332 w 3399"/>
                <a:gd name="T25" fmla="*/ 800 h 2228"/>
                <a:gd name="T26" fmla="*/ 1136 w 3399"/>
                <a:gd name="T27" fmla="*/ 949 h 2228"/>
                <a:gd name="T28" fmla="*/ 960 w 3399"/>
                <a:gd name="T29" fmla="*/ 1119 h 2228"/>
                <a:gd name="T30" fmla="*/ 807 w 3399"/>
                <a:gd name="T31" fmla="*/ 1311 h 2228"/>
                <a:gd name="T32" fmla="*/ 679 w 3399"/>
                <a:gd name="T33" fmla="*/ 1519 h 2228"/>
                <a:gd name="T34" fmla="*/ 580 w 3399"/>
                <a:gd name="T35" fmla="*/ 1743 h 2228"/>
                <a:gd name="T36" fmla="*/ 512 w 3399"/>
                <a:gd name="T37" fmla="*/ 1981 h 2228"/>
                <a:gd name="T38" fmla="*/ 475 w 3399"/>
                <a:gd name="T39" fmla="*/ 2228 h 2228"/>
                <a:gd name="T40" fmla="*/ 162 w 3399"/>
                <a:gd name="T41" fmla="*/ 2202 h 2228"/>
                <a:gd name="T42" fmla="*/ 20 w 3399"/>
                <a:gd name="T43" fmla="*/ 2046 h 2228"/>
                <a:gd name="T44" fmla="*/ 78 w 3399"/>
                <a:gd name="T45" fmla="*/ 1777 h 2228"/>
                <a:gd name="T46" fmla="*/ 160 w 3399"/>
                <a:gd name="T47" fmla="*/ 1524 h 2228"/>
                <a:gd name="T48" fmla="*/ 264 w 3399"/>
                <a:gd name="T49" fmla="*/ 1285 h 2228"/>
                <a:gd name="T50" fmla="*/ 394 w 3399"/>
                <a:gd name="T51" fmla="*/ 1062 h 2228"/>
                <a:gd name="T52" fmla="*/ 548 w 3399"/>
                <a:gd name="T53" fmla="*/ 857 h 2228"/>
                <a:gd name="T54" fmla="*/ 728 w 3399"/>
                <a:gd name="T55" fmla="*/ 668 h 2228"/>
                <a:gd name="T56" fmla="*/ 934 w 3399"/>
                <a:gd name="T57" fmla="*/ 496 h 2228"/>
                <a:gd name="T58" fmla="*/ 1165 w 3399"/>
                <a:gd name="T59" fmla="*/ 342 h 2228"/>
                <a:gd name="T60" fmla="*/ 1435 w 3399"/>
                <a:gd name="T61" fmla="*/ 200 h 2228"/>
                <a:gd name="T62" fmla="*/ 1709 w 3399"/>
                <a:gd name="T63" fmla="*/ 97 h 2228"/>
                <a:gd name="T64" fmla="*/ 1985 w 3399"/>
                <a:gd name="T65" fmla="*/ 32 h 2228"/>
                <a:gd name="T66" fmla="*/ 2263 w 3399"/>
                <a:gd name="T67" fmla="*/ 1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99" h="2228">
                  <a:moveTo>
                    <a:pt x="2403" y="0"/>
                  </a:moveTo>
                  <a:lnTo>
                    <a:pt x="2544" y="5"/>
                  </a:lnTo>
                  <a:lnTo>
                    <a:pt x="2685" y="21"/>
                  </a:lnTo>
                  <a:lnTo>
                    <a:pt x="2828" y="45"/>
                  </a:lnTo>
                  <a:lnTo>
                    <a:pt x="2970" y="77"/>
                  </a:lnTo>
                  <a:lnTo>
                    <a:pt x="3113" y="118"/>
                  </a:lnTo>
                  <a:lnTo>
                    <a:pt x="3255" y="166"/>
                  </a:lnTo>
                  <a:lnTo>
                    <a:pt x="3399" y="222"/>
                  </a:lnTo>
                  <a:lnTo>
                    <a:pt x="3331" y="371"/>
                  </a:lnTo>
                  <a:lnTo>
                    <a:pt x="3264" y="513"/>
                  </a:lnTo>
                  <a:lnTo>
                    <a:pt x="3197" y="656"/>
                  </a:lnTo>
                  <a:lnTo>
                    <a:pt x="3065" y="601"/>
                  </a:lnTo>
                  <a:lnTo>
                    <a:pt x="2931" y="557"/>
                  </a:lnTo>
                  <a:lnTo>
                    <a:pt x="2797" y="524"/>
                  </a:lnTo>
                  <a:lnTo>
                    <a:pt x="2663" y="499"/>
                  </a:lnTo>
                  <a:lnTo>
                    <a:pt x="2532" y="484"/>
                  </a:lnTo>
                  <a:lnTo>
                    <a:pt x="2401" y="478"/>
                  </a:lnTo>
                  <a:lnTo>
                    <a:pt x="2272" y="483"/>
                  </a:lnTo>
                  <a:lnTo>
                    <a:pt x="2144" y="494"/>
                  </a:lnTo>
                  <a:lnTo>
                    <a:pt x="2019" y="516"/>
                  </a:lnTo>
                  <a:lnTo>
                    <a:pt x="1897" y="545"/>
                  </a:lnTo>
                  <a:lnTo>
                    <a:pt x="1777" y="582"/>
                  </a:lnTo>
                  <a:lnTo>
                    <a:pt x="1659" y="625"/>
                  </a:lnTo>
                  <a:lnTo>
                    <a:pt x="1547" y="678"/>
                  </a:lnTo>
                  <a:lnTo>
                    <a:pt x="1437" y="736"/>
                  </a:lnTo>
                  <a:lnTo>
                    <a:pt x="1332" y="800"/>
                  </a:lnTo>
                  <a:lnTo>
                    <a:pt x="1232" y="871"/>
                  </a:lnTo>
                  <a:lnTo>
                    <a:pt x="1136" y="949"/>
                  </a:lnTo>
                  <a:lnTo>
                    <a:pt x="1046" y="1032"/>
                  </a:lnTo>
                  <a:lnTo>
                    <a:pt x="960" y="1119"/>
                  </a:lnTo>
                  <a:lnTo>
                    <a:pt x="880" y="1212"/>
                  </a:lnTo>
                  <a:lnTo>
                    <a:pt x="807" y="1311"/>
                  </a:lnTo>
                  <a:lnTo>
                    <a:pt x="739" y="1413"/>
                  </a:lnTo>
                  <a:lnTo>
                    <a:pt x="679" y="1519"/>
                  </a:lnTo>
                  <a:lnTo>
                    <a:pt x="625" y="1630"/>
                  </a:lnTo>
                  <a:lnTo>
                    <a:pt x="580" y="1743"/>
                  </a:lnTo>
                  <a:lnTo>
                    <a:pt x="541" y="1861"/>
                  </a:lnTo>
                  <a:lnTo>
                    <a:pt x="512" y="1981"/>
                  </a:lnTo>
                  <a:lnTo>
                    <a:pt x="490" y="2103"/>
                  </a:lnTo>
                  <a:lnTo>
                    <a:pt x="475" y="2228"/>
                  </a:lnTo>
                  <a:lnTo>
                    <a:pt x="320" y="2215"/>
                  </a:lnTo>
                  <a:lnTo>
                    <a:pt x="162" y="2202"/>
                  </a:lnTo>
                  <a:lnTo>
                    <a:pt x="0" y="2187"/>
                  </a:lnTo>
                  <a:lnTo>
                    <a:pt x="20" y="2046"/>
                  </a:lnTo>
                  <a:lnTo>
                    <a:pt x="46" y="1909"/>
                  </a:lnTo>
                  <a:lnTo>
                    <a:pt x="78" y="1777"/>
                  </a:lnTo>
                  <a:lnTo>
                    <a:pt x="116" y="1649"/>
                  </a:lnTo>
                  <a:lnTo>
                    <a:pt x="160" y="1524"/>
                  </a:lnTo>
                  <a:lnTo>
                    <a:pt x="209" y="1401"/>
                  </a:lnTo>
                  <a:lnTo>
                    <a:pt x="264" y="1285"/>
                  </a:lnTo>
                  <a:lnTo>
                    <a:pt x="325" y="1171"/>
                  </a:lnTo>
                  <a:lnTo>
                    <a:pt x="394" y="1062"/>
                  </a:lnTo>
                  <a:lnTo>
                    <a:pt x="468" y="957"/>
                  </a:lnTo>
                  <a:lnTo>
                    <a:pt x="548" y="857"/>
                  </a:lnTo>
                  <a:lnTo>
                    <a:pt x="635" y="761"/>
                  </a:lnTo>
                  <a:lnTo>
                    <a:pt x="728" y="668"/>
                  </a:lnTo>
                  <a:lnTo>
                    <a:pt x="827" y="580"/>
                  </a:lnTo>
                  <a:lnTo>
                    <a:pt x="934" y="496"/>
                  </a:lnTo>
                  <a:lnTo>
                    <a:pt x="1047" y="417"/>
                  </a:lnTo>
                  <a:lnTo>
                    <a:pt x="1165" y="342"/>
                  </a:lnTo>
                  <a:lnTo>
                    <a:pt x="1300" y="266"/>
                  </a:lnTo>
                  <a:lnTo>
                    <a:pt x="1435" y="200"/>
                  </a:lnTo>
                  <a:lnTo>
                    <a:pt x="1572" y="145"/>
                  </a:lnTo>
                  <a:lnTo>
                    <a:pt x="1709" y="97"/>
                  </a:lnTo>
                  <a:lnTo>
                    <a:pt x="1847" y="59"/>
                  </a:lnTo>
                  <a:lnTo>
                    <a:pt x="1985" y="32"/>
                  </a:lnTo>
                  <a:lnTo>
                    <a:pt x="2124" y="11"/>
                  </a:lnTo>
                  <a:lnTo>
                    <a:pt x="2263" y="1"/>
                  </a:lnTo>
                  <a:lnTo>
                    <a:pt x="2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Freeform 201">
              <a:extLst>
                <a:ext uri="{FF2B5EF4-FFF2-40B4-BE49-F238E27FC236}">
                  <a16:creationId xmlns:a16="http://schemas.microsoft.com/office/drawing/2014/main" id="{4E0608E2-69EA-4FE1-8BC5-F5E751491811}"/>
                </a:ext>
              </a:extLst>
            </p:cNvPr>
            <p:cNvSpPr>
              <a:spLocks/>
            </p:cNvSpPr>
            <p:nvPr/>
          </p:nvSpPr>
          <p:spPr bwMode="auto">
            <a:xfrm>
              <a:off x="4188" y="1520"/>
              <a:ext cx="741" cy="930"/>
            </a:xfrm>
            <a:custGeom>
              <a:avLst/>
              <a:gdLst>
                <a:gd name="T0" fmla="*/ 2189 w 2223"/>
                <a:gd name="T1" fmla="*/ 0 h 2790"/>
                <a:gd name="T2" fmla="*/ 2208 w 2223"/>
                <a:gd name="T3" fmla="*/ 147 h 2790"/>
                <a:gd name="T4" fmla="*/ 2220 w 2223"/>
                <a:gd name="T5" fmla="*/ 292 h 2790"/>
                <a:gd name="T6" fmla="*/ 2223 w 2223"/>
                <a:gd name="T7" fmla="*/ 433 h 2790"/>
                <a:gd name="T8" fmla="*/ 2218 w 2223"/>
                <a:gd name="T9" fmla="*/ 572 h 2790"/>
                <a:gd name="T10" fmla="*/ 2205 w 2223"/>
                <a:gd name="T11" fmla="*/ 708 h 2790"/>
                <a:gd name="T12" fmla="*/ 2186 w 2223"/>
                <a:gd name="T13" fmla="*/ 841 h 2790"/>
                <a:gd name="T14" fmla="*/ 2159 w 2223"/>
                <a:gd name="T15" fmla="*/ 970 h 2790"/>
                <a:gd name="T16" fmla="*/ 2125 w 2223"/>
                <a:gd name="T17" fmla="*/ 1097 h 2790"/>
                <a:gd name="T18" fmla="*/ 2086 w 2223"/>
                <a:gd name="T19" fmla="*/ 1219 h 2790"/>
                <a:gd name="T20" fmla="*/ 2039 w 2223"/>
                <a:gd name="T21" fmla="*/ 1339 h 2790"/>
                <a:gd name="T22" fmla="*/ 1987 w 2223"/>
                <a:gd name="T23" fmla="*/ 1455 h 2790"/>
                <a:gd name="T24" fmla="*/ 1929 w 2223"/>
                <a:gd name="T25" fmla="*/ 1566 h 2790"/>
                <a:gd name="T26" fmla="*/ 1866 w 2223"/>
                <a:gd name="T27" fmla="*/ 1673 h 2790"/>
                <a:gd name="T28" fmla="*/ 1798 w 2223"/>
                <a:gd name="T29" fmla="*/ 1778 h 2790"/>
                <a:gd name="T30" fmla="*/ 1725 w 2223"/>
                <a:gd name="T31" fmla="*/ 1877 h 2790"/>
                <a:gd name="T32" fmla="*/ 1646 w 2223"/>
                <a:gd name="T33" fmla="*/ 1972 h 2790"/>
                <a:gd name="T34" fmla="*/ 1565 w 2223"/>
                <a:gd name="T35" fmla="*/ 2062 h 2790"/>
                <a:gd name="T36" fmla="*/ 1481 w 2223"/>
                <a:gd name="T37" fmla="*/ 2148 h 2790"/>
                <a:gd name="T38" fmla="*/ 1390 w 2223"/>
                <a:gd name="T39" fmla="*/ 2229 h 2790"/>
                <a:gd name="T40" fmla="*/ 1299 w 2223"/>
                <a:gd name="T41" fmla="*/ 2305 h 2790"/>
                <a:gd name="T42" fmla="*/ 1203 w 2223"/>
                <a:gd name="T43" fmla="*/ 2376 h 2790"/>
                <a:gd name="T44" fmla="*/ 1105 w 2223"/>
                <a:gd name="T45" fmla="*/ 2442 h 2790"/>
                <a:gd name="T46" fmla="*/ 1005 w 2223"/>
                <a:gd name="T47" fmla="*/ 2503 h 2790"/>
                <a:gd name="T48" fmla="*/ 903 w 2223"/>
                <a:gd name="T49" fmla="*/ 2558 h 2790"/>
                <a:gd name="T50" fmla="*/ 798 w 2223"/>
                <a:gd name="T51" fmla="*/ 2608 h 2790"/>
                <a:gd name="T52" fmla="*/ 692 w 2223"/>
                <a:gd name="T53" fmla="*/ 2651 h 2790"/>
                <a:gd name="T54" fmla="*/ 584 w 2223"/>
                <a:gd name="T55" fmla="*/ 2691 h 2790"/>
                <a:gd name="T56" fmla="*/ 477 w 2223"/>
                <a:gd name="T57" fmla="*/ 2723 h 2790"/>
                <a:gd name="T58" fmla="*/ 368 w 2223"/>
                <a:gd name="T59" fmla="*/ 2749 h 2790"/>
                <a:gd name="T60" fmla="*/ 259 w 2223"/>
                <a:gd name="T61" fmla="*/ 2769 h 2790"/>
                <a:gd name="T62" fmla="*/ 150 w 2223"/>
                <a:gd name="T63" fmla="*/ 2782 h 2790"/>
                <a:gd name="T64" fmla="*/ 40 w 2223"/>
                <a:gd name="T65" fmla="*/ 2790 h 2790"/>
                <a:gd name="T66" fmla="*/ 20 w 2223"/>
                <a:gd name="T67" fmla="*/ 2558 h 2790"/>
                <a:gd name="T68" fmla="*/ 0 w 2223"/>
                <a:gd name="T69" fmla="*/ 2324 h 2790"/>
                <a:gd name="T70" fmla="*/ 126 w 2223"/>
                <a:gd name="T71" fmla="*/ 2306 h 2790"/>
                <a:gd name="T72" fmla="*/ 248 w 2223"/>
                <a:gd name="T73" fmla="*/ 2283 h 2790"/>
                <a:gd name="T74" fmla="*/ 368 w 2223"/>
                <a:gd name="T75" fmla="*/ 2253 h 2790"/>
                <a:gd name="T76" fmla="*/ 483 w 2223"/>
                <a:gd name="T77" fmla="*/ 2216 h 2790"/>
                <a:gd name="T78" fmla="*/ 595 w 2223"/>
                <a:gd name="T79" fmla="*/ 2173 h 2790"/>
                <a:gd name="T80" fmla="*/ 702 w 2223"/>
                <a:gd name="T81" fmla="*/ 2123 h 2790"/>
                <a:gd name="T82" fmla="*/ 806 w 2223"/>
                <a:gd name="T83" fmla="*/ 2066 h 2790"/>
                <a:gd name="T84" fmla="*/ 906 w 2223"/>
                <a:gd name="T85" fmla="*/ 2002 h 2790"/>
                <a:gd name="T86" fmla="*/ 1002 w 2223"/>
                <a:gd name="T87" fmla="*/ 1932 h 2790"/>
                <a:gd name="T88" fmla="*/ 1094 w 2223"/>
                <a:gd name="T89" fmla="*/ 1855 h 2790"/>
                <a:gd name="T90" fmla="*/ 1182 w 2223"/>
                <a:gd name="T91" fmla="*/ 1772 h 2790"/>
                <a:gd name="T92" fmla="*/ 1267 w 2223"/>
                <a:gd name="T93" fmla="*/ 1681 h 2790"/>
                <a:gd name="T94" fmla="*/ 1347 w 2223"/>
                <a:gd name="T95" fmla="*/ 1583 h 2790"/>
                <a:gd name="T96" fmla="*/ 1422 w 2223"/>
                <a:gd name="T97" fmla="*/ 1481 h 2790"/>
                <a:gd name="T98" fmla="*/ 1488 w 2223"/>
                <a:gd name="T99" fmla="*/ 1376 h 2790"/>
                <a:gd name="T100" fmla="*/ 1548 w 2223"/>
                <a:gd name="T101" fmla="*/ 1269 h 2790"/>
                <a:gd name="T102" fmla="*/ 1598 w 2223"/>
                <a:gd name="T103" fmla="*/ 1160 h 2790"/>
                <a:gd name="T104" fmla="*/ 1642 w 2223"/>
                <a:gd name="T105" fmla="*/ 1047 h 2790"/>
                <a:gd name="T106" fmla="*/ 1677 w 2223"/>
                <a:gd name="T107" fmla="*/ 934 h 2790"/>
                <a:gd name="T108" fmla="*/ 1706 w 2223"/>
                <a:gd name="T109" fmla="*/ 819 h 2790"/>
                <a:gd name="T110" fmla="*/ 1726 w 2223"/>
                <a:gd name="T111" fmla="*/ 701 h 2790"/>
                <a:gd name="T112" fmla="*/ 1740 w 2223"/>
                <a:gd name="T113" fmla="*/ 582 h 2790"/>
                <a:gd name="T114" fmla="*/ 1745 w 2223"/>
                <a:gd name="T115" fmla="*/ 459 h 2790"/>
                <a:gd name="T116" fmla="*/ 1744 w 2223"/>
                <a:gd name="T117" fmla="*/ 336 h 2790"/>
                <a:gd name="T118" fmla="*/ 1735 w 2223"/>
                <a:gd name="T119" fmla="*/ 211 h 2790"/>
                <a:gd name="T120" fmla="*/ 1721 w 2223"/>
                <a:gd name="T121" fmla="*/ 82 h 2790"/>
                <a:gd name="T122" fmla="*/ 1956 w 2223"/>
                <a:gd name="T123" fmla="*/ 40 h 2790"/>
                <a:gd name="T124" fmla="*/ 2189 w 2223"/>
                <a:gd name="T125" fmla="*/ 0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3" h="2790">
                  <a:moveTo>
                    <a:pt x="2189" y="0"/>
                  </a:moveTo>
                  <a:lnTo>
                    <a:pt x="2208" y="147"/>
                  </a:lnTo>
                  <a:lnTo>
                    <a:pt x="2220" y="292"/>
                  </a:lnTo>
                  <a:lnTo>
                    <a:pt x="2223" y="433"/>
                  </a:lnTo>
                  <a:lnTo>
                    <a:pt x="2218" y="572"/>
                  </a:lnTo>
                  <a:lnTo>
                    <a:pt x="2205" y="708"/>
                  </a:lnTo>
                  <a:lnTo>
                    <a:pt x="2186" y="841"/>
                  </a:lnTo>
                  <a:lnTo>
                    <a:pt x="2159" y="970"/>
                  </a:lnTo>
                  <a:lnTo>
                    <a:pt x="2125" y="1097"/>
                  </a:lnTo>
                  <a:lnTo>
                    <a:pt x="2086" y="1219"/>
                  </a:lnTo>
                  <a:lnTo>
                    <a:pt x="2039" y="1339"/>
                  </a:lnTo>
                  <a:lnTo>
                    <a:pt x="1987" y="1455"/>
                  </a:lnTo>
                  <a:lnTo>
                    <a:pt x="1929" y="1566"/>
                  </a:lnTo>
                  <a:lnTo>
                    <a:pt x="1866" y="1673"/>
                  </a:lnTo>
                  <a:lnTo>
                    <a:pt x="1798" y="1778"/>
                  </a:lnTo>
                  <a:lnTo>
                    <a:pt x="1725" y="1877"/>
                  </a:lnTo>
                  <a:lnTo>
                    <a:pt x="1646" y="1972"/>
                  </a:lnTo>
                  <a:lnTo>
                    <a:pt x="1565" y="2062"/>
                  </a:lnTo>
                  <a:lnTo>
                    <a:pt x="1481" y="2148"/>
                  </a:lnTo>
                  <a:lnTo>
                    <a:pt x="1390" y="2229"/>
                  </a:lnTo>
                  <a:lnTo>
                    <a:pt x="1299" y="2305"/>
                  </a:lnTo>
                  <a:lnTo>
                    <a:pt x="1203" y="2376"/>
                  </a:lnTo>
                  <a:lnTo>
                    <a:pt x="1105" y="2442"/>
                  </a:lnTo>
                  <a:lnTo>
                    <a:pt x="1005" y="2503"/>
                  </a:lnTo>
                  <a:lnTo>
                    <a:pt x="903" y="2558"/>
                  </a:lnTo>
                  <a:lnTo>
                    <a:pt x="798" y="2608"/>
                  </a:lnTo>
                  <a:lnTo>
                    <a:pt x="692" y="2651"/>
                  </a:lnTo>
                  <a:lnTo>
                    <a:pt x="584" y="2691"/>
                  </a:lnTo>
                  <a:lnTo>
                    <a:pt x="477" y="2723"/>
                  </a:lnTo>
                  <a:lnTo>
                    <a:pt x="368" y="2749"/>
                  </a:lnTo>
                  <a:lnTo>
                    <a:pt x="259" y="2769"/>
                  </a:lnTo>
                  <a:lnTo>
                    <a:pt x="150" y="2782"/>
                  </a:lnTo>
                  <a:lnTo>
                    <a:pt x="40" y="2790"/>
                  </a:lnTo>
                  <a:lnTo>
                    <a:pt x="20" y="2558"/>
                  </a:lnTo>
                  <a:lnTo>
                    <a:pt x="0" y="2324"/>
                  </a:lnTo>
                  <a:lnTo>
                    <a:pt x="126" y="2306"/>
                  </a:lnTo>
                  <a:lnTo>
                    <a:pt x="248" y="2283"/>
                  </a:lnTo>
                  <a:lnTo>
                    <a:pt x="368" y="2253"/>
                  </a:lnTo>
                  <a:lnTo>
                    <a:pt x="483" y="2216"/>
                  </a:lnTo>
                  <a:lnTo>
                    <a:pt x="595" y="2173"/>
                  </a:lnTo>
                  <a:lnTo>
                    <a:pt x="702" y="2123"/>
                  </a:lnTo>
                  <a:lnTo>
                    <a:pt x="806" y="2066"/>
                  </a:lnTo>
                  <a:lnTo>
                    <a:pt x="906" y="2002"/>
                  </a:lnTo>
                  <a:lnTo>
                    <a:pt x="1002" y="1932"/>
                  </a:lnTo>
                  <a:lnTo>
                    <a:pt x="1094" y="1855"/>
                  </a:lnTo>
                  <a:lnTo>
                    <a:pt x="1182" y="1772"/>
                  </a:lnTo>
                  <a:lnTo>
                    <a:pt x="1267" y="1681"/>
                  </a:lnTo>
                  <a:lnTo>
                    <a:pt x="1347" y="1583"/>
                  </a:lnTo>
                  <a:lnTo>
                    <a:pt x="1422" y="1481"/>
                  </a:lnTo>
                  <a:lnTo>
                    <a:pt x="1488" y="1376"/>
                  </a:lnTo>
                  <a:lnTo>
                    <a:pt x="1548" y="1269"/>
                  </a:lnTo>
                  <a:lnTo>
                    <a:pt x="1598" y="1160"/>
                  </a:lnTo>
                  <a:lnTo>
                    <a:pt x="1642" y="1047"/>
                  </a:lnTo>
                  <a:lnTo>
                    <a:pt x="1677" y="934"/>
                  </a:lnTo>
                  <a:lnTo>
                    <a:pt x="1706" y="819"/>
                  </a:lnTo>
                  <a:lnTo>
                    <a:pt x="1726" y="701"/>
                  </a:lnTo>
                  <a:lnTo>
                    <a:pt x="1740" y="582"/>
                  </a:lnTo>
                  <a:lnTo>
                    <a:pt x="1745" y="459"/>
                  </a:lnTo>
                  <a:lnTo>
                    <a:pt x="1744" y="336"/>
                  </a:lnTo>
                  <a:lnTo>
                    <a:pt x="1735" y="211"/>
                  </a:lnTo>
                  <a:lnTo>
                    <a:pt x="1721" y="82"/>
                  </a:lnTo>
                  <a:lnTo>
                    <a:pt x="1956" y="40"/>
                  </a:lnTo>
                  <a:lnTo>
                    <a:pt x="2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Freeform 202">
              <a:extLst>
                <a:ext uri="{FF2B5EF4-FFF2-40B4-BE49-F238E27FC236}">
                  <a16:creationId xmlns:a16="http://schemas.microsoft.com/office/drawing/2014/main" id="{8C75B294-FF2B-4CDF-8D3C-BB43FE332460}"/>
                </a:ext>
              </a:extLst>
            </p:cNvPr>
            <p:cNvSpPr>
              <a:spLocks/>
            </p:cNvSpPr>
            <p:nvPr/>
          </p:nvSpPr>
          <p:spPr bwMode="auto">
            <a:xfrm>
              <a:off x="3341" y="1714"/>
              <a:ext cx="736" cy="739"/>
            </a:xfrm>
            <a:custGeom>
              <a:avLst/>
              <a:gdLst>
                <a:gd name="T0" fmla="*/ 455 w 2207"/>
                <a:gd name="T1" fmla="*/ 0 h 2215"/>
                <a:gd name="T2" fmla="*/ 483 w 2207"/>
                <a:gd name="T3" fmla="*/ 141 h 2215"/>
                <a:gd name="T4" fmla="*/ 515 w 2207"/>
                <a:gd name="T5" fmla="*/ 276 h 2215"/>
                <a:gd name="T6" fmla="*/ 552 w 2207"/>
                <a:gd name="T7" fmla="*/ 404 h 2215"/>
                <a:gd name="T8" fmla="*/ 596 w 2207"/>
                <a:gd name="T9" fmla="*/ 528 h 2215"/>
                <a:gd name="T10" fmla="*/ 646 w 2207"/>
                <a:gd name="T11" fmla="*/ 646 h 2215"/>
                <a:gd name="T12" fmla="*/ 701 w 2207"/>
                <a:gd name="T13" fmla="*/ 758 h 2215"/>
                <a:gd name="T14" fmla="*/ 762 w 2207"/>
                <a:gd name="T15" fmla="*/ 864 h 2215"/>
                <a:gd name="T16" fmla="*/ 829 w 2207"/>
                <a:gd name="T17" fmla="*/ 965 h 2215"/>
                <a:gd name="T18" fmla="*/ 900 w 2207"/>
                <a:gd name="T19" fmla="*/ 1059 h 2215"/>
                <a:gd name="T20" fmla="*/ 977 w 2207"/>
                <a:gd name="T21" fmla="*/ 1148 h 2215"/>
                <a:gd name="T22" fmla="*/ 1062 w 2207"/>
                <a:gd name="T23" fmla="*/ 1231 h 2215"/>
                <a:gd name="T24" fmla="*/ 1150 w 2207"/>
                <a:gd name="T25" fmla="*/ 1308 h 2215"/>
                <a:gd name="T26" fmla="*/ 1245 w 2207"/>
                <a:gd name="T27" fmla="*/ 1381 h 2215"/>
                <a:gd name="T28" fmla="*/ 1345 w 2207"/>
                <a:gd name="T29" fmla="*/ 1446 h 2215"/>
                <a:gd name="T30" fmla="*/ 1451 w 2207"/>
                <a:gd name="T31" fmla="*/ 1508 h 2215"/>
                <a:gd name="T32" fmla="*/ 1562 w 2207"/>
                <a:gd name="T33" fmla="*/ 1563 h 2215"/>
                <a:gd name="T34" fmla="*/ 1680 w 2207"/>
                <a:gd name="T35" fmla="*/ 1611 h 2215"/>
                <a:gd name="T36" fmla="*/ 1802 w 2207"/>
                <a:gd name="T37" fmla="*/ 1655 h 2215"/>
                <a:gd name="T38" fmla="*/ 1932 w 2207"/>
                <a:gd name="T39" fmla="*/ 1692 h 2215"/>
                <a:gd name="T40" fmla="*/ 2065 w 2207"/>
                <a:gd name="T41" fmla="*/ 1726 h 2215"/>
                <a:gd name="T42" fmla="*/ 2207 w 2207"/>
                <a:gd name="T43" fmla="*/ 1752 h 2215"/>
                <a:gd name="T44" fmla="*/ 2186 w 2207"/>
                <a:gd name="T45" fmla="*/ 1981 h 2215"/>
                <a:gd name="T46" fmla="*/ 2166 w 2207"/>
                <a:gd name="T47" fmla="*/ 2215 h 2215"/>
                <a:gd name="T48" fmla="*/ 2030 w 2207"/>
                <a:gd name="T49" fmla="*/ 2199 h 2215"/>
                <a:gd name="T50" fmla="*/ 1898 w 2207"/>
                <a:gd name="T51" fmla="*/ 2177 h 2215"/>
                <a:gd name="T52" fmla="*/ 1769 w 2207"/>
                <a:gd name="T53" fmla="*/ 2148 h 2215"/>
                <a:gd name="T54" fmla="*/ 1645 w 2207"/>
                <a:gd name="T55" fmla="*/ 2112 h 2215"/>
                <a:gd name="T56" fmla="*/ 1523 w 2207"/>
                <a:gd name="T57" fmla="*/ 2069 h 2215"/>
                <a:gd name="T58" fmla="*/ 1405 w 2207"/>
                <a:gd name="T59" fmla="*/ 2021 h 2215"/>
                <a:gd name="T60" fmla="*/ 1291 w 2207"/>
                <a:gd name="T61" fmla="*/ 1967 h 2215"/>
                <a:gd name="T62" fmla="*/ 1182 w 2207"/>
                <a:gd name="T63" fmla="*/ 1908 h 2215"/>
                <a:gd name="T64" fmla="*/ 1078 w 2207"/>
                <a:gd name="T65" fmla="*/ 1844 h 2215"/>
                <a:gd name="T66" fmla="*/ 976 w 2207"/>
                <a:gd name="T67" fmla="*/ 1774 h 2215"/>
                <a:gd name="T68" fmla="*/ 880 w 2207"/>
                <a:gd name="T69" fmla="*/ 1700 h 2215"/>
                <a:gd name="T70" fmla="*/ 787 w 2207"/>
                <a:gd name="T71" fmla="*/ 1621 h 2215"/>
                <a:gd name="T72" fmla="*/ 699 w 2207"/>
                <a:gd name="T73" fmla="*/ 1540 h 2215"/>
                <a:gd name="T74" fmla="*/ 616 w 2207"/>
                <a:gd name="T75" fmla="*/ 1454 h 2215"/>
                <a:gd name="T76" fmla="*/ 538 w 2207"/>
                <a:gd name="T77" fmla="*/ 1363 h 2215"/>
                <a:gd name="T78" fmla="*/ 464 w 2207"/>
                <a:gd name="T79" fmla="*/ 1272 h 2215"/>
                <a:gd name="T80" fmla="*/ 395 w 2207"/>
                <a:gd name="T81" fmla="*/ 1177 h 2215"/>
                <a:gd name="T82" fmla="*/ 333 w 2207"/>
                <a:gd name="T83" fmla="*/ 1080 h 2215"/>
                <a:gd name="T84" fmla="*/ 275 w 2207"/>
                <a:gd name="T85" fmla="*/ 981 h 2215"/>
                <a:gd name="T86" fmla="*/ 221 w 2207"/>
                <a:gd name="T87" fmla="*/ 879 h 2215"/>
                <a:gd name="T88" fmla="*/ 173 w 2207"/>
                <a:gd name="T89" fmla="*/ 775 h 2215"/>
                <a:gd name="T90" fmla="*/ 131 w 2207"/>
                <a:gd name="T91" fmla="*/ 672 h 2215"/>
                <a:gd name="T92" fmla="*/ 94 w 2207"/>
                <a:gd name="T93" fmla="*/ 567 h 2215"/>
                <a:gd name="T94" fmla="*/ 64 w 2207"/>
                <a:gd name="T95" fmla="*/ 461 h 2215"/>
                <a:gd name="T96" fmla="*/ 39 w 2207"/>
                <a:gd name="T97" fmla="*/ 356 h 2215"/>
                <a:gd name="T98" fmla="*/ 20 w 2207"/>
                <a:gd name="T99" fmla="*/ 250 h 2215"/>
                <a:gd name="T100" fmla="*/ 7 w 2207"/>
                <a:gd name="T101" fmla="*/ 145 h 2215"/>
                <a:gd name="T102" fmla="*/ 0 w 2207"/>
                <a:gd name="T103" fmla="*/ 40 h 2215"/>
                <a:gd name="T104" fmla="*/ 229 w 2207"/>
                <a:gd name="T105" fmla="*/ 20 h 2215"/>
                <a:gd name="T106" fmla="*/ 455 w 2207"/>
                <a:gd name="T107" fmla="*/ 0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7" h="2215">
                  <a:moveTo>
                    <a:pt x="455" y="0"/>
                  </a:moveTo>
                  <a:lnTo>
                    <a:pt x="483" y="141"/>
                  </a:lnTo>
                  <a:lnTo>
                    <a:pt x="515" y="276"/>
                  </a:lnTo>
                  <a:lnTo>
                    <a:pt x="552" y="404"/>
                  </a:lnTo>
                  <a:lnTo>
                    <a:pt x="596" y="528"/>
                  </a:lnTo>
                  <a:lnTo>
                    <a:pt x="646" y="646"/>
                  </a:lnTo>
                  <a:lnTo>
                    <a:pt x="701" y="758"/>
                  </a:lnTo>
                  <a:lnTo>
                    <a:pt x="762" y="864"/>
                  </a:lnTo>
                  <a:lnTo>
                    <a:pt x="829" y="965"/>
                  </a:lnTo>
                  <a:lnTo>
                    <a:pt x="900" y="1059"/>
                  </a:lnTo>
                  <a:lnTo>
                    <a:pt x="977" y="1148"/>
                  </a:lnTo>
                  <a:lnTo>
                    <a:pt x="1062" y="1231"/>
                  </a:lnTo>
                  <a:lnTo>
                    <a:pt x="1150" y="1308"/>
                  </a:lnTo>
                  <a:lnTo>
                    <a:pt x="1245" y="1381"/>
                  </a:lnTo>
                  <a:lnTo>
                    <a:pt x="1345" y="1446"/>
                  </a:lnTo>
                  <a:lnTo>
                    <a:pt x="1451" y="1508"/>
                  </a:lnTo>
                  <a:lnTo>
                    <a:pt x="1562" y="1563"/>
                  </a:lnTo>
                  <a:lnTo>
                    <a:pt x="1680" y="1611"/>
                  </a:lnTo>
                  <a:lnTo>
                    <a:pt x="1802" y="1655"/>
                  </a:lnTo>
                  <a:lnTo>
                    <a:pt x="1932" y="1692"/>
                  </a:lnTo>
                  <a:lnTo>
                    <a:pt x="2065" y="1726"/>
                  </a:lnTo>
                  <a:lnTo>
                    <a:pt x="2207" y="1752"/>
                  </a:lnTo>
                  <a:lnTo>
                    <a:pt x="2186" y="1981"/>
                  </a:lnTo>
                  <a:lnTo>
                    <a:pt x="2166" y="2215"/>
                  </a:lnTo>
                  <a:lnTo>
                    <a:pt x="2030" y="2199"/>
                  </a:lnTo>
                  <a:lnTo>
                    <a:pt x="1898" y="2177"/>
                  </a:lnTo>
                  <a:lnTo>
                    <a:pt x="1769" y="2148"/>
                  </a:lnTo>
                  <a:lnTo>
                    <a:pt x="1645" y="2112"/>
                  </a:lnTo>
                  <a:lnTo>
                    <a:pt x="1523" y="2069"/>
                  </a:lnTo>
                  <a:lnTo>
                    <a:pt x="1405" y="2021"/>
                  </a:lnTo>
                  <a:lnTo>
                    <a:pt x="1291" y="1967"/>
                  </a:lnTo>
                  <a:lnTo>
                    <a:pt x="1182" y="1908"/>
                  </a:lnTo>
                  <a:lnTo>
                    <a:pt x="1078" y="1844"/>
                  </a:lnTo>
                  <a:lnTo>
                    <a:pt x="976" y="1774"/>
                  </a:lnTo>
                  <a:lnTo>
                    <a:pt x="880" y="1700"/>
                  </a:lnTo>
                  <a:lnTo>
                    <a:pt x="787" y="1621"/>
                  </a:lnTo>
                  <a:lnTo>
                    <a:pt x="699" y="1540"/>
                  </a:lnTo>
                  <a:lnTo>
                    <a:pt x="616" y="1454"/>
                  </a:lnTo>
                  <a:lnTo>
                    <a:pt x="538" y="1363"/>
                  </a:lnTo>
                  <a:lnTo>
                    <a:pt x="464" y="1272"/>
                  </a:lnTo>
                  <a:lnTo>
                    <a:pt x="395" y="1177"/>
                  </a:lnTo>
                  <a:lnTo>
                    <a:pt x="333" y="1080"/>
                  </a:lnTo>
                  <a:lnTo>
                    <a:pt x="275" y="981"/>
                  </a:lnTo>
                  <a:lnTo>
                    <a:pt x="221" y="879"/>
                  </a:lnTo>
                  <a:lnTo>
                    <a:pt x="173" y="775"/>
                  </a:lnTo>
                  <a:lnTo>
                    <a:pt x="131" y="672"/>
                  </a:lnTo>
                  <a:lnTo>
                    <a:pt x="94" y="567"/>
                  </a:lnTo>
                  <a:lnTo>
                    <a:pt x="64" y="461"/>
                  </a:lnTo>
                  <a:lnTo>
                    <a:pt x="39" y="356"/>
                  </a:lnTo>
                  <a:lnTo>
                    <a:pt x="20" y="250"/>
                  </a:lnTo>
                  <a:lnTo>
                    <a:pt x="7" y="145"/>
                  </a:lnTo>
                  <a:lnTo>
                    <a:pt x="0" y="40"/>
                  </a:lnTo>
                  <a:lnTo>
                    <a:pt x="229" y="20"/>
                  </a:lnTo>
                  <a:lnTo>
                    <a:pt x="4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Freeform 203">
              <a:extLst>
                <a:ext uri="{FF2B5EF4-FFF2-40B4-BE49-F238E27FC236}">
                  <a16:creationId xmlns:a16="http://schemas.microsoft.com/office/drawing/2014/main" id="{6C771A82-7D79-4F02-ADF3-1F71750A4508}"/>
                </a:ext>
              </a:extLst>
            </p:cNvPr>
            <p:cNvSpPr>
              <a:spLocks/>
            </p:cNvSpPr>
            <p:nvPr/>
          </p:nvSpPr>
          <p:spPr bwMode="auto">
            <a:xfrm>
              <a:off x="4498" y="1005"/>
              <a:ext cx="384" cy="435"/>
            </a:xfrm>
            <a:custGeom>
              <a:avLst/>
              <a:gdLst>
                <a:gd name="T0" fmla="*/ 274 w 1151"/>
                <a:gd name="T1" fmla="*/ 0 h 1305"/>
                <a:gd name="T2" fmla="*/ 383 w 1151"/>
                <a:gd name="T3" fmla="*/ 83 h 1305"/>
                <a:gd name="T4" fmla="*/ 486 w 1151"/>
                <a:gd name="T5" fmla="*/ 169 h 1305"/>
                <a:gd name="T6" fmla="*/ 582 w 1151"/>
                <a:gd name="T7" fmla="*/ 260 h 1305"/>
                <a:gd name="T8" fmla="*/ 674 w 1151"/>
                <a:gd name="T9" fmla="*/ 355 h 1305"/>
                <a:gd name="T10" fmla="*/ 760 w 1151"/>
                <a:gd name="T11" fmla="*/ 454 h 1305"/>
                <a:gd name="T12" fmla="*/ 838 w 1151"/>
                <a:gd name="T13" fmla="*/ 557 h 1305"/>
                <a:gd name="T14" fmla="*/ 912 w 1151"/>
                <a:gd name="T15" fmla="*/ 665 h 1305"/>
                <a:gd name="T16" fmla="*/ 981 w 1151"/>
                <a:gd name="T17" fmla="*/ 777 h 1305"/>
                <a:gd name="T18" fmla="*/ 1043 w 1151"/>
                <a:gd name="T19" fmla="*/ 895 h 1305"/>
                <a:gd name="T20" fmla="*/ 1100 w 1151"/>
                <a:gd name="T21" fmla="*/ 1016 h 1305"/>
                <a:gd name="T22" fmla="*/ 1151 w 1151"/>
                <a:gd name="T23" fmla="*/ 1142 h 1305"/>
                <a:gd name="T24" fmla="*/ 998 w 1151"/>
                <a:gd name="T25" fmla="*/ 1198 h 1305"/>
                <a:gd name="T26" fmla="*/ 850 w 1151"/>
                <a:gd name="T27" fmla="*/ 1252 h 1305"/>
                <a:gd name="T28" fmla="*/ 701 w 1151"/>
                <a:gd name="T29" fmla="*/ 1305 h 1305"/>
                <a:gd name="T30" fmla="*/ 656 w 1151"/>
                <a:gd name="T31" fmla="*/ 1195 h 1305"/>
                <a:gd name="T32" fmla="*/ 605 w 1151"/>
                <a:gd name="T33" fmla="*/ 1089 h 1305"/>
                <a:gd name="T34" fmla="*/ 549 w 1151"/>
                <a:gd name="T35" fmla="*/ 987 h 1305"/>
                <a:gd name="T36" fmla="*/ 486 w 1151"/>
                <a:gd name="T37" fmla="*/ 888 h 1305"/>
                <a:gd name="T38" fmla="*/ 418 w 1151"/>
                <a:gd name="T39" fmla="*/ 793 h 1305"/>
                <a:gd name="T40" fmla="*/ 343 w 1151"/>
                <a:gd name="T41" fmla="*/ 703 h 1305"/>
                <a:gd name="T42" fmla="*/ 265 w 1151"/>
                <a:gd name="T43" fmla="*/ 618 h 1305"/>
                <a:gd name="T44" fmla="*/ 181 w 1151"/>
                <a:gd name="T45" fmla="*/ 538 h 1305"/>
                <a:gd name="T46" fmla="*/ 93 w 1151"/>
                <a:gd name="T47" fmla="*/ 463 h 1305"/>
                <a:gd name="T48" fmla="*/ 0 w 1151"/>
                <a:gd name="T49" fmla="*/ 391 h 1305"/>
                <a:gd name="T50" fmla="*/ 92 w 1151"/>
                <a:gd name="T51" fmla="*/ 260 h 1305"/>
                <a:gd name="T52" fmla="*/ 183 w 1151"/>
                <a:gd name="T53" fmla="*/ 129 h 1305"/>
                <a:gd name="T54" fmla="*/ 274 w 1151"/>
                <a:gd name="T55" fmla="*/ 0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1" h="1305">
                  <a:moveTo>
                    <a:pt x="274" y="0"/>
                  </a:moveTo>
                  <a:lnTo>
                    <a:pt x="383" y="83"/>
                  </a:lnTo>
                  <a:lnTo>
                    <a:pt x="486" y="169"/>
                  </a:lnTo>
                  <a:lnTo>
                    <a:pt x="582" y="260"/>
                  </a:lnTo>
                  <a:lnTo>
                    <a:pt x="674" y="355"/>
                  </a:lnTo>
                  <a:lnTo>
                    <a:pt x="760" y="454"/>
                  </a:lnTo>
                  <a:lnTo>
                    <a:pt x="838" y="557"/>
                  </a:lnTo>
                  <a:lnTo>
                    <a:pt x="912" y="665"/>
                  </a:lnTo>
                  <a:lnTo>
                    <a:pt x="981" y="777"/>
                  </a:lnTo>
                  <a:lnTo>
                    <a:pt x="1043" y="895"/>
                  </a:lnTo>
                  <a:lnTo>
                    <a:pt x="1100" y="1016"/>
                  </a:lnTo>
                  <a:lnTo>
                    <a:pt x="1151" y="1142"/>
                  </a:lnTo>
                  <a:lnTo>
                    <a:pt x="998" y="1198"/>
                  </a:lnTo>
                  <a:lnTo>
                    <a:pt x="850" y="1252"/>
                  </a:lnTo>
                  <a:lnTo>
                    <a:pt x="701" y="1305"/>
                  </a:lnTo>
                  <a:lnTo>
                    <a:pt x="656" y="1195"/>
                  </a:lnTo>
                  <a:lnTo>
                    <a:pt x="605" y="1089"/>
                  </a:lnTo>
                  <a:lnTo>
                    <a:pt x="549" y="987"/>
                  </a:lnTo>
                  <a:lnTo>
                    <a:pt x="486" y="888"/>
                  </a:lnTo>
                  <a:lnTo>
                    <a:pt x="418" y="793"/>
                  </a:lnTo>
                  <a:lnTo>
                    <a:pt x="343" y="703"/>
                  </a:lnTo>
                  <a:lnTo>
                    <a:pt x="265" y="618"/>
                  </a:lnTo>
                  <a:lnTo>
                    <a:pt x="181" y="538"/>
                  </a:lnTo>
                  <a:lnTo>
                    <a:pt x="93" y="463"/>
                  </a:lnTo>
                  <a:lnTo>
                    <a:pt x="0" y="391"/>
                  </a:lnTo>
                  <a:lnTo>
                    <a:pt x="92" y="260"/>
                  </a:lnTo>
                  <a:lnTo>
                    <a:pt x="183" y="129"/>
                  </a:lnTo>
                  <a:lnTo>
                    <a:pt x="2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Freeform 204">
              <a:extLst>
                <a:ext uri="{FF2B5EF4-FFF2-40B4-BE49-F238E27FC236}">
                  <a16:creationId xmlns:a16="http://schemas.microsoft.com/office/drawing/2014/main" id="{7C728AAF-2468-4BD7-9300-71F7D0C93944}"/>
                </a:ext>
              </a:extLst>
            </p:cNvPr>
            <p:cNvSpPr>
              <a:spLocks noEditPoints="1"/>
            </p:cNvSpPr>
            <p:nvPr/>
          </p:nvSpPr>
          <p:spPr bwMode="auto">
            <a:xfrm>
              <a:off x="4303" y="1444"/>
              <a:ext cx="229" cy="565"/>
            </a:xfrm>
            <a:custGeom>
              <a:avLst/>
              <a:gdLst>
                <a:gd name="T0" fmla="*/ 156 w 688"/>
                <a:gd name="T1" fmla="*/ 157 h 1695"/>
                <a:gd name="T2" fmla="*/ 156 w 688"/>
                <a:gd name="T3" fmla="*/ 1539 h 1695"/>
                <a:gd name="T4" fmla="*/ 532 w 688"/>
                <a:gd name="T5" fmla="*/ 1539 h 1695"/>
                <a:gd name="T6" fmla="*/ 532 w 688"/>
                <a:gd name="T7" fmla="*/ 157 h 1695"/>
                <a:gd name="T8" fmla="*/ 156 w 688"/>
                <a:gd name="T9" fmla="*/ 157 h 1695"/>
                <a:gd name="T10" fmla="*/ 77 w 688"/>
                <a:gd name="T11" fmla="*/ 0 h 1695"/>
                <a:gd name="T12" fmla="*/ 609 w 688"/>
                <a:gd name="T13" fmla="*/ 0 h 1695"/>
                <a:gd name="T14" fmla="*/ 634 w 688"/>
                <a:gd name="T15" fmla="*/ 4 h 1695"/>
                <a:gd name="T16" fmla="*/ 656 w 688"/>
                <a:gd name="T17" fmla="*/ 14 h 1695"/>
                <a:gd name="T18" fmla="*/ 673 w 688"/>
                <a:gd name="T19" fmla="*/ 32 h 1695"/>
                <a:gd name="T20" fmla="*/ 684 w 688"/>
                <a:gd name="T21" fmla="*/ 52 h 1695"/>
                <a:gd name="T22" fmla="*/ 688 w 688"/>
                <a:gd name="T23" fmla="*/ 77 h 1695"/>
                <a:gd name="T24" fmla="*/ 688 w 688"/>
                <a:gd name="T25" fmla="*/ 1618 h 1695"/>
                <a:gd name="T26" fmla="*/ 684 w 688"/>
                <a:gd name="T27" fmla="*/ 1643 h 1695"/>
                <a:gd name="T28" fmla="*/ 673 w 688"/>
                <a:gd name="T29" fmla="*/ 1663 h 1695"/>
                <a:gd name="T30" fmla="*/ 656 w 688"/>
                <a:gd name="T31" fmla="*/ 1681 h 1695"/>
                <a:gd name="T32" fmla="*/ 634 w 688"/>
                <a:gd name="T33" fmla="*/ 1691 h 1695"/>
                <a:gd name="T34" fmla="*/ 609 w 688"/>
                <a:gd name="T35" fmla="*/ 1695 h 1695"/>
                <a:gd name="T36" fmla="*/ 77 w 688"/>
                <a:gd name="T37" fmla="*/ 1695 h 1695"/>
                <a:gd name="T38" fmla="*/ 52 w 688"/>
                <a:gd name="T39" fmla="*/ 1691 h 1695"/>
                <a:gd name="T40" fmla="*/ 30 w 688"/>
                <a:gd name="T41" fmla="*/ 1681 h 1695"/>
                <a:gd name="T42" fmla="*/ 14 w 688"/>
                <a:gd name="T43" fmla="*/ 1663 h 1695"/>
                <a:gd name="T44" fmla="*/ 3 w 688"/>
                <a:gd name="T45" fmla="*/ 1643 h 1695"/>
                <a:gd name="T46" fmla="*/ 0 w 688"/>
                <a:gd name="T47" fmla="*/ 1618 h 1695"/>
                <a:gd name="T48" fmla="*/ 0 w 688"/>
                <a:gd name="T49" fmla="*/ 77 h 1695"/>
                <a:gd name="T50" fmla="*/ 3 w 688"/>
                <a:gd name="T51" fmla="*/ 52 h 1695"/>
                <a:gd name="T52" fmla="*/ 14 w 688"/>
                <a:gd name="T53" fmla="*/ 32 h 1695"/>
                <a:gd name="T54" fmla="*/ 30 w 688"/>
                <a:gd name="T55" fmla="*/ 14 h 1695"/>
                <a:gd name="T56" fmla="*/ 52 w 688"/>
                <a:gd name="T57" fmla="*/ 4 h 1695"/>
                <a:gd name="T58" fmla="*/ 77 w 688"/>
                <a:gd name="T59" fmla="*/ 0 h 1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8" h="1695">
                  <a:moveTo>
                    <a:pt x="156" y="157"/>
                  </a:moveTo>
                  <a:lnTo>
                    <a:pt x="156" y="1539"/>
                  </a:lnTo>
                  <a:lnTo>
                    <a:pt x="532" y="1539"/>
                  </a:lnTo>
                  <a:lnTo>
                    <a:pt x="532" y="157"/>
                  </a:lnTo>
                  <a:lnTo>
                    <a:pt x="156" y="157"/>
                  </a:lnTo>
                  <a:close/>
                  <a:moveTo>
                    <a:pt x="77" y="0"/>
                  </a:moveTo>
                  <a:lnTo>
                    <a:pt x="609" y="0"/>
                  </a:lnTo>
                  <a:lnTo>
                    <a:pt x="634" y="4"/>
                  </a:lnTo>
                  <a:lnTo>
                    <a:pt x="656" y="14"/>
                  </a:lnTo>
                  <a:lnTo>
                    <a:pt x="673" y="32"/>
                  </a:lnTo>
                  <a:lnTo>
                    <a:pt x="684" y="52"/>
                  </a:lnTo>
                  <a:lnTo>
                    <a:pt x="688" y="77"/>
                  </a:lnTo>
                  <a:lnTo>
                    <a:pt x="688" y="1618"/>
                  </a:lnTo>
                  <a:lnTo>
                    <a:pt x="684" y="1643"/>
                  </a:lnTo>
                  <a:lnTo>
                    <a:pt x="673" y="1663"/>
                  </a:lnTo>
                  <a:lnTo>
                    <a:pt x="656" y="1681"/>
                  </a:lnTo>
                  <a:lnTo>
                    <a:pt x="634" y="1691"/>
                  </a:lnTo>
                  <a:lnTo>
                    <a:pt x="609" y="1695"/>
                  </a:lnTo>
                  <a:lnTo>
                    <a:pt x="77" y="1695"/>
                  </a:lnTo>
                  <a:lnTo>
                    <a:pt x="52" y="1691"/>
                  </a:lnTo>
                  <a:lnTo>
                    <a:pt x="30" y="1681"/>
                  </a:lnTo>
                  <a:lnTo>
                    <a:pt x="14" y="1663"/>
                  </a:lnTo>
                  <a:lnTo>
                    <a:pt x="3" y="1643"/>
                  </a:lnTo>
                  <a:lnTo>
                    <a:pt x="0" y="1618"/>
                  </a:lnTo>
                  <a:lnTo>
                    <a:pt x="0" y="77"/>
                  </a:lnTo>
                  <a:lnTo>
                    <a:pt x="3" y="52"/>
                  </a:lnTo>
                  <a:lnTo>
                    <a:pt x="14" y="32"/>
                  </a:lnTo>
                  <a:lnTo>
                    <a:pt x="30" y="14"/>
                  </a:lnTo>
                  <a:lnTo>
                    <a:pt x="52" y="4"/>
                  </a:lnTo>
                  <a:lnTo>
                    <a:pt x="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205">
              <a:extLst>
                <a:ext uri="{FF2B5EF4-FFF2-40B4-BE49-F238E27FC236}">
                  <a16:creationId xmlns:a16="http://schemas.microsoft.com/office/drawing/2014/main" id="{F89005E1-43D3-4326-B405-5DA2E85CE134}"/>
                </a:ext>
              </a:extLst>
            </p:cNvPr>
            <p:cNvSpPr>
              <a:spLocks noEditPoints="1"/>
            </p:cNvSpPr>
            <p:nvPr/>
          </p:nvSpPr>
          <p:spPr bwMode="auto">
            <a:xfrm>
              <a:off x="3733" y="1580"/>
              <a:ext cx="230" cy="429"/>
            </a:xfrm>
            <a:custGeom>
              <a:avLst/>
              <a:gdLst>
                <a:gd name="T0" fmla="*/ 155 w 688"/>
                <a:gd name="T1" fmla="*/ 1010 h 1286"/>
                <a:gd name="T2" fmla="*/ 155 w 688"/>
                <a:gd name="T3" fmla="*/ 1130 h 1286"/>
                <a:gd name="T4" fmla="*/ 276 w 688"/>
                <a:gd name="T5" fmla="*/ 1130 h 1286"/>
                <a:gd name="T6" fmla="*/ 155 w 688"/>
                <a:gd name="T7" fmla="*/ 1010 h 1286"/>
                <a:gd name="T8" fmla="*/ 155 w 688"/>
                <a:gd name="T9" fmla="*/ 764 h 1286"/>
                <a:gd name="T10" fmla="*/ 155 w 688"/>
                <a:gd name="T11" fmla="*/ 886 h 1286"/>
                <a:gd name="T12" fmla="*/ 400 w 688"/>
                <a:gd name="T13" fmla="*/ 1130 h 1286"/>
                <a:gd name="T14" fmla="*/ 400 w 688"/>
                <a:gd name="T15" fmla="*/ 1132 h 1286"/>
                <a:gd name="T16" fmla="*/ 523 w 688"/>
                <a:gd name="T17" fmla="*/ 1132 h 1286"/>
                <a:gd name="T18" fmla="*/ 155 w 688"/>
                <a:gd name="T19" fmla="*/ 764 h 1286"/>
                <a:gd name="T20" fmla="*/ 155 w 688"/>
                <a:gd name="T21" fmla="*/ 516 h 1286"/>
                <a:gd name="T22" fmla="*/ 155 w 688"/>
                <a:gd name="T23" fmla="*/ 638 h 1286"/>
                <a:gd name="T24" fmla="*/ 532 w 688"/>
                <a:gd name="T25" fmla="*/ 1017 h 1286"/>
                <a:gd name="T26" fmla="*/ 532 w 688"/>
                <a:gd name="T27" fmla="*/ 893 h 1286"/>
                <a:gd name="T28" fmla="*/ 155 w 688"/>
                <a:gd name="T29" fmla="*/ 516 h 1286"/>
                <a:gd name="T30" fmla="*/ 155 w 688"/>
                <a:gd name="T31" fmla="*/ 269 h 1286"/>
                <a:gd name="T32" fmla="*/ 155 w 688"/>
                <a:gd name="T33" fmla="*/ 393 h 1286"/>
                <a:gd name="T34" fmla="*/ 532 w 688"/>
                <a:gd name="T35" fmla="*/ 769 h 1286"/>
                <a:gd name="T36" fmla="*/ 532 w 688"/>
                <a:gd name="T37" fmla="*/ 647 h 1286"/>
                <a:gd name="T38" fmla="*/ 155 w 688"/>
                <a:gd name="T39" fmla="*/ 269 h 1286"/>
                <a:gd name="T40" fmla="*/ 165 w 688"/>
                <a:gd name="T41" fmla="*/ 157 h 1286"/>
                <a:gd name="T42" fmla="*/ 532 w 688"/>
                <a:gd name="T43" fmla="*/ 524 h 1286"/>
                <a:gd name="T44" fmla="*/ 532 w 688"/>
                <a:gd name="T45" fmla="*/ 400 h 1286"/>
                <a:gd name="T46" fmla="*/ 289 w 688"/>
                <a:gd name="T47" fmla="*/ 157 h 1286"/>
                <a:gd name="T48" fmla="*/ 165 w 688"/>
                <a:gd name="T49" fmla="*/ 157 h 1286"/>
                <a:gd name="T50" fmla="*/ 411 w 688"/>
                <a:gd name="T51" fmla="*/ 155 h 1286"/>
                <a:gd name="T52" fmla="*/ 532 w 688"/>
                <a:gd name="T53" fmla="*/ 276 h 1286"/>
                <a:gd name="T54" fmla="*/ 532 w 688"/>
                <a:gd name="T55" fmla="*/ 155 h 1286"/>
                <a:gd name="T56" fmla="*/ 411 w 688"/>
                <a:gd name="T57" fmla="*/ 155 h 1286"/>
                <a:gd name="T58" fmla="*/ 78 w 688"/>
                <a:gd name="T59" fmla="*/ 0 h 1286"/>
                <a:gd name="T60" fmla="*/ 611 w 688"/>
                <a:gd name="T61" fmla="*/ 0 h 1286"/>
                <a:gd name="T62" fmla="*/ 635 w 688"/>
                <a:gd name="T63" fmla="*/ 4 h 1286"/>
                <a:gd name="T64" fmla="*/ 657 w 688"/>
                <a:gd name="T65" fmla="*/ 14 h 1286"/>
                <a:gd name="T66" fmla="*/ 673 w 688"/>
                <a:gd name="T67" fmla="*/ 32 h 1286"/>
                <a:gd name="T68" fmla="*/ 685 w 688"/>
                <a:gd name="T69" fmla="*/ 52 h 1286"/>
                <a:gd name="T70" fmla="*/ 688 w 688"/>
                <a:gd name="T71" fmla="*/ 77 h 1286"/>
                <a:gd name="T72" fmla="*/ 688 w 688"/>
                <a:gd name="T73" fmla="*/ 1209 h 1286"/>
                <a:gd name="T74" fmla="*/ 685 w 688"/>
                <a:gd name="T75" fmla="*/ 1234 h 1286"/>
                <a:gd name="T76" fmla="*/ 673 w 688"/>
                <a:gd name="T77" fmla="*/ 1254 h 1286"/>
                <a:gd name="T78" fmla="*/ 657 w 688"/>
                <a:gd name="T79" fmla="*/ 1272 h 1286"/>
                <a:gd name="T80" fmla="*/ 635 w 688"/>
                <a:gd name="T81" fmla="*/ 1282 h 1286"/>
                <a:gd name="T82" fmla="*/ 611 w 688"/>
                <a:gd name="T83" fmla="*/ 1286 h 1286"/>
                <a:gd name="T84" fmla="*/ 78 w 688"/>
                <a:gd name="T85" fmla="*/ 1286 h 1286"/>
                <a:gd name="T86" fmla="*/ 53 w 688"/>
                <a:gd name="T87" fmla="*/ 1282 h 1286"/>
                <a:gd name="T88" fmla="*/ 32 w 688"/>
                <a:gd name="T89" fmla="*/ 1272 h 1286"/>
                <a:gd name="T90" fmla="*/ 14 w 688"/>
                <a:gd name="T91" fmla="*/ 1254 h 1286"/>
                <a:gd name="T92" fmla="*/ 4 w 688"/>
                <a:gd name="T93" fmla="*/ 1234 h 1286"/>
                <a:gd name="T94" fmla="*/ 0 w 688"/>
                <a:gd name="T95" fmla="*/ 1209 h 1286"/>
                <a:gd name="T96" fmla="*/ 0 w 688"/>
                <a:gd name="T97" fmla="*/ 77 h 1286"/>
                <a:gd name="T98" fmla="*/ 4 w 688"/>
                <a:gd name="T99" fmla="*/ 52 h 1286"/>
                <a:gd name="T100" fmla="*/ 14 w 688"/>
                <a:gd name="T101" fmla="*/ 32 h 1286"/>
                <a:gd name="T102" fmla="*/ 32 w 688"/>
                <a:gd name="T103" fmla="*/ 14 h 1286"/>
                <a:gd name="T104" fmla="*/ 53 w 688"/>
                <a:gd name="T105" fmla="*/ 4 h 1286"/>
                <a:gd name="T106" fmla="*/ 78 w 688"/>
                <a:gd name="T107"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8" h="1286">
                  <a:moveTo>
                    <a:pt x="155" y="1010"/>
                  </a:moveTo>
                  <a:lnTo>
                    <a:pt x="155" y="1130"/>
                  </a:lnTo>
                  <a:lnTo>
                    <a:pt x="276" y="1130"/>
                  </a:lnTo>
                  <a:lnTo>
                    <a:pt x="155" y="1010"/>
                  </a:lnTo>
                  <a:close/>
                  <a:moveTo>
                    <a:pt x="155" y="764"/>
                  </a:moveTo>
                  <a:lnTo>
                    <a:pt x="155" y="886"/>
                  </a:lnTo>
                  <a:lnTo>
                    <a:pt x="400" y="1130"/>
                  </a:lnTo>
                  <a:lnTo>
                    <a:pt x="400" y="1132"/>
                  </a:lnTo>
                  <a:lnTo>
                    <a:pt x="523" y="1132"/>
                  </a:lnTo>
                  <a:lnTo>
                    <a:pt x="155" y="764"/>
                  </a:lnTo>
                  <a:close/>
                  <a:moveTo>
                    <a:pt x="155" y="516"/>
                  </a:moveTo>
                  <a:lnTo>
                    <a:pt x="155" y="638"/>
                  </a:lnTo>
                  <a:lnTo>
                    <a:pt x="532" y="1017"/>
                  </a:lnTo>
                  <a:lnTo>
                    <a:pt x="532" y="893"/>
                  </a:lnTo>
                  <a:lnTo>
                    <a:pt x="155" y="516"/>
                  </a:lnTo>
                  <a:close/>
                  <a:moveTo>
                    <a:pt x="155" y="269"/>
                  </a:moveTo>
                  <a:lnTo>
                    <a:pt x="155" y="393"/>
                  </a:lnTo>
                  <a:lnTo>
                    <a:pt x="532" y="769"/>
                  </a:lnTo>
                  <a:lnTo>
                    <a:pt x="532" y="647"/>
                  </a:lnTo>
                  <a:lnTo>
                    <a:pt x="155" y="269"/>
                  </a:lnTo>
                  <a:close/>
                  <a:moveTo>
                    <a:pt x="165" y="157"/>
                  </a:moveTo>
                  <a:lnTo>
                    <a:pt x="532" y="524"/>
                  </a:lnTo>
                  <a:lnTo>
                    <a:pt x="532" y="400"/>
                  </a:lnTo>
                  <a:lnTo>
                    <a:pt x="289" y="157"/>
                  </a:lnTo>
                  <a:lnTo>
                    <a:pt x="165" y="157"/>
                  </a:lnTo>
                  <a:close/>
                  <a:moveTo>
                    <a:pt x="411" y="155"/>
                  </a:moveTo>
                  <a:lnTo>
                    <a:pt x="532" y="276"/>
                  </a:lnTo>
                  <a:lnTo>
                    <a:pt x="532" y="155"/>
                  </a:lnTo>
                  <a:lnTo>
                    <a:pt x="411" y="155"/>
                  </a:lnTo>
                  <a:close/>
                  <a:moveTo>
                    <a:pt x="78" y="0"/>
                  </a:moveTo>
                  <a:lnTo>
                    <a:pt x="611" y="0"/>
                  </a:lnTo>
                  <a:lnTo>
                    <a:pt x="635" y="4"/>
                  </a:lnTo>
                  <a:lnTo>
                    <a:pt x="657" y="14"/>
                  </a:lnTo>
                  <a:lnTo>
                    <a:pt x="673" y="32"/>
                  </a:lnTo>
                  <a:lnTo>
                    <a:pt x="685" y="52"/>
                  </a:lnTo>
                  <a:lnTo>
                    <a:pt x="688" y="77"/>
                  </a:lnTo>
                  <a:lnTo>
                    <a:pt x="688" y="1209"/>
                  </a:lnTo>
                  <a:lnTo>
                    <a:pt x="685" y="1234"/>
                  </a:lnTo>
                  <a:lnTo>
                    <a:pt x="673" y="1254"/>
                  </a:lnTo>
                  <a:lnTo>
                    <a:pt x="657" y="1272"/>
                  </a:lnTo>
                  <a:lnTo>
                    <a:pt x="635" y="1282"/>
                  </a:lnTo>
                  <a:lnTo>
                    <a:pt x="611" y="1286"/>
                  </a:lnTo>
                  <a:lnTo>
                    <a:pt x="78" y="1286"/>
                  </a:lnTo>
                  <a:lnTo>
                    <a:pt x="53" y="1282"/>
                  </a:lnTo>
                  <a:lnTo>
                    <a:pt x="32" y="1272"/>
                  </a:lnTo>
                  <a:lnTo>
                    <a:pt x="14" y="1254"/>
                  </a:lnTo>
                  <a:lnTo>
                    <a:pt x="4" y="1234"/>
                  </a:lnTo>
                  <a:lnTo>
                    <a:pt x="0" y="1209"/>
                  </a:lnTo>
                  <a:lnTo>
                    <a:pt x="0" y="77"/>
                  </a:lnTo>
                  <a:lnTo>
                    <a:pt x="4" y="52"/>
                  </a:lnTo>
                  <a:lnTo>
                    <a:pt x="14" y="32"/>
                  </a:lnTo>
                  <a:lnTo>
                    <a:pt x="32" y="14"/>
                  </a:lnTo>
                  <a:lnTo>
                    <a:pt x="53" y="4"/>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Freeform 206">
              <a:extLst>
                <a:ext uri="{FF2B5EF4-FFF2-40B4-BE49-F238E27FC236}">
                  <a16:creationId xmlns:a16="http://schemas.microsoft.com/office/drawing/2014/main" id="{561EDA52-AA1E-4FEA-9EBF-0D8B6C980BBA}"/>
                </a:ext>
              </a:extLst>
            </p:cNvPr>
            <p:cNvSpPr>
              <a:spLocks/>
            </p:cNvSpPr>
            <p:nvPr/>
          </p:nvSpPr>
          <p:spPr bwMode="auto">
            <a:xfrm>
              <a:off x="4018" y="1235"/>
              <a:ext cx="229" cy="774"/>
            </a:xfrm>
            <a:custGeom>
              <a:avLst/>
              <a:gdLst>
                <a:gd name="T0" fmla="*/ 79 w 689"/>
                <a:gd name="T1" fmla="*/ 0 h 2321"/>
                <a:gd name="T2" fmla="*/ 611 w 689"/>
                <a:gd name="T3" fmla="*/ 0 h 2321"/>
                <a:gd name="T4" fmla="*/ 636 w 689"/>
                <a:gd name="T5" fmla="*/ 4 h 2321"/>
                <a:gd name="T6" fmla="*/ 657 w 689"/>
                <a:gd name="T7" fmla="*/ 14 h 2321"/>
                <a:gd name="T8" fmla="*/ 674 w 689"/>
                <a:gd name="T9" fmla="*/ 32 h 2321"/>
                <a:gd name="T10" fmla="*/ 686 w 689"/>
                <a:gd name="T11" fmla="*/ 54 h 2321"/>
                <a:gd name="T12" fmla="*/ 689 w 689"/>
                <a:gd name="T13" fmla="*/ 78 h 2321"/>
                <a:gd name="T14" fmla="*/ 689 w 689"/>
                <a:gd name="T15" fmla="*/ 2244 h 2321"/>
                <a:gd name="T16" fmla="*/ 686 w 689"/>
                <a:gd name="T17" fmla="*/ 2269 h 2321"/>
                <a:gd name="T18" fmla="*/ 674 w 689"/>
                <a:gd name="T19" fmla="*/ 2289 h 2321"/>
                <a:gd name="T20" fmla="*/ 657 w 689"/>
                <a:gd name="T21" fmla="*/ 2307 h 2321"/>
                <a:gd name="T22" fmla="*/ 636 w 689"/>
                <a:gd name="T23" fmla="*/ 2317 h 2321"/>
                <a:gd name="T24" fmla="*/ 611 w 689"/>
                <a:gd name="T25" fmla="*/ 2321 h 2321"/>
                <a:gd name="T26" fmla="*/ 79 w 689"/>
                <a:gd name="T27" fmla="*/ 2321 h 2321"/>
                <a:gd name="T28" fmla="*/ 54 w 689"/>
                <a:gd name="T29" fmla="*/ 2317 h 2321"/>
                <a:gd name="T30" fmla="*/ 32 w 689"/>
                <a:gd name="T31" fmla="*/ 2307 h 2321"/>
                <a:gd name="T32" fmla="*/ 15 w 689"/>
                <a:gd name="T33" fmla="*/ 2289 h 2321"/>
                <a:gd name="T34" fmla="*/ 5 w 689"/>
                <a:gd name="T35" fmla="*/ 2269 h 2321"/>
                <a:gd name="T36" fmla="*/ 0 w 689"/>
                <a:gd name="T37" fmla="*/ 2244 h 2321"/>
                <a:gd name="T38" fmla="*/ 0 w 689"/>
                <a:gd name="T39" fmla="*/ 78 h 2321"/>
                <a:gd name="T40" fmla="*/ 5 w 689"/>
                <a:gd name="T41" fmla="*/ 54 h 2321"/>
                <a:gd name="T42" fmla="*/ 15 w 689"/>
                <a:gd name="T43" fmla="*/ 32 h 2321"/>
                <a:gd name="T44" fmla="*/ 32 w 689"/>
                <a:gd name="T45" fmla="*/ 14 h 2321"/>
                <a:gd name="T46" fmla="*/ 54 w 689"/>
                <a:gd name="T47" fmla="*/ 4 h 2321"/>
                <a:gd name="T48" fmla="*/ 79 w 689"/>
                <a:gd name="T49" fmla="*/ 0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9" h="2321">
                  <a:moveTo>
                    <a:pt x="79" y="0"/>
                  </a:moveTo>
                  <a:lnTo>
                    <a:pt x="611" y="0"/>
                  </a:lnTo>
                  <a:lnTo>
                    <a:pt x="636" y="4"/>
                  </a:lnTo>
                  <a:lnTo>
                    <a:pt x="657" y="14"/>
                  </a:lnTo>
                  <a:lnTo>
                    <a:pt x="674" y="32"/>
                  </a:lnTo>
                  <a:lnTo>
                    <a:pt x="686" y="54"/>
                  </a:lnTo>
                  <a:lnTo>
                    <a:pt x="689" y="78"/>
                  </a:lnTo>
                  <a:lnTo>
                    <a:pt x="689" y="2244"/>
                  </a:lnTo>
                  <a:lnTo>
                    <a:pt x="686" y="2269"/>
                  </a:lnTo>
                  <a:lnTo>
                    <a:pt x="674" y="2289"/>
                  </a:lnTo>
                  <a:lnTo>
                    <a:pt x="657" y="2307"/>
                  </a:lnTo>
                  <a:lnTo>
                    <a:pt x="636" y="2317"/>
                  </a:lnTo>
                  <a:lnTo>
                    <a:pt x="611" y="2321"/>
                  </a:lnTo>
                  <a:lnTo>
                    <a:pt x="79" y="2321"/>
                  </a:lnTo>
                  <a:lnTo>
                    <a:pt x="54" y="2317"/>
                  </a:lnTo>
                  <a:lnTo>
                    <a:pt x="32" y="2307"/>
                  </a:lnTo>
                  <a:lnTo>
                    <a:pt x="15" y="2289"/>
                  </a:lnTo>
                  <a:lnTo>
                    <a:pt x="5" y="2269"/>
                  </a:lnTo>
                  <a:lnTo>
                    <a:pt x="0" y="2244"/>
                  </a:lnTo>
                  <a:lnTo>
                    <a:pt x="0" y="78"/>
                  </a:lnTo>
                  <a:lnTo>
                    <a:pt x="5" y="54"/>
                  </a:lnTo>
                  <a:lnTo>
                    <a:pt x="15" y="32"/>
                  </a:lnTo>
                  <a:lnTo>
                    <a:pt x="32" y="14"/>
                  </a:lnTo>
                  <a:lnTo>
                    <a:pt x="54" y="4"/>
                  </a:lnTo>
                  <a:lnTo>
                    <a:pt x="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2" name="Freeform 1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A700315-F4D7-43A7-A70D-9DBC47EA10E1}"/>
              </a:ext>
            </a:extLst>
          </p:cNvPr>
          <p:cNvSpPr>
            <a:spLocks/>
          </p:cNvSpPr>
          <p:nvPr/>
        </p:nvSpPr>
        <p:spPr bwMode="auto">
          <a:xfrm>
            <a:off x="7001627" y="5003297"/>
            <a:ext cx="310974" cy="273844"/>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gradFill>
            <a:gsLst>
              <a:gs pos="0">
                <a:schemeClr val="accent1"/>
              </a:gs>
              <a:gs pos="85000">
                <a:schemeClr val="accent2"/>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3" name="Group 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213306C3-FFB8-48EA-B2B3-3FACB8EF605D}"/>
              </a:ext>
            </a:extLst>
          </p:cNvPr>
          <p:cNvGrpSpPr>
            <a:grpSpLocks noChangeAspect="1"/>
          </p:cNvGrpSpPr>
          <p:nvPr/>
        </p:nvGrpSpPr>
        <p:grpSpPr bwMode="auto">
          <a:xfrm>
            <a:off x="7034145" y="3603314"/>
            <a:ext cx="250833" cy="263068"/>
            <a:chOff x="1772" y="251"/>
            <a:chExt cx="205" cy="215"/>
          </a:xfrm>
          <a:gradFill>
            <a:gsLst>
              <a:gs pos="0">
                <a:schemeClr val="accent1"/>
              </a:gs>
              <a:gs pos="85000">
                <a:schemeClr val="accent2"/>
              </a:gs>
            </a:gsLst>
            <a:lin ang="5400000" scaled="1"/>
          </a:gradFill>
        </p:grpSpPr>
        <p:sp>
          <p:nvSpPr>
            <p:cNvPr id="24" name="Freeform 6">
              <a:extLst>
                <a:ext uri="{FF2B5EF4-FFF2-40B4-BE49-F238E27FC236}">
                  <a16:creationId xmlns:a16="http://schemas.microsoft.com/office/drawing/2014/main" id="{18C1EA2F-0C4E-472E-8F4C-522EA6715D24}"/>
                </a:ext>
              </a:extLst>
            </p:cNvPr>
            <p:cNvSpPr>
              <a:spLocks/>
            </p:cNvSpPr>
            <p:nvPr/>
          </p:nvSpPr>
          <p:spPr bwMode="auto">
            <a:xfrm>
              <a:off x="1772" y="403"/>
              <a:ext cx="49" cy="63"/>
            </a:xfrm>
            <a:custGeom>
              <a:avLst/>
              <a:gdLst>
                <a:gd name="T0" fmla="*/ 146 w 733"/>
                <a:gd name="T1" fmla="*/ 0 h 954"/>
                <a:gd name="T2" fmla="*/ 586 w 733"/>
                <a:gd name="T3" fmla="*/ 0 h 954"/>
                <a:gd name="T4" fmla="*/ 617 w 733"/>
                <a:gd name="T5" fmla="*/ 3 h 954"/>
                <a:gd name="T6" fmla="*/ 644 w 733"/>
                <a:gd name="T7" fmla="*/ 12 h 954"/>
                <a:gd name="T8" fmla="*/ 669 w 733"/>
                <a:gd name="T9" fmla="*/ 25 h 954"/>
                <a:gd name="T10" fmla="*/ 691 w 733"/>
                <a:gd name="T11" fmla="*/ 44 h 954"/>
                <a:gd name="T12" fmla="*/ 708 w 733"/>
                <a:gd name="T13" fmla="*/ 65 h 954"/>
                <a:gd name="T14" fmla="*/ 722 w 733"/>
                <a:gd name="T15" fmla="*/ 90 h 954"/>
                <a:gd name="T16" fmla="*/ 730 w 733"/>
                <a:gd name="T17" fmla="*/ 118 h 954"/>
                <a:gd name="T18" fmla="*/ 733 w 733"/>
                <a:gd name="T19" fmla="*/ 147 h 954"/>
                <a:gd name="T20" fmla="*/ 733 w 733"/>
                <a:gd name="T21" fmla="*/ 807 h 954"/>
                <a:gd name="T22" fmla="*/ 730 w 733"/>
                <a:gd name="T23" fmla="*/ 836 h 954"/>
                <a:gd name="T24" fmla="*/ 722 w 733"/>
                <a:gd name="T25" fmla="*/ 864 h 954"/>
                <a:gd name="T26" fmla="*/ 708 w 733"/>
                <a:gd name="T27" fmla="*/ 889 h 954"/>
                <a:gd name="T28" fmla="*/ 691 w 733"/>
                <a:gd name="T29" fmla="*/ 910 h 954"/>
                <a:gd name="T30" fmla="*/ 669 w 733"/>
                <a:gd name="T31" fmla="*/ 929 h 954"/>
                <a:gd name="T32" fmla="*/ 644 w 733"/>
                <a:gd name="T33" fmla="*/ 942 h 954"/>
                <a:gd name="T34" fmla="*/ 617 w 733"/>
                <a:gd name="T35" fmla="*/ 951 h 954"/>
                <a:gd name="T36" fmla="*/ 586 w 733"/>
                <a:gd name="T37" fmla="*/ 954 h 954"/>
                <a:gd name="T38" fmla="*/ 146 w 733"/>
                <a:gd name="T39" fmla="*/ 954 h 954"/>
                <a:gd name="T40" fmla="*/ 117 w 733"/>
                <a:gd name="T41" fmla="*/ 951 h 954"/>
                <a:gd name="T42" fmla="*/ 89 w 733"/>
                <a:gd name="T43" fmla="*/ 942 h 954"/>
                <a:gd name="T44" fmla="*/ 65 w 733"/>
                <a:gd name="T45" fmla="*/ 929 h 954"/>
                <a:gd name="T46" fmla="*/ 43 w 733"/>
                <a:gd name="T47" fmla="*/ 910 h 954"/>
                <a:gd name="T48" fmla="*/ 25 w 733"/>
                <a:gd name="T49" fmla="*/ 889 h 954"/>
                <a:gd name="T50" fmla="*/ 11 w 733"/>
                <a:gd name="T51" fmla="*/ 864 h 954"/>
                <a:gd name="T52" fmla="*/ 3 w 733"/>
                <a:gd name="T53" fmla="*/ 836 h 954"/>
                <a:gd name="T54" fmla="*/ 0 w 733"/>
                <a:gd name="T55" fmla="*/ 807 h 954"/>
                <a:gd name="T56" fmla="*/ 0 w 733"/>
                <a:gd name="T57" fmla="*/ 147 h 954"/>
                <a:gd name="T58" fmla="*/ 3 w 733"/>
                <a:gd name="T59" fmla="*/ 118 h 954"/>
                <a:gd name="T60" fmla="*/ 11 w 733"/>
                <a:gd name="T61" fmla="*/ 90 h 954"/>
                <a:gd name="T62" fmla="*/ 25 w 733"/>
                <a:gd name="T63" fmla="*/ 65 h 954"/>
                <a:gd name="T64" fmla="*/ 43 w 733"/>
                <a:gd name="T65" fmla="*/ 44 h 954"/>
                <a:gd name="T66" fmla="*/ 65 w 733"/>
                <a:gd name="T67" fmla="*/ 25 h 954"/>
                <a:gd name="T68" fmla="*/ 89 w 733"/>
                <a:gd name="T69" fmla="*/ 12 h 954"/>
                <a:gd name="T70" fmla="*/ 117 w 733"/>
                <a:gd name="T71" fmla="*/ 3 h 954"/>
                <a:gd name="T72" fmla="*/ 146 w 733"/>
                <a:gd name="T73" fmla="*/ 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3" h="954">
                  <a:moveTo>
                    <a:pt x="146" y="0"/>
                  </a:moveTo>
                  <a:lnTo>
                    <a:pt x="586" y="0"/>
                  </a:lnTo>
                  <a:lnTo>
                    <a:pt x="617" y="3"/>
                  </a:lnTo>
                  <a:lnTo>
                    <a:pt x="644" y="12"/>
                  </a:lnTo>
                  <a:lnTo>
                    <a:pt x="669" y="25"/>
                  </a:lnTo>
                  <a:lnTo>
                    <a:pt x="691" y="44"/>
                  </a:lnTo>
                  <a:lnTo>
                    <a:pt x="708" y="65"/>
                  </a:lnTo>
                  <a:lnTo>
                    <a:pt x="722" y="90"/>
                  </a:lnTo>
                  <a:lnTo>
                    <a:pt x="730" y="118"/>
                  </a:lnTo>
                  <a:lnTo>
                    <a:pt x="733" y="147"/>
                  </a:lnTo>
                  <a:lnTo>
                    <a:pt x="733" y="807"/>
                  </a:lnTo>
                  <a:lnTo>
                    <a:pt x="730" y="836"/>
                  </a:lnTo>
                  <a:lnTo>
                    <a:pt x="722" y="864"/>
                  </a:lnTo>
                  <a:lnTo>
                    <a:pt x="708" y="889"/>
                  </a:lnTo>
                  <a:lnTo>
                    <a:pt x="691" y="910"/>
                  </a:lnTo>
                  <a:lnTo>
                    <a:pt x="669" y="929"/>
                  </a:lnTo>
                  <a:lnTo>
                    <a:pt x="644" y="942"/>
                  </a:lnTo>
                  <a:lnTo>
                    <a:pt x="617" y="951"/>
                  </a:lnTo>
                  <a:lnTo>
                    <a:pt x="586" y="954"/>
                  </a:lnTo>
                  <a:lnTo>
                    <a:pt x="146" y="954"/>
                  </a:lnTo>
                  <a:lnTo>
                    <a:pt x="117" y="951"/>
                  </a:lnTo>
                  <a:lnTo>
                    <a:pt x="89" y="942"/>
                  </a:lnTo>
                  <a:lnTo>
                    <a:pt x="65" y="929"/>
                  </a:lnTo>
                  <a:lnTo>
                    <a:pt x="43" y="910"/>
                  </a:lnTo>
                  <a:lnTo>
                    <a:pt x="25" y="889"/>
                  </a:lnTo>
                  <a:lnTo>
                    <a:pt x="11" y="864"/>
                  </a:lnTo>
                  <a:lnTo>
                    <a:pt x="3" y="836"/>
                  </a:lnTo>
                  <a:lnTo>
                    <a:pt x="0" y="807"/>
                  </a:lnTo>
                  <a:lnTo>
                    <a:pt x="0" y="147"/>
                  </a:lnTo>
                  <a:lnTo>
                    <a:pt x="3" y="118"/>
                  </a:lnTo>
                  <a:lnTo>
                    <a:pt x="11" y="90"/>
                  </a:lnTo>
                  <a:lnTo>
                    <a:pt x="25" y="65"/>
                  </a:lnTo>
                  <a:lnTo>
                    <a:pt x="43" y="44"/>
                  </a:lnTo>
                  <a:lnTo>
                    <a:pt x="65" y="25"/>
                  </a:lnTo>
                  <a:lnTo>
                    <a:pt x="89" y="12"/>
                  </a:lnTo>
                  <a:lnTo>
                    <a:pt x="117" y="3"/>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Freeform 7">
              <a:extLst>
                <a:ext uri="{FF2B5EF4-FFF2-40B4-BE49-F238E27FC236}">
                  <a16:creationId xmlns:a16="http://schemas.microsoft.com/office/drawing/2014/main" id="{760B2D5D-E158-48A7-BF1B-74A487853153}"/>
                </a:ext>
              </a:extLst>
            </p:cNvPr>
            <p:cNvSpPr>
              <a:spLocks/>
            </p:cNvSpPr>
            <p:nvPr/>
          </p:nvSpPr>
          <p:spPr bwMode="auto">
            <a:xfrm>
              <a:off x="1848" y="369"/>
              <a:ext cx="49" cy="97"/>
            </a:xfrm>
            <a:custGeom>
              <a:avLst/>
              <a:gdLst>
                <a:gd name="T0" fmla="*/ 147 w 734"/>
                <a:gd name="T1" fmla="*/ 0 h 1467"/>
                <a:gd name="T2" fmla="*/ 588 w 734"/>
                <a:gd name="T3" fmla="*/ 0 h 1467"/>
                <a:gd name="T4" fmla="*/ 617 w 734"/>
                <a:gd name="T5" fmla="*/ 3 h 1467"/>
                <a:gd name="T6" fmla="*/ 644 w 734"/>
                <a:gd name="T7" fmla="*/ 12 h 1467"/>
                <a:gd name="T8" fmla="*/ 670 w 734"/>
                <a:gd name="T9" fmla="*/ 25 h 1467"/>
                <a:gd name="T10" fmla="*/ 691 w 734"/>
                <a:gd name="T11" fmla="*/ 44 h 1467"/>
                <a:gd name="T12" fmla="*/ 709 w 734"/>
                <a:gd name="T13" fmla="*/ 65 h 1467"/>
                <a:gd name="T14" fmla="*/ 722 w 734"/>
                <a:gd name="T15" fmla="*/ 90 h 1467"/>
                <a:gd name="T16" fmla="*/ 731 w 734"/>
                <a:gd name="T17" fmla="*/ 118 h 1467"/>
                <a:gd name="T18" fmla="*/ 734 w 734"/>
                <a:gd name="T19" fmla="*/ 147 h 1467"/>
                <a:gd name="T20" fmla="*/ 734 w 734"/>
                <a:gd name="T21" fmla="*/ 1320 h 1467"/>
                <a:gd name="T22" fmla="*/ 731 w 734"/>
                <a:gd name="T23" fmla="*/ 1349 h 1467"/>
                <a:gd name="T24" fmla="*/ 722 w 734"/>
                <a:gd name="T25" fmla="*/ 1377 h 1467"/>
                <a:gd name="T26" fmla="*/ 709 w 734"/>
                <a:gd name="T27" fmla="*/ 1402 h 1467"/>
                <a:gd name="T28" fmla="*/ 691 w 734"/>
                <a:gd name="T29" fmla="*/ 1423 h 1467"/>
                <a:gd name="T30" fmla="*/ 670 w 734"/>
                <a:gd name="T31" fmla="*/ 1442 h 1467"/>
                <a:gd name="T32" fmla="*/ 644 w 734"/>
                <a:gd name="T33" fmla="*/ 1455 h 1467"/>
                <a:gd name="T34" fmla="*/ 617 w 734"/>
                <a:gd name="T35" fmla="*/ 1464 h 1467"/>
                <a:gd name="T36" fmla="*/ 588 w 734"/>
                <a:gd name="T37" fmla="*/ 1467 h 1467"/>
                <a:gd name="T38" fmla="*/ 147 w 734"/>
                <a:gd name="T39" fmla="*/ 1467 h 1467"/>
                <a:gd name="T40" fmla="*/ 118 w 734"/>
                <a:gd name="T41" fmla="*/ 1464 h 1467"/>
                <a:gd name="T42" fmla="*/ 90 w 734"/>
                <a:gd name="T43" fmla="*/ 1455 h 1467"/>
                <a:gd name="T44" fmla="*/ 65 w 734"/>
                <a:gd name="T45" fmla="*/ 1442 h 1467"/>
                <a:gd name="T46" fmla="*/ 44 w 734"/>
                <a:gd name="T47" fmla="*/ 1423 h 1467"/>
                <a:gd name="T48" fmla="*/ 26 w 734"/>
                <a:gd name="T49" fmla="*/ 1402 h 1467"/>
                <a:gd name="T50" fmla="*/ 12 w 734"/>
                <a:gd name="T51" fmla="*/ 1377 h 1467"/>
                <a:gd name="T52" fmla="*/ 3 w 734"/>
                <a:gd name="T53" fmla="*/ 1349 h 1467"/>
                <a:gd name="T54" fmla="*/ 0 w 734"/>
                <a:gd name="T55" fmla="*/ 1320 h 1467"/>
                <a:gd name="T56" fmla="*/ 0 w 734"/>
                <a:gd name="T57" fmla="*/ 147 h 1467"/>
                <a:gd name="T58" fmla="*/ 3 w 734"/>
                <a:gd name="T59" fmla="*/ 118 h 1467"/>
                <a:gd name="T60" fmla="*/ 12 w 734"/>
                <a:gd name="T61" fmla="*/ 90 h 1467"/>
                <a:gd name="T62" fmla="*/ 26 w 734"/>
                <a:gd name="T63" fmla="*/ 65 h 1467"/>
                <a:gd name="T64" fmla="*/ 44 w 734"/>
                <a:gd name="T65" fmla="*/ 44 h 1467"/>
                <a:gd name="T66" fmla="*/ 65 w 734"/>
                <a:gd name="T67" fmla="*/ 25 h 1467"/>
                <a:gd name="T68" fmla="*/ 90 w 734"/>
                <a:gd name="T69" fmla="*/ 12 h 1467"/>
                <a:gd name="T70" fmla="*/ 118 w 734"/>
                <a:gd name="T71" fmla="*/ 3 h 1467"/>
                <a:gd name="T72" fmla="*/ 147 w 734"/>
                <a:gd name="T73"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467">
                  <a:moveTo>
                    <a:pt x="147" y="0"/>
                  </a:moveTo>
                  <a:lnTo>
                    <a:pt x="588" y="0"/>
                  </a:lnTo>
                  <a:lnTo>
                    <a:pt x="617" y="3"/>
                  </a:lnTo>
                  <a:lnTo>
                    <a:pt x="644" y="12"/>
                  </a:lnTo>
                  <a:lnTo>
                    <a:pt x="670" y="25"/>
                  </a:lnTo>
                  <a:lnTo>
                    <a:pt x="691" y="44"/>
                  </a:lnTo>
                  <a:lnTo>
                    <a:pt x="709" y="65"/>
                  </a:lnTo>
                  <a:lnTo>
                    <a:pt x="722" y="90"/>
                  </a:lnTo>
                  <a:lnTo>
                    <a:pt x="731" y="118"/>
                  </a:lnTo>
                  <a:lnTo>
                    <a:pt x="734" y="147"/>
                  </a:lnTo>
                  <a:lnTo>
                    <a:pt x="734" y="1320"/>
                  </a:lnTo>
                  <a:lnTo>
                    <a:pt x="731" y="1349"/>
                  </a:lnTo>
                  <a:lnTo>
                    <a:pt x="722" y="1377"/>
                  </a:lnTo>
                  <a:lnTo>
                    <a:pt x="709" y="1402"/>
                  </a:lnTo>
                  <a:lnTo>
                    <a:pt x="691" y="1423"/>
                  </a:lnTo>
                  <a:lnTo>
                    <a:pt x="670" y="1442"/>
                  </a:lnTo>
                  <a:lnTo>
                    <a:pt x="644" y="1455"/>
                  </a:lnTo>
                  <a:lnTo>
                    <a:pt x="617" y="1464"/>
                  </a:lnTo>
                  <a:lnTo>
                    <a:pt x="588" y="1467"/>
                  </a:lnTo>
                  <a:lnTo>
                    <a:pt x="147" y="1467"/>
                  </a:lnTo>
                  <a:lnTo>
                    <a:pt x="118" y="1464"/>
                  </a:lnTo>
                  <a:lnTo>
                    <a:pt x="90" y="1455"/>
                  </a:lnTo>
                  <a:lnTo>
                    <a:pt x="65" y="1442"/>
                  </a:lnTo>
                  <a:lnTo>
                    <a:pt x="44" y="1423"/>
                  </a:lnTo>
                  <a:lnTo>
                    <a:pt x="26" y="1402"/>
                  </a:lnTo>
                  <a:lnTo>
                    <a:pt x="12" y="1377"/>
                  </a:lnTo>
                  <a:lnTo>
                    <a:pt x="3" y="1349"/>
                  </a:lnTo>
                  <a:lnTo>
                    <a:pt x="0" y="1320"/>
                  </a:lnTo>
                  <a:lnTo>
                    <a:pt x="0" y="147"/>
                  </a:lnTo>
                  <a:lnTo>
                    <a:pt x="3" y="118"/>
                  </a:lnTo>
                  <a:lnTo>
                    <a:pt x="12" y="90"/>
                  </a:lnTo>
                  <a:lnTo>
                    <a:pt x="26" y="65"/>
                  </a:lnTo>
                  <a:lnTo>
                    <a:pt x="44" y="44"/>
                  </a:lnTo>
                  <a:lnTo>
                    <a:pt x="65" y="25"/>
                  </a:lnTo>
                  <a:lnTo>
                    <a:pt x="90" y="12"/>
                  </a:lnTo>
                  <a:lnTo>
                    <a:pt x="118" y="3"/>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Freeform 8">
              <a:extLst>
                <a:ext uri="{FF2B5EF4-FFF2-40B4-BE49-F238E27FC236}">
                  <a16:creationId xmlns:a16="http://schemas.microsoft.com/office/drawing/2014/main" id="{9FFF7BFE-8B0B-4352-9506-E9AAF33A7E93}"/>
                </a:ext>
              </a:extLst>
            </p:cNvPr>
            <p:cNvSpPr>
              <a:spLocks/>
            </p:cNvSpPr>
            <p:nvPr/>
          </p:nvSpPr>
          <p:spPr bwMode="auto">
            <a:xfrm>
              <a:off x="1924" y="329"/>
              <a:ext cx="49" cy="137"/>
            </a:xfrm>
            <a:custGeom>
              <a:avLst/>
              <a:gdLst>
                <a:gd name="T0" fmla="*/ 146 w 734"/>
                <a:gd name="T1" fmla="*/ 0 h 2053"/>
                <a:gd name="T2" fmla="*/ 587 w 734"/>
                <a:gd name="T3" fmla="*/ 0 h 2053"/>
                <a:gd name="T4" fmla="*/ 616 w 734"/>
                <a:gd name="T5" fmla="*/ 3 h 2053"/>
                <a:gd name="T6" fmla="*/ 644 w 734"/>
                <a:gd name="T7" fmla="*/ 11 h 2053"/>
                <a:gd name="T8" fmla="*/ 669 w 734"/>
                <a:gd name="T9" fmla="*/ 25 h 2053"/>
                <a:gd name="T10" fmla="*/ 690 w 734"/>
                <a:gd name="T11" fmla="*/ 43 h 2053"/>
                <a:gd name="T12" fmla="*/ 708 w 734"/>
                <a:gd name="T13" fmla="*/ 65 h 2053"/>
                <a:gd name="T14" fmla="*/ 722 w 734"/>
                <a:gd name="T15" fmla="*/ 89 h 2053"/>
                <a:gd name="T16" fmla="*/ 731 w 734"/>
                <a:gd name="T17" fmla="*/ 117 h 2053"/>
                <a:gd name="T18" fmla="*/ 734 w 734"/>
                <a:gd name="T19" fmla="*/ 146 h 2053"/>
                <a:gd name="T20" fmla="*/ 734 w 734"/>
                <a:gd name="T21" fmla="*/ 1906 h 2053"/>
                <a:gd name="T22" fmla="*/ 731 w 734"/>
                <a:gd name="T23" fmla="*/ 1935 h 2053"/>
                <a:gd name="T24" fmla="*/ 722 w 734"/>
                <a:gd name="T25" fmla="*/ 1963 h 2053"/>
                <a:gd name="T26" fmla="*/ 708 w 734"/>
                <a:gd name="T27" fmla="*/ 1988 h 2053"/>
                <a:gd name="T28" fmla="*/ 690 w 734"/>
                <a:gd name="T29" fmla="*/ 2009 h 2053"/>
                <a:gd name="T30" fmla="*/ 669 w 734"/>
                <a:gd name="T31" fmla="*/ 2028 h 2053"/>
                <a:gd name="T32" fmla="*/ 644 w 734"/>
                <a:gd name="T33" fmla="*/ 2041 h 2053"/>
                <a:gd name="T34" fmla="*/ 616 w 734"/>
                <a:gd name="T35" fmla="*/ 2050 h 2053"/>
                <a:gd name="T36" fmla="*/ 587 w 734"/>
                <a:gd name="T37" fmla="*/ 2053 h 2053"/>
                <a:gd name="T38" fmla="*/ 146 w 734"/>
                <a:gd name="T39" fmla="*/ 2053 h 2053"/>
                <a:gd name="T40" fmla="*/ 117 w 734"/>
                <a:gd name="T41" fmla="*/ 2050 h 2053"/>
                <a:gd name="T42" fmla="*/ 90 w 734"/>
                <a:gd name="T43" fmla="*/ 2041 h 2053"/>
                <a:gd name="T44" fmla="*/ 64 w 734"/>
                <a:gd name="T45" fmla="*/ 2028 h 2053"/>
                <a:gd name="T46" fmla="*/ 43 w 734"/>
                <a:gd name="T47" fmla="*/ 2009 h 2053"/>
                <a:gd name="T48" fmla="*/ 25 w 734"/>
                <a:gd name="T49" fmla="*/ 1988 h 2053"/>
                <a:gd name="T50" fmla="*/ 12 w 734"/>
                <a:gd name="T51" fmla="*/ 1963 h 2053"/>
                <a:gd name="T52" fmla="*/ 3 w 734"/>
                <a:gd name="T53" fmla="*/ 1935 h 2053"/>
                <a:gd name="T54" fmla="*/ 0 w 734"/>
                <a:gd name="T55" fmla="*/ 1906 h 2053"/>
                <a:gd name="T56" fmla="*/ 0 w 734"/>
                <a:gd name="T57" fmla="*/ 146 h 2053"/>
                <a:gd name="T58" fmla="*/ 3 w 734"/>
                <a:gd name="T59" fmla="*/ 117 h 2053"/>
                <a:gd name="T60" fmla="*/ 12 w 734"/>
                <a:gd name="T61" fmla="*/ 89 h 2053"/>
                <a:gd name="T62" fmla="*/ 25 w 734"/>
                <a:gd name="T63" fmla="*/ 65 h 2053"/>
                <a:gd name="T64" fmla="*/ 43 w 734"/>
                <a:gd name="T65" fmla="*/ 43 h 2053"/>
                <a:gd name="T66" fmla="*/ 64 w 734"/>
                <a:gd name="T67" fmla="*/ 25 h 2053"/>
                <a:gd name="T68" fmla="*/ 90 w 734"/>
                <a:gd name="T69" fmla="*/ 11 h 2053"/>
                <a:gd name="T70" fmla="*/ 117 w 734"/>
                <a:gd name="T71" fmla="*/ 3 h 2053"/>
                <a:gd name="T72" fmla="*/ 146 w 734"/>
                <a:gd name="T73" fmla="*/ 0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2053">
                  <a:moveTo>
                    <a:pt x="146" y="0"/>
                  </a:moveTo>
                  <a:lnTo>
                    <a:pt x="587" y="0"/>
                  </a:lnTo>
                  <a:lnTo>
                    <a:pt x="616" y="3"/>
                  </a:lnTo>
                  <a:lnTo>
                    <a:pt x="644" y="11"/>
                  </a:lnTo>
                  <a:lnTo>
                    <a:pt x="669" y="25"/>
                  </a:lnTo>
                  <a:lnTo>
                    <a:pt x="690" y="43"/>
                  </a:lnTo>
                  <a:lnTo>
                    <a:pt x="708" y="65"/>
                  </a:lnTo>
                  <a:lnTo>
                    <a:pt x="722" y="89"/>
                  </a:lnTo>
                  <a:lnTo>
                    <a:pt x="731" y="117"/>
                  </a:lnTo>
                  <a:lnTo>
                    <a:pt x="734" y="146"/>
                  </a:lnTo>
                  <a:lnTo>
                    <a:pt x="734" y="1906"/>
                  </a:lnTo>
                  <a:lnTo>
                    <a:pt x="731" y="1935"/>
                  </a:lnTo>
                  <a:lnTo>
                    <a:pt x="722" y="1963"/>
                  </a:lnTo>
                  <a:lnTo>
                    <a:pt x="708" y="1988"/>
                  </a:lnTo>
                  <a:lnTo>
                    <a:pt x="690" y="2009"/>
                  </a:lnTo>
                  <a:lnTo>
                    <a:pt x="669" y="2028"/>
                  </a:lnTo>
                  <a:lnTo>
                    <a:pt x="644" y="2041"/>
                  </a:lnTo>
                  <a:lnTo>
                    <a:pt x="616" y="2050"/>
                  </a:lnTo>
                  <a:lnTo>
                    <a:pt x="587" y="2053"/>
                  </a:lnTo>
                  <a:lnTo>
                    <a:pt x="146" y="2053"/>
                  </a:lnTo>
                  <a:lnTo>
                    <a:pt x="117" y="2050"/>
                  </a:lnTo>
                  <a:lnTo>
                    <a:pt x="90" y="2041"/>
                  </a:lnTo>
                  <a:lnTo>
                    <a:pt x="64" y="2028"/>
                  </a:lnTo>
                  <a:lnTo>
                    <a:pt x="43" y="2009"/>
                  </a:lnTo>
                  <a:lnTo>
                    <a:pt x="25" y="1988"/>
                  </a:lnTo>
                  <a:lnTo>
                    <a:pt x="12" y="1963"/>
                  </a:lnTo>
                  <a:lnTo>
                    <a:pt x="3" y="1935"/>
                  </a:lnTo>
                  <a:lnTo>
                    <a:pt x="0" y="1906"/>
                  </a:lnTo>
                  <a:lnTo>
                    <a:pt x="0" y="146"/>
                  </a:lnTo>
                  <a:lnTo>
                    <a:pt x="3" y="117"/>
                  </a:lnTo>
                  <a:lnTo>
                    <a:pt x="12" y="89"/>
                  </a:lnTo>
                  <a:lnTo>
                    <a:pt x="25" y="65"/>
                  </a:lnTo>
                  <a:lnTo>
                    <a:pt x="43" y="43"/>
                  </a:lnTo>
                  <a:lnTo>
                    <a:pt x="64" y="25"/>
                  </a:lnTo>
                  <a:lnTo>
                    <a:pt x="90" y="11"/>
                  </a:lnTo>
                  <a:lnTo>
                    <a:pt x="117" y="3"/>
                  </a:lnTo>
                  <a:lnTo>
                    <a:pt x="1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7" name="Freeform 9">
              <a:extLst>
                <a:ext uri="{FF2B5EF4-FFF2-40B4-BE49-F238E27FC236}">
                  <a16:creationId xmlns:a16="http://schemas.microsoft.com/office/drawing/2014/main" id="{70A8B091-5885-4B68-8CB0-02A24D3D4608}"/>
                </a:ext>
              </a:extLst>
            </p:cNvPr>
            <p:cNvSpPr>
              <a:spLocks/>
            </p:cNvSpPr>
            <p:nvPr/>
          </p:nvSpPr>
          <p:spPr bwMode="auto">
            <a:xfrm>
              <a:off x="1941" y="251"/>
              <a:ext cx="14" cy="14"/>
            </a:xfrm>
            <a:custGeom>
              <a:avLst/>
              <a:gdLst>
                <a:gd name="T0" fmla="*/ 105 w 209"/>
                <a:gd name="T1" fmla="*/ 0 h 209"/>
                <a:gd name="T2" fmla="*/ 105 w 209"/>
                <a:gd name="T3" fmla="*/ 0 h 209"/>
                <a:gd name="T4" fmla="*/ 129 w 209"/>
                <a:gd name="T5" fmla="*/ 4 h 209"/>
                <a:gd name="T6" fmla="*/ 150 w 209"/>
                <a:gd name="T7" fmla="*/ 11 h 209"/>
                <a:gd name="T8" fmla="*/ 171 w 209"/>
                <a:gd name="T9" fmla="*/ 23 h 209"/>
                <a:gd name="T10" fmla="*/ 187 w 209"/>
                <a:gd name="T11" fmla="*/ 39 h 209"/>
                <a:gd name="T12" fmla="*/ 199 w 209"/>
                <a:gd name="T13" fmla="*/ 59 h 209"/>
                <a:gd name="T14" fmla="*/ 207 w 209"/>
                <a:gd name="T15" fmla="*/ 81 h 209"/>
                <a:gd name="T16" fmla="*/ 209 w 209"/>
                <a:gd name="T17" fmla="*/ 105 h 209"/>
                <a:gd name="T18" fmla="*/ 207 w 209"/>
                <a:gd name="T19" fmla="*/ 129 h 209"/>
                <a:gd name="T20" fmla="*/ 199 w 209"/>
                <a:gd name="T21" fmla="*/ 150 h 209"/>
                <a:gd name="T22" fmla="*/ 187 w 209"/>
                <a:gd name="T23" fmla="*/ 170 h 209"/>
                <a:gd name="T24" fmla="*/ 171 w 209"/>
                <a:gd name="T25" fmla="*/ 186 h 209"/>
                <a:gd name="T26" fmla="*/ 150 w 209"/>
                <a:gd name="T27" fmla="*/ 198 h 209"/>
                <a:gd name="T28" fmla="*/ 129 w 209"/>
                <a:gd name="T29" fmla="*/ 206 h 209"/>
                <a:gd name="T30" fmla="*/ 105 w 209"/>
                <a:gd name="T31" fmla="*/ 209 h 209"/>
                <a:gd name="T32" fmla="*/ 81 w 209"/>
                <a:gd name="T33" fmla="*/ 206 h 209"/>
                <a:gd name="T34" fmla="*/ 59 w 209"/>
                <a:gd name="T35" fmla="*/ 198 h 209"/>
                <a:gd name="T36" fmla="*/ 40 w 209"/>
                <a:gd name="T37" fmla="*/ 186 h 209"/>
                <a:gd name="T38" fmla="*/ 23 w 209"/>
                <a:gd name="T39" fmla="*/ 170 h 209"/>
                <a:gd name="T40" fmla="*/ 11 w 209"/>
                <a:gd name="T41" fmla="*/ 150 h 209"/>
                <a:gd name="T42" fmla="*/ 3 w 209"/>
                <a:gd name="T43" fmla="*/ 129 h 209"/>
                <a:gd name="T44" fmla="*/ 0 w 209"/>
                <a:gd name="T45" fmla="*/ 105 h 209"/>
                <a:gd name="T46" fmla="*/ 3 w 209"/>
                <a:gd name="T47" fmla="*/ 81 h 209"/>
                <a:gd name="T48" fmla="*/ 11 w 209"/>
                <a:gd name="T49" fmla="*/ 59 h 209"/>
                <a:gd name="T50" fmla="*/ 23 w 209"/>
                <a:gd name="T51" fmla="*/ 39 h 209"/>
                <a:gd name="T52" fmla="*/ 40 w 209"/>
                <a:gd name="T53" fmla="*/ 23 h 209"/>
                <a:gd name="T54" fmla="*/ 59 w 209"/>
                <a:gd name="T55" fmla="*/ 11 h 209"/>
                <a:gd name="T56" fmla="*/ 81 w 209"/>
                <a:gd name="T57" fmla="*/ 4 h 209"/>
                <a:gd name="T58" fmla="*/ 105 w 209"/>
                <a:gd name="T5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9" h="209">
                  <a:moveTo>
                    <a:pt x="105" y="0"/>
                  </a:moveTo>
                  <a:lnTo>
                    <a:pt x="105" y="0"/>
                  </a:lnTo>
                  <a:lnTo>
                    <a:pt x="129" y="4"/>
                  </a:lnTo>
                  <a:lnTo>
                    <a:pt x="150" y="11"/>
                  </a:lnTo>
                  <a:lnTo>
                    <a:pt x="171" y="23"/>
                  </a:lnTo>
                  <a:lnTo>
                    <a:pt x="187" y="39"/>
                  </a:lnTo>
                  <a:lnTo>
                    <a:pt x="199" y="59"/>
                  </a:lnTo>
                  <a:lnTo>
                    <a:pt x="207" y="81"/>
                  </a:lnTo>
                  <a:lnTo>
                    <a:pt x="209" y="105"/>
                  </a:lnTo>
                  <a:lnTo>
                    <a:pt x="207" y="129"/>
                  </a:lnTo>
                  <a:lnTo>
                    <a:pt x="199" y="150"/>
                  </a:lnTo>
                  <a:lnTo>
                    <a:pt x="187" y="170"/>
                  </a:lnTo>
                  <a:lnTo>
                    <a:pt x="171" y="186"/>
                  </a:lnTo>
                  <a:lnTo>
                    <a:pt x="150" y="198"/>
                  </a:lnTo>
                  <a:lnTo>
                    <a:pt x="129" y="206"/>
                  </a:lnTo>
                  <a:lnTo>
                    <a:pt x="105" y="209"/>
                  </a:lnTo>
                  <a:lnTo>
                    <a:pt x="81" y="206"/>
                  </a:lnTo>
                  <a:lnTo>
                    <a:pt x="59" y="198"/>
                  </a:lnTo>
                  <a:lnTo>
                    <a:pt x="40" y="186"/>
                  </a:lnTo>
                  <a:lnTo>
                    <a:pt x="23" y="170"/>
                  </a:lnTo>
                  <a:lnTo>
                    <a:pt x="11" y="150"/>
                  </a:lnTo>
                  <a:lnTo>
                    <a:pt x="3" y="129"/>
                  </a:lnTo>
                  <a:lnTo>
                    <a:pt x="0" y="105"/>
                  </a:lnTo>
                  <a:lnTo>
                    <a:pt x="3" y="81"/>
                  </a:lnTo>
                  <a:lnTo>
                    <a:pt x="11" y="59"/>
                  </a:lnTo>
                  <a:lnTo>
                    <a:pt x="23" y="39"/>
                  </a:lnTo>
                  <a:lnTo>
                    <a:pt x="40" y="23"/>
                  </a:lnTo>
                  <a:lnTo>
                    <a:pt x="59" y="11"/>
                  </a:lnTo>
                  <a:lnTo>
                    <a:pt x="81" y="4"/>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8" name="Freeform 10">
              <a:extLst>
                <a:ext uri="{FF2B5EF4-FFF2-40B4-BE49-F238E27FC236}">
                  <a16:creationId xmlns:a16="http://schemas.microsoft.com/office/drawing/2014/main" id="{D66B1346-D95F-4221-9ECD-B90303F54530}"/>
                </a:ext>
              </a:extLst>
            </p:cNvPr>
            <p:cNvSpPr>
              <a:spLocks/>
            </p:cNvSpPr>
            <p:nvPr/>
          </p:nvSpPr>
          <p:spPr bwMode="auto">
            <a:xfrm>
              <a:off x="1920" y="254"/>
              <a:ext cx="57" cy="69"/>
            </a:xfrm>
            <a:custGeom>
              <a:avLst/>
              <a:gdLst>
                <a:gd name="T0" fmla="*/ 802 w 853"/>
                <a:gd name="T1" fmla="*/ 0 h 1028"/>
                <a:gd name="T2" fmla="*/ 829 w 853"/>
                <a:gd name="T3" fmla="*/ 11 h 1028"/>
                <a:gd name="T4" fmla="*/ 849 w 853"/>
                <a:gd name="T5" fmla="*/ 37 h 1028"/>
                <a:gd name="T6" fmla="*/ 852 w 853"/>
                <a:gd name="T7" fmla="*/ 66 h 1028"/>
                <a:gd name="T8" fmla="*/ 841 w 853"/>
                <a:gd name="T9" fmla="*/ 94 h 1028"/>
                <a:gd name="T10" fmla="*/ 574 w 853"/>
                <a:gd name="T11" fmla="*/ 296 h 1028"/>
                <a:gd name="T12" fmla="*/ 540 w 853"/>
                <a:gd name="T13" fmla="*/ 308 h 1028"/>
                <a:gd name="T14" fmla="*/ 649 w 853"/>
                <a:gd name="T15" fmla="*/ 953 h 1028"/>
                <a:gd name="T16" fmla="*/ 649 w 853"/>
                <a:gd name="T17" fmla="*/ 983 h 1028"/>
                <a:gd name="T18" fmla="*/ 635 w 853"/>
                <a:gd name="T19" fmla="*/ 1010 h 1028"/>
                <a:gd name="T20" fmla="*/ 608 w 853"/>
                <a:gd name="T21" fmla="*/ 1026 h 1028"/>
                <a:gd name="T22" fmla="*/ 592 w 853"/>
                <a:gd name="T23" fmla="*/ 1028 h 1028"/>
                <a:gd name="T24" fmla="*/ 564 w 853"/>
                <a:gd name="T25" fmla="*/ 1020 h 1028"/>
                <a:gd name="T26" fmla="*/ 541 w 853"/>
                <a:gd name="T27" fmla="*/ 1000 h 1028"/>
                <a:gd name="T28" fmla="*/ 426 w 853"/>
                <a:gd name="T29" fmla="*/ 601 h 1028"/>
                <a:gd name="T30" fmla="*/ 310 w 853"/>
                <a:gd name="T31" fmla="*/ 1000 h 1028"/>
                <a:gd name="T32" fmla="*/ 289 w 853"/>
                <a:gd name="T33" fmla="*/ 1020 h 1028"/>
                <a:gd name="T34" fmla="*/ 259 w 853"/>
                <a:gd name="T35" fmla="*/ 1028 h 1028"/>
                <a:gd name="T36" fmla="*/ 243 w 853"/>
                <a:gd name="T37" fmla="*/ 1026 h 1028"/>
                <a:gd name="T38" fmla="*/ 217 w 853"/>
                <a:gd name="T39" fmla="*/ 1010 h 1028"/>
                <a:gd name="T40" fmla="*/ 202 w 853"/>
                <a:gd name="T41" fmla="*/ 983 h 1028"/>
                <a:gd name="T42" fmla="*/ 202 w 853"/>
                <a:gd name="T43" fmla="*/ 953 h 1028"/>
                <a:gd name="T44" fmla="*/ 311 w 853"/>
                <a:gd name="T45" fmla="*/ 307 h 1028"/>
                <a:gd name="T46" fmla="*/ 278 w 853"/>
                <a:gd name="T47" fmla="*/ 296 h 1028"/>
                <a:gd name="T48" fmla="*/ 12 w 853"/>
                <a:gd name="T49" fmla="*/ 94 h 1028"/>
                <a:gd name="T50" fmla="*/ 0 w 853"/>
                <a:gd name="T51" fmla="*/ 66 h 1028"/>
                <a:gd name="T52" fmla="*/ 3 w 853"/>
                <a:gd name="T53" fmla="*/ 37 h 1028"/>
                <a:gd name="T54" fmla="*/ 22 w 853"/>
                <a:gd name="T55" fmla="*/ 11 h 1028"/>
                <a:gd name="T56" fmla="*/ 49 w 853"/>
                <a:gd name="T57" fmla="*/ 0 h 1028"/>
                <a:gd name="T58" fmla="*/ 80 w 853"/>
                <a:gd name="T59" fmla="*/ 3 h 1028"/>
                <a:gd name="T60" fmla="*/ 332 w 853"/>
                <a:gd name="T61" fmla="*/ 190 h 1028"/>
                <a:gd name="T62" fmla="*/ 386 w 853"/>
                <a:gd name="T63" fmla="*/ 193 h 1028"/>
                <a:gd name="T64" fmla="*/ 411 w 853"/>
                <a:gd name="T65" fmla="*/ 208 h 1028"/>
                <a:gd name="T66" fmla="*/ 426 w 853"/>
                <a:gd name="T67" fmla="*/ 444 h 1028"/>
                <a:gd name="T68" fmla="*/ 441 w 853"/>
                <a:gd name="T69" fmla="*/ 208 h 1028"/>
                <a:gd name="T70" fmla="*/ 466 w 853"/>
                <a:gd name="T71" fmla="*/ 193 h 1028"/>
                <a:gd name="T72" fmla="*/ 519 w 853"/>
                <a:gd name="T73" fmla="*/ 190 h 1028"/>
                <a:gd name="T74" fmla="*/ 773 w 853"/>
                <a:gd name="T75" fmla="*/ 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3" h="1028">
                  <a:moveTo>
                    <a:pt x="787" y="0"/>
                  </a:moveTo>
                  <a:lnTo>
                    <a:pt x="802" y="0"/>
                  </a:lnTo>
                  <a:lnTo>
                    <a:pt x="816" y="4"/>
                  </a:lnTo>
                  <a:lnTo>
                    <a:pt x="829" y="11"/>
                  </a:lnTo>
                  <a:lnTo>
                    <a:pt x="841" y="23"/>
                  </a:lnTo>
                  <a:lnTo>
                    <a:pt x="849" y="37"/>
                  </a:lnTo>
                  <a:lnTo>
                    <a:pt x="853" y="52"/>
                  </a:lnTo>
                  <a:lnTo>
                    <a:pt x="852" y="66"/>
                  </a:lnTo>
                  <a:lnTo>
                    <a:pt x="848" y="81"/>
                  </a:lnTo>
                  <a:lnTo>
                    <a:pt x="841" y="94"/>
                  </a:lnTo>
                  <a:lnTo>
                    <a:pt x="828" y="106"/>
                  </a:lnTo>
                  <a:lnTo>
                    <a:pt x="574" y="296"/>
                  </a:lnTo>
                  <a:lnTo>
                    <a:pt x="557" y="304"/>
                  </a:lnTo>
                  <a:lnTo>
                    <a:pt x="540" y="308"/>
                  </a:lnTo>
                  <a:lnTo>
                    <a:pt x="540" y="573"/>
                  </a:lnTo>
                  <a:lnTo>
                    <a:pt x="649" y="953"/>
                  </a:lnTo>
                  <a:lnTo>
                    <a:pt x="651" y="968"/>
                  </a:lnTo>
                  <a:lnTo>
                    <a:pt x="649" y="983"/>
                  </a:lnTo>
                  <a:lnTo>
                    <a:pt x="644" y="998"/>
                  </a:lnTo>
                  <a:lnTo>
                    <a:pt x="635" y="1010"/>
                  </a:lnTo>
                  <a:lnTo>
                    <a:pt x="622" y="1019"/>
                  </a:lnTo>
                  <a:lnTo>
                    <a:pt x="608" y="1026"/>
                  </a:lnTo>
                  <a:lnTo>
                    <a:pt x="600" y="1027"/>
                  </a:lnTo>
                  <a:lnTo>
                    <a:pt x="592" y="1028"/>
                  </a:lnTo>
                  <a:lnTo>
                    <a:pt x="577" y="1026"/>
                  </a:lnTo>
                  <a:lnTo>
                    <a:pt x="564" y="1020"/>
                  </a:lnTo>
                  <a:lnTo>
                    <a:pt x="551" y="1012"/>
                  </a:lnTo>
                  <a:lnTo>
                    <a:pt x="541" y="1000"/>
                  </a:lnTo>
                  <a:lnTo>
                    <a:pt x="535" y="985"/>
                  </a:lnTo>
                  <a:lnTo>
                    <a:pt x="426" y="601"/>
                  </a:lnTo>
                  <a:lnTo>
                    <a:pt x="316" y="985"/>
                  </a:lnTo>
                  <a:lnTo>
                    <a:pt x="310" y="1000"/>
                  </a:lnTo>
                  <a:lnTo>
                    <a:pt x="301" y="1012"/>
                  </a:lnTo>
                  <a:lnTo>
                    <a:pt x="289" y="1020"/>
                  </a:lnTo>
                  <a:lnTo>
                    <a:pt x="274" y="1026"/>
                  </a:lnTo>
                  <a:lnTo>
                    <a:pt x="259" y="1028"/>
                  </a:lnTo>
                  <a:lnTo>
                    <a:pt x="251" y="1027"/>
                  </a:lnTo>
                  <a:lnTo>
                    <a:pt x="243" y="1026"/>
                  </a:lnTo>
                  <a:lnTo>
                    <a:pt x="229" y="1019"/>
                  </a:lnTo>
                  <a:lnTo>
                    <a:pt x="217" y="1010"/>
                  </a:lnTo>
                  <a:lnTo>
                    <a:pt x="209" y="998"/>
                  </a:lnTo>
                  <a:lnTo>
                    <a:pt x="202" y="983"/>
                  </a:lnTo>
                  <a:lnTo>
                    <a:pt x="200" y="968"/>
                  </a:lnTo>
                  <a:lnTo>
                    <a:pt x="202" y="953"/>
                  </a:lnTo>
                  <a:lnTo>
                    <a:pt x="311" y="573"/>
                  </a:lnTo>
                  <a:lnTo>
                    <a:pt x="311" y="307"/>
                  </a:lnTo>
                  <a:lnTo>
                    <a:pt x="294" y="304"/>
                  </a:lnTo>
                  <a:lnTo>
                    <a:pt x="278" y="296"/>
                  </a:lnTo>
                  <a:lnTo>
                    <a:pt x="23" y="106"/>
                  </a:lnTo>
                  <a:lnTo>
                    <a:pt x="12" y="94"/>
                  </a:lnTo>
                  <a:lnTo>
                    <a:pt x="4" y="81"/>
                  </a:lnTo>
                  <a:lnTo>
                    <a:pt x="0" y="66"/>
                  </a:lnTo>
                  <a:lnTo>
                    <a:pt x="0" y="52"/>
                  </a:lnTo>
                  <a:lnTo>
                    <a:pt x="3" y="37"/>
                  </a:lnTo>
                  <a:lnTo>
                    <a:pt x="11" y="23"/>
                  </a:lnTo>
                  <a:lnTo>
                    <a:pt x="22" y="11"/>
                  </a:lnTo>
                  <a:lnTo>
                    <a:pt x="35" y="4"/>
                  </a:lnTo>
                  <a:lnTo>
                    <a:pt x="49" y="0"/>
                  </a:lnTo>
                  <a:lnTo>
                    <a:pt x="64" y="0"/>
                  </a:lnTo>
                  <a:lnTo>
                    <a:pt x="80" y="3"/>
                  </a:lnTo>
                  <a:lnTo>
                    <a:pt x="93" y="11"/>
                  </a:lnTo>
                  <a:lnTo>
                    <a:pt x="332" y="190"/>
                  </a:lnTo>
                  <a:lnTo>
                    <a:pt x="371" y="190"/>
                  </a:lnTo>
                  <a:lnTo>
                    <a:pt x="386" y="193"/>
                  </a:lnTo>
                  <a:lnTo>
                    <a:pt x="399" y="199"/>
                  </a:lnTo>
                  <a:lnTo>
                    <a:pt x="411" y="208"/>
                  </a:lnTo>
                  <a:lnTo>
                    <a:pt x="384" y="409"/>
                  </a:lnTo>
                  <a:lnTo>
                    <a:pt x="426" y="444"/>
                  </a:lnTo>
                  <a:lnTo>
                    <a:pt x="468" y="409"/>
                  </a:lnTo>
                  <a:lnTo>
                    <a:pt x="441" y="208"/>
                  </a:lnTo>
                  <a:lnTo>
                    <a:pt x="452" y="199"/>
                  </a:lnTo>
                  <a:lnTo>
                    <a:pt x="466" y="193"/>
                  </a:lnTo>
                  <a:lnTo>
                    <a:pt x="481" y="190"/>
                  </a:lnTo>
                  <a:lnTo>
                    <a:pt x="519" y="190"/>
                  </a:lnTo>
                  <a:lnTo>
                    <a:pt x="758" y="11"/>
                  </a:lnTo>
                  <a:lnTo>
                    <a:pt x="773" y="3"/>
                  </a:lnTo>
                  <a:lnTo>
                    <a:pt x="7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29" name="TextBox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5722320-CE5E-418B-988E-9C055BECAB7C}"/>
              </a:ext>
            </a:extLst>
          </p:cNvPr>
          <p:cNvSpPr txBox="1"/>
          <p:nvPr/>
        </p:nvSpPr>
        <p:spPr>
          <a:xfrm>
            <a:off x="7619982" y="2008161"/>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1229FED-C463-4944-8BC7-53472C074AF2}"/>
              </a:ext>
            </a:extLst>
          </p:cNvPr>
          <p:cNvSpPr/>
          <p:nvPr/>
        </p:nvSpPr>
        <p:spPr>
          <a:xfrm>
            <a:off x="7619982" y="2438487"/>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TextBox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7868936-D4C6-462C-B454-0A29157B0EF7}"/>
              </a:ext>
            </a:extLst>
          </p:cNvPr>
          <p:cNvSpPr txBox="1"/>
          <p:nvPr/>
        </p:nvSpPr>
        <p:spPr>
          <a:xfrm>
            <a:off x="7619982" y="3231124"/>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64A8175-5351-4989-9F10-B28F94F2E84D}"/>
              </a:ext>
            </a:extLst>
          </p:cNvPr>
          <p:cNvSpPr/>
          <p:nvPr/>
        </p:nvSpPr>
        <p:spPr>
          <a:xfrm>
            <a:off x="7619982" y="3661450"/>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extBox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8364810-1DA6-44D8-A348-15DFD4E249A8}"/>
              </a:ext>
            </a:extLst>
          </p:cNvPr>
          <p:cNvSpPr txBox="1"/>
          <p:nvPr/>
        </p:nvSpPr>
        <p:spPr>
          <a:xfrm>
            <a:off x="7619982" y="4585231"/>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solidFill>
                  <a:schemeClr val="tx1">
                    <a:lumMod val="75000"/>
                    <a:lumOff val="25000"/>
                  </a:schemeClr>
                </a:soli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01EF88D-DA12-4E33-94D4-80F550D043BA}"/>
              </a:ext>
            </a:extLst>
          </p:cNvPr>
          <p:cNvSpPr/>
          <p:nvPr/>
        </p:nvSpPr>
        <p:spPr>
          <a:xfrm>
            <a:off x="7619982" y="5015557"/>
            <a:ext cx="3579435" cy="498598"/>
          </a:xfrm>
          <a:prstGeom prst="rect">
            <a:avLst/>
          </a:prstGeom>
          <a:noFill/>
        </p:spPr>
        <p:txBody>
          <a:bodyPr wrap="square" rtlCol="0">
            <a:spAutoFit/>
          </a:bodyPr>
          <a:lstStyle/>
          <a:p>
            <a:pPr>
              <a:lnSpc>
                <a:spcPct val="110000"/>
              </a:lnSpc>
            </a:pP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r>
              <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 Magna Ultricies</a:t>
            </a:r>
            <a:r>
              <a:rPr lang="en-US"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rPr>
              <a:t>.</a:t>
            </a:r>
            <a:endParaRPr lang="id-ID" sz="1200" dirty="0">
              <a:solidFill>
                <a:schemeClr val="bg1">
                  <a:lumMod val="6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2294680" y="2961022"/>
            <a:ext cx="5266944" cy="830997"/>
          </a:xfrm>
          <a:prstGeom prst="rect">
            <a:avLst/>
          </a:prstGeom>
        </p:spPr>
        <p:txBody>
          <a:bodyPr wrap="square">
            <a:spAutoFit/>
          </a:bodyPr>
          <a:lstStyle/>
          <a:p>
            <a:pPr algn="ctr"/>
            <a:r>
              <a:rPr lang="id-ID" sz="48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CC4519B7-F3F6-45C5-A48E-C99C38BBE40E}"/>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13" name="图片占位符 12">
            <a:extLst>
              <a:ext uri="{FF2B5EF4-FFF2-40B4-BE49-F238E27FC236}">
                <a16:creationId xmlns:a16="http://schemas.microsoft.com/office/drawing/2014/main" id="{D94AE230-5F15-478D-BA99-80F0BEA90475}"/>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pic>
        <p:nvPicPr>
          <p:cNvPr id="37" name="图片占位符 36">
            <a:extLst>
              <a:ext uri="{FF2B5EF4-FFF2-40B4-BE49-F238E27FC236}">
                <a16:creationId xmlns:a16="http://schemas.microsoft.com/office/drawing/2014/main" id="{A1E430D2-A403-4AB7-BD24-D53387641ABD}"/>
              </a:ext>
            </a:extLst>
          </p:cNvPr>
          <p:cNvPicPr>
            <a:picLocks noGrp="1" noChangeAspect="1"/>
          </p:cNvPicPr>
          <p:nvPr>
            <p:ph type="pic" sz="quarter" idx="12"/>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0882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3" name="图片占位符 12">
            <a:extLst>
              <a:ext uri="{FF2B5EF4-FFF2-40B4-BE49-F238E27FC236}">
                <a16:creationId xmlns:a16="http://schemas.microsoft.com/office/drawing/2014/main" id="{5193F0DD-7F62-4675-A29C-58A50F0B1EF5}"/>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9" name="Rectangle 1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57C64BB-35C2-4FE3-8721-01B6F8B7E72F}"/>
              </a:ext>
            </a:extLst>
          </p:cNvPr>
          <p:cNvSpPr/>
          <p:nvPr/>
        </p:nvSpPr>
        <p:spPr>
          <a:xfrm>
            <a:off x="3048000" y="0"/>
            <a:ext cx="3048000" cy="6858000"/>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Rectangle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990F488-AF94-4A85-ABA9-F40FCE4A87C2}"/>
              </a:ext>
            </a:extLst>
          </p:cNvPr>
          <p:cNvSpPr/>
          <p:nvPr/>
        </p:nvSpPr>
        <p:spPr>
          <a:xfrm>
            <a:off x="7873" y="0"/>
            <a:ext cx="3048000" cy="68580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B8310D0-66EB-4932-B708-44DB5C06C2CD}"/>
              </a:ext>
            </a:extLst>
          </p:cNvPr>
          <p:cNvSpPr/>
          <p:nvPr/>
        </p:nvSpPr>
        <p:spPr>
          <a:xfrm>
            <a:off x="6083073" y="0"/>
            <a:ext cx="3048000" cy="6858000"/>
          </a:xfrm>
          <a:prstGeom prst="rect">
            <a:avLst/>
          </a:prstGeom>
          <a:gradFill>
            <a:gsLst>
              <a:gs pos="0">
                <a:schemeClr val="accent1"/>
              </a:gs>
              <a:gs pos="85000">
                <a:schemeClr val="accent2"/>
              </a:gs>
            </a:gsLst>
            <a:lin ang="5400000" scaled="1"/>
          </a:gradFill>
          <a:ln>
            <a:noFill/>
          </a:ln>
          <a:effectLst>
            <a:outerShdw blurRad="317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990F488-AF94-4A85-ABA9-F40FCE4A87C2}"/>
              </a:ext>
            </a:extLst>
          </p:cNvPr>
          <p:cNvSpPr/>
          <p:nvPr/>
        </p:nvSpPr>
        <p:spPr>
          <a:xfrm>
            <a:off x="9125337" y="0"/>
            <a:ext cx="3048000" cy="6858000"/>
          </a:xfrm>
          <a:prstGeom prst="rect">
            <a:avLst/>
          </a:prstGeom>
          <a:solidFill>
            <a:schemeClr val="tx1">
              <a:lumMod val="75000"/>
              <a:lumOff val="2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Rectangle 1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608FBDF-1847-4930-AB75-24DC7DC8C51B}"/>
              </a:ext>
            </a:extLst>
          </p:cNvPr>
          <p:cNvSpPr/>
          <p:nvPr/>
        </p:nvSpPr>
        <p:spPr>
          <a:xfrm>
            <a:off x="424649" y="2864922"/>
            <a:ext cx="2198703" cy="1680973"/>
          </a:xfrm>
          <a:prstGeom prst="rect">
            <a:avLst/>
          </a:prstGeom>
        </p:spPr>
        <p:txBody>
          <a:bodyPr wrap="square">
            <a:spAutoFit/>
          </a:bodyPr>
          <a:lstStyle/>
          <a:p>
            <a:pPr algn="ctr">
              <a:lnSpc>
                <a:spcPct val="150000"/>
              </a:lnSpc>
            </a:pP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 text for example loremy text for example text for example text for example text for example </a:t>
            </a:r>
            <a:r>
              <a:rPr lang="en-US" sz="10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Rectangle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7E34903-E636-4910-8CBF-6EA421E2DB70}"/>
              </a:ext>
            </a:extLst>
          </p:cNvPr>
          <p:cNvSpPr/>
          <p:nvPr/>
        </p:nvSpPr>
        <p:spPr>
          <a:xfrm>
            <a:off x="88148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22" name="Group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227C7C4-A5FD-4E89-B58E-DFCBD5593974}"/>
              </a:ext>
            </a:extLst>
          </p:cNvPr>
          <p:cNvGrpSpPr/>
          <p:nvPr/>
        </p:nvGrpSpPr>
        <p:grpSpPr>
          <a:xfrm>
            <a:off x="1355819" y="1742862"/>
            <a:ext cx="338943" cy="337543"/>
            <a:chOff x="2565400" y="3743325"/>
            <a:chExt cx="384175" cy="382588"/>
          </a:xfrm>
          <a:solidFill>
            <a:schemeClr val="bg1"/>
          </a:solidFill>
        </p:grpSpPr>
        <p:sp>
          <p:nvSpPr>
            <p:cNvPr id="23" name="Freeform 393">
              <a:extLst>
                <a:ext uri="{FF2B5EF4-FFF2-40B4-BE49-F238E27FC236}">
                  <a16:creationId xmlns:a16="http://schemas.microsoft.com/office/drawing/2014/main" id="{32944D99-C0AD-4911-9009-3FDD1E09B610}"/>
                </a:ext>
              </a:extLst>
            </p:cNvPr>
            <p:cNvSpPr>
              <a:spLocks/>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Freeform 394">
              <a:extLst>
                <a:ext uri="{FF2B5EF4-FFF2-40B4-BE49-F238E27FC236}">
                  <a16:creationId xmlns:a16="http://schemas.microsoft.com/office/drawing/2014/main" id="{A8039A77-CC95-47B0-B7F7-82B8B4AFC58B}"/>
                </a:ext>
              </a:extLst>
            </p:cNvPr>
            <p:cNvSpPr>
              <a:spLocks/>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Freeform 395">
              <a:extLst>
                <a:ext uri="{FF2B5EF4-FFF2-40B4-BE49-F238E27FC236}">
                  <a16:creationId xmlns:a16="http://schemas.microsoft.com/office/drawing/2014/main" id="{769371A6-4EF6-47D5-A555-A2252ACCFA57}"/>
                </a:ext>
              </a:extLst>
            </p:cNvPr>
            <p:cNvSpPr>
              <a:spLocks/>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6" name="Group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141285E-16D5-494E-9700-FDFE54BC645C}"/>
              </a:ext>
            </a:extLst>
          </p:cNvPr>
          <p:cNvGrpSpPr/>
          <p:nvPr/>
        </p:nvGrpSpPr>
        <p:grpSpPr>
          <a:xfrm>
            <a:off x="4402581" y="1757125"/>
            <a:ext cx="337543" cy="337542"/>
            <a:chOff x="3098800" y="6161088"/>
            <a:chExt cx="382588" cy="382587"/>
          </a:xfrm>
          <a:solidFill>
            <a:schemeClr val="bg1"/>
          </a:solidFill>
        </p:grpSpPr>
        <p:sp>
          <p:nvSpPr>
            <p:cNvPr id="27" name="Freeform 846">
              <a:extLst>
                <a:ext uri="{FF2B5EF4-FFF2-40B4-BE49-F238E27FC236}">
                  <a16:creationId xmlns:a16="http://schemas.microsoft.com/office/drawing/2014/main" id="{53388E30-C220-41C6-ABC1-D7B525E74B57}"/>
                </a:ext>
              </a:extLst>
            </p:cNvPr>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8" name="Freeform 847">
              <a:extLst>
                <a:ext uri="{FF2B5EF4-FFF2-40B4-BE49-F238E27FC236}">
                  <a16:creationId xmlns:a16="http://schemas.microsoft.com/office/drawing/2014/main" id="{D5C200C6-89FE-4699-9EF1-61E2239D622B}"/>
                </a:ext>
              </a:extLst>
            </p:cNvPr>
            <p:cNvSpPr>
              <a:spLocks/>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29"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8498FE0-97A9-4265-BDE7-BED3208CCAE0}"/>
              </a:ext>
            </a:extLst>
          </p:cNvPr>
          <p:cNvGrpSpPr>
            <a:grpSpLocks noChangeAspect="1"/>
          </p:cNvGrpSpPr>
          <p:nvPr/>
        </p:nvGrpSpPr>
        <p:grpSpPr bwMode="auto">
          <a:xfrm>
            <a:off x="7467825" y="1785965"/>
            <a:ext cx="300478" cy="279862"/>
            <a:chOff x="3376" y="1259"/>
            <a:chExt cx="1545" cy="1439"/>
          </a:xfrm>
          <a:solidFill>
            <a:schemeClr val="bg1"/>
          </a:solidFill>
        </p:grpSpPr>
        <p:sp>
          <p:nvSpPr>
            <p:cNvPr id="30" name="Freeform 390">
              <a:extLst>
                <a:ext uri="{FF2B5EF4-FFF2-40B4-BE49-F238E27FC236}">
                  <a16:creationId xmlns:a16="http://schemas.microsoft.com/office/drawing/2014/main" id="{CFBF2F57-4D96-4FCA-B975-4E76D946762C}"/>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Freeform 391">
              <a:extLst>
                <a:ext uri="{FF2B5EF4-FFF2-40B4-BE49-F238E27FC236}">
                  <a16:creationId xmlns:a16="http://schemas.microsoft.com/office/drawing/2014/main" id="{31E00A1D-6B9C-43E9-BBAA-17353AC9FB2C}"/>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33C8AA2-831D-4143-AD4C-5CE4504095ED}"/>
              </a:ext>
            </a:extLst>
          </p:cNvPr>
          <p:cNvSpPr/>
          <p:nvPr/>
        </p:nvSpPr>
        <p:spPr>
          <a:xfrm>
            <a:off x="3470712" y="2864922"/>
            <a:ext cx="2198703" cy="1680973"/>
          </a:xfrm>
          <a:prstGeom prst="rect">
            <a:avLst/>
          </a:prstGeom>
        </p:spPr>
        <p:txBody>
          <a:bodyPr wrap="square">
            <a:spAutoFit/>
          </a:bodyPr>
          <a:lstStyle/>
          <a:p>
            <a:pPr algn="ctr">
              <a:lnSpc>
                <a:spcPct val="150000"/>
              </a:lnSpc>
            </a:pP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 text for example loremy text for example text for example text for example text for example </a:t>
            </a:r>
            <a:r>
              <a:rPr lang="en-US" sz="10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Rectangle 3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E2D5C6F-ECF4-44EF-A1C0-20C53D44D6C8}"/>
              </a:ext>
            </a:extLst>
          </p:cNvPr>
          <p:cNvSpPr/>
          <p:nvPr/>
        </p:nvSpPr>
        <p:spPr>
          <a:xfrm>
            <a:off x="3966058"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4" name="Rectangle 3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7025798-7A30-4933-8169-951241344E00}"/>
              </a:ext>
            </a:extLst>
          </p:cNvPr>
          <p:cNvSpPr/>
          <p:nvPr/>
        </p:nvSpPr>
        <p:spPr>
          <a:xfrm>
            <a:off x="6518712" y="2864922"/>
            <a:ext cx="2198703" cy="1680973"/>
          </a:xfrm>
          <a:prstGeom prst="rect">
            <a:avLst/>
          </a:prstGeom>
        </p:spPr>
        <p:txBody>
          <a:bodyPr wrap="square">
            <a:spAutoFit/>
          </a:bodyPr>
          <a:lstStyle/>
          <a:p>
            <a:pPr algn="ctr">
              <a:lnSpc>
                <a:spcPct val="150000"/>
              </a:lnSpc>
            </a:pP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 text for example loremy text for example text for example text for example text for example </a:t>
            </a:r>
            <a:r>
              <a:rPr lang="en-US" sz="10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2C27BC7-874D-443D-9E15-CFCD7E8E6979}"/>
              </a:ext>
            </a:extLst>
          </p:cNvPr>
          <p:cNvSpPr/>
          <p:nvPr/>
        </p:nvSpPr>
        <p:spPr>
          <a:xfrm>
            <a:off x="701277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6"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CFB5D06-CACB-4B44-BF1E-EF1D73297B75}"/>
              </a:ext>
            </a:extLst>
          </p:cNvPr>
          <p:cNvGrpSpPr>
            <a:grpSpLocks noChangeAspect="1"/>
          </p:cNvGrpSpPr>
          <p:nvPr/>
        </p:nvGrpSpPr>
        <p:grpSpPr bwMode="auto">
          <a:xfrm>
            <a:off x="10515825" y="1785965"/>
            <a:ext cx="300478" cy="279862"/>
            <a:chOff x="3376" y="1259"/>
            <a:chExt cx="1545" cy="1439"/>
          </a:xfrm>
          <a:solidFill>
            <a:schemeClr val="bg1"/>
          </a:solidFill>
        </p:grpSpPr>
        <p:sp>
          <p:nvSpPr>
            <p:cNvPr id="37" name="Freeform 390">
              <a:extLst>
                <a:ext uri="{FF2B5EF4-FFF2-40B4-BE49-F238E27FC236}">
                  <a16:creationId xmlns:a16="http://schemas.microsoft.com/office/drawing/2014/main" id="{2F93E8EE-EA45-4D08-BBCE-7BE7CC0B2A7D}"/>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Freeform 391">
              <a:extLst>
                <a:ext uri="{FF2B5EF4-FFF2-40B4-BE49-F238E27FC236}">
                  <a16:creationId xmlns:a16="http://schemas.microsoft.com/office/drawing/2014/main" id="{86C6DD2E-AAF1-4E37-9DE6-47411ACC94C0}"/>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AB3B26AB-5B6B-44B4-960C-60087CB3E06A}"/>
              </a:ext>
            </a:extLst>
          </p:cNvPr>
          <p:cNvSpPr/>
          <p:nvPr/>
        </p:nvSpPr>
        <p:spPr>
          <a:xfrm>
            <a:off x="9566712" y="2864922"/>
            <a:ext cx="2198703" cy="1680973"/>
          </a:xfrm>
          <a:prstGeom prst="rect">
            <a:avLst/>
          </a:prstGeom>
        </p:spPr>
        <p:txBody>
          <a:bodyPr wrap="square">
            <a:spAutoFit/>
          </a:bodyPr>
          <a:lstStyle/>
          <a:p>
            <a:pPr algn="ctr">
              <a:lnSpc>
                <a:spcPct val="150000"/>
              </a:lnSpc>
            </a:pP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 text for example loremy text for example text for example text for example text for example </a:t>
            </a:r>
            <a:r>
              <a:rPr lang="en-US" sz="1000" dirty="0" err="1">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Loremt</a:t>
            </a:r>
            <a:r>
              <a:rPr lang="en-US" sz="1000" dirty="0">
                <a:solidFill>
                  <a:schemeClr val="bg1"/>
                </a:solidFill>
                <a:effectLst/>
                <a:latin typeface="微软雅黑" panose="020B0503020204020204" pitchFamily="34" charset="-122"/>
                <a:ea typeface="微软雅黑" panose="020B0503020204020204" pitchFamily="34" charset="-122"/>
                <a:sym typeface="inpin heiti" panose="00000500000000000000" pitchFamily="2" charset="-122"/>
              </a:rPr>
              <a:t> for example lorem</a:t>
            </a:r>
            <a:endParaRPr lang="en-US" sz="1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B3054B0-2394-4EC6-A343-F84E38F22AD1}"/>
              </a:ext>
            </a:extLst>
          </p:cNvPr>
          <p:cNvSpPr/>
          <p:nvPr/>
        </p:nvSpPr>
        <p:spPr>
          <a:xfrm>
            <a:off x="10060771" y="2376500"/>
            <a:ext cx="1210588"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20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6BB6077-F8DC-4AA5-ABCC-438803B09927}"/>
              </a:ext>
            </a:extLst>
          </p:cNvPr>
          <p:cNvSpPr/>
          <p:nvPr/>
        </p:nvSpPr>
        <p:spPr>
          <a:xfrm>
            <a:off x="103536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A753E58-0DC9-49FE-B4DD-0723F8F64AB7}"/>
              </a:ext>
            </a:extLst>
          </p:cNvPr>
          <p:cNvSpPr/>
          <p:nvPr/>
        </p:nvSpPr>
        <p:spPr>
          <a:xfrm>
            <a:off x="4119946"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3" name="Rectangle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9F77044-EF2A-4DD5-BEBF-AF4DDFDD6E03}"/>
              </a:ext>
            </a:extLst>
          </p:cNvPr>
          <p:cNvSpPr/>
          <p:nvPr/>
        </p:nvSpPr>
        <p:spPr>
          <a:xfrm>
            <a:off x="716665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790FD2A-B6EA-45AD-A90F-965F41DB559E}"/>
              </a:ext>
            </a:extLst>
          </p:cNvPr>
          <p:cNvSpPr/>
          <p:nvPr/>
        </p:nvSpPr>
        <p:spPr>
          <a:xfrm>
            <a:off x="10214659" y="4807361"/>
            <a:ext cx="902811" cy="307777"/>
          </a:xfrm>
          <a:prstGeom prst="rect">
            <a:avLst/>
          </a:prstGeom>
        </p:spPr>
        <p:txBody>
          <a:bodyPr wrap="non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Great times.</a:t>
            </a:r>
            <a:endParaRPr lang="en-US" sz="14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Rectangle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11F6C2CF-3D35-4059-B6D1-1187D824C41A}"/>
              </a:ext>
            </a:extLst>
          </p:cNvPr>
          <p:cNvSpPr/>
          <p:nvPr/>
        </p:nvSpPr>
        <p:spPr>
          <a:xfrm>
            <a:off x="772018"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1EACD68-6383-46C6-BB01-5812E5542B6C}"/>
              </a:ext>
            </a:extLst>
          </p:cNvPr>
          <p:cNvSpPr/>
          <p:nvPr/>
        </p:nvSpPr>
        <p:spPr>
          <a:xfrm>
            <a:off x="3863010"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03C7D75-D95A-412E-AF7D-9C3B30D88A9F}"/>
              </a:ext>
            </a:extLst>
          </p:cNvPr>
          <p:cNvSpPr/>
          <p:nvPr/>
        </p:nvSpPr>
        <p:spPr>
          <a:xfrm>
            <a:off x="6901957"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AF538DE1-3FCA-4E1D-8B8C-C49062B4E7A8}"/>
              </a:ext>
            </a:extLst>
          </p:cNvPr>
          <p:cNvSpPr/>
          <p:nvPr/>
        </p:nvSpPr>
        <p:spPr>
          <a:xfrm>
            <a:off x="9949957" y="4790428"/>
            <a:ext cx="1414106" cy="33855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AA3D2016-A444-4A29-B3F9-41EB7A688E0D}"/>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246663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占位符 65">
            <a:extLst>
              <a:ext uri="{FF2B5EF4-FFF2-40B4-BE49-F238E27FC236}">
                <a16:creationId xmlns:a16="http://schemas.microsoft.com/office/drawing/2014/main" id="{8C1D5271-FEA9-4CF1-B773-5AE5FC8EE48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53" name="图片占位符 52">
            <a:extLst>
              <a:ext uri="{FF2B5EF4-FFF2-40B4-BE49-F238E27FC236}">
                <a16:creationId xmlns:a16="http://schemas.microsoft.com/office/drawing/2014/main" id="{81E2CF30-7958-4FA5-B7A4-39367B9457C2}"/>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38" name="TextBox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F568131-ABFC-411C-8CE1-68D6E118F532}"/>
              </a:ext>
            </a:extLst>
          </p:cNvPr>
          <p:cNvSpPr txBox="1"/>
          <p:nvPr/>
        </p:nvSpPr>
        <p:spPr>
          <a:xfrm>
            <a:off x="7689730" y="5676027"/>
            <a:ext cx="3676966" cy="523220"/>
          </a:xfrm>
          <a:prstGeom prst="rect">
            <a:avLst/>
          </a:prstGeom>
          <a:noFill/>
        </p:spPr>
        <p:txBody>
          <a:bodyPr wrap="square" rtlCol="0">
            <a:spAutoFit/>
          </a:bodyPr>
          <a:lstStyle/>
          <a:p>
            <a:pPr algn="ctr"/>
            <a:r>
              <a:rPr lang="zh-CN" altLang="en-US" sz="2800" b="1" dirty="0">
                <a:solidFill>
                  <a:srgbClr val="0E2453"/>
                </a:solidFill>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41" name="TextBox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584FDC0-4802-4424-A774-582CA19B491A}"/>
              </a:ext>
            </a:extLst>
          </p:cNvPr>
          <p:cNvSpPr txBox="1"/>
          <p:nvPr/>
        </p:nvSpPr>
        <p:spPr>
          <a:xfrm>
            <a:off x="983239" y="460091"/>
            <a:ext cx="2057827" cy="523220"/>
          </a:xfrm>
          <a:prstGeom prst="rect">
            <a:avLst/>
          </a:prstGeom>
          <a:noFill/>
        </p:spPr>
        <p:txBody>
          <a:bodyPr wrap="square" rtlCol="0">
            <a:spAutoFit/>
          </a:bodyPr>
          <a:lstStyle/>
          <a:p>
            <a:r>
              <a:rPr lang="id-ID"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$762M</a:t>
            </a:r>
            <a:endParaRPr lang="en-US"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5D22A99-39CF-42E9-8FE9-9DB5216A1FD2}"/>
              </a:ext>
            </a:extLst>
          </p:cNvPr>
          <p:cNvSpPr/>
          <p:nvPr/>
        </p:nvSpPr>
        <p:spPr>
          <a:xfrm>
            <a:off x="983239" y="884021"/>
            <a:ext cx="1581908" cy="276999"/>
          </a:xfrm>
          <a:prstGeom prst="rect">
            <a:avLst/>
          </a:prstGeom>
        </p:spPr>
        <p:txBody>
          <a:bodyPr wrap="none">
            <a:spAutoFit/>
          </a:bodyPr>
          <a:lstStyle/>
          <a:p>
            <a:r>
              <a:rPr lang="en-US" sz="12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Lorem ipsum dolor</a:t>
            </a:r>
          </a:p>
        </p:txBody>
      </p:sp>
      <p:sp>
        <p:nvSpPr>
          <p:cNvPr id="43" name="TextBox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F63F0DB-7424-4D47-A363-C06D5F68F68C}"/>
              </a:ext>
            </a:extLst>
          </p:cNvPr>
          <p:cNvSpPr txBox="1"/>
          <p:nvPr/>
        </p:nvSpPr>
        <p:spPr>
          <a:xfrm>
            <a:off x="3598333" y="460091"/>
            <a:ext cx="2057827" cy="523220"/>
          </a:xfrm>
          <a:prstGeom prst="rect">
            <a:avLst/>
          </a:prstGeom>
          <a:noFill/>
        </p:spPr>
        <p:txBody>
          <a:bodyPr wrap="square" rtlCol="0">
            <a:spAutoFit/>
          </a:bodyPr>
          <a:lstStyle/>
          <a:p>
            <a:r>
              <a:rPr lang="en-US" sz="2800" b="1"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$390M</a:t>
            </a:r>
          </a:p>
        </p:txBody>
      </p:sp>
      <p:sp>
        <p:nvSpPr>
          <p:cNvPr id="44" name="Rectangle 4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2E0712E-4583-4536-AD9A-75167CB2AFDD}"/>
              </a:ext>
            </a:extLst>
          </p:cNvPr>
          <p:cNvSpPr/>
          <p:nvPr/>
        </p:nvSpPr>
        <p:spPr>
          <a:xfrm>
            <a:off x="3598333" y="884021"/>
            <a:ext cx="1581908" cy="276999"/>
          </a:xfrm>
          <a:prstGeom prst="rect">
            <a:avLst/>
          </a:prstGeom>
        </p:spPr>
        <p:txBody>
          <a:bodyPr wrap="none">
            <a:spAutoFit/>
          </a:bodyPr>
          <a:lstStyle/>
          <a:p>
            <a:r>
              <a:rPr lang="en-US" sz="1200" dirty="0">
                <a:solidFill>
                  <a:srgbClr val="0E2453"/>
                </a:solidFill>
                <a:latin typeface="微软雅黑" panose="020B0503020204020204" pitchFamily="34" charset="-122"/>
                <a:ea typeface="微软雅黑" panose="020B0503020204020204" pitchFamily="34" charset="-122"/>
                <a:sym typeface="inpin heiti" panose="00000500000000000000" pitchFamily="2" charset="-122"/>
              </a:rPr>
              <a:t>Lorem ipsum dolor</a:t>
            </a:r>
          </a:p>
        </p:txBody>
      </p:sp>
      <p:sp>
        <p:nvSpPr>
          <p:cNvPr id="45" name="Rectangle: Rounded Corners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2E161AC-4877-4D99-9357-02D52EE69DCB}"/>
              </a:ext>
            </a:extLst>
          </p:cNvPr>
          <p:cNvSpPr/>
          <p:nvPr/>
        </p:nvSpPr>
        <p:spPr>
          <a:xfrm>
            <a:off x="7871026" y="6712432"/>
            <a:ext cx="416291"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Rectangle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8327F341-3D9A-4362-978D-95B921D71E05}"/>
              </a:ext>
            </a:extLst>
          </p:cNvPr>
          <p:cNvSpPr/>
          <p:nvPr/>
        </p:nvSpPr>
        <p:spPr>
          <a:xfrm>
            <a:off x="925999" y="1521006"/>
            <a:ext cx="4329174" cy="1384995"/>
          </a:xfrm>
          <a:prstGeom prst="rect">
            <a:avLst/>
          </a:prstGeom>
        </p:spPr>
        <p:txBody>
          <a:bodyPr wrap="square">
            <a:spAutoFit/>
          </a:bodyPr>
          <a:lstStyle/>
          <a:p>
            <a:pPr>
              <a:lnSpc>
                <a:spcPct val="150000"/>
              </a:lnSpc>
            </a:pP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Lorem ipsum dol sit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amet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conse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ctetur</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adipisc</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Ing</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elit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Sed</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do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eiusmod</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tempor tempor</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incididunt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Ut</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Labore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Et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Dolore</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magna </a:t>
            </a:r>
            <a:r>
              <a:rPr lang="en-US" sz="1400" b="0" dirty="0" err="1">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aliqua</a:t>
            </a:r>
            <a:r>
              <a:rPr lang="en-US" sz="1400" b="0" dirty="0">
                <a:solidFill>
                  <a:schemeClr val="tx1">
                    <a:lumMod val="50000"/>
                    <a:lumOff val="50000"/>
                  </a:schemeClr>
                </a:solidFill>
                <a:effectLst/>
                <a:latin typeface="微软雅黑" panose="020B0503020204020204" pitchFamily="34" charset="-122"/>
                <a:ea typeface="微软雅黑" panose="020B0503020204020204" pitchFamily="34" charset="-122"/>
                <a:sym typeface="inpin heiti" panose="00000500000000000000" pitchFamily="2" charset="-122"/>
              </a:rPr>
              <a:t>. Ut enim ad minim labore</a:t>
            </a:r>
            <a:endParaRPr lang="en-US" sz="14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TextBox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C16AACF-BD6D-43CF-86AF-7F2E24AAD158}"/>
              </a:ext>
            </a:extLst>
          </p:cNvPr>
          <p:cNvSpPr txBox="1"/>
          <p:nvPr/>
        </p:nvSpPr>
        <p:spPr>
          <a:xfrm>
            <a:off x="10196834" y="624430"/>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E65C453-B516-475A-8B56-48612F47E770}"/>
              </a:ext>
            </a:extLst>
          </p:cNvPr>
          <p:cNvSpPr/>
          <p:nvPr/>
        </p:nvSpPr>
        <p:spPr>
          <a:xfrm>
            <a:off x="10203766" y="993762"/>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49"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F306F7C-4C5B-4614-8948-896C026D8A24}"/>
              </a:ext>
            </a:extLst>
          </p:cNvPr>
          <p:cNvGrpSpPr>
            <a:grpSpLocks noChangeAspect="1"/>
          </p:cNvGrpSpPr>
          <p:nvPr/>
        </p:nvGrpSpPr>
        <p:grpSpPr bwMode="auto">
          <a:xfrm>
            <a:off x="9687082" y="721701"/>
            <a:ext cx="389384" cy="388956"/>
            <a:chOff x="1197" y="2299"/>
            <a:chExt cx="913" cy="912"/>
          </a:xfrm>
          <a:solidFill>
            <a:schemeClr val="tx1">
              <a:lumMod val="65000"/>
              <a:lumOff val="35000"/>
            </a:schemeClr>
          </a:solidFill>
        </p:grpSpPr>
        <p:sp>
          <p:nvSpPr>
            <p:cNvPr id="50" name="Freeform 659">
              <a:extLst>
                <a:ext uri="{FF2B5EF4-FFF2-40B4-BE49-F238E27FC236}">
                  <a16:creationId xmlns:a16="http://schemas.microsoft.com/office/drawing/2014/main" id="{A84763C4-142F-4A83-97F6-F9CFF6E07D44}"/>
                </a:ext>
              </a:extLst>
            </p:cNvPr>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1" name="Freeform 660">
              <a:extLst>
                <a:ext uri="{FF2B5EF4-FFF2-40B4-BE49-F238E27FC236}">
                  <a16:creationId xmlns:a16="http://schemas.microsoft.com/office/drawing/2014/main" id="{50257089-C364-4BAD-878E-2B7279D99FD2}"/>
                </a:ext>
              </a:extLst>
            </p:cNvPr>
            <p:cNvSpPr>
              <a:spLocks/>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5" name="TextBox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C16AACF-BD6D-43CF-86AF-7F2E24AAD158}"/>
              </a:ext>
            </a:extLst>
          </p:cNvPr>
          <p:cNvSpPr txBox="1"/>
          <p:nvPr/>
        </p:nvSpPr>
        <p:spPr>
          <a:xfrm>
            <a:off x="10196834" y="2166335"/>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E65C453-B516-475A-8B56-48612F47E770}"/>
              </a:ext>
            </a:extLst>
          </p:cNvPr>
          <p:cNvSpPr/>
          <p:nvPr/>
        </p:nvSpPr>
        <p:spPr>
          <a:xfrm>
            <a:off x="10203766" y="2535667"/>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54"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F306F7C-4C5B-4614-8948-896C026D8A24}"/>
              </a:ext>
            </a:extLst>
          </p:cNvPr>
          <p:cNvGrpSpPr>
            <a:grpSpLocks noChangeAspect="1"/>
          </p:cNvGrpSpPr>
          <p:nvPr/>
        </p:nvGrpSpPr>
        <p:grpSpPr bwMode="auto">
          <a:xfrm>
            <a:off x="9687082" y="2263606"/>
            <a:ext cx="389384" cy="388956"/>
            <a:chOff x="1197" y="2299"/>
            <a:chExt cx="913" cy="912"/>
          </a:xfrm>
          <a:solidFill>
            <a:schemeClr val="tx1">
              <a:lumMod val="65000"/>
              <a:lumOff val="35000"/>
            </a:schemeClr>
          </a:solidFill>
        </p:grpSpPr>
        <p:sp>
          <p:nvSpPr>
            <p:cNvPr id="55" name="Freeform 659">
              <a:extLst>
                <a:ext uri="{FF2B5EF4-FFF2-40B4-BE49-F238E27FC236}">
                  <a16:creationId xmlns:a16="http://schemas.microsoft.com/office/drawing/2014/main" id="{A84763C4-142F-4A83-97F6-F9CFF6E07D44}"/>
                </a:ext>
              </a:extLst>
            </p:cNvPr>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Freeform 660">
              <a:extLst>
                <a:ext uri="{FF2B5EF4-FFF2-40B4-BE49-F238E27FC236}">
                  <a16:creationId xmlns:a16="http://schemas.microsoft.com/office/drawing/2014/main" id="{50257089-C364-4BAD-878E-2B7279D99FD2}"/>
                </a:ext>
              </a:extLst>
            </p:cNvPr>
            <p:cNvSpPr>
              <a:spLocks/>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7" name="TextBox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C16AACF-BD6D-43CF-86AF-7F2E24AAD158}"/>
              </a:ext>
            </a:extLst>
          </p:cNvPr>
          <p:cNvSpPr txBox="1"/>
          <p:nvPr/>
        </p:nvSpPr>
        <p:spPr>
          <a:xfrm>
            <a:off x="10083802" y="3708240"/>
            <a:ext cx="1951945" cy="369332"/>
          </a:xfrm>
          <a:prstGeom prst="rect">
            <a:avLst/>
          </a:prstGeom>
          <a:noFill/>
        </p:spPr>
        <p:txBody>
          <a:bodyPr wrap="none" rtlCol="0" anchor="b">
            <a:spAutoFit/>
          </a:bodyPr>
          <a:lstStyle>
            <a:defPPr>
              <a:defRPr lang="en-US"/>
            </a:defPPr>
            <a:lvl1pPr lvl="0">
              <a:defRPr sz="1600">
                <a:solidFill>
                  <a:schemeClr val="bg1"/>
                </a:solidFill>
                <a:latin typeface="+mj-lt"/>
                <a:cs typeface="Montserrat" panose="02000000000000000000" pitchFamily="2" charset="0"/>
              </a:defRPr>
            </a:lvl1pPr>
          </a:lstStyle>
          <a:p>
            <a:r>
              <a:rPr lang="en-US"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Insert</a:t>
            </a:r>
            <a:r>
              <a:rPr lang="id-ID" sz="1800" dirty="0">
                <a:gradFill>
                  <a:gsLst>
                    <a:gs pos="0">
                      <a:schemeClr val="accent1"/>
                    </a:gs>
                    <a:gs pos="100000">
                      <a:schemeClr val="accent2"/>
                    </a:gs>
                  </a:gsLst>
                  <a:lin ang="5400000" scaled="1"/>
                </a:gradFill>
                <a:latin typeface="微软雅黑" panose="020B0503020204020204" pitchFamily="34" charset="-122"/>
                <a:ea typeface="微软雅黑" panose="020B0503020204020204" pitchFamily="34" charset="-122"/>
                <a:sym typeface="inpin heiti" panose="00000500000000000000" pitchFamily="2" charset="-122"/>
              </a:rPr>
              <a:t> Title Here</a:t>
            </a:r>
          </a:p>
        </p:txBody>
      </p:sp>
      <p:sp>
        <p:nvSpPr>
          <p:cNvPr id="58" name="Rectangle 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FE65C453-B516-475A-8B56-48612F47E770}"/>
              </a:ext>
            </a:extLst>
          </p:cNvPr>
          <p:cNvSpPr/>
          <p:nvPr/>
        </p:nvSpPr>
        <p:spPr>
          <a:xfrm>
            <a:off x="10090734" y="4077572"/>
            <a:ext cx="1669937" cy="830997"/>
          </a:xfrm>
          <a:prstGeom prst="rect">
            <a:avLst/>
          </a:prstGeom>
          <a:noFill/>
        </p:spPr>
        <p:txBody>
          <a:bodyPr wrap="square" rtlCol="0">
            <a:spAutoFit/>
          </a:bodyPr>
          <a:lstStyle/>
          <a:p>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Lorem ipsum dol sit amet, consectetur</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 </a:t>
            </a:r>
            <a:r>
              <a:rPr lang="id-ID" sz="1200"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rPr>
              <a:t>sed libero in magna</a:t>
            </a:r>
          </a:p>
        </p:txBody>
      </p:sp>
      <p:grpSp>
        <p:nvGrpSpPr>
          <p:cNvPr id="59" name="Group 65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F306F7C-4C5B-4614-8948-896C026D8A24}"/>
              </a:ext>
            </a:extLst>
          </p:cNvPr>
          <p:cNvGrpSpPr>
            <a:grpSpLocks noChangeAspect="1"/>
          </p:cNvGrpSpPr>
          <p:nvPr/>
        </p:nvGrpSpPr>
        <p:grpSpPr bwMode="auto">
          <a:xfrm>
            <a:off x="9574050" y="3805511"/>
            <a:ext cx="389384" cy="388956"/>
            <a:chOff x="1197" y="2299"/>
            <a:chExt cx="913" cy="912"/>
          </a:xfrm>
          <a:solidFill>
            <a:schemeClr val="tx1">
              <a:lumMod val="65000"/>
              <a:lumOff val="35000"/>
            </a:schemeClr>
          </a:solidFill>
        </p:grpSpPr>
        <p:sp>
          <p:nvSpPr>
            <p:cNvPr id="60" name="Freeform 659">
              <a:extLst>
                <a:ext uri="{FF2B5EF4-FFF2-40B4-BE49-F238E27FC236}">
                  <a16:creationId xmlns:a16="http://schemas.microsoft.com/office/drawing/2014/main" id="{A84763C4-142F-4A83-97F6-F9CFF6E07D44}"/>
                </a:ext>
              </a:extLst>
            </p:cNvPr>
            <p:cNvSpPr>
              <a:spLocks noEditPoints="1"/>
            </p:cNvSpPr>
            <p:nvPr/>
          </p:nvSpPr>
          <p:spPr bwMode="auto">
            <a:xfrm>
              <a:off x="1197" y="2299"/>
              <a:ext cx="913" cy="912"/>
            </a:xfrm>
            <a:custGeom>
              <a:avLst/>
              <a:gdLst>
                <a:gd name="T0" fmla="*/ 2198 w 3653"/>
                <a:gd name="T1" fmla="*/ 386 h 3648"/>
                <a:gd name="T2" fmla="*/ 1944 w 3653"/>
                <a:gd name="T3" fmla="*/ 491 h 3648"/>
                <a:gd name="T4" fmla="*/ 1730 w 3653"/>
                <a:gd name="T5" fmla="*/ 674 h 3648"/>
                <a:gd name="T6" fmla="*/ 1585 w 3653"/>
                <a:gd name="T7" fmla="*/ 913 h 3648"/>
                <a:gd name="T8" fmla="*/ 1522 w 3653"/>
                <a:gd name="T9" fmla="*/ 1178 h 3648"/>
                <a:gd name="T10" fmla="*/ 1543 w 3653"/>
                <a:gd name="T11" fmla="*/ 1448 h 3648"/>
                <a:gd name="T12" fmla="*/ 1647 w 3653"/>
                <a:gd name="T13" fmla="*/ 1703 h 3648"/>
                <a:gd name="T14" fmla="*/ 1831 w 3653"/>
                <a:gd name="T15" fmla="*/ 1920 h 3648"/>
                <a:gd name="T16" fmla="*/ 2066 w 3653"/>
                <a:gd name="T17" fmla="*/ 2064 h 3648"/>
                <a:gd name="T18" fmla="*/ 2336 w 3653"/>
                <a:gd name="T19" fmla="*/ 2129 h 3648"/>
                <a:gd name="T20" fmla="*/ 2614 w 3653"/>
                <a:gd name="T21" fmla="*/ 2107 h 3648"/>
                <a:gd name="T22" fmla="*/ 2868 w 3653"/>
                <a:gd name="T23" fmla="*/ 2002 h 3648"/>
                <a:gd name="T24" fmla="*/ 3082 w 3653"/>
                <a:gd name="T25" fmla="*/ 1818 h 3648"/>
                <a:gd name="T26" fmla="*/ 3226 w 3653"/>
                <a:gd name="T27" fmla="*/ 1579 h 3648"/>
                <a:gd name="T28" fmla="*/ 3289 w 3653"/>
                <a:gd name="T29" fmla="*/ 1314 h 3648"/>
                <a:gd name="T30" fmla="*/ 3268 w 3653"/>
                <a:gd name="T31" fmla="*/ 1044 h 3648"/>
                <a:gd name="T32" fmla="*/ 3165 w 3653"/>
                <a:gd name="T33" fmla="*/ 789 h 3648"/>
                <a:gd name="T34" fmla="*/ 2980 w 3653"/>
                <a:gd name="T35" fmla="*/ 572 h 3648"/>
                <a:gd name="T36" fmla="*/ 2745 w 3653"/>
                <a:gd name="T37" fmla="*/ 428 h 3648"/>
                <a:gd name="T38" fmla="*/ 2477 w 3653"/>
                <a:gd name="T39" fmla="*/ 364 h 3648"/>
                <a:gd name="T40" fmla="*/ 2489 w 3653"/>
                <a:gd name="T41" fmla="*/ 3 h 3648"/>
                <a:gd name="T42" fmla="*/ 2808 w 3653"/>
                <a:gd name="T43" fmla="*/ 66 h 3648"/>
                <a:gd name="T44" fmla="*/ 3098 w 3653"/>
                <a:gd name="T45" fmla="*/ 209 h 3648"/>
                <a:gd name="T46" fmla="*/ 3346 w 3653"/>
                <a:gd name="T47" fmla="*/ 427 h 3648"/>
                <a:gd name="T48" fmla="*/ 3529 w 3653"/>
                <a:gd name="T49" fmla="*/ 703 h 3648"/>
                <a:gd name="T50" fmla="*/ 3630 w 3653"/>
                <a:gd name="T51" fmla="*/ 1008 h 3648"/>
                <a:gd name="T52" fmla="*/ 3651 w 3653"/>
                <a:gd name="T53" fmla="*/ 1325 h 3648"/>
                <a:gd name="T54" fmla="*/ 3589 w 3653"/>
                <a:gd name="T55" fmla="*/ 1639 h 3648"/>
                <a:gd name="T56" fmla="*/ 3448 w 3653"/>
                <a:gd name="T57" fmla="*/ 1932 h 3648"/>
                <a:gd name="T58" fmla="*/ 3228 w 3653"/>
                <a:gd name="T59" fmla="*/ 2184 h 3648"/>
                <a:gd name="T60" fmla="*/ 2957 w 3653"/>
                <a:gd name="T61" fmla="*/ 2365 h 3648"/>
                <a:gd name="T62" fmla="*/ 2651 w 3653"/>
                <a:gd name="T63" fmla="*/ 2468 h 3648"/>
                <a:gd name="T64" fmla="*/ 2317 w 3653"/>
                <a:gd name="T65" fmla="*/ 2489 h 3648"/>
                <a:gd name="T66" fmla="*/ 1974 w 3653"/>
                <a:gd name="T67" fmla="*/ 2415 h 3648"/>
                <a:gd name="T68" fmla="*/ 1586 w 3653"/>
                <a:gd name="T69" fmla="*/ 2453 h 3648"/>
                <a:gd name="T70" fmla="*/ 1662 w 3653"/>
                <a:gd name="T71" fmla="*/ 2565 h 3648"/>
                <a:gd name="T72" fmla="*/ 1662 w 3653"/>
                <a:gd name="T73" fmla="*/ 2706 h 3648"/>
                <a:gd name="T74" fmla="*/ 822 w 3653"/>
                <a:gd name="T75" fmla="*/ 3581 h 3648"/>
                <a:gd name="T76" fmla="*/ 695 w 3653"/>
                <a:gd name="T77" fmla="*/ 3646 h 3648"/>
                <a:gd name="T78" fmla="*/ 554 w 3653"/>
                <a:gd name="T79" fmla="*/ 3623 h 3648"/>
                <a:gd name="T80" fmla="*/ 44 w 3653"/>
                <a:gd name="T81" fmla="*/ 3127 h 3648"/>
                <a:gd name="T82" fmla="*/ 0 w 3653"/>
                <a:gd name="T83" fmla="*/ 2991 h 3648"/>
                <a:gd name="T84" fmla="*/ 44 w 3653"/>
                <a:gd name="T85" fmla="*/ 2855 h 3648"/>
                <a:gd name="T86" fmla="*/ 910 w 3653"/>
                <a:gd name="T87" fmla="*/ 2003 h 3648"/>
                <a:gd name="T88" fmla="*/ 1051 w 3653"/>
                <a:gd name="T89" fmla="*/ 1980 h 3648"/>
                <a:gd name="T90" fmla="*/ 1178 w 3653"/>
                <a:gd name="T91" fmla="*/ 2045 h 3648"/>
                <a:gd name="T92" fmla="*/ 1270 w 3653"/>
                <a:gd name="T93" fmla="*/ 1762 h 3648"/>
                <a:gd name="T94" fmla="*/ 1175 w 3653"/>
                <a:gd name="T95" fmla="*/ 1444 h 3648"/>
                <a:gd name="T96" fmla="*/ 1166 w 3653"/>
                <a:gd name="T97" fmla="*/ 1115 h 3648"/>
                <a:gd name="T98" fmla="*/ 1243 w 3653"/>
                <a:gd name="T99" fmla="*/ 793 h 3648"/>
                <a:gd name="T100" fmla="*/ 1409 w 3653"/>
                <a:gd name="T101" fmla="*/ 497 h 3648"/>
                <a:gd name="T102" fmla="*/ 1647 w 3653"/>
                <a:gd name="T103" fmla="*/ 256 h 3648"/>
                <a:gd name="T104" fmla="*/ 1928 w 3653"/>
                <a:gd name="T105" fmla="*/ 95 h 3648"/>
                <a:gd name="T106" fmla="*/ 2242 w 3653"/>
                <a:gd name="T107" fmla="*/ 11 h 3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3" h="3648">
                  <a:moveTo>
                    <a:pt x="2406" y="361"/>
                  </a:moveTo>
                  <a:lnTo>
                    <a:pt x="2336" y="364"/>
                  </a:lnTo>
                  <a:lnTo>
                    <a:pt x="2266" y="372"/>
                  </a:lnTo>
                  <a:lnTo>
                    <a:pt x="2198" y="386"/>
                  </a:lnTo>
                  <a:lnTo>
                    <a:pt x="2131" y="405"/>
                  </a:lnTo>
                  <a:lnTo>
                    <a:pt x="2066" y="428"/>
                  </a:lnTo>
                  <a:lnTo>
                    <a:pt x="2004" y="457"/>
                  </a:lnTo>
                  <a:lnTo>
                    <a:pt x="1944" y="491"/>
                  </a:lnTo>
                  <a:lnTo>
                    <a:pt x="1886" y="530"/>
                  </a:lnTo>
                  <a:lnTo>
                    <a:pt x="1831" y="572"/>
                  </a:lnTo>
                  <a:lnTo>
                    <a:pt x="1779" y="620"/>
                  </a:lnTo>
                  <a:lnTo>
                    <a:pt x="1730" y="674"/>
                  </a:lnTo>
                  <a:lnTo>
                    <a:pt x="1685" y="730"/>
                  </a:lnTo>
                  <a:lnTo>
                    <a:pt x="1647" y="789"/>
                  </a:lnTo>
                  <a:lnTo>
                    <a:pt x="1614" y="850"/>
                  </a:lnTo>
                  <a:lnTo>
                    <a:pt x="1585" y="913"/>
                  </a:lnTo>
                  <a:lnTo>
                    <a:pt x="1561" y="978"/>
                  </a:lnTo>
                  <a:lnTo>
                    <a:pt x="1543" y="1044"/>
                  </a:lnTo>
                  <a:lnTo>
                    <a:pt x="1530" y="1111"/>
                  </a:lnTo>
                  <a:lnTo>
                    <a:pt x="1522" y="1178"/>
                  </a:lnTo>
                  <a:lnTo>
                    <a:pt x="1520" y="1246"/>
                  </a:lnTo>
                  <a:lnTo>
                    <a:pt x="1522" y="1314"/>
                  </a:lnTo>
                  <a:lnTo>
                    <a:pt x="1530" y="1381"/>
                  </a:lnTo>
                  <a:lnTo>
                    <a:pt x="1543" y="1448"/>
                  </a:lnTo>
                  <a:lnTo>
                    <a:pt x="1561" y="1514"/>
                  </a:lnTo>
                  <a:lnTo>
                    <a:pt x="1585" y="1579"/>
                  </a:lnTo>
                  <a:lnTo>
                    <a:pt x="1614" y="1643"/>
                  </a:lnTo>
                  <a:lnTo>
                    <a:pt x="1647" y="1703"/>
                  </a:lnTo>
                  <a:lnTo>
                    <a:pt x="1685" y="1762"/>
                  </a:lnTo>
                  <a:lnTo>
                    <a:pt x="1730" y="1818"/>
                  </a:lnTo>
                  <a:lnTo>
                    <a:pt x="1779" y="1872"/>
                  </a:lnTo>
                  <a:lnTo>
                    <a:pt x="1831" y="1920"/>
                  </a:lnTo>
                  <a:lnTo>
                    <a:pt x="1886" y="1964"/>
                  </a:lnTo>
                  <a:lnTo>
                    <a:pt x="1944" y="2002"/>
                  </a:lnTo>
                  <a:lnTo>
                    <a:pt x="2004" y="2035"/>
                  </a:lnTo>
                  <a:lnTo>
                    <a:pt x="2066" y="2064"/>
                  </a:lnTo>
                  <a:lnTo>
                    <a:pt x="2131" y="2088"/>
                  </a:lnTo>
                  <a:lnTo>
                    <a:pt x="2198" y="2107"/>
                  </a:lnTo>
                  <a:lnTo>
                    <a:pt x="2266" y="2120"/>
                  </a:lnTo>
                  <a:lnTo>
                    <a:pt x="2336" y="2129"/>
                  </a:lnTo>
                  <a:lnTo>
                    <a:pt x="2406" y="2131"/>
                  </a:lnTo>
                  <a:lnTo>
                    <a:pt x="2477" y="2129"/>
                  </a:lnTo>
                  <a:lnTo>
                    <a:pt x="2546" y="2120"/>
                  </a:lnTo>
                  <a:lnTo>
                    <a:pt x="2614" y="2107"/>
                  </a:lnTo>
                  <a:lnTo>
                    <a:pt x="2680" y="2088"/>
                  </a:lnTo>
                  <a:lnTo>
                    <a:pt x="2745" y="2064"/>
                  </a:lnTo>
                  <a:lnTo>
                    <a:pt x="2808" y="2035"/>
                  </a:lnTo>
                  <a:lnTo>
                    <a:pt x="2868" y="2002"/>
                  </a:lnTo>
                  <a:lnTo>
                    <a:pt x="2925" y="1964"/>
                  </a:lnTo>
                  <a:lnTo>
                    <a:pt x="2980" y="1920"/>
                  </a:lnTo>
                  <a:lnTo>
                    <a:pt x="3033" y="1872"/>
                  </a:lnTo>
                  <a:lnTo>
                    <a:pt x="3082" y="1818"/>
                  </a:lnTo>
                  <a:lnTo>
                    <a:pt x="3126" y="1762"/>
                  </a:lnTo>
                  <a:lnTo>
                    <a:pt x="3165" y="1703"/>
                  </a:lnTo>
                  <a:lnTo>
                    <a:pt x="3198" y="1643"/>
                  </a:lnTo>
                  <a:lnTo>
                    <a:pt x="3226" y="1579"/>
                  </a:lnTo>
                  <a:lnTo>
                    <a:pt x="3250" y="1514"/>
                  </a:lnTo>
                  <a:lnTo>
                    <a:pt x="3268" y="1448"/>
                  </a:lnTo>
                  <a:lnTo>
                    <a:pt x="3281" y="1381"/>
                  </a:lnTo>
                  <a:lnTo>
                    <a:pt x="3289" y="1314"/>
                  </a:lnTo>
                  <a:lnTo>
                    <a:pt x="3291" y="1246"/>
                  </a:lnTo>
                  <a:lnTo>
                    <a:pt x="3289" y="1178"/>
                  </a:lnTo>
                  <a:lnTo>
                    <a:pt x="3281" y="1111"/>
                  </a:lnTo>
                  <a:lnTo>
                    <a:pt x="3268" y="1044"/>
                  </a:lnTo>
                  <a:lnTo>
                    <a:pt x="3250" y="978"/>
                  </a:lnTo>
                  <a:lnTo>
                    <a:pt x="3226" y="913"/>
                  </a:lnTo>
                  <a:lnTo>
                    <a:pt x="3198" y="850"/>
                  </a:lnTo>
                  <a:lnTo>
                    <a:pt x="3165" y="789"/>
                  </a:lnTo>
                  <a:lnTo>
                    <a:pt x="3126" y="730"/>
                  </a:lnTo>
                  <a:lnTo>
                    <a:pt x="3082" y="674"/>
                  </a:lnTo>
                  <a:lnTo>
                    <a:pt x="3033" y="620"/>
                  </a:lnTo>
                  <a:lnTo>
                    <a:pt x="2980" y="572"/>
                  </a:lnTo>
                  <a:lnTo>
                    <a:pt x="2925" y="530"/>
                  </a:lnTo>
                  <a:lnTo>
                    <a:pt x="2868" y="491"/>
                  </a:lnTo>
                  <a:lnTo>
                    <a:pt x="2808" y="457"/>
                  </a:lnTo>
                  <a:lnTo>
                    <a:pt x="2745" y="428"/>
                  </a:lnTo>
                  <a:lnTo>
                    <a:pt x="2680" y="405"/>
                  </a:lnTo>
                  <a:lnTo>
                    <a:pt x="2614" y="386"/>
                  </a:lnTo>
                  <a:lnTo>
                    <a:pt x="2546" y="372"/>
                  </a:lnTo>
                  <a:lnTo>
                    <a:pt x="2477" y="364"/>
                  </a:lnTo>
                  <a:lnTo>
                    <a:pt x="2406" y="361"/>
                  </a:lnTo>
                  <a:close/>
                  <a:moveTo>
                    <a:pt x="2406" y="0"/>
                  </a:moveTo>
                  <a:lnTo>
                    <a:pt x="2406" y="0"/>
                  </a:lnTo>
                  <a:lnTo>
                    <a:pt x="2489" y="3"/>
                  </a:lnTo>
                  <a:lnTo>
                    <a:pt x="2571" y="11"/>
                  </a:lnTo>
                  <a:lnTo>
                    <a:pt x="2651" y="25"/>
                  </a:lnTo>
                  <a:lnTo>
                    <a:pt x="2731" y="42"/>
                  </a:lnTo>
                  <a:lnTo>
                    <a:pt x="2808" y="66"/>
                  </a:lnTo>
                  <a:lnTo>
                    <a:pt x="2884" y="95"/>
                  </a:lnTo>
                  <a:lnTo>
                    <a:pt x="2957" y="127"/>
                  </a:lnTo>
                  <a:lnTo>
                    <a:pt x="3028" y="167"/>
                  </a:lnTo>
                  <a:lnTo>
                    <a:pt x="3098" y="209"/>
                  </a:lnTo>
                  <a:lnTo>
                    <a:pt x="3164" y="256"/>
                  </a:lnTo>
                  <a:lnTo>
                    <a:pt x="3228" y="308"/>
                  </a:lnTo>
                  <a:lnTo>
                    <a:pt x="3288" y="365"/>
                  </a:lnTo>
                  <a:lnTo>
                    <a:pt x="3346" y="427"/>
                  </a:lnTo>
                  <a:lnTo>
                    <a:pt x="3400" y="493"/>
                  </a:lnTo>
                  <a:lnTo>
                    <a:pt x="3448" y="560"/>
                  </a:lnTo>
                  <a:lnTo>
                    <a:pt x="3491" y="630"/>
                  </a:lnTo>
                  <a:lnTo>
                    <a:pt x="3529" y="703"/>
                  </a:lnTo>
                  <a:lnTo>
                    <a:pt x="3562" y="777"/>
                  </a:lnTo>
                  <a:lnTo>
                    <a:pt x="3589" y="853"/>
                  </a:lnTo>
                  <a:lnTo>
                    <a:pt x="3613" y="930"/>
                  </a:lnTo>
                  <a:lnTo>
                    <a:pt x="3630" y="1008"/>
                  </a:lnTo>
                  <a:lnTo>
                    <a:pt x="3643" y="1087"/>
                  </a:lnTo>
                  <a:lnTo>
                    <a:pt x="3651" y="1167"/>
                  </a:lnTo>
                  <a:lnTo>
                    <a:pt x="3653" y="1246"/>
                  </a:lnTo>
                  <a:lnTo>
                    <a:pt x="3651" y="1325"/>
                  </a:lnTo>
                  <a:lnTo>
                    <a:pt x="3643" y="1406"/>
                  </a:lnTo>
                  <a:lnTo>
                    <a:pt x="3630" y="1484"/>
                  </a:lnTo>
                  <a:lnTo>
                    <a:pt x="3613" y="1562"/>
                  </a:lnTo>
                  <a:lnTo>
                    <a:pt x="3589" y="1639"/>
                  </a:lnTo>
                  <a:lnTo>
                    <a:pt x="3561" y="1715"/>
                  </a:lnTo>
                  <a:lnTo>
                    <a:pt x="3529" y="1789"/>
                  </a:lnTo>
                  <a:lnTo>
                    <a:pt x="3491" y="1862"/>
                  </a:lnTo>
                  <a:lnTo>
                    <a:pt x="3448" y="1932"/>
                  </a:lnTo>
                  <a:lnTo>
                    <a:pt x="3400" y="1999"/>
                  </a:lnTo>
                  <a:lnTo>
                    <a:pt x="3346" y="2065"/>
                  </a:lnTo>
                  <a:lnTo>
                    <a:pt x="3288" y="2127"/>
                  </a:lnTo>
                  <a:lnTo>
                    <a:pt x="3228" y="2184"/>
                  </a:lnTo>
                  <a:lnTo>
                    <a:pt x="3164" y="2236"/>
                  </a:lnTo>
                  <a:lnTo>
                    <a:pt x="3098" y="2283"/>
                  </a:lnTo>
                  <a:lnTo>
                    <a:pt x="3028" y="2327"/>
                  </a:lnTo>
                  <a:lnTo>
                    <a:pt x="2957" y="2365"/>
                  </a:lnTo>
                  <a:lnTo>
                    <a:pt x="2884" y="2398"/>
                  </a:lnTo>
                  <a:lnTo>
                    <a:pt x="2808" y="2426"/>
                  </a:lnTo>
                  <a:lnTo>
                    <a:pt x="2731" y="2450"/>
                  </a:lnTo>
                  <a:lnTo>
                    <a:pt x="2651" y="2468"/>
                  </a:lnTo>
                  <a:lnTo>
                    <a:pt x="2571" y="2481"/>
                  </a:lnTo>
                  <a:lnTo>
                    <a:pt x="2489" y="2489"/>
                  </a:lnTo>
                  <a:lnTo>
                    <a:pt x="2406" y="2492"/>
                  </a:lnTo>
                  <a:lnTo>
                    <a:pt x="2317" y="2489"/>
                  </a:lnTo>
                  <a:lnTo>
                    <a:pt x="2228" y="2480"/>
                  </a:lnTo>
                  <a:lnTo>
                    <a:pt x="2142" y="2464"/>
                  </a:lnTo>
                  <a:lnTo>
                    <a:pt x="2057" y="2443"/>
                  </a:lnTo>
                  <a:lnTo>
                    <a:pt x="1974" y="2415"/>
                  </a:lnTo>
                  <a:lnTo>
                    <a:pt x="1894" y="2383"/>
                  </a:lnTo>
                  <a:lnTo>
                    <a:pt x="1815" y="2344"/>
                  </a:lnTo>
                  <a:lnTo>
                    <a:pt x="1739" y="2300"/>
                  </a:lnTo>
                  <a:lnTo>
                    <a:pt x="1586" y="2453"/>
                  </a:lnTo>
                  <a:lnTo>
                    <a:pt x="1606" y="2472"/>
                  </a:lnTo>
                  <a:lnTo>
                    <a:pt x="1629" y="2500"/>
                  </a:lnTo>
                  <a:lnTo>
                    <a:pt x="1648" y="2531"/>
                  </a:lnTo>
                  <a:lnTo>
                    <a:pt x="1662" y="2565"/>
                  </a:lnTo>
                  <a:lnTo>
                    <a:pt x="1671" y="2599"/>
                  </a:lnTo>
                  <a:lnTo>
                    <a:pt x="1673" y="2635"/>
                  </a:lnTo>
                  <a:lnTo>
                    <a:pt x="1671" y="2671"/>
                  </a:lnTo>
                  <a:lnTo>
                    <a:pt x="1662" y="2706"/>
                  </a:lnTo>
                  <a:lnTo>
                    <a:pt x="1648" y="2739"/>
                  </a:lnTo>
                  <a:lnTo>
                    <a:pt x="1629" y="2770"/>
                  </a:lnTo>
                  <a:lnTo>
                    <a:pt x="1606" y="2798"/>
                  </a:lnTo>
                  <a:lnTo>
                    <a:pt x="822" y="3581"/>
                  </a:lnTo>
                  <a:lnTo>
                    <a:pt x="794" y="3604"/>
                  </a:lnTo>
                  <a:lnTo>
                    <a:pt x="763" y="3623"/>
                  </a:lnTo>
                  <a:lnTo>
                    <a:pt x="731" y="3637"/>
                  </a:lnTo>
                  <a:lnTo>
                    <a:pt x="695" y="3646"/>
                  </a:lnTo>
                  <a:lnTo>
                    <a:pt x="658" y="3648"/>
                  </a:lnTo>
                  <a:lnTo>
                    <a:pt x="622" y="3646"/>
                  </a:lnTo>
                  <a:lnTo>
                    <a:pt x="586" y="3637"/>
                  </a:lnTo>
                  <a:lnTo>
                    <a:pt x="554" y="3623"/>
                  </a:lnTo>
                  <a:lnTo>
                    <a:pt x="523" y="3604"/>
                  </a:lnTo>
                  <a:lnTo>
                    <a:pt x="495" y="3581"/>
                  </a:lnTo>
                  <a:lnTo>
                    <a:pt x="68" y="3154"/>
                  </a:lnTo>
                  <a:lnTo>
                    <a:pt x="44" y="3127"/>
                  </a:lnTo>
                  <a:lnTo>
                    <a:pt x="26" y="3096"/>
                  </a:lnTo>
                  <a:lnTo>
                    <a:pt x="11" y="3062"/>
                  </a:lnTo>
                  <a:lnTo>
                    <a:pt x="3" y="3028"/>
                  </a:lnTo>
                  <a:lnTo>
                    <a:pt x="0" y="2991"/>
                  </a:lnTo>
                  <a:lnTo>
                    <a:pt x="3" y="2955"/>
                  </a:lnTo>
                  <a:lnTo>
                    <a:pt x="11" y="2919"/>
                  </a:lnTo>
                  <a:lnTo>
                    <a:pt x="26" y="2886"/>
                  </a:lnTo>
                  <a:lnTo>
                    <a:pt x="44" y="2855"/>
                  </a:lnTo>
                  <a:lnTo>
                    <a:pt x="68" y="2827"/>
                  </a:lnTo>
                  <a:lnTo>
                    <a:pt x="852" y="2045"/>
                  </a:lnTo>
                  <a:lnTo>
                    <a:pt x="878" y="2022"/>
                  </a:lnTo>
                  <a:lnTo>
                    <a:pt x="910" y="2003"/>
                  </a:lnTo>
                  <a:lnTo>
                    <a:pt x="943" y="1989"/>
                  </a:lnTo>
                  <a:lnTo>
                    <a:pt x="978" y="1980"/>
                  </a:lnTo>
                  <a:lnTo>
                    <a:pt x="1015" y="1978"/>
                  </a:lnTo>
                  <a:lnTo>
                    <a:pt x="1051" y="1980"/>
                  </a:lnTo>
                  <a:lnTo>
                    <a:pt x="1087" y="1989"/>
                  </a:lnTo>
                  <a:lnTo>
                    <a:pt x="1120" y="2003"/>
                  </a:lnTo>
                  <a:lnTo>
                    <a:pt x="1150" y="2022"/>
                  </a:lnTo>
                  <a:lnTo>
                    <a:pt x="1178" y="2045"/>
                  </a:lnTo>
                  <a:lnTo>
                    <a:pt x="1197" y="2064"/>
                  </a:lnTo>
                  <a:lnTo>
                    <a:pt x="1351" y="1911"/>
                  </a:lnTo>
                  <a:lnTo>
                    <a:pt x="1308" y="1838"/>
                  </a:lnTo>
                  <a:lnTo>
                    <a:pt x="1270" y="1762"/>
                  </a:lnTo>
                  <a:lnTo>
                    <a:pt x="1239" y="1685"/>
                  </a:lnTo>
                  <a:lnTo>
                    <a:pt x="1212" y="1606"/>
                  </a:lnTo>
                  <a:lnTo>
                    <a:pt x="1191" y="1525"/>
                  </a:lnTo>
                  <a:lnTo>
                    <a:pt x="1175" y="1444"/>
                  </a:lnTo>
                  <a:lnTo>
                    <a:pt x="1164" y="1362"/>
                  </a:lnTo>
                  <a:lnTo>
                    <a:pt x="1159" y="1280"/>
                  </a:lnTo>
                  <a:lnTo>
                    <a:pt x="1159" y="1197"/>
                  </a:lnTo>
                  <a:lnTo>
                    <a:pt x="1166" y="1115"/>
                  </a:lnTo>
                  <a:lnTo>
                    <a:pt x="1177" y="1033"/>
                  </a:lnTo>
                  <a:lnTo>
                    <a:pt x="1194" y="952"/>
                  </a:lnTo>
                  <a:lnTo>
                    <a:pt x="1216" y="872"/>
                  </a:lnTo>
                  <a:lnTo>
                    <a:pt x="1243" y="793"/>
                  </a:lnTo>
                  <a:lnTo>
                    <a:pt x="1277" y="716"/>
                  </a:lnTo>
                  <a:lnTo>
                    <a:pt x="1315" y="640"/>
                  </a:lnTo>
                  <a:lnTo>
                    <a:pt x="1359" y="568"/>
                  </a:lnTo>
                  <a:lnTo>
                    <a:pt x="1409" y="497"/>
                  </a:lnTo>
                  <a:lnTo>
                    <a:pt x="1463" y="429"/>
                  </a:lnTo>
                  <a:lnTo>
                    <a:pt x="1523" y="365"/>
                  </a:lnTo>
                  <a:lnTo>
                    <a:pt x="1584" y="308"/>
                  </a:lnTo>
                  <a:lnTo>
                    <a:pt x="1647" y="256"/>
                  </a:lnTo>
                  <a:lnTo>
                    <a:pt x="1713" y="209"/>
                  </a:lnTo>
                  <a:lnTo>
                    <a:pt x="1783" y="167"/>
                  </a:lnTo>
                  <a:lnTo>
                    <a:pt x="1854" y="127"/>
                  </a:lnTo>
                  <a:lnTo>
                    <a:pt x="1928" y="95"/>
                  </a:lnTo>
                  <a:lnTo>
                    <a:pt x="2003" y="66"/>
                  </a:lnTo>
                  <a:lnTo>
                    <a:pt x="2082" y="42"/>
                  </a:lnTo>
                  <a:lnTo>
                    <a:pt x="2160" y="25"/>
                  </a:lnTo>
                  <a:lnTo>
                    <a:pt x="2242" y="11"/>
                  </a:lnTo>
                  <a:lnTo>
                    <a:pt x="2323" y="3"/>
                  </a:lnTo>
                  <a:lnTo>
                    <a:pt x="2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1" name="Freeform 660">
              <a:extLst>
                <a:ext uri="{FF2B5EF4-FFF2-40B4-BE49-F238E27FC236}">
                  <a16:creationId xmlns:a16="http://schemas.microsoft.com/office/drawing/2014/main" id="{50257089-C364-4BAD-878E-2B7279D99FD2}"/>
                </a:ext>
              </a:extLst>
            </p:cNvPr>
            <p:cNvSpPr>
              <a:spLocks/>
            </p:cNvSpPr>
            <p:nvPr/>
          </p:nvSpPr>
          <p:spPr bwMode="auto">
            <a:xfrm>
              <a:off x="1710" y="2445"/>
              <a:ext cx="179" cy="327"/>
            </a:xfrm>
            <a:custGeom>
              <a:avLst/>
              <a:gdLst>
                <a:gd name="T0" fmla="*/ 461 w 716"/>
                <a:gd name="T1" fmla="*/ 138 h 1308"/>
                <a:gd name="T2" fmla="*/ 559 w 716"/>
                <a:gd name="T3" fmla="*/ 174 h 1308"/>
                <a:gd name="T4" fmla="*/ 643 w 716"/>
                <a:gd name="T5" fmla="*/ 240 h 1308"/>
                <a:gd name="T6" fmla="*/ 699 w 716"/>
                <a:gd name="T7" fmla="*/ 338 h 1308"/>
                <a:gd name="T8" fmla="*/ 716 w 716"/>
                <a:gd name="T9" fmla="*/ 460 h 1308"/>
                <a:gd name="T10" fmla="*/ 460 w 716"/>
                <a:gd name="T11" fmla="*/ 480 h 1308"/>
                <a:gd name="T12" fmla="*/ 455 w 716"/>
                <a:gd name="T13" fmla="*/ 419 h 1308"/>
                <a:gd name="T14" fmla="*/ 432 w 716"/>
                <a:gd name="T15" fmla="*/ 371 h 1308"/>
                <a:gd name="T16" fmla="*/ 388 w 716"/>
                <a:gd name="T17" fmla="*/ 345 h 1308"/>
                <a:gd name="T18" fmla="*/ 339 w 716"/>
                <a:gd name="T19" fmla="*/ 348 h 1308"/>
                <a:gd name="T20" fmla="*/ 307 w 716"/>
                <a:gd name="T21" fmla="*/ 381 h 1308"/>
                <a:gd name="T22" fmla="*/ 302 w 716"/>
                <a:gd name="T23" fmla="*/ 448 h 1308"/>
                <a:gd name="T24" fmla="*/ 331 w 716"/>
                <a:gd name="T25" fmla="*/ 497 h 1308"/>
                <a:gd name="T26" fmla="*/ 400 w 716"/>
                <a:gd name="T27" fmla="*/ 536 h 1308"/>
                <a:gd name="T28" fmla="*/ 559 w 716"/>
                <a:gd name="T29" fmla="*/ 617 h 1308"/>
                <a:gd name="T30" fmla="*/ 655 w 716"/>
                <a:gd name="T31" fmla="*/ 697 h 1308"/>
                <a:gd name="T32" fmla="*/ 700 w 716"/>
                <a:gd name="T33" fmla="*/ 793 h 1308"/>
                <a:gd name="T34" fmla="*/ 707 w 716"/>
                <a:gd name="T35" fmla="*/ 915 h 1308"/>
                <a:gd name="T36" fmla="*/ 670 w 716"/>
                <a:gd name="T37" fmla="*/ 1019 h 1308"/>
                <a:gd name="T38" fmla="*/ 604 w 716"/>
                <a:gd name="T39" fmla="*/ 1095 h 1308"/>
                <a:gd name="T40" fmla="*/ 531 w 716"/>
                <a:gd name="T41" fmla="*/ 1138 h 1308"/>
                <a:gd name="T42" fmla="*/ 427 w 716"/>
                <a:gd name="T43" fmla="*/ 1162 h 1308"/>
                <a:gd name="T44" fmla="*/ 294 w 716"/>
                <a:gd name="T45" fmla="*/ 1162 h 1308"/>
                <a:gd name="T46" fmla="*/ 161 w 716"/>
                <a:gd name="T47" fmla="*/ 1119 h 1308"/>
                <a:gd name="T48" fmla="*/ 63 w 716"/>
                <a:gd name="T49" fmla="*/ 1042 h 1308"/>
                <a:gd name="T50" fmla="*/ 14 w 716"/>
                <a:gd name="T51" fmla="*/ 947 h 1308"/>
                <a:gd name="T52" fmla="*/ 0 w 716"/>
                <a:gd name="T53" fmla="*/ 824 h 1308"/>
                <a:gd name="T54" fmla="*/ 245 w 716"/>
                <a:gd name="T55" fmla="*/ 795 h 1308"/>
                <a:gd name="T56" fmla="*/ 252 w 716"/>
                <a:gd name="T57" fmla="*/ 874 h 1308"/>
                <a:gd name="T58" fmla="*/ 284 w 716"/>
                <a:gd name="T59" fmla="*/ 925 h 1308"/>
                <a:gd name="T60" fmla="*/ 332 w 716"/>
                <a:gd name="T61" fmla="*/ 950 h 1308"/>
                <a:gd name="T62" fmla="*/ 388 w 716"/>
                <a:gd name="T63" fmla="*/ 953 h 1308"/>
                <a:gd name="T64" fmla="*/ 426 w 716"/>
                <a:gd name="T65" fmla="*/ 934 h 1308"/>
                <a:gd name="T66" fmla="*/ 445 w 716"/>
                <a:gd name="T67" fmla="*/ 876 h 1308"/>
                <a:gd name="T68" fmla="*/ 434 w 716"/>
                <a:gd name="T69" fmla="*/ 821 h 1308"/>
                <a:gd name="T70" fmla="*/ 394 w 716"/>
                <a:gd name="T71" fmla="*/ 784 h 1308"/>
                <a:gd name="T72" fmla="*/ 283 w 716"/>
                <a:gd name="T73" fmla="*/ 733 h 1308"/>
                <a:gd name="T74" fmla="*/ 142 w 716"/>
                <a:gd name="T75" fmla="*/ 655 h 1308"/>
                <a:gd name="T76" fmla="*/ 64 w 716"/>
                <a:gd name="T77" fmla="*/ 574 h 1308"/>
                <a:gd name="T78" fmla="*/ 30 w 716"/>
                <a:gd name="T79" fmla="*/ 466 h 1308"/>
                <a:gd name="T80" fmla="*/ 35 w 716"/>
                <a:gd name="T81" fmla="*/ 347 h 1308"/>
                <a:gd name="T82" fmla="*/ 81 w 716"/>
                <a:gd name="T83" fmla="*/ 250 h 1308"/>
                <a:gd name="T84" fmla="*/ 163 w 716"/>
                <a:gd name="T85" fmla="*/ 181 h 1308"/>
                <a:gd name="T86" fmla="*/ 260 w 716"/>
                <a:gd name="T87" fmla="*/ 142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6" h="1308">
                  <a:moveTo>
                    <a:pt x="294" y="0"/>
                  </a:moveTo>
                  <a:lnTo>
                    <a:pt x="461" y="0"/>
                  </a:lnTo>
                  <a:lnTo>
                    <a:pt x="461" y="138"/>
                  </a:lnTo>
                  <a:lnTo>
                    <a:pt x="493" y="147"/>
                  </a:lnTo>
                  <a:lnTo>
                    <a:pt x="527" y="159"/>
                  </a:lnTo>
                  <a:lnTo>
                    <a:pt x="559" y="174"/>
                  </a:lnTo>
                  <a:lnTo>
                    <a:pt x="590" y="193"/>
                  </a:lnTo>
                  <a:lnTo>
                    <a:pt x="618" y="214"/>
                  </a:lnTo>
                  <a:lnTo>
                    <a:pt x="643" y="240"/>
                  </a:lnTo>
                  <a:lnTo>
                    <a:pt x="665" y="270"/>
                  </a:lnTo>
                  <a:lnTo>
                    <a:pt x="684" y="302"/>
                  </a:lnTo>
                  <a:lnTo>
                    <a:pt x="699" y="338"/>
                  </a:lnTo>
                  <a:lnTo>
                    <a:pt x="708" y="376"/>
                  </a:lnTo>
                  <a:lnTo>
                    <a:pt x="715" y="416"/>
                  </a:lnTo>
                  <a:lnTo>
                    <a:pt x="716" y="460"/>
                  </a:lnTo>
                  <a:lnTo>
                    <a:pt x="716" y="462"/>
                  </a:lnTo>
                  <a:lnTo>
                    <a:pt x="707" y="480"/>
                  </a:lnTo>
                  <a:lnTo>
                    <a:pt x="460" y="480"/>
                  </a:lnTo>
                  <a:lnTo>
                    <a:pt x="460" y="465"/>
                  </a:lnTo>
                  <a:lnTo>
                    <a:pt x="458" y="440"/>
                  </a:lnTo>
                  <a:lnTo>
                    <a:pt x="455" y="419"/>
                  </a:lnTo>
                  <a:lnTo>
                    <a:pt x="448" y="400"/>
                  </a:lnTo>
                  <a:lnTo>
                    <a:pt x="441" y="384"/>
                  </a:lnTo>
                  <a:lnTo>
                    <a:pt x="432" y="371"/>
                  </a:lnTo>
                  <a:lnTo>
                    <a:pt x="419" y="358"/>
                  </a:lnTo>
                  <a:lnTo>
                    <a:pt x="405" y="351"/>
                  </a:lnTo>
                  <a:lnTo>
                    <a:pt x="388" y="345"/>
                  </a:lnTo>
                  <a:lnTo>
                    <a:pt x="370" y="344"/>
                  </a:lnTo>
                  <a:lnTo>
                    <a:pt x="353" y="345"/>
                  </a:lnTo>
                  <a:lnTo>
                    <a:pt x="339" y="348"/>
                  </a:lnTo>
                  <a:lnTo>
                    <a:pt x="327" y="355"/>
                  </a:lnTo>
                  <a:lnTo>
                    <a:pt x="317" y="364"/>
                  </a:lnTo>
                  <a:lnTo>
                    <a:pt x="307" y="381"/>
                  </a:lnTo>
                  <a:lnTo>
                    <a:pt x="302" y="401"/>
                  </a:lnTo>
                  <a:lnTo>
                    <a:pt x="299" y="424"/>
                  </a:lnTo>
                  <a:lnTo>
                    <a:pt x="302" y="448"/>
                  </a:lnTo>
                  <a:lnTo>
                    <a:pt x="307" y="468"/>
                  </a:lnTo>
                  <a:lnTo>
                    <a:pt x="319" y="485"/>
                  </a:lnTo>
                  <a:lnTo>
                    <a:pt x="331" y="497"/>
                  </a:lnTo>
                  <a:lnTo>
                    <a:pt x="349" y="510"/>
                  </a:lnTo>
                  <a:lnTo>
                    <a:pt x="372" y="523"/>
                  </a:lnTo>
                  <a:lnTo>
                    <a:pt x="400" y="536"/>
                  </a:lnTo>
                  <a:lnTo>
                    <a:pt x="460" y="563"/>
                  </a:lnTo>
                  <a:lnTo>
                    <a:pt x="512" y="590"/>
                  </a:lnTo>
                  <a:lnTo>
                    <a:pt x="559" y="617"/>
                  </a:lnTo>
                  <a:lnTo>
                    <a:pt x="598" y="644"/>
                  </a:lnTo>
                  <a:lnTo>
                    <a:pt x="632" y="671"/>
                  </a:lnTo>
                  <a:lnTo>
                    <a:pt x="655" y="697"/>
                  </a:lnTo>
                  <a:lnTo>
                    <a:pt x="676" y="726"/>
                  </a:lnTo>
                  <a:lnTo>
                    <a:pt x="690" y="758"/>
                  </a:lnTo>
                  <a:lnTo>
                    <a:pt x="700" y="793"/>
                  </a:lnTo>
                  <a:lnTo>
                    <a:pt x="707" y="832"/>
                  </a:lnTo>
                  <a:lnTo>
                    <a:pt x="709" y="875"/>
                  </a:lnTo>
                  <a:lnTo>
                    <a:pt x="707" y="915"/>
                  </a:lnTo>
                  <a:lnTo>
                    <a:pt x="699" y="952"/>
                  </a:lnTo>
                  <a:lnTo>
                    <a:pt x="687" y="986"/>
                  </a:lnTo>
                  <a:lnTo>
                    <a:pt x="670" y="1019"/>
                  </a:lnTo>
                  <a:lnTo>
                    <a:pt x="650" y="1049"/>
                  </a:lnTo>
                  <a:lnTo>
                    <a:pt x="625" y="1076"/>
                  </a:lnTo>
                  <a:lnTo>
                    <a:pt x="604" y="1095"/>
                  </a:lnTo>
                  <a:lnTo>
                    <a:pt x="583" y="1112"/>
                  </a:lnTo>
                  <a:lnTo>
                    <a:pt x="558" y="1126"/>
                  </a:lnTo>
                  <a:lnTo>
                    <a:pt x="531" y="1138"/>
                  </a:lnTo>
                  <a:lnTo>
                    <a:pt x="501" y="1148"/>
                  </a:lnTo>
                  <a:lnTo>
                    <a:pt x="466" y="1156"/>
                  </a:lnTo>
                  <a:lnTo>
                    <a:pt x="427" y="1162"/>
                  </a:lnTo>
                  <a:lnTo>
                    <a:pt x="427" y="1308"/>
                  </a:lnTo>
                  <a:lnTo>
                    <a:pt x="294" y="1308"/>
                  </a:lnTo>
                  <a:lnTo>
                    <a:pt x="294" y="1162"/>
                  </a:lnTo>
                  <a:lnTo>
                    <a:pt x="246" y="1153"/>
                  </a:lnTo>
                  <a:lnTo>
                    <a:pt x="202" y="1138"/>
                  </a:lnTo>
                  <a:lnTo>
                    <a:pt x="161" y="1119"/>
                  </a:lnTo>
                  <a:lnTo>
                    <a:pt x="123" y="1096"/>
                  </a:lnTo>
                  <a:lnTo>
                    <a:pt x="88" y="1068"/>
                  </a:lnTo>
                  <a:lnTo>
                    <a:pt x="63" y="1042"/>
                  </a:lnTo>
                  <a:lnTo>
                    <a:pt x="43" y="1014"/>
                  </a:lnTo>
                  <a:lnTo>
                    <a:pt x="26" y="982"/>
                  </a:lnTo>
                  <a:lnTo>
                    <a:pt x="14" y="947"/>
                  </a:lnTo>
                  <a:lnTo>
                    <a:pt x="5" y="909"/>
                  </a:lnTo>
                  <a:lnTo>
                    <a:pt x="1" y="868"/>
                  </a:lnTo>
                  <a:lnTo>
                    <a:pt x="0" y="824"/>
                  </a:lnTo>
                  <a:lnTo>
                    <a:pt x="0" y="818"/>
                  </a:lnTo>
                  <a:lnTo>
                    <a:pt x="10" y="795"/>
                  </a:lnTo>
                  <a:lnTo>
                    <a:pt x="245" y="795"/>
                  </a:lnTo>
                  <a:lnTo>
                    <a:pt x="245" y="822"/>
                  </a:lnTo>
                  <a:lnTo>
                    <a:pt x="247" y="849"/>
                  </a:lnTo>
                  <a:lnTo>
                    <a:pt x="252" y="874"/>
                  </a:lnTo>
                  <a:lnTo>
                    <a:pt x="261" y="894"/>
                  </a:lnTo>
                  <a:lnTo>
                    <a:pt x="272" y="910"/>
                  </a:lnTo>
                  <a:lnTo>
                    <a:pt x="284" y="925"/>
                  </a:lnTo>
                  <a:lnTo>
                    <a:pt x="297" y="935"/>
                  </a:lnTo>
                  <a:lnTo>
                    <a:pt x="314" y="944"/>
                  </a:lnTo>
                  <a:lnTo>
                    <a:pt x="332" y="950"/>
                  </a:lnTo>
                  <a:lnTo>
                    <a:pt x="351" y="953"/>
                  </a:lnTo>
                  <a:lnTo>
                    <a:pt x="371" y="954"/>
                  </a:lnTo>
                  <a:lnTo>
                    <a:pt x="388" y="953"/>
                  </a:lnTo>
                  <a:lnTo>
                    <a:pt x="404" y="950"/>
                  </a:lnTo>
                  <a:lnTo>
                    <a:pt x="416" y="943"/>
                  </a:lnTo>
                  <a:lnTo>
                    <a:pt x="426" y="934"/>
                  </a:lnTo>
                  <a:lnTo>
                    <a:pt x="437" y="918"/>
                  </a:lnTo>
                  <a:lnTo>
                    <a:pt x="443" y="898"/>
                  </a:lnTo>
                  <a:lnTo>
                    <a:pt x="445" y="876"/>
                  </a:lnTo>
                  <a:lnTo>
                    <a:pt x="444" y="855"/>
                  </a:lnTo>
                  <a:lnTo>
                    <a:pt x="441" y="837"/>
                  </a:lnTo>
                  <a:lnTo>
                    <a:pt x="434" y="821"/>
                  </a:lnTo>
                  <a:lnTo>
                    <a:pt x="425" y="809"/>
                  </a:lnTo>
                  <a:lnTo>
                    <a:pt x="411" y="796"/>
                  </a:lnTo>
                  <a:lnTo>
                    <a:pt x="394" y="784"/>
                  </a:lnTo>
                  <a:lnTo>
                    <a:pt x="371" y="771"/>
                  </a:lnTo>
                  <a:lnTo>
                    <a:pt x="343" y="758"/>
                  </a:lnTo>
                  <a:lnTo>
                    <a:pt x="283" y="733"/>
                  </a:lnTo>
                  <a:lnTo>
                    <a:pt x="229" y="707"/>
                  </a:lnTo>
                  <a:lnTo>
                    <a:pt x="182" y="680"/>
                  </a:lnTo>
                  <a:lnTo>
                    <a:pt x="142" y="655"/>
                  </a:lnTo>
                  <a:lnTo>
                    <a:pt x="108" y="628"/>
                  </a:lnTo>
                  <a:lnTo>
                    <a:pt x="83" y="603"/>
                  </a:lnTo>
                  <a:lnTo>
                    <a:pt x="64" y="574"/>
                  </a:lnTo>
                  <a:lnTo>
                    <a:pt x="48" y="542"/>
                  </a:lnTo>
                  <a:lnTo>
                    <a:pt x="36" y="506"/>
                  </a:lnTo>
                  <a:lnTo>
                    <a:pt x="30" y="466"/>
                  </a:lnTo>
                  <a:lnTo>
                    <a:pt x="28" y="423"/>
                  </a:lnTo>
                  <a:lnTo>
                    <a:pt x="30" y="384"/>
                  </a:lnTo>
                  <a:lnTo>
                    <a:pt x="35" y="347"/>
                  </a:lnTo>
                  <a:lnTo>
                    <a:pt x="47" y="313"/>
                  </a:lnTo>
                  <a:lnTo>
                    <a:pt x="61" y="280"/>
                  </a:lnTo>
                  <a:lnTo>
                    <a:pt x="81" y="250"/>
                  </a:lnTo>
                  <a:lnTo>
                    <a:pt x="106" y="223"/>
                  </a:lnTo>
                  <a:lnTo>
                    <a:pt x="133" y="201"/>
                  </a:lnTo>
                  <a:lnTo>
                    <a:pt x="163" y="181"/>
                  </a:lnTo>
                  <a:lnTo>
                    <a:pt x="194" y="165"/>
                  </a:lnTo>
                  <a:lnTo>
                    <a:pt x="227" y="152"/>
                  </a:lnTo>
                  <a:lnTo>
                    <a:pt x="260" y="142"/>
                  </a:lnTo>
                  <a:lnTo>
                    <a:pt x="294" y="135"/>
                  </a:lnTo>
                  <a:lnTo>
                    <a:pt x="2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000" b="1" dirty="0">
                <a:solidFill>
                  <a:schemeClr val="tx1">
                    <a:lumMod val="50000"/>
                    <a:lumOff val="50000"/>
                  </a:schemeClr>
                </a:solidFill>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12" name="Rectangle 1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686656" y="3024554"/>
            <a:ext cx="642612" cy="2068681"/>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16200000">
            <a:off x="5920412" y="3858839"/>
            <a:ext cx="2180256" cy="400110"/>
          </a:xfrm>
          <a:prstGeom prst="rect">
            <a:avLst/>
          </a:prstGeom>
        </p:spPr>
        <p:txBody>
          <a:bodyPr wrap="square">
            <a:spAutoFit/>
          </a:bodyPr>
          <a:lstStyle/>
          <a:p>
            <a:pPr algn="ctr"/>
            <a:r>
              <a:rPr lang="id-ID" sz="2000" b="1" dirty="0">
                <a:solidFill>
                  <a:schemeClr val="bg1"/>
                </a:solidFill>
                <a:latin typeface="微软雅黑" panose="020B0503020204020204" pitchFamily="34" charset="-122"/>
                <a:ea typeface="微软雅黑" panose="020B0503020204020204" pitchFamily="34" charset="-122"/>
                <a:sym typeface="inpin heiti" panose="00000500000000000000" pitchFamily="2" charset="-122"/>
              </a:rPr>
              <a:t>Creative team</a:t>
            </a: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52FC0F4C-09C1-48E7-9653-193BE615C13C}"/>
              </a:ext>
            </a:extLst>
          </p:cNvPr>
          <p:cNvSpPr txBox="1"/>
          <p:nvPr/>
        </p:nvSpPr>
        <p:spPr>
          <a:xfrm>
            <a:off x="-355600" y="1803400"/>
            <a:ext cx="322909" cy="1016000"/>
          </a:xfrm>
          <a:prstGeom prst="rect">
            <a:avLst/>
          </a:prstGeom>
          <a:noFill/>
        </p:spPr>
        <p:txBody>
          <a:bodyPr vert="wordArtVert" rtlCol="0">
            <a:spAutoFit/>
          </a:bodyPr>
          <a:lstStyle/>
          <a:p>
            <a:r>
              <a:rPr lang="en-US" altLang="zh-CN" sz="100" dirty="0">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lang="zh-CN" altLang="en-US" sz="100" dirty="0">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1496637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F247743-5786-4903-B41E-EC02977D40B7}"/>
              </a:ext>
            </a:extLst>
          </p:cNvPr>
          <p:cNvPicPr>
            <a:picLocks noChangeAspect="1"/>
          </p:cNvPicPr>
          <p:nvPr/>
        </p:nvPicPr>
        <p:blipFill rotWithShape="1">
          <a:blip r:embed="rId3">
            <a:extLst>
              <a:ext uri="{28A0092B-C50C-407E-A947-70E740481C1C}">
                <a14:useLocalDpi xmlns:a14="http://schemas.microsoft.com/office/drawing/2010/main"/>
              </a:ext>
            </a:extLst>
          </a:blip>
          <a:srcRect t="21875" b="21875"/>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6065D8E-E978-4660-A7DB-11FDACD742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210349">
            <a:off x="2125702" y="-1070072"/>
            <a:ext cx="7837693" cy="8688748"/>
          </a:xfrm>
          <a:prstGeom prst="rect">
            <a:avLst/>
          </a:prstGeom>
        </p:spPr>
      </p:pic>
      <p:sp>
        <p:nvSpPr>
          <p:cNvPr id="10" name="文本框 9">
            <a:extLst>
              <a:ext uri="{FF2B5EF4-FFF2-40B4-BE49-F238E27FC236}">
                <a16:creationId xmlns:a16="http://schemas.microsoft.com/office/drawing/2014/main" id="{5A8BDB39-D8A8-47F5-B5F9-13202EF40375}"/>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文本框 10">
            <a:extLst>
              <a:ext uri="{FF2B5EF4-FFF2-40B4-BE49-F238E27FC236}">
                <a16:creationId xmlns:a16="http://schemas.microsoft.com/office/drawing/2014/main" id="{7085B4A6-BE93-4538-BCCA-01E6491B3F84}"/>
              </a:ext>
            </a:extLst>
          </p:cNvPr>
          <p:cNvSpPr txBox="1"/>
          <p:nvPr/>
        </p:nvSpPr>
        <p:spPr>
          <a:xfrm>
            <a:off x="4090129" y="2456248"/>
            <a:ext cx="4011739" cy="1015663"/>
          </a:xfrm>
          <a:prstGeom prst="rect">
            <a:avLst/>
          </a:prstGeom>
          <a:noFill/>
        </p:spPr>
        <p:txBody>
          <a:bodyPr wrap="none" rtlCol="0">
            <a:spAutoFit/>
          </a:bodyPr>
          <a:lstStyle/>
          <a:p>
            <a:pPr algn="ctr"/>
            <a:r>
              <a:rPr lang="en-US" altLang="zh-CN" sz="60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Thank you</a:t>
            </a:r>
            <a:endParaRPr lang="zh-CN" altLang="en-US" sz="60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2" name="文本框 11">
            <a:extLst>
              <a:ext uri="{FF2B5EF4-FFF2-40B4-BE49-F238E27FC236}">
                <a16:creationId xmlns:a16="http://schemas.microsoft.com/office/drawing/2014/main" id="{4B5D898D-A87D-4D10-AB14-464349212884}"/>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3" name="文本框 12">
            <a:extLst>
              <a:ext uri="{FF2B5EF4-FFF2-40B4-BE49-F238E27FC236}">
                <a16:creationId xmlns:a16="http://schemas.microsoft.com/office/drawing/2014/main" id="{21243036-3385-4B22-B0AE-A38773626C73}"/>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1462895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ppt_x</p:attrName>
                                        </p:attrNameLst>
                                      </p:cBhvr>
                                      <p:tavLst>
                                        <p:tav tm="0">
                                          <p:val>
                                            <p:strVal val="#ppt_x-#ppt_w*1.125000"/>
                                          </p:val>
                                        </p:tav>
                                        <p:tav tm="100000">
                                          <p:val>
                                            <p:strVal val="#ppt_x"/>
                                          </p:val>
                                        </p:tav>
                                      </p:tavLst>
                                    </p:anim>
                                    <p:animEffect transition="in" filter="wipe(right)">
                                      <p:cBhvr>
                                        <p:cTn id="13" dur="500"/>
                                        <p:tgtEl>
                                          <p:spTgt spid="11"/>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3F3BE35-F910-49A9-B4D9-95A58F69C8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594" y="-2135777"/>
            <a:ext cx="11129554" cy="11129554"/>
          </a:xfrm>
          <a:prstGeom prst="rect">
            <a:avLst/>
          </a:prstGeom>
        </p:spPr>
      </p:pic>
      <p:sp>
        <p:nvSpPr>
          <p:cNvPr id="4" name="文本框 3">
            <a:extLst>
              <a:ext uri="{FF2B5EF4-FFF2-40B4-BE49-F238E27FC236}">
                <a16:creationId xmlns:a16="http://schemas.microsoft.com/office/drawing/2014/main" id="{31CFB44C-FE79-46D4-8179-197BF8332EB8}"/>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a:extLst>
              <a:ext uri="{FF2B5EF4-FFF2-40B4-BE49-F238E27FC236}">
                <a16:creationId xmlns:a16="http://schemas.microsoft.com/office/drawing/2014/main" id="{F5C9A44B-C622-40D2-920C-EF7A9DE8B019}"/>
              </a:ext>
            </a:extLst>
          </p:cNvPr>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Part 1</a:t>
            </a:r>
          </a:p>
        </p:txBody>
      </p:sp>
      <p:sp>
        <p:nvSpPr>
          <p:cNvPr id="6" name="文本框 5">
            <a:extLst>
              <a:ext uri="{FF2B5EF4-FFF2-40B4-BE49-F238E27FC236}">
                <a16:creationId xmlns:a16="http://schemas.microsoft.com/office/drawing/2014/main" id="{2028E8A3-B79B-4204-B93D-9DD34A947F25}"/>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a:extLst>
              <a:ext uri="{FF2B5EF4-FFF2-40B4-BE49-F238E27FC236}">
                <a16:creationId xmlns:a16="http://schemas.microsoft.com/office/drawing/2014/main" id="{074B04F2-ACCC-400A-A4D6-F9C7C9A3D46D}"/>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3476199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172483" y="0"/>
            <a:ext cx="8034757" cy="6858000"/>
          </a:xfrm>
          <a:prstGeom prst="rect">
            <a:avLst/>
          </a:prstGeom>
          <a:solidFill>
            <a:schemeClr val="bg1"/>
          </a:solidFill>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TextBox 4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700388" y="1221993"/>
            <a:ext cx="214193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Hello!</a:t>
            </a:r>
          </a:p>
        </p:txBody>
      </p:sp>
      <p:sp>
        <p:nvSpPr>
          <p:cNvPr id="2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003371" y="2749083"/>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003371" y="3039469"/>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29"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298597"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0"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298597"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1"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298597" y="2766370"/>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2"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9298597" y="3056756"/>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3"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4684547" y="2766370"/>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4"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4684547" y="3056756"/>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5"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4844913"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6"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4844913"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7"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003371" y="5563491"/>
            <a:ext cx="1818787" cy="2730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8"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7003371" y="5853877"/>
            <a:ext cx="1818787" cy="40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0388" y="2309162"/>
            <a:ext cx="2852711" cy="4003981"/>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tichrael nibh euismod tincidunt ut-laoreet dolores alyaeth alysad. Ut wisi enim ad minim veniam, quis nostrud exerci. Exerci tium ullamcorper nibh eu ismod tincidunt ut dolore magna a' iad a' erat volutpat. Ut wisi enim ad minim veniam, quis nostrud exerci. Exerci tation ullamcorper nibh eu ismod tincidunt ut .</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A552EA22-1C0E-4EB2-AFDA-5EEC9D57B2D8}"/>
              </a:ext>
            </a:extLst>
          </p:cNvPr>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22" name="图片占位符 21">
            <a:extLst>
              <a:ext uri="{FF2B5EF4-FFF2-40B4-BE49-F238E27FC236}">
                <a16:creationId xmlns:a16="http://schemas.microsoft.com/office/drawing/2014/main" id="{AD91EA6D-8936-48B9-90CB-CE5BCF1D6E71}"/>
              </a:ext>
            </a:extLst>
          </p:cNvPr>
          <p:cNvPicPr>
            <a:picLocks noGrp="1" noChangeAspect="1"/>
          </p:cNvPicPr>
          <p:nvPr>
            <p:ph type="pic" sz="quarter" idx="40"/>
          </p:nvPr>
        </p:nvPicPr>
        <p:blipFill>
          <a:blip r:embed="rId4" cstate="screen">
            <a:extLst>
              <a:ext uri="{28A0092B-C50C-407E-A947-70E740481C1C}">
                <a14:useLocalDpi xmlns:a14="http://schemas.microsoft.com/office/drawing/2010/main"/>
              </a:ext>
            </a:extLst>
          </a:blip>
          <a:srcRect/>
          <a:stretch>
            <a:fillRect/>
          </a:stretch>
        </p:blipFill>
        <p:spPr/>
      </p:pic>
      <p:pic>
        <p:nvPicPr>
          <p:cNvPr id="24" name="图片占位符 23">
            <a:extLst>
              <a:ext uri="{FF2B5EF4-FFF2-40B4-BE49-F238E27FC236}">
                <a16:creationId xmlns:a16="http://schemas.microsoft.com/office/drawing/2014/main" id="{DED0EC8C-CD24-4C84-A2C6-0D01593590DF}"/>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pic>
        <p:nvPicPr>
          <p:cNvPr id="26" name="图片占位符 25">
            <a:extLst>
              <a:ext uri="{FF2B5EF4-FFF2-40B4-BE49-F238E27FC236}">
                <a16:creationId xmlns:a16="http://schemas.microsoft.com/office/drawing/2014/main" id="{C06A9D7F-F0BD-480B-939C-A948541A7232}"/>
              </a:ext>
            </a:extLst>
          </p:cNvPr>
          <p:cNvPicPr>
            <a:picLocks noGrp="1" noChangeAspect="1"/>
          </p:cNvPicPr>
          <p:nvPr>
            <p:ph type="pic" sz="quarter" idx="42"/>
          </p:nvPr>
        </p:nvPicPr>
        <p:blipFill>
          <a:blip r:embed="rId6" cstate="screen">
            <a:extLst>
              <a:ext uri="{28A0092B-C50C-407E-A947-70E740481C1C}">
                <a14:useLocalDpi xmlns:a14="http://schemas.microsoft.com/office/drawing/2010/main"/>
              </a:ext>
            </a:extLst>
          </a:blip>
          <a:srcRect/>
          <a:stretch>
            <a:fillRect/>
          </a:stretch>
        </p:blipFill>
        <p:spPr/>
      </p:pic>
      <p:pic>
        <p:nvPicPr>
          <p:cNvPr id="42" name="图片占位符 41">
            <a:extLst>
              <a:ext uri="{FF2B5EF4-FFF2-40B4-BE49-F238E27FC236}">
                <a16:creationId xmlns:a16="http://schemas.microsoft.com/office/drawing/2014/main" id="{9824F1C4-CEC4-4BFF-A7DD-17DD7CDCE3EA}"/>
              </a:ext>
            </a:extLst>
          </p:cNvPr>
          <p:cNvPicPr>
            <a:picLocks noGrp="1" noChangeAspect="1"/>
          </p:cNvPicPr>
          <p:nvPr>
            <p:ph type="pic" sz="quarter" idx="43"/>
          </p:nvPr>
        </p:nvPicPr>
        <p:blipFill>
          <a:blip r:embed="rId7" cstate="screen">
            <a:extLst>
              <a:ext uri="{28A0092B-C50C-407E-A947-70E740481C1C}">
                <a14:useLocalDpi xmlns:a14="http://schemas.microsoft.com/office/drawing/2010/main"/>
              </a:ext>
            </a:extLst>
          </a:blip>
          <a:srcRect/>
          <a:stretch>
            <a:fillRect/>
          </a:stretch>
        </p:blipFill>
        <p:spPr/>
      </p:pic>
      <p:pic>
        <p:nvPicPr>
          <p:cNvPr id="44" name="图片占位符 43">
            <a:extLst>
              <a:ext uri="{FF2B5EF4-FFF2-40B4-BE49-F238E27FC236}">
                <a16:creationId xmlns:a16="http://schemas.microsoft.com/office/drawing/2014/main" id="{9BC5367A-499E-42FB-9079-126AE2DF913E}"/>
              </a:ext>
            </a:extLst>
          </p:cNvPr>
          <p:cNvPicPr>
            <a:picLocks noGrp="1" noChangeAspect="1"/>
          </p:cNvPicPr>
          <p:nvPr>
            <p:ph type="pic" sz="quarter" idx="44"/>
          </p:nvPr>
        </p:nvPicPr>
        <p:blipFill>
          <a:blip r:embed="rId8" cstate="screen">
            <a:extLst>
              <a:ext uri="{28A0092B-C50C-407E-A947-70E740481C1C}">
                <a14:useLocalDpi xmlns:a14="http://schemas.microsoft.com/office/drawing/2010/main"/>
              </a:ext>
            </a:extLst>
          </a:blip>
          <a:srcRect/>
          <a:stretch>
            <a:fillRect/>
          </a:stretch>
        </p:blipFill>
        <p:spPr/>
      </p:pic>
      <p:pic>
        <p:nvPicPr>
          <p:cNvPr id="49" name="图片占位符 48">
            <a:extLst>
              <a:ext uri="{FF2B5EF4-FFF2-40B4-BE49-F238E27FC236}">
                <a16:creationId xmlns:a16="http://schemas.microsoft.com/office/drawing/2014/main" id="{D4848AA3-D767-46BB-9DE2-54A11280E13B}"/>
              </a:ext>
            </a:extLst>
          </p:cNvPr>
          <p:cNvPicPr>
            <a:picLocks noGrp="1" noChangeAspect="1"/>
          </p:cNvPicPr>
          <p:nvPr>
            <p:ph type="pic" sz="quarter" idx="45"/>
          </p:nvPr>
        </p:nvPicPr>
        <p:blipFill>
          <a:blip r:embed="rId9"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80748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barn(inVertic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arn(inVertical)">
                                      <p:cBhvr>
                                        <p:cTn id="58" dur="500"/>
                                        <p:tgtEl>
                                          <p:spTgt spid="3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p:bldP spid="27" grpId="0"/>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图片占位符 25">
            <a:extLst>
              <a:ext uri="{FF2B5EF4-FFF2-40B4-BE49-F238E27FC236}">
                <a16:creationId xmlns:a16="http://schemas.microsoft.com/office/drawing/2014/main" id="{A2F4BDE9-034D-4CB7-8893-37A57E7DAA84}"/>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4" name="图片占位符 23">
            <a:extLst>
              <a:ext uri="{FF2B5EF4-FFF2-40B4-BE49-F238E27FC236}">
                <a16:creationId xmlns:a16="http://schemas.microsoft.com/office/drawing/2014/main" id="{EC47525B-B0ED-44E8-8D21-99B25DD5FF13}"/>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13" name="图片占位符 12">
            <a:extLst>
              <a:ext uri="{FF2B5EF4-FFF2-40B4-BE49-F238E27FC236}">
                <a16:creationId xmlns:a16="http://schemas.microsoft.com/office/drawing/2014/main" id="{71808B1E-2E2A-4A3C-B65F-8DACB64B022B}"/>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35" name="Rectangle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88D9358-1259-442A-A91D-62CBAB6549FA}"/>
              </a:ext>
            </a:extLst>
          </p:cNvPr>
          <p:cNvSpPr/>
          <p:nvPr/>
        </p:nvSpPr>
        <p:spPr>
          <a:xfrm>
            <a:off x="2265765" y="347216"/>
            <a:ext cx="76604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6719965F-28C1-4690-A2F5-7C8B84D65FC3}"/>
              </a:ext>
            </a:extLst>
          </p:cNvPr>
          <p:cNvSpPr/>
          <p:nvPr/>
        </p:nvSpPr>
        <p:spPr>
          <a:xfrm>
            <a:off x="1294597" y="1890768"/>
            <a:ext cx="2410222" cy="24102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FE39155-90BF-4938-BF03-753F5ACD6764}"/>
              </a:ext>
            </a:extLst>
          </p:cNvPr>
          <p:cNvSpPr/>
          <p:nvPr/>
        </p:nvSpPr>
        <p:spPr>
          <a:xfrm>
            <a:off x="4890888" y="1890768"/>
            <a:ext cx="2410222" cy="2410222"/>
          </a:xfrm>
          <a:prstGeom prst="rect">
            <a:avLst/>
          </a:prstGeom>
          <a:gradFill>
            <a:gsLst>
              <a:gs pos="0">
                <a:schemeClr val="accent1">
                  <a:alpha val="80000"/>
                </a:schemeClr>
              </a:gs>
              <a:gs pos="85000">
                <a:schemeClr val="accent2">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0" name="Rectangle 3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481D4E6-702F-48F2-B5DC-259C58E6BC22}"/>
              </a:ext>
            </a:extLst>
          </p:cNvPr>
          <p:cNvSpPr/>
          <p:nvPr/>
        </p:nvSpPr>
        <p:spPr>
          <a:xfrm>
            <a:off x="8487182" y="1890768"/>
            <a:ext cx="2410222" cy="241022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1" name="Rectangle 4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CC4E75C-4D47-4953-BCA1-CC1F63BF299E}"/>
              </a:ext>
            </a:extLst>
          </p:cNvPr>
          <p:cNvSpPr/>
          <p:nvPr/>
        </p:nvSpPr>
        <p:spPr>
          <a:xfrm>
            <a:off x="1399066"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a:t>
            </a:r>
          </a:p>
        </p:txBody>
      </p:sp>
      <p:sp>
        <p:nvSpPr>
          <p:cNvPr id="42" name="Rectangle 4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9DF51CD-1DC5-4735-ADEC-B5934324633B}"/>
              </a:ext>
            </a:extLst>
          </p:cNvPr>
          <p:cNvSpPr/>
          <p:nvPr/>
        </p:nvSpPr>
        <p:spPr>
          <a:xfrm>
            <a:off x="1855898"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Great times.</a:t>
            </a:r>
            <a:endParaRPr kumimoji="0" 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43" name="Group 4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51B4AA6B-F43D-47F4-94A6-B3692500C6BD}"/>
              </a:ext>
            </a:extLst>
          </p:cNvPr>
          <p:cNvGrpSpPr/>
          <p:nvPr/>
        </p:nvGrpSpPr>
        <p:grpSpPr>
          <a:xfrm>
            <a:off x="2330236" y="2127980"/>
            <a:ext cx="338943" cy="337543"/>
            <a:chOff x="2565400" y="3743325"/>
            <a:chExt cx="384175" cy="382588"/>
          </a:xfrm>
          <a:solidFill>
            <a:schemeClr val="bg1">
              <a:lumMod val="50000"/>
            </a:schemeClr>
          </a:solidFill>
        </p:grpSpPr>
        <p:sp>
          <p:nvSpPr>
            <p:cNvPr id="44" name="Freeform 393">
              <a:extLst>
                <a:ext uri="{FF2B5EF4-FFF2-40B4-BE49-F238E27FC236}">
                  <a16:creationId xmlns:a16="http://schemas.microsoft.com/office/drawing/2014/main" id="{AE0CCB73-236D-4B98-8972-D47CE087352F}"/>
                </a:ext>
              </a:extLst>
            </p:cNvPr>
            <p:cNvSpPr>
              <a:spLocks/>
            </p:cNvSpPr>
            <p:nvPr/>
          </p:nvSpPr>
          <p:spPr bwMode="auto">
            <a:xfrm>
              <a:off x="2705100" y="3743325"/>
              <a:ext cx="244475" cy="244475"/>
            </a:xfrm>
            <a:custGeom>
              <a:avLst/>
              <a:gdLst>
                <a:gd name="T0" fmla="*/ 1605 w 2146"/>
                <a:gd name="T1" fmla="*/ 0 h 2146"/>
                <a:gd name="T2" fmla="*/ 1621 w 2146"/>
                <a:gd name="T3" fmla="*/ 2 h 2146"/>
                <a:gd name="T4" fmla="*/ 1638 w 2146"/>
                <a:gd name="T5" fmla="*/ 7 h 2146"/>
                <a:gd name="T6" fmla="*/ 1652 w 2146"/>
                <a:gd name="T7" fmla="*/ 17 h 2146"/>
                <a:gd name="T8" fmla="*/ 1664 w 2146"/>
                <a:gd name="T9" fmla="*/ 30 h 2146"/>
                <a:gd name="T10" fmla="*/ 1673 w 2146"/>
                <a:gd name="T11" fmla="*/ 46 h 2146"/>
                <a:gd name="T12" fmla="*/ 1790 w 2146"/>
                <a:gd name="T13" fmla="*/ 356 h 2146"/>
                <a:gd name="T14" fmla="*/ 2100 w 2146"/>
                <a:gd name="T15" fmla="*/ 473 h 2146"/>
                <a:gd name="T16" fmla="*/ 2116 w 2146"/>
                <a:gd name="T17" fmla="*/ 483 h 2146"/>
                <a:gd name="T18" fmla="*/ 2129 w 2146"/>
                <a:gd name="T19" fmla="*/ 495 h 2146"/>
                <a:gd name="T20" fmla="*/ 2139 w 2146"/>
                <a:gd name="T21" fmla="*/ 509 h 2146"/>
                <a:gd name="T22" fmla="*/ 2145 w 2146"/>
                <a:gd name="T23" fmla="*/ 526 h 2146"/>
                <a:gd name="T24" fmla="*/ 2146 w 2146"/>
                <a:gd name="T25" fmla="*/ 543 h 2146"/>
                <a:gd name="T26" fmla="*/ 2144 w 2146"/>
                <a:gd name="T27" fmla="*/ 561 h 2146"/>
                <a:gd name="T28" fmla="*/ 2138 w 2146"/>
                <a:gd name="T29" fmla="*/ 577 h 2146"/>
                <a:gd name="T30" fmla="*/ 2126 w 2146"/>
                <a:gd name="T31" fmla="*/ 593 h 2146"/>
                <a:gd name="T32" fmla="*/ 1714 w 2146"/>
                <a:gd name="T33" fmla="*/ 1004 h 2146"/>
                <a:gd name="T34" fmla="*/ 1698 w 2146"/>
                <a:gd name="T35" fmla="*/ 1014 h 2146"/>
                <a:gd name="T36" fmla="*/ 1681 w 2146"/>
                <a:gd name="T37" fmla="*/ 1022 h 2146"/>
                <a:gd name="T38" fmla="*/ 1663 w 2146"/>
                <a:gd name="T39" fmla="*/ 1023 h 2146"/>
                <a:gd name="T40" fmla="*/ 1645 w 2146"/>
                <a:gd name="T41" fmla="*/ 1019 h 2146"/>
                <a:gd name="T42" fmla="*/ 1342 w 2146"/>
                <a:gd name="T43" fmla="*/ 905 h 2146"/>
                <a:gd name="T44" fmla="*/ 118 w 2146"/>
                <a:gd name="T45" fmla="*/ 2125 h 2146"/>
                <a:gd name="T46" fmla="*/ 103 w 2146"/>
                <a:gd name="T47" fmla="*/ 2137 h 2146"/>
                <a:gd name="T48" fmla="*/ 86 w 2146"/>
                <a:gd name="T49" fmla="*/ 2144 h 2146"/>
                <a:gd name="T50" fmla="*/ 69 w 2146"/>
                <a:gd name="T51" fmla="*/ 2146 h 2146"/>
                <a:gd name="T52" fmla="*/ 50 w 2146"/>
                <a:gd name="T53" fmla="*/ 2143 h 2146"/>
                <a:gd name="T54" fmla="*/ 34 w 2146"/>
                <a:gd name="T55" fmla="*/ 2137 h 2146"/>
                <a:gd name="T56" fmla="*/ 20 w 2146"/>
                <a:gd name="T57" fmla="*/ 2124 h 2146"/>
                <a:gd name="T58" fmla="*/ 8 w 2146"/>
                <a:gd name="T59" fmla="*/ 2110 h 2146"/>
                <a:gd name="T60" fmla="*/ 2 w 2146"/>
                <a:gd name="T61" fmla="*/ 2094 h 2146"/>
                <a:gd name="T62" fmla="*/ 0 w 2146"/>
                <a:gd name="T63" fmla="*/ 2076 h 2146"/>
                <a:gd name="T64" fmla="*/ 2 w 2146"/>
                <a:gd name="T65" fmla="*/ 2059 h 2146"/>
                <a:gd name="T66" fmla="*/ 8 w 2146"/>
                <a:gd name="T67" fmla="*/ 2042 h 2146"/>
                <a:gd name="T68" fmla="*/ 20 w 2146"/>
                <a:gd name="T69" fmla="*/ 2027 h 2146"/>
                <a:gd name="T70" fmla="*/ 1239 w 2146"/>
                <a:gd name="T71" fmla="*/ 808 h 2146"/>
                <a:gd name="T72" fmla="*/ 1127 w 2146"/>
                <a:gd name="T73" fmla="*/ 507 h 2146"/>
                <a:gd name="T74" fmla="*/ 1122 w 2146"/>
                <a:gd name="T75" fmla="*/ 491 h 2146"/>
                <a:gd name="T76" fmla="*/ 1122 w 2146"/>
                <a:gd name="T77" fmla="*/ 474 h 2146"/>
                <a:gd name="T78" fmla="*/ 1126 w 2146"/>
                <a:gd name="T79" fmla="*/ 459 h 2146"/>
                <a:gd name="T80" fmla="*/ 1133 w 2146"/>
                <a:gd name="T81" fmla="*/ 445 h 2146"/>
                <a:gd name="T82" fmla="*/ 1143 w 2146"/>
                <a:gd name="T83" fmla="*/ 432 h 2146"/>
                <a:gd name="T84" fmla="*/ 1557 w 2146"/>
                <a:gd name="T85" fmla="*/ 22 h 2146"/>
                <a:gd name="T86" fmla="*/ 1571 w 2146"/>
                <a:gd name="T87" fmla="*/ 9 h 2146"/>
                <a:gd name="T88" fmla="*/ 1587 w 2146"/>
                <a:gd name="T89" fmla="*/ 3 h 2146"/>
                <a:gd name="T90" fmla="*/ 1605 w 2146"/>
                <a:gd name="T91" fmla="*/ 0 h 2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46" h="2146">
                  <a:moveTo>
                    <a:pt x="1605" y="0"/>
                  </a:moveTo>
                  <a:lnTo>
                    <a:pt x="1621" y="2"/>
                  </a:lnTo>
                  <a:lnTo>
                    <a:pt x="1638" y="7"/>
                  </a:lnTo>
                  <a:lnTo>
                    <a:pt x="1652" y="17"/>
                  </a:lnTo>
                  <a:lnTo>
                    <a:pt x="1664" y="30"/>
                  </a:lnTo>
                  <a:lnTo>
                    <a:pt x="1673" y="46"/>
                  </a:lnTo>
                  <a:lnTo>
                    <a:pt x="1790" y="356"/>
                  </a:lnTo>
                  <a:lnTo>
                    <a:pt x="2100" y="473"/>
                  </a:lnTo>
                  <a:lnTo>
                    <a:pt x="2116" y="483"/>
                  </a:lnTo>
                  <a:lnTo>
                    <a:pt x="2129" y="495"/>
                  </a:lnTo>
                  <a:lnTo>
                    <a:pt x="2139" y="509"/>
                  </a:lnTo>
                  <a:lnTo>
                    <a:pt x="2145" y="526"/>
                  </a:lnTo>
                  <a:lnTo>
                    <a:pt x="2146" y="543"/>
                  </a:lnTo>
                  <a:lnTo>
                    <a:pt x="2144" y="561"/>
                  </a:lnTo>
                  <a:lnTo>
                    <a:pt x="2138" y="577"/>
                  </a:lnTo>
                  <a:lnTo>
                    <a:pt x="2126" y="593"/>
                  </a:lnTo>
                  <a:lnTo>
                    <a:pt x="1714" y="1004"/>
                  </a:lnTo>
                  <a:lnTo>
                    <a:pt x="1698" y="1014"/>
                  </a:lnTo>
                  <a:lnTo>
                    <a:pt x="1681" y="1022"/>
                  </a:lnTo>
                  <a:lnTo>
                    <a:pt x="1663" y="1023"/>
                  </a:lnTo>
                  <a:lnTo>
                    <a:pt x="1645" y="1019"/>
                  </a:lnTo>
                  <a:lnTo>
                    <a:pt x="1342" y="905"/>
                  </a:lnTo>
                  <a:lnTo>
                    <a:pt x="118" y="2125"/>
                  </a:lnTo>
                  <a:lnTo>
                    <a:pt x="103" y="2137"/>
                  </a:lnTo>
                  <a:lnTo>
                    <a:pt x="86" y="2144"/>
                  </a:lnTo>
                  <a:lnTo>
                    <a:pt x="69" y="2146"/>
                  </a:lnTo>
                  <a:lnTo>
                    <a:pt x="50" y="2143"/>
                  </a:lnTo>
                  <a:lnTo>
                    <a:pt x="34" y="2137"/>
                  </a:lnTo>
                  <a:lnTo>
                    <a:pt x="20" y="2124"/>
                  </a:lnTo>
                  <a:lnTo>
                    <a:pt x="8" y="2110"/>
                  </a:lnTo>
                  <a:lnTo>
                    <a:pt x="2" y="2094"/>
                  </a:lnTo>
                  <a:lnTo>
                    <a:pt x="0" y="2076"/>
                  </a:lnTo>
                  <a:lnTo>
                    <a:pt x="2" y="2059"/>
                  </a:lnTo>
                  <a:lnTo>
                    <a:pt x="8" y="2042"/>
                  </a:lnTo>
                  <a:lnTo>
                    <a:pt x="20" y="2027"/>
                  </a:lnTo>
                  <a:lnTo>
                    <a:pt x="1239" y="808"/>
                  </a:lnTo>
                  <a:lnTo>
                    <a:pt x="1127" y="507"/>
                  </a:lnTo>
                  <a:lnTo>
                    <a:pt x="1122" y="491"/>
                  </a:lnTo>
                  <a:lnTo>
                    <a:pt x="1122" y="474"/>
                  </a:lnTo>
                  <a:lnTo>
                    <a:pt x="1126" y="459"/>
                  </a:lnTo>
                  <a:lnTo>
                    <a:pt x="1133" y="445"/>
                  </a:lnTo>
                  <a:lnTo>
                    <a:pt x="1143" y="432"/>
                  </a:lnTo>
                  <a:lnTo>
                    <a:pt x="1557" y="22"/>
                  </a:lnTo>
                  <a:lnTo>
                    <a:pt x="1571" y="9"/>
                  </a:lnTo>
                  <a:lnTo>
                    <a:pt x="1587" y="3"/>
                  </a:lnTo>
                  <a:lnTo>
                    <a:pt x="1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5" name="Freeform 394">
              <a:extLst>
                <a:ext uri="{FF2B5EF4-FFF2-40B4-BE49-F238E27FC236}">
                  <a16:creationId xmlns:a16="http://schemas.microsoft.com/office/drawing/2014/main" id="{3F2ED121-35B0-487C-9307-5E11CAE759A6}"/>
                </a:ext>
              </a:extLst>
            </p:cNvPr>
            <p:cNvSpPr>
              <a:spLocks/>
            </p:cNvSpPr>
            <p:nvPr/>
          </p:nvSpPr>
          <p:spPr bwMode="auto">
            <a:xfrm>
              <a:off x="2565400" y="3830638"/>
              <a:ext cx="296863" cy="295275"/>
            </a:xfrm>
            <a:custGeom>
              <a:avLst/>
              <a:gdLst>
                <a:gd name="T0" fmla="*/ 1475 w 2614"/>
                <a:gd name="T1" fmla="*/ 10 h 2614"/>
                <a:gd name="T2" fmla="*/ 1716 w 2614"/>
                <a:gd name="T3" fmla="*/ 66 h 2614"/>
                <a:gd name="T4" fmla="*/ 1937 w 2614"/>
                <a:gd name="T5" fmla="*/ 162 h 2614"/>
                <a:gd name="T6" fmla="*/ 1792 w 2614"/>
                <a:gd name="T7" fmla="*/ 528 h 2614"/>
                <a:gd name="T8" fmla="*/ 1597 w 2614"/>
                <a:gd name="T9" fmla="*/ 436 h 2614"/>
                <a:gd name="T10" fmla="*/ 1382 w 2614"/>
                <a:gd name="T11" fmla="*/ 392 h 2614"/>
                <a:gd name="T12" fmla="*/ 1157 w 2614"/>
                <a:gd name="T13" fmla="*/ 401 h 2614"/>
                <a:gd name="T14" fmla="*/ 949 w 2614"/>
                <a:gd name="T15" fmla="*/ 461 h 2614"/>
                <a:gd name="T16" fmla="*/ 764 w 2614"/>
                <a:gd name="T17" fmla="*/ 567 h 2614"/>
                <a:gd name="T18" fmla="*/ 609 w 2614"/>
                <a:gd name="T19" fmla="*/ 709 h 2614"/>
                <a:gd name="T20" fmla="*/ 491 w 2614"/>
                <a:gd name="T21" fmla="*/ 886 h 2614"/>
                <a:gd name="T22" fmla="*/ 415 w 2614"/>
                <a:gd name="T23" fmla="*/ 1087 h 2614"/>
                <a:gd name="T24" fmla="*/ 388 w 2614"/>
                <a:gd name="T25" fmla="*/ 1307 h 2614"/>
                <a:gd name="T26" fmla="*/ 415 w 2614"/>
                <a:gd name="T27" fmla="*/ 1528 h 2614"/>
                <a:gd name="T28" fmla="*/ 490 w 2614"/>
                <a:gd name="T29" fmla="*/ 1729 h 2614"/>
                <a:gd name="T30" fmla="*/ 609 w 2614"/>
                <a:gd name="T31" fmla="*/ 1904 h 2614"/>
                <a:gd name="T32" fmla="*/ 763 w 2614"/>
                <a:gd name="T33" fmla="*/ 2048 h 2614"/>
                <a:gd name="T34" fmla="*/ 948 w 2614"/>
                <a:gd name="T35" fmla="*/ 2153 h 2614"/>
                <a:gd name="T36" fmla="*/ 1156 w 2614"/>
                <a:gd name="T37" fmla="*/ 2213 h 2614"/>
                <a:gd name="T38" fmla="*/ 1381 w 2614"/>
                <a:gd name="T39" fmla="*/ 2223 h 2614"/>
                <a:gd name="T40" fmla="*/ 1595 w 2614"/>
                <a:gd name="T41" fmla="*/ 2178 h 2614"/>
                <a:gd name="T42" fmla="*/ 1789 w 2614"/>
                <a:gd name="T43" fmla="*/ 2088 h 2614"/>
                <a:gd name="T44" fmla="*/ 1955 w 2614"/>
                <a:gd name="T45" fmla="*/ 1957 h 2614"/>
                <a:gd name="T46" fmla="*/ 2086 w 2614"/>
                <a:gd name="T47" fmla="*/ 1790 h 2614"/>
                <a:gd name="T48" fmla="*/ 2177 w 2614"/>
                <a:gd name="T49" fmla="*/ 1597 h 2614"/>
                <a:gd name="T50" fmla="*/ 2221 w 2614"/>
                <a:gd name="T51" fmla="*/ 1383 h 2614"/>
                <a:gd name="T52" fmla="*/ 2212 w 2614"/>
                <a:gd name="T53" fmla="*/ 1162 h 2614"/>
                <a:gd name="T54" fmla="*/ 2155 w 2614"/>
                <a:gd name="T55" fmla="*/ 959 h 2614"/>
                <a:gd name="T56" fmla="*/ 2375 w 2614"/>
                <a:gd name="T57" fmla="*/ 553 h 2614"/>
                <a:gd name="T58" fmla="*/ 2504 w 2614"/>
                <a:gd name="T59" fmla="*/ 781 h 2614"/>
                <a:gd name="T60" fmla="*/ 2585 w 2614"/>
                <a:gd name="T61" fmla="*/ 1034 h 2614"/>
                <a:gd name="T62" fmla="*/ 2614 w 2614"/>
                <a:gd name="T63" fmla="*/ 1307 h 2614"/>
                <a:gd name="T64" fmla="*/ 2585 w 2614"/>
                <a:gd name="T65" fmla="*/ 1581 h 2614"/>
                <a:gd name="T66" fmla="*/ 2502 w 2614"/>
                <a:gd name="T67" fmla="*/ 1836 h 2614"/>
                <a:gd name="T68" fmla="*/ 2372 w 2614"/>
                <a:gd name="T69" fmla="*/ 2064 h 2614"/>
                <a:gd name="T70" fmla="*/ 2199 w 2614"/>
                <a:gd name="T71" fmla="*/ 2261 h 2614"/>
                <a:gd name="T72" fmla="*/ 1992 w 2614"/>
                <a:gd name="T73" fmla="*/ 2420 h 2614"/>
                <a:gd name="T74" fmla="*/ 1754 w 2614"/>
                <a:gd name="T75" fmla="*/ 2535 h 2614"/>
                <a:gd name="T76" fmla="*/ 1492 w 2614"/>
                <a:gd name="T77" fmla="*/ 2600 h 2614"/>
                <a:gd name="T78" fmla="*/ 1214 w 2614"/>
                <a:gd name="T79" fmla="*/ 2610 h 2614"/>
                <a:gd name="T80" fmla="*/ 945 w 2614"/>
                <a:gd name="T81" fmla="*/ 2562 h 2614"/>
                <a:gd name="T82" fmla="*/ 698 w 2614"/>
                <a:gd name="T83" fmla="*/ 2464 h 2614"/>
                <a:gd name="T84" fmla="*/ 479 w 2614"/>
                <a:gd name="T85" fmla="*/ 2318 h 2614"/>
                <a:gd name="T86" fmla="*/ 295 w 2614"/>
                <a:gd name="T87" fmla="*/ 2133 h 2614"/>
                <a:gd name="T88" fmla="*/ 150 w 2614"/>
                <a:gd name="T89" fmla="*/ 1915 h 2614"/>
                <a:gd name="T90" fmla="*/ 50 w 2614"/>
                <a:gd name="T91" fmla="*/ 1668 h 2614"/>
                <a:gd name="T92" fmla="*/ 3 w 2614"/>
                <a:gd name="T93" fmla="*/ 1400 h 2614"/>
                <a:gd name="T94" fmla="*/ 13 w 2614"/>
                <a:gd name="T95" fmla="*/ 1122 h 2614"/>
                <a:gd name="T96" fmla="*/ 78 w 2614"/>
                <a:gd name="T97" fmla="*/ 860 h 2614"/>
                <a:gd name="T98" fmla="*/ 193 w 2614"/>
                <a:gd name="T99" fmla="*/ 622 h 2614"/>
                <a:gd name="T100" fmla="*/ 352 w 2614"/>
                <a:gd name="T101" fmla="*/ 414 h 2614"/>
                <a:gd name="T102" fmla="*/ 549 w 2614"/>
                <a:gd name="T103" fmla="*/ 241 h 2614"/>
                <a:gd name="T104" fmla="*/ 778 w 2614"/>
                <a:gd name="T105" fmla="*/ 111 h 2614"/>
                <a:gd name="T106" fmla="*/ 1032 w 2614"/>
                <a:gd name="T107" fmla="*/ 29 h 2614"/>
                <a:gd name="T108" fmla="*/ 1307 w 2614"/>
                <a:gd name="T109" fmla="*/ 0 h 2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4" h="2614">
                  <a:moveTo>
                    <a:pt x="1307" y="0"/>
                  </a:moveTo>
                  <a:lnTo>
                    <a:pt x="1392" y="3"/>
                  </a:lnTo>
                  <a:lnTo>
                    <a:pt x="1475" y="10"/>
                  </a:lnTo>
                  <a:lnTo>
                    <a:pt x="1557" y="23"/>
                  </a:lnTo>
                  <a:lnTo>
                    <a:pt x="1638" y="42"/>
                  </a:lnTo>
                  <a:lnTo>
                    <a:pt x="1716" y="66"/>
                  </a:lnTo>
                  <a:lnTo>
                    <a:pt x="1792" y="93"/>
                  </a:lnTo>
                  <a:lnTo>
                    <a:pt x="1865" y="125"/>
                  </a:lnTo>
                  <a:lnTo>
                    <a:pt x="1937" y="162"/>
                  </a:lnTo>
                  <a:lnTo>
                    <a:pt x="2005" y="202"/>
                  </a:lnTo>
                  <a:lnTo>
                    <a:pt x="2072" y="247"/>
                  </a:lnTo>
                  <a:lnTo>
                    <a:pt x="1792" y="528"/>
                  </a:lnTo>
                  <a:lnTo>
                    <a:pt x="1730" y="492"/>
                  </a:lnTo>
                  <a:lnTo>
                    <a:pt x="1665" y="462"/>
                  </a:lnTo>
                  <a:lnTo>
                    <a:pt x="1597" y="436"/>
                  </a:lnTo>
                  <a:lnTo>
                    <a:pt x="1528" y="416"/>
                  </a:lnTo>
                  <a:lnTo>
                    <a:pt x="1456" y="401"/>
                  </a:lnTo>
                  <a:lnTo>
                    <a:pt x="1382" y="392"/>
                  </a:lnTo>
                  <a:lnTo>
                    <a:pt x="1306" y="389"/>
                  </a:lnTo>
                  <a:lnTo>
                    <a:pt x="1231" y="392"/>
                  </a:lnTo>
                  <a:lnTo>
                    <a:pt x="1157" y="401"/>
                  </a:lnTo>
                  <a:lnTo>
                    <a:pt x="1085" y="416"/>
                  </a:lnTo>
                  <a:lnTo>
                    <a:pt x="1015" y="436"/>
                  </a:lnTo>
                  <a:lnTo>
                    <a:pt x="949" y="461"/>
                  </a:lnTo>
                  <a:lnTo>
                    <a:pt x="884" y="492"/>
                  </a:lnTo>
                  <a:lnTo>
                    <a:pt x="822" y="527"/>
                  </a:lnTo>
                  <a:lnTo>
                    <a:pt x="764" y="567"/>
                  </a:lnTo>
                  <a:lnTo>
                    <a:pt x="708" y="610"/>
                  </a:lnTo>
                  <a:lnTo>
                    <a:pt x="657" y="658"/>
                  </a:lnTo>
                  <a:lnTo>
                    <a:pt x="609" y="709"/>
                  </a:lnTo>
                  <a:lnTo>
                    <a:pt x="565" y="765"/>
                  </a:lnTo>
                  <a:lnTo>
                    <a:pt x="526" y="823"/>
                  </a:lnTo>
                  <a:lnTo>
                    <a:pt x="491" y="886"/>
                  </a:lnTo>
                  <a:lnTo>
                    <a:pt x="460" y="950"/>
                  </a:lnTo>
                  <a:lnTo>
                    <a:pt x="434" y="1017"/>
                  </a:lnTo>
                  <a:lnTo>
                    <a:pt x="415" y="1087"/>
                  </a:lnTo>
                  <a:lnTo>
                    <a:pt x="400" y="1158"/>
                  </a:lnTo>
                  <a:lnTo>
                    <a:pt x="391" y="1232"/>
                  </a:lnTo>
                  <a:lnTo>
                    <a:pt x="388" y="1307"/>
                  </a:lnTo>
                  <a:lnTo>
                    <a:pt x="391" y="1383"/>
                  </a:lnTo>
                  <a:lnTo>
                    <a:pt x="399" y="1456"/>
                  </a:lnTo>
                  <a:lnTo>
                    <a:pt x="415" y="1528"/>
                  </a:lnTo>
                  <a:lnTo>
                    <a:pt x="434" y="1597"/>
                  </a:lnTo>
                  <a:lnTo>
                    <a:pt x="460" y="1664"/>
                  </a:lnTo>
                  <a:lnTo>
                    <a:pt x="490" y="1729"/>
                  </a:lnTo>
                  <a:lnTo>
                    <a:pt x="526" y="1790"/>
                  </a:lnTo>
                  <a:lnTo>
                    <a:pt x="565" y="1849"/>
                  </a:lnTo>
                  <a:lnTo>
                    <a:pt x="609" y="1904"/>
                  </a:lnTo>
                  <a:lnTo>
                    <a:pt x="656" y="1957"/>
                  </a:lnTo>
                  <a:lnTo>
                    <a:pt x="708" y="2004"/>
                  </a:lnTo>
                  <a:lnTo>
                    <a:pt x="763" y="2048"/>
                  </a:lnTo>
                  <a:lnTo>
                    <a:pt x="821" y="2088"/>
                  </a:lnTo>
                  <a:lnTo>
                    <a:pt x="883" y="2123"/>
                  </a:lnTo>
                  <a:lnTo>
                    <a:pt x="948" y="2153"/>
                  </a:lnTo>
                  <a:lnTo>
                    <a:pt x="1015" y="2178"/>
                  </a:lnTo>
                  <a:lnTo>
                    <a:pt x="1084" y="2199"/>
                  </a:lnTo>
                  <a:lnTo>
                    <a:pt x="1156" y="2213"/>
                  </a:lnTo>
                  <a:lnTo>
                    <a:pt x="1230" y="2223"/>
                  </a:lnTo>
                  <a:lnTo>
                    <a:pt x="1306" y="2226"/>
                  </a:lnTo>
                  <a:lnTo>
                    <a:pt x="1381" y="2223"/>
                  </a:lnTo>
                  <a:lnTo>
                    <a:pt x="1455" y="2213"/>
                  </a:lnTo>
                  <a:lnTo>
                    <a:pt x="1527" y="2199"/>
                  </a:lnTo>
                  <a:lnTo>
                    <a:pt x="1595" y="2178"/>
                  </a:lnTo>
                  <a:lnTo>
                    <a:pt x="1663" y="2153"/>
                  </a:lnTo>
                  <a:lnTo>
                    <a:pt x="1728" y="2123"/>
                  </a:lnTo>
                  <a:lnTo>
                    <a:pt x="1789" y="2088"/>
                  </a:lnTo>
                  <a:lnTo>
                    <a:pt x="1848" y="2048"/>
                  </a:lnTo>
                  <a:lnTo>
                    <a:pt x="1903" y="2004"/>
                  </a:lnTo>
                  <a:lnTo>
                    <a:pt x="1955" y="1957"/>
                  </a:lnTo>
                  <a:lnTo>
                    <a:pt x="2003" y="1904"/>
                  </a:lnTo>
                  <a:lnTo>
                    <a:pt x="2046" y="1849"/>
                  </a:lnTo>
                  <a:lnTo>
                    <a:pt x="2086" y="1790"/>
                  </a:lnTo>
                  <a:lnTo>
                    <a:pt x="2121" y="1729"/>
                  </a:lnTo>
                  <a:lnTo>
                    <a:pt x="2152" y="1664"/>
                  </a:lnTo>
                  <a:lnTo>
                    <a:pt x="2177" y="1597"/>
                  </a:lnTo>
                  <a:lnTo>
                    <a:pt x="2197" y="1528"/>
                  </a:lnTo>
                  <a:lnTo>
                    <a:pt x="2211" y="1456"/>
                  </a:lnTo>
                  <a:lnTo>
                    <a:pt x="2221" y="1383"/>
                  </a:lnTo>
                  <a:lnTo>
                    <a:pt x="2224" y="1307"/>
                  </a:lnTo>
                  <a:lnTo>
                    <a:pt x="2221" y="1234"/>
                  </a:lnTo>
                  <a:lnTo>
                    <a:pt x="2212" y="1162"/>
                  </a:lnTo>
                  <a:lnTo>
                    <a:pt x="2198" y="1092"/>
                  </a:lnTo>
                  <a:lnTo>
                    <a:pt x="2179" y="1024"/>
                  </a:lnTo>
                  <a:lnTo>
                    <a:pt x="2155" y="959"/>
                  </a:lnTo>
                  <a:lnTo>
                    <a:pt x="2125" y="895"/>
                  </a:lnTo>
                  <a:lnTo>
                    <a:pt x="2092" y="835"/>
                  </a:lnTo>
                  <a:lnTo>
                    <a:pt x="2375" y="553"/>
                  </a:lnTo>
                  <a:lnTo>
                    <a:pt x="2423" y="626"/>
                  </a:lnTo>
                  <a:lnTo>
                    <a:pt x="2466" y="702"/>
                  </a:lnTo>
                  <a:lnTo>
                    <a:pt x="2504" y="781"/>
                  </a:lnTo>
                  <a:lnTo>
                    <a:pt x="2536" y="862"/>
                  </a:lnTo>
                  <a:lnTo>
                    <a:pt x="2564" y="947"/>
                  </a:lnTo>
                  <a:lnTo>
                    <a:pt x="2585" y="1034"/>
                  </a:lnTo>
                  <a:lnTo>
                    <a:pt x="2601" y="1123"/>
                  </a:lnTo>
                  <a:lnTo>
                    <a:pt x="2611" y="1213"/>
                  </a:lnTo>
                  <a:lnTo>
                    <a:pt x="2614" y="1307"/>
                  </a:lnTo>
                  <a:lnTo>
                    <a:pt x="2611" y="1400"/>
                  </a:lnTo>
                  <a:lnTo>
                    <a:pt x="2601" y="1492"/>
                  </a:lnTo>
                  <a:lnTo>
                    <a:pt x="2585" y="1581"/>
                  </a:lnTo>
                  <a:lnTo>
                    <a:pt x="2563" y="1668"/>
                  </a:lnTo>
                  <a:lnTo>
                    <a:pt x="2535" y="1753"/>
                  </a:lnTo>
                  <a:lnTo>
                    <a:pt x="2502" y="1836"/>
                  </a:lnTo>
                  <a:lnTo>
                    <a:pt x="2464" y="1915"/>
                  </a:lnTo>
                  <a:lnTo>
                    <a:pt x="2420" y="1992"/>
                  </a:lnTo>
                  <a:lnTo>
                    <a:pt x="2372" y="2064"/>
                  </a:lnTo>
                  <a:lnTo>
                    <a:pt x="2318" y="2133"/>
                  </a:lnTo>
                  <a:lnTo>
                    <a:pt x="2261" y="2199"/>
                  </a:lnTo>
                  <a:lnTo>
                    <a:pt x="2199" y="2261"/>
                  </a:lnTo>
                  <a:lnTo>
                    <a:pt x="2133" y="2318"/>
                  </a:lnTo>
                  <a:lnTo>
                    <a:pt x="2065" y="2371"/>
                  </a:lnTo>
                  <a:lnTo>
                    <a:pt x="1992" y="2420"/>
                  </a:lnTo>
                  <a:lnTo>
                    <a:pt x="1915" y="2464"/>
                  </a:lnTo>
                  <a:lnTo>
                    <a:pt x="1836" y="2502"/>
                  </a:lnTo>
                  <a:lnTo>
                    <a:pt x="1754" y="2535"/>
                  </a:lnTo>
                  <a:lnTo>
                    <a:pt x="1668" y="2562"/>
                  </a:lnTo>
                  <a:lnTo>
                    <a:pt x="1581" y="2584"/>
                  </a:lnTo>
                  <a:lnTo>
                    <a:pt x="1492" y="2600"/>
                  </a:lnTo>
                  <a:lnTo>
                    <a:pt x="1400" y="2610"/>
                  </a:lnTo>
                  <a:lnTo>
                    <a:pt x="1307" y="2614"/>
                  </a:lnTo>
                  <a:lnTo>
                    <a:pt x="1214" y="2610"/>
                  </a:lnTo>
                  <a:lnTo>
                    <a:pt x="1122" y="2600"/>
                  </a:lnTo>
                  <a:lnTo>
                    <a:pt x="1032" y="2584"/>
                  </a:lnTo>
                  <a:lnTo>
                    <a:pt x="945" y="2562"/>
                  </a:lnTo>
                  <a:lnTo>
                    <a:pt x="860" y="2535"/>
                  </a:lnTo>
                  <a:lnTo>
                    <a:pt x="778" y="2502"/>
                  </a:lnTo>
                  <a:lnTo>
                    <a:pt x="698" y="2464"/>
                  </a:lnTo>
                  <a:lnTo>
                    <a:pt x="622" y="2420"/>
                  </a:lnTo>
                  <a:lnTo>
                    <a:pt x="549" y="2371"/>
                  </a:lnTo>
                  <a:lnTo>
                    <a:pt x="479" y="2318"/>
                  </a:lnTo>
                  <a:lnTo>
                    <a:pt x="414" y="2261"/>
                  </a:lnTo>
                  <a:lnTo>
                    <a:pt x="352" y="2199"/>
                  </a:lnTo>
                  <a:lnTo>
                    <a:pt x="295" y="2133"/>
                  </a:lnTo>
                  <a:lnTo>
                    <a:pt x="242" y="2064"/>
                  </a:lnTo>
                  <a:lnTo>
                    <a:pt x="193" y="1992"/>
                  </a:lnTo>
                  <a:lnTo>
                    <a:pt x="150" y="1915"/>
                  </a:lnTo>
                  <a:lnTo>
                    <a:pt x="112" y="1836"/>
                  </a:lnTo>
                  <a:lnTo>
                    <a:pt x="78" y="1753"/>
                  </a:lnTo>
                  <a:lnTo>
                    <a:pt x="50" y="1668"/>
                  </a:lnTo>
                  <a:lnTo>
                    <a:pt x="29" y="1581"/>
                  </a:lnTo>
                  <a:lnTo>
                    <a:pt x="13" y="1492"/>
                  </a:lnTo>
                  <a:lnTo>
                    <a:pt x="3" y="1400"/>
                  </a:lnTo>
                  <a:lnTo>
                    <a:pt x="0" y="1307"/>
                  </a:lnTo>
                  <a:lnTo>
                    <a:pt x="3" y="1213"/>
                  </a:lnTo>
                  <a:lnTo>
                    <a:pt x="13" y="1122"/>
                  </a:lnTo>
                  <a:lnTo>
                    <a:pt x="29" y="1032"/>
                  </a:lnTo>
                  <a:lnTo>
                    <a:pt x="50" y="944"/>
                  </a:lnTo>
                  <a:lnTo>
                    <a:pt x="78" y="860"/>
                  </a:lnTo>
                  <a:lnTo>
                    <a:pt x="112" y="777"/>
                  </a:lnTo>
                  <a:lnTo>
                    <a:pt x="150" y="698"/>
                  </a:lnTo>
                  <a:lnTo>
                    <a:pt x="193" y="622"/>
                  </a:lnTo>
                  <a:lnTo>
                    <a:pt x="242" y="549"/>
                  </a:lnTo>
                  <a:lnTo>
                    <a:pt x="295" y="479"/>
                  </a:lnTo>
                  <a:lnTo>
                    <a:pt x="352" y="414"/>
                  </a:lnTo>
                  <a:lnTo>
                    <a:pt x="414" y="352"/>
                  </a:lnTo>
                  <a:lnTo>
                    <a:pt x="479" y="295"/>
                  </a:lnTo>
                  <a:lnTo>
                    <a:pt x="549" y="241"/>
                  </a:lnTo>
                  <a:lnTo>
                    <a:pt x="622" y="193"/>
                  </a:lnTo>
                  <a:lnTo>
                    <a:pt x="698" y="150"/>
                  </a:lnTo>
                  <a:lnTo>
                    <a:pt x="778" y="111"/>
                  </a:lnTo>
                  <a:lnTo>
                    <a:pt x="860" y="78"/>
                  </a:lnTo>
                  <a:lnTo>
                    <a:pt x="945" y="50"/>
                  </a:lnTo>
                  <a:lnTo>
                    <a:pt x="1032" y="29"/>
                  </a:lnTo>
                  <a:lnTo>
                    <a:pt x="1122" y="13"/>
                  </a:lnTo>
                  <a:lnTo>
                    <a:pt x="1214" y="3"/>
                  </a:lnTo>
                  <a:lnTo>
                    <a:pt x="1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6" name="Freeform 395">
              <a:extLst>
                <a:ext uri="{FF2B5EF4-FFF2-40B4-BE49-F238E27FC236}">
                  <a16:creationId xmlns:a16="http://schemas.microsoft.com/office/drawing/2014/main" id="{170C7FF8-E118-415D-B3BF-C62679819591}"/>
                </a:ext>
              </a:extLst>
            </p:cNvPr>
            <p:cNvSpPr>
              <a:spLocks/>
            </p:cNvSpPr>
            <p:nvPr/>
          </p:nvSpPr>
          <p:spPr bwMode="auto">
            <a:xfrm>
              <a:off x="2625725" y="3889375"/>
              <a:ext cx="176213" cy="177800"/>
            </a:xfrm>
            <a:custGeom>
              <a:avLst/>
              <a:gdLst>
                <a:gd name="T0" fmla="*/ 848 w 1558"/>
                <a:gd name="T1" fmla="*/ 3 h 1559"/>
                <a:gd name="T2" fmla="*/ 980 w 1558"/>
                <a:gd name="T3" fmla="*/ 25 h 1559"/>
                <a:gd name="T4" fmla="*/ 1104 w 1558"/>
                <a:gd name="T5" fmla="*/ 70 h 1559"/>
                <a:gd name="T6" fmla="*/ 906 w 1558"/>
                <a:gd name="T7" fmla="*/ 357 h 1559"/>
                <a:gd name="T8" fmla="*/ 822 w 1558"/>
                <a:gd name="T9" fmla="*/ 340 h 1559"/>
                <a:gd name="T10" fmla="*/ 727 w 1558"/>
                <a:gd name="T11" fmla="*/ 341 h 1559"/>
                <a:gd name="T12" fmla="*/ 630 w 1558"/>
                <a:gd name="T13" fmla="*/ 364 h 1559"/>
                <a:gd name="T14" fmla="*/ 542 w 1558"/>
                <a:gd name="T15" fmla="*/ 407 h 1559"/>
                <a:gd name="T16" fmla="*/ 467 w 1558"/>
                <a:gd name="T17" fmla="*/ 468 h 1559"/>
                <a:gd name="T18" fmla="*/ 406 w 1558"/>
                <a:gd name="T19" fmla="*/ 543 h 1559"/>
                <a:gd name="T20" fmla="*/ 363 w 1558"/>
                <a:gd name="T21" fmla="*/ 630 h 1559"/>
                <a:gd name="T22" fmla="*/ 341 w 1558"/>
                <a:gd name="T23" fmla="*/ 727 h 1559"/>
                <a:gd name="T24" fmla="*/ 341 w 1558"/>
                <a:gd name="T25" fmla="*/ 830 h 1559"/>
                <a:gd name="T26" fmla="*/ 363 w 1558"/>
                <a:gd name="T27" fmla="*/ 928 h 1559"/>
                <a:gd name="T28" fmla="*/ 406 w 1558"/>
                <a:gd name="T29" fmla="*/ 1015 h 1559"/>
                <a:gd name="T30" fmla="*/ 467 w 1558"/>
                <a:gd name="T31" fmla="*/ 1091 h 1559"/>
                <a:gd name="T32" fmla="*/ 542 w 1558"/>
                <a:gd name="T33" fmla="*/ 1151 h 1559"/>
                <a:gd name="T34" fmla="*/ 629 w 1558"/>
                <a:gd name="T35" fmla="*/ 1194 h 1559"/>
                <a:gd name="T36" fmla="*/ 727 w 1558"/>
                <a:gd name="T37" fmla="*/ 1217 h 1559"/>
                <a:gd name="T38" fmla="*/ 830 w 1558"/>
                <a:gd name="T39" fmla="*/ 1217 h 1559"/>
                <a:gd name="T40" fmla="*/ 928 w 1558"/>
                <a:gd name="T41" fmla="*/ 1194 h 1559"/>
                <a:gd name="T42" fmla="*/ 1015 w 1558"/>
                <a:gd name="T43" fmla="*/ 1150 h 1559"/>
                <a:gd name="T44" fmla="*/ 1090 w 1558"/>
                <a:gd name="T45" fmla="*/ 1090 h 1559"/>
                <a:gd name="T46" fmla="*/ 1151 w 1558"/>
                <a:gd name="T47" fmla="*/ 1015 h 1559"/>
                <a:gd name="T48" fmla="*/ 1194 w 1558"/>
                <a:gd name="T49" fmla="*/ 928 h 1559"/>
                <a:gd name="T50" fmla="*/ 1216 w 1558"/>
                <a:gd name="T51" fmla="*/ 830 h 1559"/>
                <a:gd name="T52" fmla="*/ 1218 w 1558"/>
                <a:gd name="T53" fmla="*/ 740 h 1559"/>
                <a:gd name="T54" fmla="*/ 1205 w 1558"/>
                <a:gd name="T55" fmla="*/ 666 h 1559"/>
                <a:gd name="T56" fmla="*/ 1492 w 1558"/>
                <a:gd name="T57" fmla="*/ 464 h 1559"/>
                <a:gd name="T58" fmla="*/ 1534 w 1558"/>
                <a:gd name="T59" fmla="*/ 584 h 1559"/>
                <a:gd name="T60" fmla="*/ 1555 w 1558"/>
                <a:gd name="T61" fmla="*/ 712 h 1559"/>
                <a:gd name="T62" fmla="*/ 1555 w 1558"/>
                <a:gd name="T63" fmla="*/ 851 h 1559"/>
                <a:gd name="T64" fmla="*/ 1530 w 1558"/>
                <a:gd name="T65" fmla="*/ 986 h 1559"/>
                <a:gd name="T66" fmla="*/ 1483 w 1558"/>
                <a:gd name="T67" fmla="*/ 1114 h 1559"/>
                <a:gd name="T68" fmla="*/ 1415 w 1558"/>
                <a:gd name="T69" fmla="*/ 1230 h 1559"/>
                <a:gd name="T70" fmla="*/ 1330 w 1558"/>
                <a:gd name="T71" fmla="*/ 1331 h 1559"/>
                <a:gd name="T72" fmla="*/ 1229 w 1558"/>
                <a:gd name="T73" fmla="*/ 1416 h 1559"/>
                <a:gd name="T74" fmla="*/ 1114 w 1558"/>
                <a:gd name="T75" fmla="*/ 1484 h 1559"/>
                <a:gd name="T76" fmla="*/ 986 w 1558"/>
                <a:gd name="T77" fmla="*/ 1531 h 1559"/>
                <a:gd name="T78" fmla="*/ 850 w 1558"/>
                <a:gd name="T79" fmla="*/ 1556 h 1559"/>
                <a:gd name="T80" fmla="*/ 708 w 1558"/>
                <a:gd name="T81" fmla="*/ 1556 h 1559"/>
                <a:gd name="T82" fmla="*/ 572 w 1558"/>
                <a:gd name="T83" fmla="*/ 1531 h 1559"/>
                <a:gd name="T84" fmla="*/ 445 w 1558"/>
                <a:gd name="T85" fmla="*/ 1484 h 1559"/>
                <a:gd name="T86" fmla="*/ 329 w 1558"/>
                <a:gd name="T87" fmla="*/ 1416 h 1559"/>
                <a:gd name="T88" fmla="*/ 228 w 1558"/>
                <a:gd name="T89" fmla="*/ 1331 h 1559"/>
                <a:gd name="T90" fmla="*/ 141 w 1558"/>
                <a:gd name="T91" fmla="*/ 1230 h 1559"/>
                <a:gd name="T92" fmla="*/ 75 w 1558"/>
                <a:gd name="T93" fmla="*/ 1114 h 1559"/>
                <a:gd name="T94" fmla="*/ 27 w 1558"/>
                <a:gd name="T95" fmla="*/ 986 h 1559"/>
                <a:gd name="T96" fmla="*/ 3 w 1558"/>
                <a:gd name="T97" fmla="*/ 851 h 1559"/>
                <a:gd name="T98" fmla="*/ 3 w 1558"/>
                <a:gd name="T99" fmla="*/ 708 h 1559"/>
                <a:gd name="T100" fmla="*/ 27 w 1558"/>
                <a:gd name="T101" fmla="*/ 571 h 1559"/>
                <a:gd name="T102" fmla="*/ 75 w 1558"/>
                <a:gd name="T103" fmla="*/ 445 h 1559"/>
                <a:gd name="T104" fmla="*/ 141 w 1558"/>
                <a:gd name="T105" fmla="*/ 329 h 1559"/>
                <a:gd name="T106" fmla="*/ 228 w 1558"/>
                <a:gd name="T107" fmla="*/ 227 h 1559"/>
                <a:gd name="T108" fmla="*/ 329 w 1558"/>
                <a:gd name="T109" fmla="*/ 142 h 1559"/>
                <a:gd name="T110" fmla="*/ 444 w 1558"/>
                <a:gd name="T111" fmla="*/ 75 h 1559"/>
                <a:gd name="T112" fmla="*/ 572 w 1558"/>
                <a:gd name="T113" fmla="*/ 27 h 1559"/>
                <a:gd name="T114" fmla="*/ 707 w 1558"/>
                <a:gd name="T115" fmla="*/ 3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8" h="1559">
                  <a:moveTo>
                    <a:pt x="779" y="0"/>
                  </a:moveTo>
                  <a:lnTo>
                    <a:pt x="848" y="3"/>
                  </a:lnTo>
                  <a:lnTo>
                    <a:pt x="914" y="11"/>
                  </a:lnTo>
                  <a:lnTo>
                    <a:pt x="980" y="25"/>
                  </a:lnTo>
                  <a:lnTo>
                    <a:pt x="1044" y="46"/>
                  </a:lnTo>
                  <a:lnTo>
                    <a:pt x="1104" y="70"/>
                  </a:lnTo>
                  <a:lnTo>
                    <a:pt x="1163" y="100"/>
                  </a:lnTo>
                  <a:lnTo>
                    <a:pt x="906" y="357"/>
                  </a:lnTo>
                  <a:lnTo>
                    <a:pt x="865" y="347"/>
                  </a:lnTo>
                  <a:lnTo>
                    <a:pt x="822" y="340"/>
                  </a:lnTo>
                  <a:lnTo>
                    <a:pt x="779" y="338"/>
                  </a:lnTo>
                  <a:lnTo>
                    <a:pt x="727" y="341"/>
                  </a:lnTo>
                  <a:lnTo>
                    <a:pt x="677" y="350"/>
                  </a:lnTo>
                  <a:lnTo>
                    <a:pt x="630" y="364"/>
                  </a:lnTo>
                  <a:lnTo>
                    <a:pt x="585" y="383"/>
                  </a:lnTo>
                  <a:lnTo>
                    <a:pt x="542" y="407"/>
                  </a:lnTo>
                  <a:lnTo>
                    <a:pt x="503" y="435"/>
                  </a:lnTo>
                  <a:lnTo>
                    <a:pt x="467" y="468"/>
                  </a:lnTo>
                  <a:lnTo>
                    <a:pt x="435" y="504"/>
                  </a:lnTo>
                  <a:lnTo>
                    <a:pt x="406" y="543"/>
                  </a:lnTo>
                  <a:lnTo>
                    <a:pt x="383" y="585"/>
                  </a:lnTo>
                  <a:lnTo>
                    <a:pt x="363" y="630"/>
                  </a:lnTo>
                  <a:lnTo>
                    <a:pt x="349" y="678"/>
                  </a:lnTo>
                  <a:lnTo>
                    <a:pt x="341" y="727"/>
                  </a:lnTo>
                  <a:lnTo>
                    <a:pt x="337" y="779"/>
                  </a:lnTo>
                  <a:lnTo>
                    <a:pt x="341" y="830"/>
                  </a:lnTo>
                  <a:lnTo>
                    <a:pt x="349" y="879"/>
                  </a:lnTo>
                  <a:lnTo>
                    <a:pt x="363" y="928"/>
                  </a:lnTo>
                  <a:lnTo>
                    <a:pt x="382" y="973"/>
                  </a:lnTo>
                  <a:lnTo>
                    <a:pt x="406" y="1015"/>
                  </a:lnTo>
                  <a:lnTo>
                    <a:pt x="434" y="1055"/>
                  </a:lnTo>
                  <a:lnTo>
                    <a:pt x="467" y="1091"/>
                  </a:lnTo>
                  <a:lnTo>
                    <a:pt x="503" y="1123"/>
                  </a:lnTo>
                  <a:lnTo>
                    <a:pt x="542" y="1151"/>
                  </a:lnTo>
                  <a:lnTo>
                    <a:pt x="584" y="1175"/>
                  </a:lnTo>
                  <a:lnTo>
                    <a:pt x="629" y="1194"/>
                  </a:lnTo>
                  <a:lnTo>
                    <a:pt x="677" y="1208"/>
                  </a:lnTo>
                  <a:lnTo>
                    <a:pt x="727" y="1217"/>
                  </a:lnTo>
                  <a:lnTo>
                    <a:pt x="779" y="1219"/>
                  </a:lnTo>
                  <a:lnTo>
                    <a:pt x="830" y="1217"/>
                  </a:lnTo>
                  <a:lnTo>
                    <a:pt x="880" y="1208"/>
                  </a:lnTo>
                  <a:lnTo>
                    <a:pt x="928" y="1194"/>
                  </a:lnTo>
                  <a:lnTo>
                    <a:pt x="973" y="1175"/>
                  </a:lnTo>
                  <a:lnTo>
                    <a:pt x="1015" y="1150"/>
                  </a:lnTo>
                  <a:lnTo>
                    <a:pt x="1054" y="1123"/>
                  </a:lnTo>
                  <a:lnTo>
                    <a:pt x="1090" y="1090"/>
                  </a:lnTo>
                  <a:lnTo>
                    <a:pt x="1123" y="1054"/>
                  </a:lnTo>
                  <a:lnTo>
                    <a:pt x="1151" y="1015"/>
                  </a:lnTo>
                  <a:lnTo>
                    <a:pt x="1175" y="973"/>
                  </a:lnTo>
                  <a:lnTo>
                    <a:pt x="1194" y="928"/>
                  </a:lnTo>
                  <a:lnTo>
                    <a:pt x="1208" y="879"/>
                  </a:lnTo>
                  <a:lnTo>
                    <a:pt x="1216" y="830"/>
                  </a:lnTo>
                  <a:lnTo>
                    <a:pt x="1219" y="779"/>
                  </a:lnTo>
                  <a:lnTo>
                    <a:pt x="1218" y="740"/>
                  </a:lnTo>
                  <a:lnTo>
                    <a:pt x="1213" y="703"/>
                  </a:lnTo>
                  <a:lnTo>
                    <a:pt x="1205" y="666"/>
                  </a:lnTo>
                  <a:lnTo>
                    <a:pt x="1465" y="407"/>
                  </a:lnTo>
                  <a:lnTo>
                    <a:pt x="1492" y="464"/>
                  </a:lnTo>
                  <a:lnTo>
                    <a:pt x="1515" y="523"/>
                  </a:lnTo>
                  <a:lnTo>
                    <a:pt x="1534" y="584"/>
                  </a:lnTo>
                  <a:lnTo>
                    <a:pt x="1547" y="647"/>
                  </a:lnTo>
                  <a:lnTo>
                    <a:pt x="1555" y="712"/>
                  </a:lnTo>
                  <a:lnTo>
                    <a:pt x="1558" y="779"/>
                  </a:lnTo>
                  <a:lnTo>
                    <a:pt x="1555" y="851"/>
                  </a:lnTo>
                  <a:lnTo>
                    <a:pt x="1546" y="919"/>
                  </a:lnTo>
                  <a:lnTo>
                    <a:pt x="1530" y="986"/>
                  </a:lnTo>
                  <a:lnTo>
                    <a:pt x="1510" y="1051"/>
                  </a:lnTo>
                  <a:lnTo>
                    <a:pt x="1483" y="1114"/>
                  </a:lnTo>
                  <a:lnTo>
                    <a:pt x="1452" y="1173"/>
                  </a:lnTo>
                  <a:lnTo>
                    <a:pt x="1415" y="1230"/>
                  </a:lnTo>
                  <a:lnTo>
                    <a:pt x="1375" y="1282"/>
                  </a:lnTo>
                  <a:lnTo>
                    <a:pt x="1330" y="1331"/>
                  </a:lnTo>
                  <a:lnTo>
                    <a:pt x="1281" y="1375"/>
                  </a:lnTo>
                  <a:lnTo>
                    <a:pt x="1229" y="1416"/>
                  </a:lnTo>
                  <a:lnTo>
                    <a:pt x="1172" y="1452"/>
                  </a:lnTo>
                  <a:lnTo>
                    <a:pt x="1114" y="1484"/>
                  </a:lnTo>
                  <a:lnTo>
                    <a:pt x="1051" y="1511"/>
                  </a:lnTo>
                  <a:lnTo>
                    <a:pt x="986" y="1531"/>
                  </a:lnTo>
                  <a:lnTo>
                    <a:pt x="920" y="1547"/>
                  </a:lnTo>
                  <a:lnTo>
                    <a:pt x="850" y="1556"/>
                  </a:lnTo>
                  <a:lnTo>
                    <a:pt x="779" y="1559"/>
                  </a:lnTo>
                  <a:lnTo>
                    <a:pt x="708" y="1556"/>
                  </a:lnTo>
                  <a:lnTo>
                    <a:pt x="639" y="1547"/>
                  </a:lnTo>
                  <a:lnTo>
                    <a:pt x="572" y="1531"/>
                  </a:lnTo>
                  <a:lnTo>
                    <a:pt x="507" y="1511"/>
                  </a:lnTo>
                  <a:lnTo>
                    <a:pt x="445" y="1484"/>
                  </a:lnTo>
                  <a:lnTo>
                    <a:pt x="386" y="1452"/>
                  </a:lnTo>
                  <a:lnTo>
                    <a:pt x="329" y="1416"/>
                  </a:lnTo>
                  <a:lnTo>
                    <a:pt x="277" y="1375"/>
                  </a:lnTo>
                  <a:lnTo>
                    <a:pt x="228" y="1331"/>
                  </a:lnTo>
                  <a:lnTo>
                    <a:pt x="182" y="1282"/>
                  </a:lnTo>
                  <a:lnTo>
                    <a:pt x="141" y="1230"/>
                  </a:lnTo>
                  <a:lnTo>
                    <a:pt x="105" y="1173"/>
                  </a:lnTo>
                  <a:lnTo>
                    <a:pt x="75" y="1114"/>
                  </a:lnTo>
                  <a:lnTo>
                    <a:pt x="48" y="1051"/>
                  </a:lnTo>
                  <a:lnTo>
                    <a:pt x="27" y="986"/>
                  </a:lnTo>
                  <a:lnTo>
                    <a:pt x="12" y="919"/>
                  </a:lnTo>
                  <a:lnTo>
                    <a:pt x="3" y="851"/>
                  </a:lnTo>
                  <a:lnTo>
                    <a:pt x="0" y="779"/>
                  </a:lnTo>
                  <a:lnTo>
                    <a:pt x="3" y="708"/>
                  </a:lnTo>
                  <a:lnTo>
                    <a:pt x="12" y="639"/>
                  </a:lnTo>
                  <a:lnTo>
                    <a:pt x="27" y="571"/>
                  </a:lnTo>
                  <a:lnTo>
                    <a:pt x="48" y="507"/>
                  </a:lnTo>
                  <a:lnTo>
                    <a:pt x="75" y="445"/>
                  </a:lnTo>
                  <a:lnTo>
                    <a:pt x="105" y="386"/>
                  </a:lnTo>
                  <a:lnTo>
                    <a:pt x="141" y="329"/>
                  </a:lnTo>
                  <a:lnTo>
                    <a:pt x="182" y="277"/>
                  </a:lnTo>
                  <a:lnTo>
                    <a:pt x="228" y="227"/>
                  </a:lnTo>
                  <a:lnTo>
                    <a:pt x="277" y="182"/>
                  </a:lnTo>
                  <a:lnTo>
                    <a:pt x="329" y="142"/>
                  </a:lnTo>
                  <a:lnTo>
                    <a:pt x="386" y="105"/>
                  </a:lnTo>
                  <a:lnTo>
                    <a:pt x="444" y="75"/>
                  </a:lnTo>
                  <a:lnTo>
                    <a:pt x="507" y="48"/>
                  </a:lnTo>
                  <a:lnTo>
                    <a:pt x="572" y="27"/>
                  </a:lnTo>
                  <a:lnTo>
                    <a:pt x="638" y="12"/>
                  </a:lnTo>
                  <a:lnTo>
                    <a:pt x="707" y="3"/>
                  </a:lnTo>
                  <a:lnTo>
                    <a:pt x="7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47" name="Group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5D73D01-9F41-4C70-AA84-3C914ED1F1C9}"/>
              </a:ext>
            </a:extLst>
          </p:cNvPr>
          <p:cNvGrpSpPr/>
          <p:nvPr/>
        </p:nvGrpSpPr>
        <p:grpSpPr>
          <a:xfrm>
            <a:off x="5927229" y="2142243"/>
            <a:ext cx="337543" cy="337542"/>
            <a:chOff x="3098800" y="6161088"/>
            <a:chExt cx="382588" cy="382587"/>
          </a:xfrm>
          <a:solidFill>
            <a:schemeClr val="bg1"/>
          </a:solidFill>
        </p:grpSpPr>
        <p:sp>
          <p:nvSpPr>
            <p:cNvPr id="48" name="Freeform 846">
              <a:extLst>
                <a:ext uri="{FF2B5EF4-FFF2-40B4-BE49-F238E27FC236}">
                  <a16:creationId xmlns:a16="http://schemas.microsoft.com/office/drawing/2014/main" id="{352A70B3-5425-4EAB-8961-7B2404FB9215}"/>
                </a:ext>
              </a:extLst>
            </p:cNvPr>
            <p:cNvSpPr>
              <a:spLocks noEditPoints="1"/>
            </p:cNvSpPr>
            <p:nvPr/>
          </p:nvSpPr>
          <p:spPr bwMode="auto">
            <a:xfrm>
              <a:off x="3098800" y="6161088"/>
              <a:ext cx="382588" cy="382587"/>
            </a:xfrm>
            <a:custGeom>
              <a:avLst/>
              <a:gdLst>
                <a:gd name="T0" fmla="*/ 1542 w 3374"/>
                <a:gd name="T1" fmla="*/ 805 h 3374"/>
                <a:gd name="T2" fmla="*/ 1339 w 3374"/>
                <a:gd name="T3" fmla="*/ 863 h 3374"/>
                <a:gd name="T4" fmla="*/ 1159 w 3374"/>
                <a:gd name="T5" fmla="*/ 965 h 3374"/>
                <a:gd name="T6" fmla="*/ 1008 w 3374"/>
                <a:gd name="T7" fmla="*/ 1105 h 3374"/>
                <a:gd name="T8" fmla="*/ 893 w 3374"/>
                <a:gd name="T9" fmla="*/ 1276 h 3374"/>
                <a:gd name="T10" fmla="*/ 819 w 3374"/>
                <a:gd name="T11" fmla="*/ 1472 h 3374"/>
                <a:gd name="T12" fmla="*/ 792 w 3374"/>
                <a:gd name="T13" fmla="*/ 1687 h 3374"/>
                <a:gd name="T14" fmla="*/ 819 w 3374"/>
                <a:gd name="T15" fmla="*/ 1902 h 3374"/>
                <a:gd name="T16" fmla="*/ 893 w 3374"/>
                <a:gd name="T17" fmla="*/ 2098 h 3374"/>
                <a:gd name="T18" fmla="*/ 1008 w 3374"/>
                <a:gd name="T19" fmla="*/ 2269 h 3374"/>
                <a:gd name="T20" fmla="*/ 1159 w 3374"/>
                <a:gd name="T21" fmla="*/ 2409 h 3374"/>
                <a:gd name="T22" fmla="*/ 1339 w 3374"/>
                <a:gd name="T23" fmla="*/ 2511 h 3374"/>
                <a:gd name="T24" fmla="*/ 1542 w 3374"/>
                <a:gd name="T25" fmla="*/ 2569 h 3374"/>
                <a:gd name="T26" fmla="*/ 1761 w 3374"/>
                <a:gd name="T27" fmla="*/ 2579 h 3374"/>
                <a:gd name="T28" fmla="*/ 1969 w 3374"/>
                <a:gd name="T29" fmla="*/ 2536 h 3374"/>
                <a:gd name="T30" fmla="*/ 2157 w 3374"/>
                <a:gd name="T31" fmla="*/ 2448 h 3374"/>
                <a:gd name="T32" fmla="*/ 2319 w 3374"/>
                <a:gd name="T33" fmla="*/ 2319 h 3374"/>
                <a:gd name="T34" fmla="*/ 2448 w 3374"/>
                <a:gd name="T35" fmla="*/ 2157 h 3374"/>
                <a:gd name="T36" fmla="*/ 2536 w 3374"/>
                <a:gd name="T37" fmla="*/ 1969 h 3374"/>
                <a:gd name="T38" fmla="*/ 2579 w 3374"/>
                <a:gd name="T39" fmla="*/ 1761 h 3374"/>
                <a:gd name="T40" fmla="*/ 2569 w 3374"/>
                <a:gd name="T41" fmla="*/ 1542 h 3374"/>
                <a:gd name="T42" fmla="*/ 2511 w 3374"/>
                <a:gd name="T43" fmla="*/ 1339 h 3374"/>
                <a:gd name="T44" fmla="*/ 2409 w 3374"/>
                <a:gd name="T45" fmla="*/ 1159 h 3374"/>
                <a:gd name="T46" fmla="*/ 2269 w 3374"/>
                <a:gd name="T47" fmla="*/ 1008 h 3374"/>
                <a:gd name="T48" fmla="*/ 2098 w 3374"/>
                <a:gd name="T49" fmla="*/ 893 h 3374"/>
                <a:gd name="T50" fmla="*/ 1902 w 3374"/>
                <a:gd name="T51" fmla="*/ 819 h 3374"/>
                <a:gd name="T52" fmla="*/ 1687 w 3374"/>
                <a:gd name="T53" fmla="*/ 792 h 3374"/>
                <a:gd name="T54" fmla="*/ 2032 w 3374"/>
                <a:gd name="T55" fmla="*/ 339 h 3374"/>
                <a:gd name="T56" fmla="*/ 2256 w 3374"/>
                <a:gd name="T57" fmla="*/ 420 h 3374"/>
                <a:gd name="T58" fmla="*/ 2637 w 3374"/>
                <a:gd name="T59" fmla="*/ 252 h 3374"/>
                <a:gd name="T60" fmla="*/ 2917 w 3374"/>
                <a:gd name="T61" fmla="*/ 1048 h 3374"/>
                <a:gd name="T62" fmla="*/ 3009 w 3374"/>
                <a:gd name="T63" fmla="*/ 1267 h 3374"/>
                <a:gd name="T64" fmla="*/ 3374 w 3374"/>
                <a:gd name="T65" fmla="*/ 2030 h 3374"/>
                <a:gd name="T66" fmla="*/ 2982 w 3374"/>
                <a:gd name="T67" fmla="*/ 2181 h 3374"/>
                <a:gd name="T68" fmla="*/ 2879 w 3374"/>
                <a:gd name="T69" fmla="*/ 2393 h 3374"/>
                <a:gd name="T70" fmla="*/ 2395 w 3374"/>
                <a:gd name="T71" fmla="*/ 2878 h 3374"/>
                <a:gd name="T72" fmla="*/ 2183 w 3374"/>
                <a:gd name="T73" fmla="*/ 2982 h 3374"/>
                <a:gd name="T74" fmla="*/ 2031 w 3374"/>
                <a:gd name="T75" fmla="*/ 3374 h 3374"/>
                <a:gd name="T76" fmla="*/ 1268 w 3374"/>
                <a:gd name="T77" fmla="*/ 3007 h 3374"/>
                <a:gd name="T78" fmla="*/ 1049 w 3374"/>
                <a:gd name="T79" fmla="*/ 2915 h 3374"/>
                <a:gd name="T80" fmla="*/ 255 w 3374"/>
                <a:gd name="T81" fmla="*/ 2633 h 3374"/>
                <a:gd name="T82" fmla="*/ 422 w 3374"/>
                <a:gd name="T83" fmla="*/ 2253 h 3374"/>
                <a:gd name="T84" fmla="*/ 343 w 3374"/>
                <a:gd name="T85" fmla="*/ 2027 h 3374"/>
                <a:gd name="T86" fmla="*/ 339 w 3374"/>
                <a:gd name="T87" fmla="*/ 1342 h 3374"/>
                <a:gd name="T88" fmla="*/ 420 w 3374"/>
                <a:gd name="T89" fmla="*/ 1118 h 3374"/>
                <a:gd name="T90" fmla="*/ 252 w 3374"/>
                <a:gd name="T91" fmla="*/ 737 h 3374"/>
                <a:gd name="T92" fmla="*/ 1048 w 3374"/>
                <a:gd name="T93" fmla="*/ 457 h 3374"/>
                <a:gd name="T94" fmla="*/ 1267 w 3374"/>
                <a:gd name="T95" fmla="*/ 365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4" h="3374">
                  <a:moveTo>
                    <a:pt x="1687" y="792"/>
                  </a:moveTo>
                  <a:lnTo>
                    <a:pt x="1613" y="795"/>
                  </a:lnTo>
                  <a:lnTo>
                    <a:pt x="1542" y="805"/>
                  </a:lnTo>
                  <a:lnTo>
                    <a:pt x="1472" y="819"/>
                  </a:lnTo>
                  <a:lnTo>
                    <a:pt x="1405" y="838"/>
                  </a:lnTo>
                  <a:lnTo>
                    <a:pt x="1339" y="863"/>
                  </a:lnTo>
                  <a:lnTo>
                    <a:pt x="1276" y="893"/>
                  </a:lnTo>
                  <a:lnTo>
                    <a:pt x="1217" y="926"/>
                  </a:lnTo>
                  <a:lnTo>
                    <a:pt x="1159" y="965"/>
                  </a:lnTo>
                  <a:lnTo>
                    <a:pt x="1105" y="1008"/>
                  </a:lnTo>
                  <a:lnTo>
                    <a:pt x="1055" y="1055"/>
                  </a:lnTo>
                  <a:lnTo>
                    <a:pt x="1008" y="1105"/>
                  </a:lnTo>
                  <a:lnTo>
                    <a:pt x="965" y="1159"/>
                  </a:lnTo>
                  <a:lnTo>
                    <a:pt x="926" y="1217"/>
                  </a:lnTo>
                  <a:lnTo>
                    <a:pt x="893" y="1276"/>
                  </a:lnTo>
                  <a:lnTo>
                    <a:pt x="863" y="1339"/>
                  </a:lnTo>
                  <a:lnTo>
                    <a:pt x="838" y="1405"/>
                  </a:lnTo>
                  <a:lnTo>
                    <a:pt x="819" y="1472"/>
                  </a:lnTo>
                  <a:lnTo>
                    <a:pt x="805" y="1542"/>
                  </a:lnTo>
                  <a:lnTo>
                    <a:pt x="795" y="1613"/>
                  </a:lnTo>
                  <a:lnTo>
                    <a:pt x="792" y="1687"/>
                  </a:lnTo>
                  <a:lnTo>
                    <a:pt x="795" y="1761"/>
                  </a:lnTo>
                  <a:lnTo>
                    <a:pt x="805" y="1832"/>
                  </a:lnTo>
                  <a:lnTo>
                    <a:pt x="819" y="1902"/>
                  </a:lnTo>
                  <a:lnTo>
                    <a:pt x="838" y="1969"/>
                  </a:lnTo>
                  <a:lnTo>
                    <a:pt x="863" y="2035"/>
                  </a:lnTo>
                  <a:lnTo>
                    <a:pt x="893" y="2098"/>
                  </a:lnTo>
                  <a:lnTo>
                    <a:pt x="926" y="2157"/>
                  </a:lnTo>
                  <a:lnTo>
                    <a:pt x="965" y="2215"/>
                  </a:lnTo>
                  <a:lnTo>
                    <a:pt x="1008" y="2269"/>
                  </a:lnTo>
                  <a:lnTo>
                    <a:pt x="1055" y="2319"/>
                  </a:lnTo>
                  <a:lnTo>
                    <a:pt x="1105" y="2366"/>
                  </a:lnTo>
                  <a:lnTo>
                    <a:pt x="1159" y="2409"/>
                  </a:lnTo>
                  <a:lnTo>
                    <a:pt x="1217" y="2448"/>
                  </a:lnTo>
                  <a:lnTo>
                    <a:pt x="1276" y="2481"/>
                  </a:lnTo>
                  <a:lnTo>
                    <a:pt x="1339" y="2511"/>
                  </a:lnTo>
                  <a:lnTo>
                    <a:pt x="1405" y="2536"/>
                  </a:lnTo>
                  <a:lnTo>
                    <a:pt x="1472" y="2555"/>
                  </a:lnTo>
                  <a:lnTo>
                    <a:pt x="1542" y="2569"/>
                  </a:lnTo>
                  <a:lnTo>
                    <a:pt x="1613" y="2579"/>
                  </a:lnTo>
                  <a:lnTo>
                    <a:pt x="1687" y="2582"/>
                  </a:lnTo>
                  <a:lnTo>
                    <a:pt x="1761" y="2579"/>
                  </a:lnTo>
                  <a:lnTo>
                    <a:pt x="1832" y="2569"/>
                  </a:lnTo>
                  <a:lnTo>
                    <a:pt x="1902" y="2555"/>
                  </a:lnTo>
                  <a:lnTo>
                    <a:pt x="1969" y="2536"/>
                  </a:lnTo>
                  <a:lnTo>
                    <a:pt x="2035" y="2511"/>
                  </a:lnTo>
                  <a:lnTo>
                    <a:pt x="2098" y="2481"/>
                  </a:lnTo>
                  <a:lnTo>
                    <a:pt x="2157" y="2448"/>
                  </a:lnTo>
                  <a:lnTo>
                    <a:pt x="2215" y="2409"/>
                  </a:lnTo>
                  <a:lnTo>
                    <a:pt x="2269" y="2366"/>
                  </a:lnTo>
                  <a:lnTo>
                    <a:pt x="2319" y="2319"/>
                  </a:lnTo>
                  <a:lnTo>
                    <a:pt x="2366" y="2269"/>
                  </a:lnTo>
                  <a:lnTo>
                    <a:pt x="2409" y="2215"/>
                  </a:lnTo>
                  <a:lnTo>
                    <a:pt x="2448" y="2157"/>
                  </a:lnTo>
                  <a:lnTo>
                    <a:pt x="2481" y="2098"/>
                  </a:lnTo>
                  <a:lnTo>
                    <a:pt x="2511" y="2035"/>
                  </a:lnTo>
                  <a:lnTo>
                    <a:pt x="2536" y="1969"/>
                  </a:lnTo>
                  <a:lnTo>
                    <a:pt x="2555" y="1902"/>
                  </a:lnTo>
                  <a:lnTo>
                    <a:pt x="2569" y="1832"/>
                  </a:lnTo>
                  <a:lnTo>
                    <a:pt x="2579" y="1761"/>
                  </a:lnTo>
                  <a:lnTo>
                    <a:pt x="2582" y="1687"/>
                  </a:lnTo>
                  <a:lnTo>
                    <a:pt x="2579" y="1613"/>
                  </a:lnTo>
                  <a:lnTo>
                    <a:pt x="2569" y="1542"/>
                  </a:lnTo>
                  <a:lnTo>
                    <a:pt x="2555" y="1472"/>
                  </a:lnTo>
                  <a:lnTo>
                    <a:pt x="2536" y="1405"/>
                  </a:lnTo>
                  <a:lnTo>
                    <a:pt x="2511" y="1339"/>
                  </a:lnTo>
                  <a:lnTo>
                    <a:pt x="2481" y="1276"/>
                  </a:lnTo>
                  <a:lnTo>
                    <a:pt x="2448" y="1217"/>
                  </a:lnTo>
                  <a:lnTo>
                    <a:pt x="2409" y="1159"/>
                  </a:lnTo>
                  <a:lnTo>
                    <a:pt x="2366" y="1105"/>
                  </a:lnTo>
                  <a:lnTo>
                    <a:pt x="2319" y="1055"/>
                  </a:lnTo>
                  <a:lnTo>
                    <a:pt x="2269" y="1008"/>
                  </a:lnTo>
                  <a:lnTo>
                    <a:pt x="2215" y="965"/>
                  </a:lnTo>
                  <a:lnTo>
                    <a:pt x="2157" y="926"/>
                  </a:lnTo>
                  <a:lnTo>
                    <a:pt x="2098" y="893"/>
                  </a:lnTo>
                  <a:lnTo>
                    <a:pt x="2035" y="863"/>
                  </a:lnTo>
                  <a:lnTo>
                    <a:pt x="1969" y="838"/>
                  </a:lnTo>
                  <a:lnTo>
                    <a:pt x="1902" y="819"/>
                  </a:lnTo>
                  <a:lnTo>
                    <a:pt x="1832" y="805"/>
                  </a:lnTo>
                  <a:lnTo>
                    <a:pt x="1761" y="795"/>
                  </a:lnTo>
                  <a:lnTo>
                    <a:pt x="1687" y="792"/>
                  </a:lnTo>
                  <a:close/>
                  <a:moveTo>
                    <a:pt x="1344" y="0"/>
                  </a:moveTo>
                  <a:lnTo>
                    <a:pt x="2032" y="0"/>
                  </a:lnTo>
                  <a:lnTo>
                    <a:pt x="2032" y="339"/>
                  </a:lnTo>
                  <a:lnTo>
                    <a:pt x="2108" y="362"/>
                  </a:lnTo>
                  <a:lnTo>
                    <a:pt x="2184" y="390"/>
                  </a:lnTo>
                  <a:lnTo>
                    <a:pt x="2256" y="420"/>
                  </a:lnTo>
                  <a:lnTo>
                    <a:pt x="2328" y="454"/>
                  </a:lnTo>
                  <a:lnTo>
                    <a:pt x="2397" y="493"/>
                  </a:lnTo>
                  <a:lnTo>
                    <a:pt x="2637" y="252"/>
                  </a:lnTo>
                  <a:lnTo>
                    <a:pt x="3119" y="739"/>
                  </a:lnTo>
                  <a:lnTo>
                    <a:pt x="2878" y="979"/>
                  </a:lnTo>
                  <a:lnTo>
                    <a:pt x="2917" y="1048"/>
                  </a:lnTo>
                  <a:lnTo>
                    <a:pt x="2952" y="1119"/>
                  </a:lnTo>
                  <a:lnTo>
                    <a:pt x="2982" y="1191"/>
                  </a:lnTo>
                  <a:lnTo>
                    <a:pt x="3009" y="1267"/>
                  </a:lnTo>
                  <a:lnTo>
                    <a:pt x="3031" y="1344"/>
                  </a:lnTo>
                  <a:lnTo>
                    <a:pt x="3374" y="1344"/>
                  </a:lnTo>
                  <a:lnTo>
                    <a:pt x="3374" y="2030"/>
                  </a:lnTo>
                  <a:lnTo>
                    <a:pt x="3033" y="2030"/>
                  </a:lnTo>
                  <a:lnTo>
                    <a:pt x="3009" y="2106"/>
                  </a:lnTo>
                  <a:lnTo>
                    <a:pt x="2982" y="2181"/>
                  </a:lnTo>
                  <a:lnTo>
                    <a:pt x="2952" y="2253"/>
                  </a:lnTo>
                  <a:lnTo>
                    <a:pt x="2918" y="2325"/>
                  </a:lnTo>
                  <a:lnTo>
                    <a:pt x="2879" y="2393"/>
                  </a:lnTo>
                  <a:lnTo>
                    <a:pt x="3120" y="2635"/>
                  </a:lnTo>
                  <a:lnTo>
                    <a:pt x="2636" y="3119"/>
                  </a:lnTo>
                  <a:lnTo>
                    <a:pt x="2395" y="2878"/>
                  </a:lnTo>
                  <a:lnTo>
                    <a:pt x="2326" y="2917"/>
                  </a:lnTo>
                  <a:lnTo>
                    <a:pt x="2256" y="2952"/>
                  </a:lnTo>
                  <a:lnTo>
                    <a:pt x="2183" y="2982"/>
                  </a:lnTo>
                  <a:lnTo>
                    <a:pt x="2108" y="3009"/>
                  </a:lnTo>
                  <a:lnTo>
                    <a:pt x="2031" y="3031"/>
                  </a:lnTo>
                  <a:lnTo>
                    <a:pt x="2031" y="3374"/>
                  </a:lnTo>
                  <a:lnTo>
                    <a:pt x="1344" y="3374"/>
                  </a:lnTo>
                  <a:lnTo>
                    <a:pt x="1344" y="3029"/>
                  </a:lnTo>
                  <a:lnTo>
                    <a:pt x="1268" y="3007"/>
                  </a:lnTo>
                  <a:lnTo>
                    <a:pt x="1193" y="2980"/>
                  </a:lnTo>
                  <a:lnTo>
                    <a:pt x="1121" y="2950"/>
                  </a:lnTo>
                  <a:lnTo>
                    <a:pt x="1049" y="2915"/>
                  </a:lnTo>
                  <a:lnTo>
                    <a:pt x="981" y="2877"/>
                  </a:lnTo>
                  <a:lnTo>
                    <a:pt x="739" y="3117"/>
                  </a:lnTo>
                  <a:lnTo>
                    <a:pt x="255" y="2633"/>
                  </a:lnTo>
                  <a:lnTo>
                    <a:pt x="496" y="2392"/>
                  </a:lnTo>
                  <a:lnTo>
                    <a:pt x="457" y="2324"/>
                  </a:lnTo>
                  <a:lnTo>
                    <a:pt x="422" y="2253"/>
                  </a:lnTo>
                  <a:lnTo>
                    <a:pt x="392" y="2181"/>
                  </a:lnTo>
                  <a:lnTo>
                    <a:pt x="365" y="2105"/>
                  </a:lnTo>
                  <a:lnTo>
                    <a:pt x="343" y="2027"/>
                  </a:lnTo>
                  <a:lnTo>
                    <a:pt x="0" y="2027"/>
                  </a:lnTo>
                  <a:lnTo>
                    <a:pt x="0" y="1342"/>
                  </a:lnTo>
                  <a:lnTo>
                    <a:pt x="339" y="1342"/>
                  </a:lnTo>
                  <a:lnTo>
                    <a:pt x="362" y="1266"/>
                  </a:lnTo>
                  <a:lnTo>
                    <a:pt x="390" y="1190"/>
                  </a:lnTo>
                  <a:lnTo>
                    <a:pt x="420" y="1118"/>
                  </a:lnTo>
                  <a:lnTo>
                    <a:pt x="454" y="1046"/>
                  </a:lnTo>
                  <a:lnTo>
                    <a:pt x="493" y="977"/>
                  </a:lnTo>
                  <a:lnTo>
                    <a:pt x="252" y="737"/>
                  </a:lnTo>
                  <a:lnTo>
                    <a:pt x="739" y="255"/>
                  </a:lnTo>
                  <a:lnTo>
                    <a:pt x="979" y="496"/>
                  </a:lnTo>
                  <a:lnTo>
                    <a:pt x="1048" y="457"/>
                  </a:lnTo>
                  <a:lnTo>
                    <a:pt x="1119" y="422"/>
                  </a:lnTo>
                  <a:lnTo>
                    <a:pt x="1191" y="392"/>
                  </a:lnTo>
                  <a:lnTo>
                    <a:pt x="1267" y="365"/>
                  </a:lnTo>
                  <a:lnTo>
                    <a:pt x="1344" y="343"/>
                  </a:lnTo>
                  <a:lnTo>
                    <a:pt x="1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9" name="Freeform 847">
              <a:extLst>
                <a:ext uri="{FF2B5EF4-FFF2-40B4-BE49-F238E27FC236}">
                  <a16:creationId xmlns:a16="http://schemas.microsoft.com/office/drawing/2014/main" id="{9355F01F-B572-4387-9F1E-686B722BDCE4}"/>
                </a:ext>
              </a:extLst>
            </p:cNvPr>
            <p:cNvSpPr>
              <a:spLocks/>
            </p:cNvSpPr>
            <p:nvPr/>
          </p:nvSpPr>
          <p:spPr bwMode="auto">
            <a:xfrm>
              <a:off x="3251200" y="6269038"/>
              <a:ext cx="77788" cy="166687"/>
            </a:xfrm>
            <a:custGeom>
              <a:avLst/>
              <a:gdLst>
                <a:gd name="T0" fmla="*/ 382 w 679"/>
                <a:gd name="T1" fmla="*/ 10 h 1466"/>
                <a:gd name="T2" fmla="*/ 427 w 679"/>
                <a:gd name="T3" fmla="*/ 55 h 1466"/>
                <a:gd name="T4" fmla="*/ 437 w 679"/>
                <a:gd name="T5" fmla="*/ 165 h 1466"/>
                <a:gd name="T6" fmla="*/ 532 w 679"/>
                <a:gd name="T7" fmla="*/ 212 h 1466"/>
                <a:gd name="T8" fmla="*/ 601 w 679"/>
                <a:gd name="T9" fmla="*/ 276 h 1466"/>
                <a:gd name="T10" fmla="*/ 613 w 679"/>
                <a:gd name="T11" fmla="*/ 338 h 1466"/>
                <a:gd name="T12" fmla="*/ 582 w 679"/>
                <a:gd name="T13" fmla="*/ 396 h 1466"/>
                <a:gd name="T14" fmla="*/ 524 w 679"/>
                <a:gd name="T15" fmla="*/ 421 h 1466"/>
                <a:gd name="T16" fmla="*/ 462 w 679"/>
                <a:gd name="T17" fmla="*/ 406 h 1466"/>
                <a:gd name="T18" fmla="*/ 408 w 679"/>
                <a:gd name="T19" fmla="*/ 363 h 1466"/>
                <a:gd name="T20" fmla="*/ 339 w 679"/>
                <a:gd name="T21" fmla="*/ 346 h 1466"/>
                <a:gd name="T22" fmla="*/ 258 w 679"/>
                <a:gd name="T23" fmla="*/ 370 h 1466"/>
                <a:gd name="T24" fmla="*/ 205 w 679"/>
                <a:gd name="T25" fmla="*/ 433 h 1466"/>
                <a:gd name="T26" fmla="*/ 197 w 679"/>
                <a:gd name="T27" fmla="*/ 519 h 1466"/>
                <a:gd name="T28" fmla="*/ 236 w 679"/>
                <a:gd name="T29" fmla="*/ 593 h 1466"/>
                <a:gd name="T30" fmla="*/ 309 w 679"/>
                <a:gd name="T31" fmla="*/ 633 h 1466"/>
                <a:gd name="T32" fmla="*/ 429 w 679"/>
                <a:gd name="T33" fmla="*/ 648 h 1466"/>
                <a:gd name="T34" fmla="*/ 547 w 679"/>
                <a:gd name="T35" fmla="*/ 707 h 1466"/>
                <a:gd name="T36" fmla="*/ 632 w 679"/>
                <a:gd name="T37" fmla="*/ 805 h 1466"/>
                <a:gd name="T38" fmla="*/ 676 w 679"/>
                <a:gd name="T39" fmla="*/ 930 h 1466"/>
                <a:gd name="T40" fmla="*/ 667 w 679"/>
                <a:gd name="T41" fmla="*/ 1065 h 1466"/>
                <a:gd name="T42" fmla="*/ 610 w 679"/>
                <a:gd name="T43" fmla="*/ 1181 h 1466"/>
                <a:gd name="T44" fmla="*/ 515 w 679"/>
                <a:gd name="T45" fmla="*/ 1267 h 1466"/>
                <a:gd name="T46" fmla="*/ 436 w 679"/>
                <a:gd name="T47" fmla="*/ 1369 h 1466"/>
                <a:gd name="T48" fmla="*/ 415 w 679"/>
                <a:gd name="T49" fmla="*/ 1430 h 1466"/>
                <a:gd name="T50" fmla="*/ 361 w 679"/>
                <a:gd name="T51" fmla="*/ 1464 h 1466"/>
                <a:gd name="T52" fmla="*/ 296 w 679"/>
                <a:gd name="T53" fmla="*/ 1457 h 1466"/>
                <a:gd name="T54" fmla="*/ 252 w 679"/>
                <a:gd name="T55" fmla="*/ 1412 h 1466"/>
                <a:gd name="T56" fmla="*/ 242 w 679"/>
                <a:gd name="T57" fmla="*/ 1301 h 1466"/>
                <a:gd name="T58" fmla="*/ 146 w 679"/>
                <a:gd name="T59" fmla="*/ 1255 h 1466"/>
                <a:gd name="T60" fmla="*/ 78 w 679"/>
                <a:gd name="T61" fmla="*/ 1191 h 1466"/>
                <a:gd name="T62" fmla="*/ 66 w 679"/>
                <a:gd name="T63" fmla="*/ 1129 h 1466"/>
                <a:gd name="T64" fmla="*/ 96 w 679"/>
                <a:gd name="T65" fmla="*/ 1071 h 1466"/>
                <a:gd name="T66" fmla="*/ 155 w 679"/>
                <a:gd name="T67" fmla="*/ 1045 h 1466"/>
                <a:gd name="T68" fmla="*/ 216 w 679"/>
                <a:gd name="T69" fmla="*/ 1061 h 1466"/>
                <a:gd name="T70" fmla="*/ 272 w 679"/>
                <a:gd name="T71" fmla="*/ 1104 h 1466"/>
                <a:gd name="T72" fmla="*/ 340 w 679"/>
                <a:gd name="T73" fmla="*/ 1122 h 1466"/>
                <a:gd name="T74" fmla="*/ 421 w 679"/>
                <a:gd name="T75" fmla="*/ 1096 h 1466"/>
                <a:gd name="T76" fmla="*/ 474 w 679"/>
                <a:gd name="T77" fmla="*/ 1033 h 1466"/>
                <a:gd name="T78" fmla="*/ 482 w 679"/>
                <a:gd name="T79" fmla="*/ 947 h 1466"/>
                <a:gd name="T80" fmla="*/ 442 w 679"/>
                <a:gd name="T81" fmla="*/ 873 h 1466"/>
                <a:gd name="T82" fmla="*/ 369 w 679"/>
                <a:gd name="T83" fmla="*/ 834 h 1466"/>
                <a:gd name="T84" fmla="*/ 249 w 679"/>
                <a:gd name="T85" fmla="*/ 819 h 1466"/>
                <a:gd name="T86" fmla="*/ 132 w 679"/>
                <a:gd name="T87" fmla="*/ 760 h 1466"/>
                <a:gd name="T88" fmla="*/ 47 w 679"/>
                <a:gd name="T89" fmla="*/ 662 h 1466"/>
                <a:gd name="T90" fmla="*/ 3 w 679"/>
                <a:gd name="T91" fmla="*/ 537 h 1466"/>
                <a:gd name="T92" fmla="*/ 12 w 679"/>
                <a:gd name="T93" fmla="*/ 402 h 1466"/>
                <a:gd name="T94" fmla="*/ 68 w 679"/>
                <a:gd name="T95" fmla="*/ 286 h 1466"/>
                <a:gd name="T96" fmla="*/ 163 w 679"/>
                <a:gd name="T97" fmla="*/ 200 h 1466"/>
                <a:gd name="T98" fmla="*/ 243 w 679"/>
                <a:gd name="T99" fmla="*/ 97 h 1466"/>
                <a:gd name="T100" fmla="*/ 264 w 679"/>
                <a:gd name="T101" fmla="*/ 37 h 1466"/>
                <a:gd name="T102" fmla="*/ 318 w 679"/>
                <a:gd name="T103" fmla="*/ 3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9" h="1466">
                  <a:moveTo>
                    <a:pt x="340" y="0"/>
                  </a:moveTo>
                  <a:lnTo>
                    <a:pt x="361" y="3"/>
                  </a:lnTo>
                  <a:lnTo>
                    <a:pt x="382" y="10"/>
                  </a:lnTo>
                  <a:lnTo>
                    <a:pt x="400" y="21"/>
                  </a:lnTo>
                  <a:lnTo>
                    <a:pt x="416" y="37"/>
                  </a:lnTo>
                  <a:lnTo>
                    <a:pt x="427" y="55"/>
                  </a:lnTo>
                  <a:lnTo>
                    <a:pt x="434" y="76"/>
                  </a:lnTo>
                  <a:lnTo>
                    <a:pt x="437" y="97"/>
                  </a:lnTo>
                  <a:lnTo>
                    <a:pt x="437" y="165"/>
                  </a:lnTo>
                  <a:lnTo>
                    <a:pt x="470" y="177"/>
                  </a:lnTo>
                  <a:lnTo>
                    <a:pt x="503" y="192"/>
                  </a:lnTo>
                  <a:lnTo>
                    <a:pt x="532" y="212"/>
                  </a:lnTo>
                  <a:lnTo>
                    <a:pt x="561" y="233"/>
                  </a:lnTo>
                  <a:lnTo>
                    <a:pt x="586" y="258"/>
                  </a:lnTo>
                  <a:lnTo>
                    <a:pt x="601" y="276"/>
                  </a:lnTo>
                  <a:lnTo>
                    <a:pt x="609" y="296"/>
                  </a:lnTo>
                  <a:lnTo>
                    <a:pt x="613" y="317"/>
                  </a:lnTo>
                  <a:lnTo>
                    <a:pt x="613" y="338"/>
                  </a:lnTo>
                  <a:lnTo>
                    <a:pt x="607" y="359"/>
                  </a:lnTo>
                  <a:lnTo>
                    <a:pt x="598" y="378"/>
                  </a:lnTo>
                  <a:lnTo>
                    <a:pt x="582" y="396"/>
                  </a:lnTo>
                  <a:lnTo>
                    <a:pt x="565" y="409"/>
                  </a:lnTo>
                  <a:lnTo>
                    <a:pt x="545" y="418"/>
                  </a:lnTo>
                  <a:lnTo>
                    <a:pt x="524" y="421"/>
                  </a:lnTo>
                  <a:lnTo>
                    <a:pt x="503" y="421"/>
                  </a:lnTo>
                  <a:lnTo>
                    <a:pt x="481" y="416"/>
                  </a:lnTo>
                  <a:lnTo>
                    <a:pt x="462" y="406"/>
                  </a:lnTo>
                  <a:lnTo>
                    <a:pt x="445" y="392"/>
                  </a:lnTo>
                  <a:lnTo>
                    <a:pt x="427" y="375"/>
                  </a:lnTo>
                  <a:lnTo>
                    <a:pt x="408" y="363"/>
                  </a:lnTo>
                  <a:lnTo>
                    <a:pt x="386" y="353"/>
                  </a:lnTo>
                  <a:lnTo>
                    <a:pt x="363" y="348"/>
                  </a:lnTo>
                  <a:lnTo>
                    <a:pt x="339" y="346"/>
                  </a:lnTo>
                  <a:lnTo>
                    <a:pt x="309" y="349"/>
                  </a:lnTo>
                  <a:lnTo>
                    <a:pt x="283" y="357"/>
                  </a:lnTo>
                  <a:lnTo>
                    <a:pt x="258" y="370"/>
                  </a:lnTo>
                  <a:lnTo>
                    <a:pt x="237" y="387"/>
                  </a:lnTo>
                  <a:lnTo>
                    <a:pt x="218" y="409"/>
                  </a:lnTo>
                  <a:lnTo>
                    <a:pt x="205" y="433"/>
                  </a:lnTo>
                  <a:lnTo>
                    <a:pt x="197" y="461"/>
                  </a:lnTo>
                  <a:lnTo>
                    <a:pt x="194" y="491"/>
                  </a:lnTo>
                  <a:lnTo>
                    <a:pt x="197" y="519"/>
                  </a:lnTo>
                  <a:lnTo>
                    <a:pt x="205" y="547"/>
                  </a:lnTo>
                  <a:lnTo>
                    <a:pt x="218" y="571"/>
                  </a:lnTo>
                  <a:lnTo>
                    <a:pt x="236" y="593"/>
                  </a:lnTo>
                  <a:lnTo>
                    <a:pt x="257" y="611"/>
                  </a:lnTo>
                  <a:lnTo>
                    <a:pt x="283" y="625"/>
                  </a:lnTo>
                  <a:lnTo>
                    <a:pt x="309" y="633"/>
                  </a:lnTo>
                  <a:lnTo>
                    <a:pt x="339" y="636"/>
                  </a:lnTo>
                  <a:lnTo>
                    <a:pt x="385" y="639"/>
                  </a:lnTo>
                  <a:lnTo>
                    <a:pt x="429" y="648"/>
                  </a:lnTo>
                  <a:lnTo>
                    <a:pt x="471" y="662"/>
                  </a:lnTo>
                  <a:lnTo>
                    <a:pt x="511" y="683"/>
                  </a:lnTo>
                  <a:lnTo>
                    <a:pt x="547" y="707"/>
                  </a:lnTo>
                  <a:lnTo>
                    <a:pt x="579" y="736"/>
                  </a:lnTo>
                  <a:lnTo>
                    <a:pt x="608" y="769"/>
                  </a:lnTo>
                  <a:lnTo>
                    <a:pt x="632" y="805"/>
                  </a:lnTo>
                  <a:lnTo>
                    <a:pt x="652" y="843"/>
                  </a:lnTo>
                  <a:lnTo>
                    <a:pt x="667" y="885"/>
                  </a:lnTo>
                  <a:lnTo>
                    <a:pt x="676" y="930"/>
                  </a:lnTo>
                  <a:lnTo>
                    <a:pt x="679" y="976"/>
                  </a:lnTo>
                  <a:lnTo>
                    <a:pt x="676" y="1021"/>
                  </a:lnTo>
                  <a:lnTo>
                    <a:pt x="667" y="1065"/>
                  </a:lnTo>
                  <a:lnTo>
                    <a:pt x="653" y="1106"/>
                  </a:lnTo>
                  <a:lnTo>
                    <a:pt x="634" y="1145"/>
                  </a:lnTo>
                  <a:lnTo>
                    <a:pt x="610" y="1181"/>
                  </a:lnTo>
                  <a:lnTo>
                    <a:pt x="582" y="1214"/>
                  </a:lnTo>
                  <a:lnTo>
                    <a:pt x="551" y="1242"/>
                  </a:lnTo>
                  <a:lnTo>
                    <a:pt x="515" y="1267"/>
                  </a:lnTo>
                  <a:lnTo>
                    <a:pt x="477" y="1286"/>
                  </a:lnTo>
                  <a:lnTo>
                    <a:pt x="436" y="1301"/>
                  </a:lnTo>
                  <a:lnTo>
                    <a:pt x="436" y="1369"/>
                  </a:lnTo>
                  <a:lnTo>
                    <a:pt x="433" y="1391"/>
                  </a:lnTo>
                  <a:lnTo>
                    <a:pt x="426" y="1412"/>
                  </a:lnTo>
                  <a:lnTo>
                    <a:pt x="415" y="1430"/>
                  </a:lnTo>
                  <a:lnTo>
                    <a:pt x="399" y="1445"/>
                  </a:lnTo>
                  <a:lnTo>
                    <a:pt x="382" y="1457"/>
                  </a:lnTo>
                  <a:lnTo>
                    <a:pt x="361" y="1464"/>
                  </a:lnTo>
                  <a:lnTo>
                    <a:pt x="339" y="1466"/>
                  </a:lnTo>
                  <a:lnTo>
                    <a:pt x="317" y="1464"/>
                  </a:lnTo>
                  <a:lnTo>
                    <a:pt x="296" y="1457"/>
                  </a:lnTo>
                  <a:lnTo>
                    <a:pt x="279" y="1445"/>
                  </a:lnTo>
                  <a:lnTo>
                    <a:pt x="263" y="1430"/>
                  </a:lnTo>
                  <a:lnTo>
                    <a:pt x="252" y="1412"/>
                  </a:lnTo>
                  <a:lnTo>
                    <a:pt x="245" y="1391"/>
                  </a:lnTo>
                  <a:lnTo>
                    <a:pt x="242" y="1369"/>
                  </a:lnTo>
                  <a:lnTo>
                    <a:pt x="242" y="1301"/>
                  </a:lnTo>
                  <a:lnTo>
                    <a:pt x="208" y="1289"/>
                  </a:lnTo>
                  <a:lnTo>
                    <a:pt x="176" y="1274"/>
                  </a:lnTo>
                  <a:lnTo>
                    <a:pt x="146" y="1255"/>
                  </a:lnTo>
                  <a:lnTo>
                    <a:pt x="118" y="1234"/>
                  </a:lnTo>
                  <a:lnTo>
                    <a:pt x="92" y="1208"/>
                  </a:lnTo>
                  <a:lnTo>
                    <a:pt x="78" y="1191"/>
                  </a:lnTo>
                  <a:lnTo>
                    <a:pt x="69" y="1171"/>
                  </a:lnTo>
                  <a:lnTo>
                    <a:pt x="65" y="1149"/>
                  </a:lnTo>
                  <a:lnTo>
                    <a:pt x="66" y="1129"/>
                  </a:lnTo>
                  <a:lnTo>
                    <a:pt x="71" y="1107"/>
                  </a:lnTo>
                  <a:lnTo>
                    <a:pt x="81" y="1088"/>
                  </a:lnTo>
                  <a:lnTo>
                    <a:pt x="96" y="1071"/>
                  </a:lnTo>
                  <a:lnTo>
                    <a:pt x="114" y="1058"/>
                  </a:lnTo>
                  <a:lnTo>
                    <a:pt x="135" y="1049"/>
                  </a:lnTo>
                  <a:lnTo>
                    <a:pt x="155" y="1045"/>
                  </a:lnTo>
                  <a:lnTo>
                    <a:pt x="176" y="1046"/>
                  </a:lnTo>
                  <a:lnTo>
                    <a:pt x="197" y="1051"/>
                  </a:lnTo>
                  <a:lnTo>
                    <a:pt x="216" y="1061"/>
                  </a:lnTo>
                  <a:lnTo>
                    <a:pt x="234" y="1076"/>
                  </a:lnTo>
                  <a:lnTo>
                    <a:pt x="251" y="1092"/>
                  </a:lnTo>
                  <a:lnTo>
                    <a:pt x="272" y="1104"/>
                  </a:lnTo>
                  <a:lnTo>
                    <a:pt x="293" y="1113"/>
                  </a:lnTo>
                  <a:lnTo>
                    <a:pt x="315" y="1119"/>
                  </a:lnTo>
                  <a:lnTo>
                    <a:pt x="340" y="1122"/>
                  </a:lnTo>
                  <a:lnTo>
                    <a:pt x="369" y="1118"/>
                  </a:lnTo>
                  <a:lnTo>
                    <a:pt x="396" y="1110"/>
                  </a:lnTo>
                  <a:lnTo>
                    <a:pt x="421" y="1096"/>
                  </a:lnTo>
                  <a:lnTo>
                    <a:pt x="442" y="1079"/>
                  </a:lnTo>
                  <a:lnTo>
                    <a:pt x="460" y="1057"/>
                  </a:lnTo>
                  <a:lnTo>
                    <a:pt x="474" y="1033"/>
                  </a:lnTo>
                  <a:lnTo>
                    <a:pt x="482" y="1005"/>
                  </a:lnTo>
                  <a:lnTo>
                    <a:pt x="485" y="976"/>
                  </a:lnTo>
                  <a:lnTo>
                    <a:pt x="482" y="947"/>
                  </a:lnTo>
                  <a:lnTo>
                    <a:pt x="474" y="920"/>
                  </a:lnTo>
                  <a:lnTo>
                    <a:pt x="461" y="895"/>
                  </a:lnTo>
                  <a:lnTo>
                    <a:pt x="442" y="873"/>
                  </a:lnTo>
                  <a:lnTo>
                    <a:pt x="421" y="856"/>
                  </a:lnTo>
                  <a:lnTo>
                    <a:pt x="396" y="842"/>
                  </a:lnTo>
                  <a:lnTo>
                    <a:pt x="369" y="834"/>
                  </a:lnTo>
                  <a:lnTo>
                    <a:pt x="340" y="831"/>
                  </a:lnTo>
                  <a:lnTo>
                    <a:pt x="294" y="828"/>
                  </a:lnTo>
                  <a:lnTo>
                    <a:pt x="249" y="819"/>
                  </a:lnTo>
                  <a:lnTo>
                    <a:pt x="207" y="804"/>
                  </a:lnTo>
                  <a:lnTo>
                    <a:pt x="168" y="784"/>
                  </a:lnTo>
                  <a:lnTo>
                    <a:pt x="132" y="760"/>
                  </a:lnTo>
                  <a:lnTo>
                    <a:pt x="100" y="731"/>
                  </a:lnTo>
                  <a:lnTo>
                    <a:pt x="70" y="698"/>
                  </a:lnTo>
                  <a:lnTo>
                    <a:pt x="47" y="662"/>
                  </a:lnTo>
                  <a:lnTo>
                    <a:pt x="26" y="623"/>
                  </a:lnTo>
                  <a:lnTo>
                    <a:pt x="12" y="581"/>
                  </a:lnTo>
                  <a:lnTo>
                    <a:pt x="3" y="537"/>
                  </a:lnTo>
                  <a:lnTo>
                    <a:pt x="0" y="491"/>
                  </a:lnTo>
                  <a:lnTo>
                    <a:pt x="3" y="446"/>
                  </a:lnTo>
                  <a:lnTo>
                    <a:pt x="12" y="402"/>
                  </a:lnTo>
                  <a:lnTo>
                    <a:pt x="25" y="361"/>
                  </a:lnTo>
                  <a:lnTo>
                    <a:pt x="45" y="322"/>
                  </a:lnTo>
                  <a:lnTo>
                    <a:pt x="68" y="286"/>
                  </a:lnTo>
                  <a:lnTo>
                    <a:pt x="97" y="253"/>
                  </a:lnTo>
                  <a:lnTo>
                    <a:pt x="128" y="225"/>
                  </a:lnTo>
                  <a:lnTo>
                    <a:pt x="163" y="200"/>
                  </a:lnTo>
                  <a:lnTo>
                    <a:pt x="202" y="180"/>
                  </a:lnTo>
                  <a:lnTo>
                    <a:pt x="243" y="165"/>
                  </a:lnTo>
                  <a:lnTo>
                    <a:pt x="243" y="97"/>
                  </a:lnTo>
                  <a:lnTo>
                    <a:pt x="245" y="76"/>
                  </a:lnTo>
                  <a:lnTo>
                    <a:pt x="252" y="55"/>
                  </a:lnTo>
                  <a:lnTo>
                    <a:pt x="264" y="37"/>
                  </a:lnTo>
                  <a:lnTo>
                    <a:pt x="279" y="21"/>
                  </a:lnTo>
                  <a:lnTo>
                    <a:pt x="297" y="10"/>
                  </a:lnTo>
                  <a:lnTo>
                    <a:pt x="318" y="3"/>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grpSp>
        <p:nvGrpSpPr>
          <p:cNvPr id="50" name="Group 38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E2693CA6-54E5-4769-BB38-99753DD00AC7}"/>
              </a:ext>
            </a:extLst>
          </p:cNvPr>
          <p:cNvGrpSpPr>
            <a:grpSpLocks noChangeAspect="1"/>
          </p:cNvGrpSpPr>
          <p:nvPr/>
        </p:nvGrpSpPr>
        <p:grpSpPr bwMode="auto">
          <a:xfrm>
            <a:off x="9542054" y="2171083"/>
            <a:ext cx="300478" cy="279862"/>
            <a:chOff x="3376" y="1259"/>
            <a:chExt cx="1545" cy="1439"/>
          </a:xfrm>
          <a:solidFill>
            <a:schemeClr val="bg1">
              <a:lumMod val="50000"/>
            </a:schemeClr>
          </a:solidFill>
        </p:grpSpPr>
        <p:sp>
          <p:nvSpPr>
            <p:cNvPr id="51" name="Freeform 390">
              <a:extLst>
                <a:ext uri="{FF2B5EF4-FFF2-40B4-BE49-F238E27FC236}">
                  <a16:creationId xmlns:a16="http://schemas.microsoft.com/office/drawing/2014/main" id="{83035467-519F-45E8-8863-98768381DCF5}"/>
                </a:ext>
              </a:extLst>
            </p:cNvPr>
            <p:cNvSpPr>
              <a:spLocks/>
            </p:cNvSpPr>
            <p:nvPr/>
          </p:nvSpPr>
          <p:spPr bwMode="auto">
            <a:xfrm>
              <a:off x="3376" y="2059"/>
              <a:ext cx="1545" cy="639"/>
            </a:xfrm>
            <a:custGeom>
              <a:avLst/>
              <a:gdLst>
                <a:gd name="T0" fmla="*/ 4372 w 4634"/>
                <a:gd name="T1" fmla="*/ 12 h 1917"/>
                <a:gd name="T2" fmla="*/ 4496 w 4634"/>
                <a:gd name="T3" fmla="*/ 74 h 1917"/>
                <a:gd name="T4" fmla="*/ 4587 w 4634"/>
                <a:gd name="T5" fmla="*/ 180 h 1917"/>
                <a:gd name="T6" fmla="*/ 4631 w 4634"/>
                <a:gd name="T7" fmla="*/ 313 h 1917"/>
                <a:gd name="T8" fmla="*/ 4620 w 4634"/>
                <a:gd name="T9" fmla="*/ 450 h 1917"/>
                <a:gd name="T10" fmla="*/ 4559 w 4634"/>
                <a:gd name="T11" fmla="*/ 571 h 1917"/>
                <a:gd name="T12" fmla="*/ 4452 w 4634"/>
                <a:gd name="T13" fmla="*/ 664 h 1917"/>
                <a:gd name="T14" fmla="*/ 2735 w 4634"/>
                <a:gd name="T15" fmla="*/ 1615 h 1917"/>
                <a:gd name="T16" fmla="*/ 2577 w 4634"/>
                <a:gd name="T17" fmla="*/ 1614 h 1917"/>
                <a:gd name="T18" fmla="*/ 1381 w 4634"/>
                <a:gd name="T19" fmla="*/ 1342 h 1917"/>
                <a:gd name="T20" fmla="*/ 631 w 4634"/>
                <a:gd name="T21" fmla="*/ 1914 h 1917"/>
                <a:gd name="T22" fmla="*/ 591 w 4634"/>
                <a:gd name="T23" fmla="*/ 1912 h 1917"/>
                <a:gd name="T24" fmla="*/ 11 w 4634"/>
                <a:gd name="T25" fmla="*/ 1158 h 1917"/>
                <a:gd name="T26" fmla="*/ 1 w 4634"/>
                <a:gd name="T27" fmla="*/ 1109 h 1917"/>
                <a:gd name="T28" fmla="*/ 1048 w 4634"/>
                <a:gd name="T29" fmla="*/ 247 h 1917"/>
                <a:gd name="T30" fmla="*/ 1271 w 4634"/>
                <a:gd name="T31" fmla="*/ 109 h 1917"/>
                <a:gd name="T32" fmla="*/ 1485 w 4634"/>
                <a:gd name="T33" fmla="*/ 38 h 1917"/>
                <a:gd name="T34" fmla="*/ 1673 w 4634"/>
                <a:gd name="T35" fmla="*/ 12 h 1917"/>
                <a:gd name="T36" fmla="*/ 1837 w 4634"/>
                <a:gd name="T37" fmla="*/ 17 h 1917"/>
                <a:gd name="T38" fmla="*/ 1947 w 4634"/>
                <a:gd name="T39" fmla="*/ 35 h 1917"/>
                <a:gd name="T40" fmla="*/ 2066 w 4634"/>
                <a:gd name="T41" fmla="*/ 69 h 1917"/>
                <a:gd name="T42" fmla="*/ 2225 w 4634"/>
                <a:gd name="T43" fmla="*/ 116 h 1917"/>
                <a:gd name="T44" fmla="*/ 2382 w 4634"/>
                <a:gd name="T45" fmla="*/ 166 h 1917"/>
                <a:gd name="T46" fmla="*/ 2523 w 4634"/>
                <a:gd name="T47" fmla="*/ 211 h 1917"/>
                <a:gd name="T48" fmla="*/ 2629 w 4634"/>
                <a:gd name="T49" fmla="*/ 246 h 1917"/>
                <a:gd name="T50" fmla="*/ 2685 w 4634"/>
                <a:gd name="T51" fmla="*/ 263 h 1917"/>
                <a:gd name="T52" fmla="*/ 2737 w 4634"/>
                <a:gd name="T53" fmla="*/ 283 h 1917"/>
                <a:gd name="T54" fmla="*/ 2850 w 4634"/>
                <a:gd name="T55" fmla="*/ 370 h 1917"/>
                <a:gd name="T56" fmla="*/ 2912 w 4634"/>
                <a:gd name="T57" fmla="*/ 495 h 1917"/>
                <a:gd name="T58" fmla="*/ 2919 w 4634"/>
                <a:gd name="T59" fmla="*/ 591 h 1917"/>
                <a:gd name="T60" fmla="*/ 2919 w 4634"/>
                <a:gd name="T61" fmla="*/ 594 h 1917"/>
                <a:gd name="T62" fmla="*/ 2910 w 4634"/>
                <a:gd name="T63" fmla="*/ 640 h 1917"/>
                <a:gd name="T64" fmla="*/ 2877 w 4634"/>
                <a:gd name="T65" fmla="*/ 720 h 1917"/>
                <a:gd name="T66" fmla="*/ 2805 w 4634"/>
                <a:gd name="T67" fmla="*/ 800 h 1917"/>
                <a:gd name="T68" fmla="*/ 2690 w 4634"/>
                <a:gd name="T69" fmla="*/ 845 h 1917"/>
                <a:gd name="T70" fmla="*/ 2539 w 4634"/>
                <a:gd name="T71" fmla="*/ 841 h 1917"/>
                <a:gd name="T72" fmla="*/ 1885 w 4634"/>
                <a:gd name="T73" fmla="*/ 643 h 1917"/>
                <a:gd name="T74" fmla="*/ 1843 w 4634"/>
                <a:gd name="T75" fmla="*/ 644 h 1917"/>
                <a:gd name="T76" fmla="*/ 1799 w 4634"/>
                <a:gd name="T77" fmla="*/ 689 h 1917"/>
                <a:gd name="T78" fmla="*/ 1810 w 4634"/>
                <a:gd name="T79" fmla="*/ 750 h 1917"/>
                <a:gd name="T80" fmla="*/ 2441 w 4634"/>
                <a:gd name="T81" fmla="*/ 959 h 1917"/>
                <a:gd name="T82" fmla="*/ 2575 w 4634"/>
                <a:gd name="T83" fmla="*/ 983 h 1917"/>
                <a:gd name="T84" fmla="*/ 2744 w 4634"/>
                <a:gd name="T85" fmla="*/ 975 h 1917"/>
                <a:gd name="T86" fmla="*/ 2885 w 4634"/>
                <a:gd name="T87" fmla="*/ 912 h 1917"/>
                <a:gd name="T88" fmla="*/ 2985 w 4634"/>
                <a:gd name="T89" fmla="*/ 807 h 1917"/>
                <a:gd name="T90" fmla="*/ 3035 w 4634"/>
                <a:gd name="T91" fmla="*/ 696 h 1917"/>
                <a:gd name="T92" fmla="*/ 3061 w 4634"/>
                <a:gd name="T93" fmla="*/ 637 h 1917"/>
                <a:gd name="T94" fmla="*/ 4146 w 4634"/>
                <a:gd name="T95" fmla="*/ 25 h 1917"/>
                <a:gd name="T96" fmla="*/ 4278 w 4634"/>
                <a:gd name="T97" fmla="*/ 0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4" h="1917">
                  <a:moveTo>
                    <a:pt x="4278" y="0"/>
                  </a:moveTo>
                  <a:lnTo>
                    <a:pt x="4326" y="2"/>
                  </a:lnTo>
                  <a:lnTo>
                    <a:pt x="4372" y="12"/>
                  </a:lnTo>
                  <a:lnTo>
                    <a:pt x="4416" y="26"/>
                  </a:lnTo>
                  <a:lnTo>
                    <a:pt x="4458" y="47"/>
                  </a:lnTo>
                  <a:lnTo>
                    <a:pt x="4496" y="74"/>
                  </a:lnTo>
                  <a:lnTo>
                    <a:pt x="4531" y="105"/>
                  </a:lnTo>
                  <a:lnTo>
                    <a:pt x="4562" y="140"/>
                  </a:lnTo>
                  <a:lnTo>
                    <a:pt x="4587" y="180"/>
                  </a:lnTo>
                  <a:lnTo>
                    <a:pt x="4608" y="223"/>
                  </a:lnTo>
                  <a:lnTo>
                    <a:pt x="4622" y="268"/>
                  </a:lnTo>
                  <a:lnTo>
                    <a:pt x="4631" y="313"/>
                  </a:lnTo>
                  <a:lnTo>
                    <a:pt x="4634" y="360"/>
                  </a:lnTo>
                  <a:lnTo>
                    <a:pt x="4629" y="405"/>
                  </a:lnTo>
                  <a:lnTo>
                    <a:pt x="4620" y="450"/>
                  </a:lnTo>
                  <a:lnTo>
                    <a:pt x="4606" y="492"/>
                  </a:lnTo>
                  <a:lnTo>
                    <a:pt x="4584" y="533"/>
                  </a:lnTo>
                  <a:lnTo>
                    <a:pt x="4559" y="571"/>
                  </a:lnTo>
                  <a:lnTo>
                    <a:pt x="4528" y="606"/>
                  </a:lnTo>
                  <a:lnTo>
                    <a:pt x="4493" y="637"/>
                  </a:lnTo>
                  <a:lnTo>
                    <a:pt x="4452" y="664"/>
                  </a:lnTo>
                  <a:lnTo>
                    <a:pt x="2833" y="1577"/>
                  </a:lnTo>
                  <a:lnTo>
                    <a:pt x="2785" y="1600"/>
                  </a:lnTo>
                  <a:lnTo>
                    <a:pt x="2735" y="1615"/>
                  </a:lnTo>
                  <a:lnTo>
                    <a:pt x="2683" y="1622"/>
                  </a:lnTo>
                  <a:lnTo>
                    <a:pt x="2631" y="1622"/>
                  </a:lnTo>
                  <a:lnTo>
                    <a:pt x="2577" y="1614"/>
                  </a:lnTo>
                  <a:lnTo>
                    <a:pt x="1420" y="1339"/>
                  </a:lnTo>
                  <a:lnTo>
                    <a:pt x="1400" y="1338"/>
                  </a:lnTo>
                  <a:lnTo>
                    <a:pt x="1381" y="1342"/>
                  </a:lnTo>
                  <a:lnTo>
                    <a:pt x="1364" y="1352"/>
                  </a:lnTo>
                  <a:lnTo>
                    <a:pt x="646" y="1905"/>
                  </a:lnTo>
                  <a:lnTo>
                    <a:pt x="631" y="1914"/>
                  </a:lnTo>
                  <a:lnTo>
                    <a:pt x="612" y="1917"/>
                  </a:lnTo>
                  <a:lnTo>
                    <a:pt x="605" y="1917"/>
                  </a:lnTo>
                  <a:lnTo>
                    <a:pt x="591" y="1912"/>
                  </a:lnTo>
                  <a:lnTo>
                    <a:pt x="579" y="1905"/>
                  </a:lnTo>
                  <a:lnTo>
                    <a:pt x="567" y="1894"/>
                  </a:lnTo>
                  <a:lnTo>
                    <a:pt x="11" y="1158"/>
                  </a:lnTo>
                  <a:lnTo>
                    <a:pt x="3" y="1142"/>
                  </a:lnTo>
                  <a:lnTo>
                    <a:pt x="0" y="1126"/>
                  </a:lnTo>
                  <a:lnTo>
                    <a:pt x="1" y="1109"/>
                  </a:lnTo>
                  <a:lnTo>
                    <a:pt x="8" y="1093"/>
                  </a:lnTo>
                  <a:lnTo>
                    <a:pt x="21" y="1081"/>
                  </a:lnTo>
                  <a:lnTo>
                    <a:pt x="1048" y="247"/>
                  </a:lnTo>
                  <a:lnTo>
                    <a:pt x="1122" y="194"/>
                  </a:lnTo>
                  <a:lnTo>
                    <a:pt x="1197" y="147"/>
                  </a:lnTo>
                  <a:lnTo>
                    <a:pt x="1271" y="109"/>
                  </a:lnTo>
                  <a:lnTo>
                    <a:pt x="1344" y="80"/>
                  </a:lnTo>
                  <a:lnTo>
                    <a:pt x="1416" y="56"/>
                  </a:lnTo>
                  <a:lnTo>
                    <a:pt x="1485" y="38"/>
                  </a:lnTo>
                  <a:lnTo>
                    <a:pt x="1551" y="25"/>
                  </a:lnTo>
                  <a:lnTo>
                    <a:pt x="1614" y="17"/>
                  </a:lnTo>
                  <a:lnTo>
                    <a:pt x="1673" y="12"/>
                  </a:lnTo>
                  <a:lnTo>
                    <a:pt x="1728" y="11"/>
                  </a:lnTo>
                  <a:lnTo>
                    <a:pt x="1785" y="12"/>
                  </a:lnTo>
                  <a:lnTo>
                    <a:pt x="1837" y="17"/>
                  </a:lnTo>
                  <a:lnTo>
                    <a:pt x="1882" y="22"/>
                  </a:lnTo>
                  <a:lnTo>
                    <a:pt x="1919" y="29"/>
                  </a:lnTo>
                  <a:lnTo>
                    <a:pt x="1947" y="35"/>
                  </a:lnTo>
                  <a:lnTo>
                    <a:pt x="1968" y="40"/>
                  </a:lnTo>
                  <a:lnTo>
                    <a:pt x="2016" y="55"/>
                  </a:lnTo>
                  <a:lnTo>
                    <a:pt x="2066" y="69"/>
                  </a:lnTo>
                  <a:lnTo>
                    <a:pt x="2118" y="84"/>
                  </a:lnTo>
                  <a:lnTo>
                    <a:pt x="2170" y="101"/>
                  </a:lnTo>
                  <a:lnTo>
                    <a:pt x="2225" y="116"/>
                  </a:lnTo>
                  <a:lnTo>
                    <a:pt x="2278" y="133"/>
                  </a:lnTo>
                  <a:lnTo>
                    <a:pt x="2330" y="150"/>
                  </a:lnTo>
                  <a:lnTo>
                    <a:pt x="2382" y="166"/>
                  </a:lnTo>
                  <a:lnTo>
                    <a:pt x="2431" y="183"/>
                  </a:lnTo>
                  <a:lnTo>
                    <a:pt x="2479" y="197"/>
                  </a:lnTo>
                  <a:lnTo>
                    <a:pt x="2523" y="211"/>
                  </a:lnTo>
                  <a:lnTo>
                    <a:pt x="2563" y="223"/>
                  </a:lnTo>
                  <a:lnTo>
                    <a:pt x="2598" y="235"/>
                  </a:lnTo>
                  <a:lnTo>
                    <a:pt x="2629" y="246"/>
                  </a:lnTo>
                  <a:lnTo>
                    <a:pt x="2655" y="253"/>
                  </a:lnTo>
                  <a:lnTo>
                    <a:pt x="2673" y="260"/>
                  </a:lnTo>
                  <a:lnTo>
                    <a:pt x="2685" y="263"/>
                  </a:lnTo>
                  <a:lnTo>
                    <a:pt x="2690" y="266"/>
                  </a:lnTo>
                  <a:lnTo>
                    <a:pt x="2693" y="266"/>
                  </a:lnTo>
                  <a:lnTo>
                    <a:pt x="2737" y="283"/>
                  </a:lnTo>
                  <a:lnTo>
                    <a:pt x="2780" y="306"/>
                  </a:lnTo>
                  <a:lnTo>
                    <a:pt x="2818" y="335"/>
                  </a:lnTo>
                  <a:lnTo>
                    <a:pt x="2850" y="370"/>
                  </a:lnTo>
                  <a:lnTo>
                    <a:pt x="2877" y="408"/>
                  </a:lnTo>
                  <a:lnTo>
                    <a:pt x="2898" y="450"/>
                  </a:lnTo>
                  <a:lnTo>
                    <a:pt x="2912" y="495"/>
                  </a:lnTo>
                  <a:lnTo>
                    <a:pt x="2919" y="543"/>
                  </a:lnTo>
                  <a:lnTo>
                    <a:pt x="2919" y="591"/>
                  </a:lnTo>
                  <a:lnTo>
                    <a:pt x="2919" y="591"/>
                  </a:lnTo>
                  <a:lnTo>
                    <a:pt x="2919" y="592"/>
                  </a:lnTo>
                  <a:lnTo>
                    <a:pt x="2919" y="592"/>
                  </a:lnTo>
                  <a:lnTo>
                    <a:pt x="2919" y="594"/>
                  </a:lnTo>
                  <a:lnTo>
                    <a:pt x="2917" y="603"/>
                  </a:lnTo>
                  <a:lnTo>
                    <a:pt x="2914" y="619"/>
                  </a:lnTo>
                  <a:lnTo>
                    <a:pt x="2910" y="640"/>
                  </a:lnTo>
                  <a:lnTo>
                    <a:pt x="2902" y="665"/>
                  </a:lnTo>
                  <a:lnTo>
                    <a:pt x="2891" y="692"/>
                  </a:lnTo>
                  <a:lnTo>
                    <a:pt x="2877" y="720"/>
                  </a:lnTo>
                  <a:lnTo>
                    <a:pt x="2858" y="748"/>
                  </a:lnTo>
                  <a:lnTo>
                    <a:pt x="2834" y="775"/>
                  </a:lnTo>
                  <a:lnTo>
                    <a:pt x="2805" y="800"/>
                  </a:lnTo>
                  <a:lnTo>
                    <a:pt x="2771" y="820"/>
                  </a:lnTo>
                  <a:lnTo>
                    <a:pt x="2732" y="836"/>
                  </a:lnTo>
                  <a:lnTo>
                    <a:pt x="2690" y="845"/>
                  </a:lnTo>
                  <a:lnTo>
                    <a:pt x="2643" y="850"/>
                  </a:lnTo>
                  <a:lnTo>
                    <a:pt x="2593" y="848"/>
                  </a:lnTo>
                  <a:lnTo>
                    <a:pt x="2539" y="841"/>
                  </a:lnTo>
                  <a:lnTo>
                    <a:pt x="2480" y="829"/>
                  </a:lnTo>
                  <a:lnTo>
                    <a:pt x="2478" y="829"/>
                  </a:lnTo>
                  <a:lnTo>
                    <a:pt x="1885" y="643"/>
                  </a:lnTo>
                  <a:lnTo>
                    <a:pt x="1875" y="641"/>
                  </a:lnTo>
                  <a:lnTo>
                    <a:pt x="1865" y="640"/>
                  </a:lnTo>
                  <a:lnTo>
                    <a:pt x="1843" y="644"/>
                  </a:lnTo>
                  <a:lnTo>
                    <a:pt x="1825" y="654"/>
                  </a:lnTo>
                  <a:lnTo>
                    <a:pt x="1809" y="670"/>
                  </a:lnTo>
                  <a:lnTo>
                    <a:pt x="1799" y="689"/>
                  </a:lnTo>
                  <a:lnTo>
                    <a:pt x="1796" y="710"/>
                  </a:lnTo>
                  <a:lnTo>
                    <a:pt x="1801" y="731"/>
                  </a:lnTo>
                  <a:lnTo>
                    <a:pt x="1810" y="750"/>
                  </a:lnTo>
                  <a:lnTo>
                    <a:pt x="1825" y="765"/>
                  </a:lnTo>
                  <a:lnTo>
                    <a:pt x="1844" y="775"/>
                  </a:lnTo>
                  <a:lnTo>
                    <a:pt x="2441" y="959"/>
                  </a:lnTo>
                  <a:lnTo>
                    <a:pt x="2444" y="961"/>
                  </a:lnTo>
                  <a:lnTo>
                    <a:pt x="2510" y="975"/>
                  </a:lnTo>
                  <a:lnTo>
                    <a:pt x="2575" y="983"/>
                  </a:lnTo>
                  <a:lnTo>
                    <a:pt x="2634" y="986"/>
                  </a:lnTo>
                  <a:lnTo>
                    <a:pt x="2691" y="983"/>
                  </a:lnTo>
                  <a:lnTo>
                    <a:pt x="2744" y="975"/>
                  </a:lnTo>
                  <a:lnTo>
                    <a:pt x="2795" y="959"/>
                  </a:lnTo>
                  <a:lnTo>
                    <a:pt x="2841" y="938"/>
                  </a:lnTo>
                  <a:lnTo>
                    <a:pt x="2885" y="912"/>
                  </a:lnTo>
                  <a:lnTo>
                    <a:pt x="2924" y="879"/>
                  </a:lnTo>
                  <a:lnTo>
                    <a:pt x="2957" y="844"/>
                  </a:lnTo>
                  <a:lnTo>
                    <a:pt x="2985" y="807"/>
                  </a:lnTo>
                  <a:lnTo>
                    <a:pt x="3006" y="769"/>
                  </a:lnTo>
                  <a:lnTo>
                    <a:pt x="3023" y="733"/>
                  </a:lnTo>
                  <a:lnTo>
                    <a:pt x="3035" y="696"/>
                  </a:lnTo>
                  <a:lnTo>
                    <a:pt x="3045" y="664"/>
                  </a:lnTo>
                  <a:lnTo>
                    <a:pt x="3051" y="650"/>
                  </a:lnTo>
                  <a:lnTo>
                    <a:pt x="3061" y="637"/>
                  </a:lnTo>
                  <a:lnTo>
                    <a:pt x="3072" y="627"/>
                  </a:lnTo>
                  <a:lnTo>
                    <a:pt x="4105" y="45"/>
                  </a:lnTo>
                  <a:lnTo>
                    <a:pt x="4146" y="25"/>
                  </a:lnTo>
                  <a:lnTo>
                    <a:pt x="4190" y="11"/>
                  </a:lnTo>
                  <a:lnTo>
                    <a:pt x="4233" y="2"/>
                  </a:lnTo>
                  <a:lnTo>
                    <a:pt x="4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Freeform 391">
              <a:extLst>
                <a:ext uri="{FF2B5EF4-FFF2-40B4-BE49-F238E27FC236}">
                  <a16:creationId xmlns:a16="http://schemas.microsoft.com/office/drawing/2014/main" id="{527EA17F-45C3-41B5-916B-AB347CB66F28}"/>
                </a:ext>
              </a:extLst>
            </p:cNvPr>
            <p:cNvSpPr>
              <a:spLocks noEditPoints="1"/>
            </p:cNvSpPr>
            <p:nvPr/>
          </p:nvSpPr>
          <p:spPr bwMode="auto">
            <a:xfrm>
              <a:off x="3944" y="1259"/>
              <a:ext cx="788" cy="716"/>
            </a:xfrm>
            <a:custGeom>
              <a:avLst/>
              <a:gdLst>
                <a:gd name="T0" fmla="*/ 893 w 2364"/>
                <a:gd name="T1" fmla="*/ 918 h 2147"/>
                <a:gd name="T2" fmla="*/ 850 w 2364"/>
                <a:gd name="T3" fmla="*/ 943 h 2147"/>
                <a:gd name="T4" fmla="*/ 823 w 2364"/>
                <a:gd name="T5" fmla="*/ 987 h 2147"/>
                <a:gd name="T6" fmla="*/ 823 w 2364"/>
                <a:gd name="T7" fmla="*/ 1040 h 2147"/>
                <a:gd name="T8" fmla="*/ 850 w 2364"/>
                <a:gd name="T9" fmla="*/ 1084 h 2147"/>
                <a:gd name="T10" fmla="*/ 893 w 2364"/>
                <a:gd name="T11" fmla="*/ 1111 h 2147"/>
                <a:gd name="T12" fmla="*/ 1443 w 2364"/>
                <a:gd name="T13" fmla="*/ 1114 h 2147"/>
                <a:gd name="T14" fmla="*/ 1493 w 2364"/>
                <a:gd name="T15" fmla="*/ 1100 h 2147"/>
                <a:gd name="T16" fmla="*/ 1530 w 2364"/>
                <a:gd name="T17" fmla="*/ 1064 h 2147"/>
                <a:gd name="T18" fmla="*/ 1542 w 2364"/>
                <a:gd name="T19" fmla="*/ 1014 h 2147"/>
                <a:gd name="T20" fmla="*/ 1530 w 2364"/>
                <a:gd name="T21" fmla="*/ 964 h 2147"/>
                <a:gd name="T22" fmla="*/ 1493 w 2364"/>
                <a:gd name="T23" fmla="*/ 928 h 2147"/>
                <a:gd name="T24" fmla="*/ 1443 w 2364"/>
                <a:gd name="T25" fmla="*/ 914 h 2147"/>
                <a:gd name="T26" fmla="*/ 249 w 2364"/>
                <a:gd name="T27" fmla="*/ 251 h 2147"/>
                <a:gd name="T28" fmla="*/ 2115 w 2364"/>
                <a:gd name="T29" fmla="*/ 569 h 2147"/>
                <a:gd name="T30" fmla="*/ 249 w 2364"/>
                <a:gd name="T31" fmla="*/ 251 h 2147"/>
                <a:gd name="T32" fmla="*/ 2239 w 2364"/>
                <a:gd name="T33" fmla="*/ 0 h 2147"/>
                <a:gd name="T34" fmla="*/ 2294 w 2364"/>
                <a:gd name="T35" fmla="*/ 13 h 2147"/>
                <a:gd name="T36" fmla="*/ 2336 w 2364"/>
                <a:gd name="T37" fmla="*/ 48 h 2147"/>
                <a:gd name="T38" fmla="*/ 2360 w 2364"/>
                <a:gd name="T39" fmla="*/ 98 h 2147"/>
                <a:gd name="T40" fmla="*/ 2364 w 2364"/>
                <a:gd name="T41" fmla="*/ 693 h 2147"/>
                <a:gd name="T42" fmla="*/ 2351 w 2364"/>
                <a:gd name="T43" fmla="*/ 748 h 2147"/>
                <a:gd name="T44" fmla="*/ 2318 w 2364"/>
                <a:gd name="T45" fmla="*/ 790 h 2147"/>
                <a:gd name="T46" fmla="*/ 2267 w 2364"/>
                <a:gd name="T47" fmla="*/ 814 h 2147"/>
                <a:gd name="T48" fmla="*/ 2193 w 2364"/>
                <a:gd name="T49" fmla="*/ 818 h 2147"/>
                <a:gd name="T50" fmla="*/ 2190 w 2364"/>
                <a:gd name="T51" fmla="*/ 2051 h 2147"/>
                <a:gd name="T52" fmla="*/ 2166 w 2364"/>
                <a:gd name="T53" fmla="*/ 2100 h 2147"/>
                <a:gd name="T54" fmla="*/ 2122 w 2364"/>
                <a:gd name="T55" fmla="*/ 2134 h 2147"/>
                <a:gd name="T56" fmla="*/ 2068 w 2364"/>
                <a:gd name="T57" fmla="*/ 2147 h 2147"/>
                <a:gd name="T58" fmla="*/ 266 w 2364"/>
                <a:gd name="T59" fmla="*/ 2144 h 2147"/>
                <a:gd name="T60" fmla="*/ 216 w 2364"/>
                <a:gd name="T61" fmla="*/ 2120 h 2147"/>
                <a:gd name="T62" fmla="*/ 183 w 2364"/>
                <a:gd name="T63" fmla="*/ 2078 h 2147"/>
                <a:gd name="T64" fmla="*/ 170 w 2364"/>
                <a:gd name="T65" fmla="*/ 2023 h 2147"/>
                <a:gd name="T66" fmla="*/ 124 w 2364"/>
                <a:gd name="T67" fmla="*/ 818 h 2147"/>
                <a:gd name="T68" fmla="*/ 69 w 2364"/>
                <a:gd name="T69" fmla="*/ 805 h 2147"/>
                <a:gd name="T70" fmla="*/ 27 w 2364"/>
                <a:gd name="T71" fmla="*/ 772 h 2147"/>
                <a:gd name="T72" fmla="*/ 3 w 2364"/>
                <a:gd name="T73" fmla="*/ 721 h 2147"/>
                <a:gd name="T74" fmla="*/ 0 w 2364"/>
                <a:gd name="T75" fmla="*/ 126 h 2147"/>
                <a:gd name="T76" fmla="*/ 13 w 2364"/>
                <a:gd name="T77" fmla="*/ 71 h 2147"/>
                <a:gd name="T78" fmla="*/ 46 w 2364"/>
                <a:gd name="T79" fmla="*/ 29 h 2147"/>
                <a:gd name="T80" fmla="*/ 96 w 2364"/>
                <a:gd name="T81" fmla="*/ 5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4" h="2147">
                  <a:moveTo>
                    <a:pt x="920" y="914"/>
                  </a:moveTo>
                  <a:lnTo>
                    <a:pt x="893" y="918"/>
                  </a:lnTo>
                  <a:lnTo>
                    <a:pt x="870" y="928"/>
                  </a:lnTo>
                  <a:lnTo>
                    <a:pt x="850" y="943"/>
                  </a:lnTo>
                  <a:lnTo>
                    <a:pt x="834" y="964"/>
                  </a:lnTo>
                  <a:lnTo>
                    <a:pt x="823" y="987"/>
                  </a:lnTo>
                  <a:lnTo>
                    <a:pt x="820" y="1014"/>
                  </a:lnTo>
                  <a:lnTo>
                    <a:pt x="823" y="1040"/>
                  </a:lnTo>
                  <a:lnTo>
                    <a:pt x="834" y="1064"/>
                  </a:lnTo>
                  <a:lnTo>
                    <a:pt x="850" y="1084"/>
                  </a:lnTo>
                  <a:lnTo>
                    <a:pt x="870" y="1100"/>
                  </a:lnTo>
                  <a:lnTo>
                    <a:pt x="893" y="1111"/>
                  </a:lnTo>
                  <a:lnTo>
                    <a:pt x="920" y="1114"/>
                  </a:lnTo>
                  <a:lnTo>
                    <a:pt x="1443" y="1114"/>
                  </a:lnTo>
                  <a:lnTo>
                    <a:pt x="1469" y="1111"/>
                  </a:lnTo>
                  <a:lnTo>
                    <a:pt x="1493" y="1100"/>
                  </a:lnTo>
                  <a:lnTo>
                    <a:pt x="1514" y="1084"/>
                  </a:lnTo>
                  <a:lnTo>
                    <a:pt x="1530" y="1064"/>
                  </a:lnTo>
                  <a:lnTo>
                    <a:pt x="1540" y="1040"/>
                  </a:lnTo>
                  <a:lnTo>
                    <a:pt x="1542" y="1014"/>
                  </a:lnTo>
                  <a:lnTo>
                    <a:pt x="1540" y="987"/>
                  </a:lnTo>
                  <a:lnTo>
                    <a:pt x="1530" y="964"/>
                  </a:lnTo>
                  <a:lnTo>
                    <a:pt x="1514" y="943"/>
                  </a:lnTo>
                  <a:lnTo>
                    <a:pt x="1493" y="928"/>
                  </a:lnTo>
                  <a:lnTo>
                    <a:pt x="1469" y="918"/>
                  </a:lnTo>
                  <a:lnTo>
                    <a:pt x="1443" y="914"/>
                  </a:lnTo>
                  <a:lnTo>
                    <a:pt x="920" y="914"/>
                  </a:lnTo>
                  <a:close/>
                  <a:moveTo>
                    <a:pt x="249" y="251"/>
                  </a:moveTo>
                  <a:lnTo>
                    <a:pt x="249" y="569"/>
                  </a:lnTo>
                  <a:lnTo>
                    <a:pt x="2115" y="569"/>
                  </a:lnTo>
                  <a:lnTo>
                    <a:pt x="2115" y="251"/>
                  </a:lnTo>
                  <a:lnTo>
                    <a:pt x="249" y="251"/>
                  </a:lnTo>
                  <a:close/>
                  <a:moveTo>
                    <a:pt x="124" y="0"/>
                  </a:moveTo>
                  <a:lnTo>
                    <a:pt x="2239" y="0"/>
                  </a:lnTo>
                  <a:lnTo>
                    <a:pt x="2267" y="5"/>
                  </a:lnTo>
                  <a:lnTo>
                    <a:pt x="2294" y="13"/>
                  </a:lnTo>
                  <a:lnTo>
                    <a:pt x="2318" y="29"/>
                  </a:lnTo>
                  <a:lnTo>
                    <a:pt x="2336" y="48"/>
                  </a:lnTo>
                  <a:lnTo>
                    <a:pt x="2351" y="71"/>
                  </a:lnTo>
                  <a:lnTo>
                    <a:pt x="2360" y="98"/>
                  </a:lnTo>
                  <a:lnTo>
                    <a:pt x="2364" y="126"/>
                  </a:lnTo>
                  <a:lnTo>
                    <a:pt x="2364" y="693"/>
                  </a:lnTo>
                  <a:lnTo>
                    <a:pt x="2360" y="721"/>
                  </a:lnTo>
                  <a:lnTo>
                    <a:pt x="2351" y="748"/>
                  </a:lnTo>
                  <a:lnTo>
                    <a:pt x="2336" y="772"/>
                  </a:lnTo>
                  <a:lnTo>
                    <a:pt x="2318" y="790"/>
                  </a:lnTo>
                  <a:lnTo>
                    <a:pt x="2294" y="805"/>
                  </a:lnTo>
                  <a:lnTo>
                    <a:pt x="2267" y="814"/>
                  </a:lnTo>
                  <a:lnTo>
                    <a:pt x="2239" y="818"/>
                  </a:lnTo>
                  <a:lnTo>
                    <a:pt x="2193" y="818"/>
                  </a:lnTo>
                  <a:lnTo>
                    <a:pt x="2193" y="2023"/>
                  </a:lnTo>
                  <a:lnTo>
                    <a:pt x="2190" y="2051"/>
                  </a:lnTo>
                  <a:lnTo>
                    <a:pt x="2180" y="2078"/>
                  </a:lnTo>
                  <a:lnTo>
                    <a:pt x="2166" y="2100"/>
                  </a:lnTo>
                  <a:lnTo>
                    <a:pt x="2146" y="2120"/>
                  </a:lnTo>
                  <a:lnTo>
                    <a:pt x="2122" y="2134"/>
                  </a:lnTo>
                  <a:lnTo>
                    <a:pt x="2097" y="2144"/>
                  </a:lnTo>
                  <a:lnTo>
                    <a:pt x="2068" y="2147"/>
                  </a:lnTo>
                  <a:lnTo>
                    <a:pt x="295" y="2147"/>
                  </a:lnTo>
                  <a:lnTo>
                    <a:pt x="266" y="2144"/>
                  </a:lnTo>
                  <a:lnTo>
                    <a:pt x="240" y="2134"/>
                  </a:lnTo>
                  <a:lnTo>
                    <a:pt x="216" y="2120"/>
                  </a:lnTo>
                  <a:lnTo>
                    <a:pt x="198" y="2100"/>
                  </a:lnTo>
                  <a:lnTo>
                    <a:pt x="183" y="2078"/>
                  </a:lnTo>
                  <a:lnTo>
                    <a:pt x="174" y="2051"/>
                  </a:lnTo>
                  <a:lnTo>
                    <a:pt x="170" y="2023"/>
                  </a:lnTo>
                  <a:lnTo>
                    <a:pt x="170" y="818"/>
                  </a:lnTo>
                  <a:lnTo>
                    <a:pt x="124" y="818"/>
                  </a:lnTo>
                  <a:lnTo>
                    <a:pt x="96" y="814"/>
                  </a:lnTo>
                  <a:lnTo>
                    <a:pt x="69" y="805"/>
                  </a:lnTo>
                  <a:lnTo>
                    <a:pt x="46" y="790"/>
                  </a:lnTo>
                  <a:lnTo>
                    <a:pt x="27" y="772"/>
                  </a:lnTo>
                  <a:lnTo>
                    <a:pt x="13" y="748"/>
                  </a:lnTo>
                  <a:lnTo>
                    <a:pt x="3" y="721"/>
                  </a:lnTo>
                  <a:lnTo>
                    <a:pt x="0" y="693"/>
                  </a:lnTo>
                  <a:lnTo>
                    <a:pt x="0" y="126"/>
                  </a:lnTo>
                  <a:lnTo>
                    <a:pt x="3" y="98"/>
                  </a:lnTo>
                  <a:lnTo>
                    <a:pt x="13" y="71"/>
                  </a:lnTo>
                  <a:lnTo>
                    <a:pt x="27" y="48"/>
                  </a:lnTo>
                  <a:lnTo>
                    <a:pt x="46" y="29"/>
                  </a:lnTo>
                  <a:lnTo>
                    <a:pt x="69" y="13"/>
                  </a:lnTo>
                  <a:lnTo>
                    <a:pt x="96" y="5"/>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D8B6A640-D18B-4385-87E9-F90B2C496897}"/>
              </a:ext>
            </a:extLst>
          </p:cNvPr>
          <p:cNvSpPr/>
          <p:nvPr/>
        </p:nvSpPr>
        <p:spPr>
          <a:xfrm>
            <a:off x="4995360"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a:t>
            </a: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097C745-57A5-4630-B87D-7BFC69EB2914}"/>
              </a:ext>
            </a:extLst>
          </p:cNvPr>
          <p:cNvSpPr/>
          <p:nvPr/>
        </p:nvSpPr>
        <p:spPr>
          <a:xfrm>
            <a:off x="5490706"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rPr>
              <a:t>Great times.</a:t>
            </a:r>
            <a:endParaRPr kumimoji="0" 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B88B356-52C8-4053-9847-AF0C6ABD3221}"/>
              </a:ext>
            </a:extLst>
          </p:cNvPr>
          <p:cNvSpPr/>
          <p:nvPr/>
        </p:nvSpPr>
        <p:spPr>
          <a:xfrm>
            <a:off x="8592941" y="3210284"/>
            <a:ext cx="2198703" cy="116859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is simple dummy text for example lorem dummy text for example lorem</a:t>
            </a: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0A6074AA-D8C6-4296-9D07-E764703E137B}"/>
              </a:ext>
            </a:extLst>
          </p:cNvPr>
          <p:cNvSpPr/>
          <p:nvPr/>
        </p:nvSpPr>
        <p:spPr>
          <a:xfrm>
            <a:off x="9087000" y="2761618"/>
            <a:ext cx="1210588"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Great times.</a:t>
            </a:r>
            <a:endParaRPr kumimoji="0" lang="en-US" sz="2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498417" y="5157707"/>
            <a:ext cx="7102208" cy="1312732"/>
          </a:xfrm>
          <a:prstGeom prst="rect">
            <a:avLst/>
          </a:prstGeom>
        </p:spPr>
        <p:txBody>
          <a:bodyPr wrap="square">
            <a:spAutoFit/>
          </a:bodyP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id-ID"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tichrael nibh euismod tincidunt ut-laoreet dolores alyaeth alysad. Ut wisi enim ad minim veniam, quis nostrud exerci. Exerci tation ullamcorper nibh eu ismod tincidunt ut .</a:t>
            </a:r>
          </a:p>
          <a:p>
            <a:pPr marL="0" marR="0" lvl="0" indent="0" algn="ctr" defTabSz="914400" rtl="0" eaLnBrk="1" fontAlgn="auto" latinLnBrk="0" hangingPunct="1">
              <a:lnSpc>
                <a:spcPct val="114000"/>
              </a:lnSpc>
              <a:spcBef>
                <a:spcPts val="0"/>
              </a:spcBef>
              <a:spcAft>
                <a:spcPts val="0"/>
              </a:spcAft>
              <a:buClrTx/>
              <a:buSzTx/>
              <a:buFontTx/>
              <a:buNone/>
              <a:tabLst/>
              <a:defRPr/>
            </a:pPr>
            <a:endParaRPr kumimoji="0" lang="id-ID"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endParaRPr>
          </a:p>
        </p:txBody>
      </p:sp>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B1D69CB3-5D94-40A7-AB6E-E5C49A738A76}"/>
              </a:ext>
            </a:extLst>
          </p:cNvPr>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3053999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11"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06EBD29-307B-4F29-A887-038CC190A2D2}"/>
              </a:ext>
            </a:extLst>
          </p:cNvPr>
          <p:cNvSpPr/>
          <p:nvPr/>
        </p:nvSpPr>
        <p:spPr>
          <a:xfrm>
            <a:off x="8435556" y="1114627"/>
            <a:ext cx="436392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13" name="Rectangle 1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9AAA1DB8-7911-4857-B049-917214B1729B}"/>
              </a:ext>
            </a:extLst>
          </p:cNvPr>
          <p:cNvSpPr/>
          <p:nvPr/>
        </p:nvSpPr>
        <p:spPr>
          <a:xfrm>
            <a:off x="8435556" y="1972252"/>
            <a:ext cx="2888692" cy="167109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Lorem ipsum dol sit amet, consectetur adipiscing elit, seddo eiusmod tempor incididunt ut labore et dolore agus agus dolore</a:t>
            </a:r>
          </a:p>
        </p:txBody>
      </p:sp>
      <p:grpSp>
        <p:nvGrpSpPr>
          <p:cNvPr id="18" name="Group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8435556" y="3690025"/>
            <a:ext cx="472083" cy="441696"/>
            <a:chOff x="6964363" y="2108200"/>
            <a:chExt cx="690562" cy="646113"/>
          </a:xfrm>
          <a:gradFill>
            <a:gsLst>
              <a:gs pos="0">
                <a:schemeClr val="accent1"/>
              </a:gs>
              <a:gs pos="100000">
                <a:schemeClr val="accent2"/>
              </a:gs>
            </a:gsLst>
            <a:lin ang="5400000" scaled="1"/>
          </a:gradFill>
        </p:grpSpPr>
        <p:sp>
          <p:nvSpPr>
            <p:cNvPr id="19" name="Freeform 91"/>
            <p:cNvSpPr>
              <a:spLocks noEditPoints="1"/>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0" name="Freeform 92"/>
            <p:cNvSpPr>
              <a:spLocks noEditPoints="1"/>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sp>
        <p:nvSpPr>
          <p:cNvPr id="31" name="Freeform 2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a:spLocks noEditPoints="1"/>
          </p:cNvSpPr>
          <p:nvPr/>
        </p:nvSpPr>
        <p:spPr bwMode="auto">
          <a:xfrm>
            <a:off x="8435556" y="4758430"/>
            <a:ext cx="472083" cy="472083"/>
          </a:xfrm>
          <a:custGeom>
            <a:avLst/>
            <a:gdLst>
              <a:gd name="T0" fmla="*/ 8330 w 16095"/>
              <a:gd name="T1" fmla="*/ 13155 h 16095"/>
              <a:gd name="T2" fmla="*/ 8153 w 16095"/>
              <a:gd name="T3" fmla="*/ 13120 h 16095"/>
              <a:gd name="T4" fmla="*/ 5125 w 16095"/>
              <a:gd name="T5" fmla="*/ 12104 h 16095"/>
              <a:gd name="T6" fmla="*/ 5125 w 16095"/>
              <a:gd name="T7" fmla="*/ 12104 h 16095"/>
              <a:gd name="T8" fmla="*/ 4694 w 16095"/>
              <a:gd name="T9" fmla="*/ 11707 h 16095"/>
              <a:gd name="T10" fmla="*/ 1577 w 16095"/>
              <a:gd name="T11" fmla="*/ 10451 h 16095"/>
              <a:gd name="T12" fmla="*/ 15800 w 16095"/>
              <a:gd name="T13" fmla="*/ 45 h 16095"/>
              <a:gd name="T14" fmla="*/ 15716 w 16095"/>
              <a:gd name="T15" fmla="*/ 15 h 16095"/>
              <a:gd name="T16" fmla="*/ 15627 w 16095"/>
              <a:gd name="T17" fmla="*/ 1 h 16095"/>
              <a:gd name="T18" fmla="*/ 15537 w 16095"/>
              <a:gd name="T19" fmla="*/ 3 h 16095"/>
              <a:gd name="T20" fmla="*/ 15448 w 16095"/>
              <a:gd name="T21" fmla="*/ 21 h 16095"/>
              <a:gd name="T22" fmla="*/ 15362 w 16095"/>
              <a:gd name="T23" fmla="*/ 55 h 16095"/>
              <a:gd name="T24" fmla="*/ 210 w 16095"/>
              <a:gd name="T25" fmla="*/ 10154 h 16095"/>
              <a:gd name="T26" fmla="*/ 145 w 16095"/>
              <a:gd name="T27" fmla="*/ 10209 h 16095"/>
              <a:gd name="T28" fmla="*/ 91 w 16095"/>
              <a:gd name="T29" fmla="*/ 10275 h 16095"/>
              <a:gd name="T30" fmla="*/ 48 w 16095"/>
              <a:gd name="T31" fmla="*/ 10348 h 16095"/>
              <a:gd name="T32" fmla="*/ 18 w 16095"/>
              <a:gd name="T33" fmla="*/ 10428 h 16095"/>
              <a:gd name="T34" fmla="*/ 3 w 16095"/>
              <a:gd name="T35" fmla="*/ 10511 h 16095"/>
              <a:gd name="T36" fmla="*/ 1 w 16095"/>
              <a:gd name="T37" fmla="*/ 10597 h 16095"/>
              <a:gd name="T38" fmla="*/ 15 w 16095"/>
              <a:gd name="T39" fmla="*/ 10682 h 16095"/>
              <a:gd name="T40" fmla="*/ 42 w 16095"/>
              <a:gd name="T41" fmla="*/ 10764 h 16095"/>
              <a:gd name="T42" fmla="*/ 82 w 16095"/>
              <a:gd name="T43" fmla="*/ 10838 h 16095"/>
              <a:gd name="T44" fmla="*/ 134 w 16095"/>
              <a:gd name="T45" fmla="*/ 10904 h 16095"/>
              <a:gd name="T46" fmla="*/ 197 w 16095"/>
              <a:gd name="T47" fmla="*/ 10961 h 16095"/>
              <a:gd name="T48" fmla="*/ 269 w 16095"/>
              <a:gd name="T49" fmla="*/ 11007 h 16095"/>
              <a:gd name="T50" fmla="*/ 6102 w 16095"/>
              <a:gd name="T51" fmla="*/ 15842 h 16095"/>
              <a:gd name="T52" fmla="*/ 6148 w 16095"/>
              <a:gd name="T53" fmla="*/ 15910 h 16095"/>
              <a:gd name="T54" fmla="*/ 6206 w 16095"/>
              <a:gd name="T55" fmla="*/ 15968 h 16095"/>
              <a:gd name="T56" fmla="*/ 6270 w 16095"/>
              <a:gd name="T57" fmla="*/ 16018 h 16095"/>
              <a:gd name="T58" fmla="*/ 6341 w 16095"/>
              <a:gd name="T59" fmla="*/ 16055 h 16095"/>
              <a:gd name="T60" fmla="*/ 6419 w 16095"/>
              <a:gd name="T61" fmla="*/ 16081 h 16095"/>
              <a:gd name="T62" fmla="*/ 6499 w 16095"/>
              <a:gd name="T63" fmla="*/ 16093 h 16095"/>
              <a:gd name="T64" fmla="*/ 6572 w 16095"/>
              <a:gd name="T65" fmla="*/ 16094 h 16095"/>
              <a:gd name="T66" fmla="*/ 6652 w 16095"/>
              <a:gd name="T67" fmla="*/ 16082 h 16095"/>
              <a:gd name="T68" fmla="*/ 6729 w 16095"/>
              <a:gd name="T69" fmla="*/ 16058 h 16095"/>
              <a:gd name="T70" fmla="*/ 6800 w 16095"/>
              <a:gd name="T71" fmla="*/ 16022 h 16095"/>
              <a:gd name="T72" fmla="*/ 6866 w 16095"/>
              <a:gd name="T73" fmla="*/ 15974 h 16095"/>
              <a:gd name="T74" fmla="*/ 6922 w 16095"/>
              <a:gd name="T75" fmla="*/ 15917 h 16095"/>
              <a:gd name="T76" fmla="*/ 6970 w 16095"/>
              <a:gd name="T77" fmla="*/ 15851 h 16095"/>
              <a:gd name="T78" fmla="*/ 12958 w 16095"/>
              <a:gd name="T79" fmla="*/ 16081 h 16095"/>
              <a:gd name="T80" fmla="*/ 13077 w 16095"/>
              <a:gd name="T81" fmla="*/ 16095 h 16095"/>
              <a:gd name="T82" fmla="*/ 13157 w 16095"/>
              <a:gd name="T83" fmla="*/ 16089 h 16095"/>
              <a:gd name="T84" fmla="*/ 13234 w 16095"/>
              <a:gd name="T85" fmla="*/ 16070 h 16095"/>
              <a:gd name="T86" fmla="*/ 13309 w 16095"/>
              <a:gd name="T87" fmla="*/ 16038 h 16095"/>
              <a:gd name="T88" fmla="*/ 13415 w 16095"/>
              <a:gd name="T89" fmla="*/ 15964 h 16095"/>
              <a:gd name="T90" fmla="*/ 13504 w 16095"/>
              <a:gd name="T91" fmla="*/ 15858 h 16095"/>
              <a:gd name="T92" fmla="*/ 13561 w 16095"/>
              <a:gd name="T93" fmla="*/ 15730 h 16095"/>
              <a:gd name="T94" fmla="*/ 16093 w 16095"/>
              <a:gd name="T95" fmla="*/ 548 h 16095"/>
              <a:gd name="T96" fmla="*/ 16093 w 16095"/>
              <a:gd name="T97" fmla="*/ 457 h 16095"/>
              <a:gd name="T98" fmla="*/ 16076 w 16095"/>
              <a:gd name="T99" fmla="*/ 367 h 16095"/>
              <a:gd name="T100" fmla="*/ 16045 w 16095"/>
              <a:gd name="T101" fmla="*/ 284 h 16095"/>
              <a:gd name="T102" fmla="*/ 15997 w 16095"/>
              <a:gd name="T103" fmla="*/ 206 h 16095"/>
              <a:gd name="T104" fmla="*/ 15938 w 16095"/>
              <a:gd name="T105" fmla="*/ 138 h 16095"/>
              <a:gd name="T106" fmla="*/ 15865 w 16095"/>
              <a:gd name="T107" fmla="*/ 80 h 16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095" h="16095">
                <a:moveTo>
                  <a:pt x="12684" y="14892"/>
                </a:moveTo>
                <a:lnTo>
                  <a:pt x="8388" y="13174"/>
                </a:lnTo>
                <a:lnTo>
                  <a:pt x="8368" y="13167"/>
                </a:lnTo>
                <a:lnTo>
                  <a:pt x="8349" y="13161"/>
                </a:lnTo>
                <a:lnTo>
                  <a:pt x="8330" y="13155"/>
                </a:lnTo>
                <a:lnTo>
                  <a:pt x="8310" y="13149"/>
                </a:lnTo>
                <a:lnTo>
                  <a:pt x="8271" y="13140"/>
                </a:lnTo>
                <a:lnTo>
                  <a:pt x="8232" y="13132"/>
                </a:lnTo>
                <a:lnTo>
                  <a:pt x="8192" y="13125"/>
                </a:lnTo>
                <a:lnTo>
                  <a:pt x="8153" y="13120"/>
                </a:lnTo>
                <a:lnTo>
                  <a:pt x="8114" y="13117"/>
                </a:lnTo>
                <a:lnTo>
                  <a:pt x="8074" y="13114"/>
                </a:lnTo>
                <a:lnTo>
                  <a:pt x="14689" y="2860"/>
                </a:lnTo>
                <a:lnTo>
                  <a:pt x="12684" y="14892"/>
                </a:lnTo>
                <a:close/>
                <a:moveTo>
                  <a:pt x="5125" y="12104"/>
                </a:moveTo>
                <a:lnTo>
                  <a:pt x="5123" y="12102"/>
                </a:lnTo>
                <a:lnTo>
                  <a:pt x="5121" y="12099"/>
                </a:lnTo>
                <a:lnTo>
                  <a:pt x="14648" y="1902"/>
                </a:lnTo>
                <a:lnTo>
                  <a:pt x="6527" y="14558"/>
                </a:lnTo>
                <a:lnTo>
                  <a:pt x="5125" y="12104"/>
                </a:lnTo>
                <a:close/>
                <a:moveTo>
                  <a:pt x="1577" y="10451"/>
                </a:moveTo>
                <a:lnTo>
                  <a:pt x="13234" y="2679"/>
                </a:lnTo>
                <a:lnTo>
                  <a:pt x="4759" y="11751"/>
                </a:lnTo>
                <a:lnTo>
                  <a:pt x="4726" y="11729"/>
                </a:lnTo>
                <a:lnTo>
                  <a:pt x="4694" y="11707"/>
                </a:lnTo>
                <a:lnTo>
                  <a:pt x="4678" y="11697"/>
                </a:lnTo>
                <a:lnTo>
                  <a:pt x="4661" y="11687"/>
                </a:lnTo>
                <a:lnTo>
                  <a:pt x="4643" y="11677"/>
                </a:lnTo>
                <a:lnTo>
                  <a:pt x="4625" y="11669"/>
                </a:lnTo>
                <a:lnTo>
                  <a:pt x="1577" y="10451"/>
                </a:lnTo>
                <a:close/>
                <a:moveTo>
                  <a:pt x="15865" y="80"/>
                </a:moveTo>
                <a:lnTo>
                  <a:pt x="15850" y="70"/>
                </a:lnTo>
                <a:lnTo>
                  <a:pt x="15833" y="61"/>
                </a:lnTo>
                <a:lnTo>
                  <a:pt x="15817" y="53"/>
                </a:lnTo>
                <a:lnTo>
                  <a:pt x="15800" y="45"/>
                </a:lnTo>
                <a:lnTo>
                  <a:pt x="15784" y="38"/>
                </a:lnTo>
                <a:lnTo>
                  <a:pt x="15767" y="31"/>
                </a:lnTo>
                <a:lnTo>
                  <a:pt x="15750" y="25"/>
                </a:lnTo>
                <a:lnTo>
                  <a:pt x="15733" y="20"/>
                </a:lnTo>
                <a:lnTo>
                  <a:pt x="15716" y="15"/>
                </a:lnTo>
                <a:lnTo>
                  <a:pt x="15698" y="11"/>
                </a:lnTo>
                <a:lnTo>
                  <a:pt x="15681" y="8"/>
                </a:lnTo>
                <a:lnTo>
                  <a:pt x="15662" y="5"/>
                </a:lnTo>
                <a:lnTo>
                  <a:pt x="15645" y="3"/>
                </a:lnTo>
                <a:lnTo>
                  <a:pt x="15627" y="1"/>
                </a:lnTo>
                <a:lnTo>
                  <a:pt x="15609" y="0"/>
                </a:lnTo>
                <a:lnTo>
                  <a:pt x="15592" y="0"/>
                </a:lnTo>
                <a:lnTo>
                  <a:pt x="15574" y="0"/>
                </a:lnTo>
                <a:lnTo>
                  <a:pt x="15556" y="1"/>
                </a:lnTo>
                <a:lnTo>
                  <a:pt x="15537" y="3"/>
                </a:lnTo>
                <a:lnTo>
                  <a:pt x="15520" y="5"/>
                </a:lnTo>
                <a:lnTo>
                  <a:pt x="15501" y="8"/>
                </a:lnTo>
                <a:lnTo>
                  <a:pt x="15483" y="12"/>
                </a:lnTo>
                <a:lnTo>
                  <a:pt x="15465" y="16"/>
                </a:lnTo>
                <a:lnTo>
                  <a:pt x="15448" y="21"/>
                </a:lnTo>
                <a:lnTo>
                  <a:pt x="15430" y="26"/>
                </a:lnTo>
                <a:lnTo>
                  <a:pt x="15413" y="32"/>
                </a:lnTo>
                <a:lnTo>
                  <a:pt x="15396" y="39"/>
                </a:lnTo>
                <a:lnTo>
                  <a:pt x="15379" y="47"/>
                </a:lnTo>
                <a:lnTo>
                  <a:pt x="15362" y="55"/>
                </a:lnTo>
                <a:lnTo>
                  <a:pt x="15346" y="64"/>
                </a:lnTo>
                <a:lnTo>
                  <a:pt x="15329" y="74"/>
                </a:lnTo>
                <a:lnTo>
                  <a:pt x="15313" y="84"/>
                </a:lnTo>
                <a:lnTo>
                  <a:pt x="224" y="10144"/>
                </a:lnTo>
                <a:lnTo>
                  <a:pt x="210" y="10154"/>
                </a:lnTo>
                <a:lnTo>
                  <a:pt x="196" y="10164"/>
                </a:lnTo>
                <a:lnTo>
                  <a:pt x="182" y="10175"/>
                </a:lnTo>
                <a:lnTo>
                  <a:pt x="169" y="10186"/>
                </a:lnTo>
                <a:lnTo>
                  <a:pt x="157" y="10197"/>
                </a:lnTo>
                <a:lnTo>
                  <a:pt x="145" y="10209"/>
                </a:lnTo>
                <a:lnTo>
                  <a:pt x="133" y="10222"/>
                </a:lnTo>
                <a:lnTo>
                  <a:pt x="122" y="10234"/>
                </a:lnTo>
                <a:lnTo>
                  <a:pt x="111" y="10247"/>
                </a:lnTo>
                <a:lnTo>
                  <a:pt x="100" y="10262"/>
                </a:lnTo>
                <a:lnTo>
                  <a:pt x="91" y="10275"/>
                </a:lnTo>
                <a:lnTo>
                  <a:pt x="80" y="10289"/>
                </a:lnTo>
                <a:lnTo>
                  <a:pt x="71" y="10304"/>
                </a:lnTo>
                <a:lnTo>
                  <a:pt x="63" y="10318"/>
                </a:lnTo>
                <a:lnTo>
                  <a:pt x="55" y="10333"/>
                </a:lnTo>
                <a:lnTo>
                  <a:pt x="48" y="10348"/>
                </a:lnTo>
                <a:lnTo>
                  <a:pt x="41" y="10363"/>
                </a:lnTo>
                <a:lnTo>
                  <a:pt x="34" y="10379"/>
                </a:lnTo>
                <a:lnTo>
                  <a:pt x="29" y="10395"/>
                </a:lnTo>
                <a:lnTo>
                  <a:pt x="23" y="10411"/>
                </a:lnTo>
                <a:lnTo>
                  <a:pt x="18" y="10428"/>
                </a:lnTo>
                <a:lnTo>
                  <a:pt x="14" y="10444"/>
                </a:lnTo>
                <a:lnTo>
                  <a:pt x="10" y="10460"/>
                </a:lnTo>
                <a:lnTo>
                  <a:pt x="7" y="10477"/>
                </a:lnTo>
                <a:lnTo>
                  <a:pt x="5" y="10494"/>
                </a:lnTo>
                <a:lnTo>
                  <a:pt x="3" y="10511"/>
                </a:lnTo>
                <a:lnTo>
                  <a:pt x="1" y="10528"/>
                </a:lnTo>
                <a:lnTo>
                  <a:pt x="0" y="10545"/>
                </a:lnTo>
                <a:lnTo>
                  <a:pt x="0" y="10562"/>
                </a:lnTo>
                <a:lnTo>
                  <a:pt x="0" y="10579"/>
                </a:lnTo>
                <a:lnTo>
                  <a:pt x="1" y="10597"/>
                </a:lnTo>
                <a:lnTo>
                  <a:pt x="3" y="10614"/>
                </a:lnTo>
                <a:lnTo>
                  <a:pt x="5" y="10632"/>
                </a:lnTo>
                <a:lnTo>
                  <a:pt x="8" y="10649"/>
                </a:lnTo>
                <a:lnTo>
                  <a:pt x="11" y="10666"/>
                </a:lnTo>
                <a:lnTo>
                  <a:pt x="15" y="10682"/>
                </a:lnTo>
                <a:lnTo>
                  <a:pt x="19" y="10699"/>
                </a:lnTo>
                <a:lnTo>
                  <a:pt x="24" y="10715"/>
                </a:lnTo>
                <a:lnTo>
                  <a:pt x="29" y="10731"/>
                </a:lnTo>
                <a:lnTo>
                  <a:pt x="35" y="10747"/>
                </a:lnTo>
                <a:lnTo>
                  <a:pt x="42" y="10764"/>
                </a:lnTo>
                <a:lnTo>
                  <a:pt x="49" y="10779"/>
                </a:lnTo>
                <a:lnTo>
                  <a:pt x="56" y="10794"/>
                </a:lnTo>
                <a:lnTo>
                  <a:pt x="64" y="10809"/>
                </a:lnTo>
                <a:lnTo>
                  <a:pt x="73" y="10824"/>
                </a:lnTo>
                <a:lnTo>
                  <a:pt x="82" y="10838"/>
                </a:lnTo>
                <a:lnTo>
                  <a:pt x="92" y="10852"/>
                </a:lnTo>
                <a:lnTo>
                  <a:pt x="102" y="10865"/>
                </a:lnTo>
                <a:lnTo>
                  <a:pt x="112" y="10878"/>
                </a:lnTo>
                <a:lnTo>
                  <a:pt x="123" y="10891"/>
                </a:lnTo>
                <a:lnTo>
                  <a:pt x="134" y="10904"/>
                </a:lnTo>
                <a:lnTo>
                  <a:pt x="146" y="10916"/>
                </a:lnTo>
                <a:lnTo>
                  <a:pt x="158" y="10929"/>
                </a:lnTo>
                <a:lnTo>
                  <a:pt x="171" y="10940"/>
                </a:lnTo>
                <a:lnTo>
                  <a:pt x="183" y="10951"/>
                </a:lnTo>
                <a:lnTo>
                  <a:pt x="197" y="10961"/>
                </a:lnTo>
                <a:lnTo>
                  <a:pt x="210" y="10972"/>
                </a:lnTo>
                <a:lnTo>
                  <a:pt x="224" y="10981"/>
                </a:lnTo>
                <a:lnTo>
                  <a:pt x="239" y="10990"/>
                </a:lnTo>
                <a:lnTo>
                  <a:pt x="253" y="10999"/>
                </a:lnTo>
                <a:lnTo>
                  <a:pt x="269" y="11007"/>
                </a:lnTo>
                <a:lnTo>
                  <a:pt x="285" y="11015"/>
                </a:lnTo>
                <a:lnTo>
                  <a:pt x="300" y="11022"/>
                </a:lnTo>
                <a:lnTo>
                  <a:pt x="316" y="11029"/>
                </a:lnTo>
                <a:lnTo>
                  <a:pt x="4251" y="12603"/>
                </a:lnTo>
                <a:lnTo>
                  <a:pt x="6102" y="15842"/>
                </a:lnTo>
                <a:lnTo>
                  <a:pt x="6110" y="15856"/>
                </a:lnTo>
                <a:lnTo>
                  <a:pt x="6119" y="15870"/>
                </a:lnTo>
                <a:lnTo>
                  <a:pt x="6128" y="15884"/>
                </a:lnTo>
                <a:lnTo>
                  <a:pt x="6138" y="15897"/>
                </a:lnTo>
                <a:lnTo>
                  <a:pt x="6148" y="15910"/>
                </a:lnTo>
                <a:lnTo>
                  <a:pt x="6159" y="15922"/>
                </a:lnTo>
                <a:lnTo>
                  <a:pt x="6170" y="15934"/>
                </a:lnTo>
                <a:lnTo>
                  <a:pt x="6181" y="15946"/>
                </a:lnTo>
                <a:lnTo>
                  <a:pt x="6194" y="15957"/>
                </a:lnTo>
                <a:lnTo>
                  <a:pt x="6206" y="15968"/>
                </a:lnTo>
                <a:lnTo>
                  <a:pt x="6218" y="15979"/>
                </a:lnTo>
                <a:lnTo>
                  <a:pt x="6230" y="15989"/>
                </a:lnTo>
                <a:lnTo>
                  <a:pt x="6243" y="15999"/>
                </a:lnTo>
                <a:lnTo>
                  <a:pt x="6257" y="16008"/>
                </a:lnTo>
                <a:lnTo>
                  <a:pt x="6270" y="16018"/>
                </a:lnTo>
                <a:lnTo>
                  <a:pt x="6284" y="16026"/>
                </a:lnTo>
                <a:lnTo>
                  <a:pt x="6298" y="16034"/>
                </a:lnTo>
                <a:lnTo>
                  <a:pt x="6312" y="16041"/>
                </a:lnTo>
                <a:lnTo>
                  <a:pt x="6326" y="16048"/>
                </a:lnTo>
                <a:lnTo>
                  <a:pt x="6341" y="16055"/>
                </a:lnTo>
                <a:lnTo>
                  <a:pt x="6357" y="16061"/>
                </a:lnTo>
                <a:lnTo>
                  <a:pt x="6372" y="16067"/>
                </a:lnTo>
                <a:lnTo>
                  <a:pt x="6388" y="16072"/>
                </a:lnTo>
                <a:lnTo>
                  <a:pt x="6403" y="16076"/>
                </a:lnTo>
                <a:lnTo>
                  <a:pt x="6419" y="16081"/>
                </a:lnTo>
                <a:lnTo>
                  <a:pt x="6435" y="16084"/>
                </a:lnTo>
                <a:lnTo>
                  <a:pt x="6451" y="16087"/>
                </a:lnTo>
                <a:lnTo>
                  <a:pt x="6467" y="16090"/>
                </a:lnTo>
                <a:lnTo>
                  <a:pt x="6483" y="16092"/>
                </a:lnTo>
                <a:lnTo>
                  <a:pt x="6499" y="16093"/>
                </a:lnTo>
                <a:lnTo>
                  <a:pt x="6516" y="16094"/>
                </a:lnTo>
                <a:lnTo>
                  <a:pt x="6533" y="16095"/>
                </a:lnTo>
                <a:lnTo>
                  <a:pt x="6539" y="16095"/>
                </a:lnTo>
                <a:lnTo>
                  <a:pt x="6555" y="16095"/>
                </a:lnTo>
                <a:lnTo>
                  <a:pt x="6572" y="16094"/>
                </a:lnTo>
                <a:lnTo>
                  <a:pt x="6588" y="16093"/>
                </a:lnTo>
                <a:lnTo>
                  <a:pt x="6604" y="16091"/>
                </a:lnTo>
                <a:lnTo>
                  <a:pt x="6620" y="16088"/>
                </a:lnTo>
                <a:lnTo>
                  <a:pt x="6636" y="16085"/>
                </a:lnTo>
                <a:lnTo>
                  <a:pt x="6652" y="16082"/>
                </a:lnTo>
                <a:lnTo>
                  <a:pt x="6667" y="16078"/>
                </a:lnTo>
                <a:lnTo>
                  <a:pt x="6683" y="16074"/>
                </a:lnTo>
                <a:lnTo>
                  <a:pt x="6699" y="16069"/>
                </a:lnTo>
                <a:lnTo>
                  <a:pt x="6714" y="16063"/>
                </a:lnTo>
                <a:lnTo>
                  <a:pt x="6729" y="16058"/>
                </a:lnTo>
                <a:lnTo>
                  <a:pt x="6743" y="16051"/>
                </a:lnTo>
                <a:lnTo>
                  <a:pt x="6758" y="16045"/>
                </a:lnTo>
                <a:lnTo>
                  <a:pt x="6772" y="16037"/>
                </a:lnTo>
                <a:lnTo>
                  <a:pt x="6786" y="16030"/>
                </a:lnTo>
                <a:lnTo>
                  <a:pt x="6800" y="16022"/>
                </a:lnTo>
                <a:lnTo>
                  <a:pt x="6813" y="16013"/>
                </a:lnTo>
                <a:lnTo>
                  <a:pt x="6827" y="16003"/>
                </a:lnTo>
                <a:lnTo>
                  <a:pt x="6840" y="15994"/>
                </a:lnTo>
                <a:lnTo>
                  <a:pt x="6852" y="15984"/>
                </a:lnTo>
                <a:lnTo>
                  <a:pt x="6866" y="15974"/>
                </a:lnTo>
                <a:lnTo>
                  <a:pt x="6878" y="15963"/>
                </a:lnTo>
                <a:lnTo>
                  <a:pt x="6889" y="15952"/>
                </a:lnTo>
                <a:lnTo>
                  <a:pt x="6901" y="15941"/>
                </a:lnTo>
                <a:lnTo>
                  <a:pt x="6912" y="15929"/>
                </a:lnTo>
                <a:lnTo>
                  <a:pt x="6922" y="15917"/>
                </a:lnTo>
                <a:lnTo>
                  <a:pt x="6933" y="15904"/>
                </a:lnTo>
                <a:lnTo>
                  <a:pt x="6943" y="15891"/>
                </a:lnTo>
                <a:lnTo>
                  <a:pt x="6952" y="15878"/>
                </a:lnTo>
                <a:lnTo>
                  <a:pt x="6961" y="15864"/>
                </a:lnTo>
                <a:lnTo>
                  <a:pt x="6970" y="15851"/>
                </a:lnTo>
                <a:lnTo>
                  <a:pt x="8014" y="14108"/>
                </a:lnTo>
                <a:lnTo>
                  <a:pt x="12890" y="16059"/>
                </a:lnTo>
                <a:lnTo>
                  <a:pt x="12913" y="16067"/>
                </a:lnTo>
                <a:lnTo>
                  <a:pt x="12936" y="16074"/>
                </a:lnTo>
                <a:lnTo>
                  <a:pt x="12958" y="16081"/>
                </a:lnTo>
                <a:lnTo>
                  <a:pt x="12983" y="16086"/>
                </a:lnTo>
                <a:lnTo>
                  <a:pt x="13006" y="16090"/>
                </a:lnTo>
                <a:lnTo>
                  <a:pt x="13030" y="16093"/>
                </a:lnTo>
                <a:lnTo>
                  <a:pt x="13053" y="16094"/>
                </a:lnTo>
                <a:lnTo>
                  <a:pt x="13077" y="16095"/>
                </a:lnTo>
                <a:lnTo>
                  <a:pt x="13093" y="16095"/>
                </a:lnTo>
                <a:lnTo>
                  <a:pt x="13109" y="16094"/>
                </a:lnTo>
                <a:lnTo>
                  <a:pt x="13124" y="16093"/>
                </a:lnTo>
                <a:lnTo>
                  <a:pt x="13141" y="16091"/>
                </a:lnTo>
                <a:lnTo>
                  <a:pt x="13157" y="16089"/>
                </a:lnTo>
                <a:lnTo>
                  <a:pt x="13173" y="16086"/>
                </a:lnTo>
                <a:lnTo>
                  <a:pt x="13188" y="16083"/>
                </a:lnTo>
                <a:lnTo>
                  <a:pt x="13204" y="16079"/>
                </a:lnTo>
                <a:lnTo>
                  <a:pt x="13219" y="16075"/>
                </a:lnTo>
                <a:lnTo>
                  <a:pt x="13234" y="16070"/>
                </a:lnTo>
                <a:lnTo>
                  <a:pt x="13250" y="16064"/>
                </a:lnTo>
                <a:lnTo>
                  <a:pt x="13265" y="16059"/>
                </a:lnTo>
                <a:lnTo>
                  <a:pt x="13279" y="16052"/>
                </a:lnTo>
                <a:lnTo>
                  <a:pt x="13294" y="16046"/>
                </a:lnTo>
                <a:lnTo>
                  <a:pt x="13309" y="16038"/>
                </a:lnTo>
                <a:lnTo>
                  <a:pt x="13324" y="16031"/>
                </a:lnTo>
                <a:lnTo>
                  <a:pt x="13348" y="16016"/>
                </a:lnTo>
                <a:lnTo>
                  <a:pt x="13371" y="15999"/>
                </a:lnTo>
                <a:lnTo>
                  <a:pt x="13394" y="15982"/>
                </a:lnTo>
                <a:lnTo>
                  <a:pt x="13415" y="15964"/>
                </a:lnTo>
                <a:lnTo>
                  <a:pt x="13435" y="15945"/>
                </a:lnTo>
                <a:lnTo>
                  <a:pt x="13454" y="15924"/>
                </a:lnTo>
                <a:lnTo>
                  <a:pt x="13473" y="15903"/>
                </a:lnTo>
                <a:lnTo>
                  <a:pt x="13489" y="15881"/>
                </a:lnTo>
                <a:lnTo>
                  <a:pt x="13504" y="15858"/>
                </a:lnTo>
                <a:lnTo>
                  <a:pt x="13518" y="15833"/>
                </a:lnTo>
                <a:lnTo>
                  <a:pt x="13531" y="15808"/>
                </a:lnTo>
                <a:lnTo>
                  <a:pt x="13542" y="15783"/>
                </a:lnTo>
                <a:lnTo>
                  <a:pt x="13552" y="15757"/>
                </a:lnTo>
                <a:lnTo>
                  <a:pt x="13561" y="15730"/>
                </a:lnTo>
                <a:lnTo>
                  <a:pt x="13568" y="15703"/>
                </a:lnTo>
                <a:lnTo>
                  <a:pt x="13573" y="15675"/>
                </a:lnTo>
                <a:lnTo>
                  <a:pt x="16088" y="585"/>
                </a:lnTo>
                <a:lnTo>
                  <a:pt x="16091" y="567"/>
                </a:lnTo>
                <a:lnTo>
                  <a:pt x="16093" y="548"/>
                </a:lnTo>
                <a:lnTo>
                  <a:pt x="16094" y="530"/>
                </a:lnTo>
                <a:lnTo>
                  <a:pt x="16095" y="512"/>
                </a:lnTo>
                <a:lnTo>
                  <a:pt x="16095" y="493"/>
                </a:lnTo>
                <a:lnTo>
                  <a:pt x="16094" y="475"/>
                </a:lnTo>
                <a:lnTo>
                  <a:pt x="16093" y="457"/>
                </a:lnTo>
                <a:lnTo>
                  <a:pt x="16091" y="439"/>
                </a:lnTo>
                <a:lnTo>
                  <a:pt x="16088" y="420"/>
                </a:lnTo>
                <a:lnTo>
                  <a:pt x="16085" y="402"/>
                </a:lnTo>
                <a:lnTo>
                  <a:pt x="16081" y="385"/>
                </a:lnTo>
                <a:lnTo>
                  <a:pt x="16076" y="367"/>
                </a:lnTo>
                <a:lnTo>
                  <a:pt x="16071" y="350"/>
                </a:lnTo>
                <a:lnTo>
                  <a:pt x="16066" y="333"/>
                </a:lnTo>
                <a:lnTo>
                  <a:pt x="16059" y="317"/>
                </a:lnTo>
                <a:lnTo>
                  <a:pt x="16052" y="300"/>
                </a:lnTo>
                <a:lnTo>
                  <a:pt x="16045" y="284"/>
                </a:lnTo>
                <a:lnTo>
                  <a:pt x="16037" y="268"/>
                </a:lnTo>
                <a:lnTo>
                  <a:pt x="16028" y="251"/>
                </a:lnTo>
                <a:lnTo>
                  <a:pt x="16019" y="236"/>
                </a:lnTo>
                <a:lnTo>
                  <a:pt x="16008" y="221"/>
                </a:lnTo>
                <a:lnTo>
                  <a:pt x="15997" y="206"/>
                </a:lnTo>
                <a:lnTo>
                  <a:pt x="15987" y="192"/>
                </a:lnTo>
                <a:lnTo>
                  <a:pt x="15975" y="178"/>
                </a:lnTo>
                <a:lnTo>
                  <a:pt x="15963" y="164"/>
                </a:lnTo>
                <a:lnTo>
                  <a:pt x="15951" y="151"/>
                </a:lnTo>
                <a:lnTo>
                  <a:pt x="15938" y="138"/>
                </a:lnTo>
                <a:lnTo>
                  <a:pt x="15924" y="126"/>
                </a:lnTo>
                <a:lnTo>
                  <a:pt x="15910" y="114"/>
                </a:lnTo>
                <a:lnTo>
                  <a:pt x="15896" y="102"/>
                </a:lnTo>
                <a:lnTo>
                  <a:pt x="15881" y="92"/>
                </a:lnTo>
                <a:lnTo>
                  <a:pt x="15865" y="80"/>
                </a:lnTo>
                <a:close/>
              </a:path>
            </a:pathLst>
          </a:custGeom>
          <a:gradFill>
            <a:gsLst>
              <a:gs pos="0">
                <a:schemeClr val="accent1"/>
              </a:gs>
              <a:gs pos="100000">
                <a:schemeClr val="accent2"/>
              </a:gs>
            </a:gsLst>
            <a:lin ang="5400000" scaled="1"/>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grpSp>
        <p:nvGrpSpPr>
          <p:cNvPr id="32" name="Group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243479" y="3580368"/>
            <a:ext cx="1473289" cy="661010"/>
            <a:chOff x="1271824" y="2822065"/>
            <a:chExt cx="1473289" cy="661011"/>
          </a:xfrm>
        </p:grpSpPr>
        <p:sp>
          <p:nvSpPr>
            <p:cNvPr id="33" name="TextBox 32"/>
            <p:cNvSpPr txBox="1"/>
            <p:nvPr/>
          </p:nvSpPr>
          <p:spPr>
            <a:xfrm>
              <a:off x="1278315" y="2822065"/>
              <a:ext cx="14667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30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Text 1</a:t>
              </a:r>
            </a:p>
          </p:txBody>
        </p:sp>
        <p:sp>
          <p:nvSpPr>
            <p:cNvPr id="34" name="Rectangle 33"/>
            <p:cNvSpPr/>
            <p:nvPr/>
          </p:nvSpPr>
          <p:spPr>
            <a:xfrm>
              <a:off x="1271824" y="3075016"/>
              <a:ext cx="1473289" cy="40806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id-ID"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a:t>
              </a:r>
            </a:p>
          </p:txBody>
        </p:sp>
      </p:grpSp>
      <p:grpSp>
        <p:nvGrpSpPr>
          <p:cNvPr id="35" name="Group 3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GrpSpPr/>
          <p:nvPr/>
        </p:nvGrpSpPr>
        <p:grpSpPr>
          <a:xfrm>
            <a:off x="9277210" y="4663966"/>
            <a:ext cx="1473289" cy="661010"/>
            <a:chOff x="1271824" y="2822065"/>
            <a:chExt cx="1473289" cy="661011"/>
          </a:xfrm>
        </p:grpSpPr>
        <p:sp>
          <p:nvSpPr>
            <p:cNvPr id="36" name="TextBox 35"/>
            <p:cNvSpPr txBox="1"/>
            <p:nvPr/>
          </p:nvSpPr>
          <p:spPr>
            <a:xfrm>
              <a:off x="1278315" y="2822065"/>
              <a:ext cx="14667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1600" b="0" i="0" u="none" strike="noStrike" kern="1200" cap="none" spc="30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inpin heiti" panose="00000500000000000000" pitchFamily="2" charset="-122"/>
                </a:rPr>
                <a:t>Text 2</a:t>
              </a:r>
            </a:p>
          </p:txBody>
        </p:sp>
        <p:sp>
          <p:nvSpPr>
            <p:cNvPr id="37" name="Rectangle 36"/>
            <p:cNvSpPr/>
            <p:nvPr/>
          </p:nvSpPr>
          <p:spPr>
            <a:xfrm>
              <a:off x="1271824" y="3075016"/>
              <a:ext cx="1473289" cy="408060"/>
            </a:xfrm>
            <a:prstGeom prst="rect">
              <a:avLst/>
            </a:prstGeom>
          </p:spPr>
          <p:txBody>
            <a:bodyPr wrap="square">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id-ID" sz="9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a:t>
              </a:r>
            </a:p>
          </p:txBody>
        </p:sp>
      </p:grpSp>
      <p:pic>
        <p:nvPicPr>
          <p:cNvPr id="27" name="图片 2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BA3726AD-E1B9-4007-A3F5-F980AD24BD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9456" y="2122881"/>
            <a:ext cx="5270846" cy="2710361"/>
          </a:xfrm>
          <a:prstGeom prst="rect">
            <a:avLst/>
          </a:prstGeom>
        </p:spPr>
      </p:pic>
      <p:sp>
        <p:nvSpPr>
          <p:cNvPr id="2"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29CD097C-0105-4486-AFB9-3A3139FCF66B}"/>
              </a:ext>
            </a:extLst>
          </p:cNvPr>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7" name="图片占位符 6">
            <a:extLst>
              <a:ext uri="{FF2B5EF4-FFF2-40B4-BE49-F238E27FC236}">
                <a16:creationId xmlns:a16="http://schemas.microsoft.com/office/drawing/2014/main" id="{58CEE93A-51D3-4A0C-82F8-06A8AB203692}"/>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16" name="图片占位符 15">
            <a:extLst>
              <a:ext uri="{FF2B5EF4-FFF2-40B4-BE49-F238E27FC236}">
                <a16:creationId xmlns:a16="http://schemas.microsoft.com/office/drawing/2014/main" id="{56BECBDD-7B2F-4BDA-8518-C9F8E96435A6}"/>
              </a:ext>
            </a:extLst>
          </p:cNvPr>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557858" y="329185"/>
            <a:ext cx="2558912" cy="6254496"/>
          </a:xfrm>
          <a:prstGeom prst="rect">
            <a:avLst/>
          </a:prstGeom>
          <a:solidFill>
            <a:srgbClr val="D8B7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0" name="Rectangle 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281D9EE0-C05E-4895-976A-023B19908A7C}"/>
              </a:ext>
            </a:extLst>
          </p:cNvPr>
          <p:cNvSpPr/>
          <p:nvPr/>
        </p:nvSpPr>
        <p:spPr>
          <a:xfrm rot="16200000">
            <a:off x="1500461" y="2995213"/>
            <a:ext cx="467370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inpin heiti" panose="00000500000000000000" pitchFamily="2" charset="-122"/>
              </a:rPr>
              <a:t>Few Words </a:t>
            </a:r>
            <a:r>
              <a:rPr kumimoji="0" lang="en-US" sz="2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inpin heiti" panose="00000500000000000000" pitchFamily="2" charset="-122"/>
              </a:rPr>
              <a:t>About Our Company</a:t>
            </a:r>
          </a:p>
        </p:txBody>
      </p:sp>
      <p:pic>
        <p:nvPicPr>
          <p:cNvPr id="24" name="图片占位符 23">
            <a:extLst>
              <a:ext uri="{FF2B5EF4-FFF2-40B4-BE49-F238E27FC236}">
                <a16:creationId xmlns:a16="http://schemas.microsoft.com/office/drawing/2014/main" id="{A50919E2-379A-4692-B75D-3A34E9B8DEEF}"/>
              </a:ext>
            </a:extLst>
          </p:cNvPr>
          <p:cNvPicPr>
            <a:picLocks noGrp="1" noChangeAspect="1"/>
          </p:cNvPicPr>
          <p:nvPr>
            <p:ph type="pic" sz="quarter" idx="13"/>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08598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57" name="图片 5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344028E-871E-4E7B-B488-322E8A7D60EE}"/>
              </a:ext>
            </a:extLst>
          </p:cNvPr>
          <p:cNvPicPr>
            <a:picLocks noChangeAspect="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15608547">
            <a:off x="6631684" y="2203362"/>
            <a:ext cx="1377357" cy="2498919"/>
          </a:xfrm>
          <a:prstGeom prst="rect">
            <a:avLst/>
          </a:prstGeom>
        </p:spPr>
      </p:pic>
      <p:pic>
        <p:nvPicPr>
          <p:cNvPr id="51" name="图片 5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42B6EEFD-9CFA-4014-8EBC-4C9ED6191168}"/>
              </a:ext>
            </a:extLst>
          </p:cNvPr>
          <p:cNvPicPr>
            <a:picLocks noChangeAspect="1"/>
          </p:cNvPicPr>
          <p:nvPr/>
        </p:nvPicPr>
        <p:blipFill>
          <a:blip r:embed="rId4"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15608547">
            <a:off x="1734453" y="2257427"/>
            <a:ext cx="1377357" cy="2498919"/>
          </a:xfrm>
          <a:prstGeom prst="rect">
            <a:avLst/>
          </a:prstGeom>
        </p:spPr>
      </p:pic>
      <p:sp>
        <p:nvSpPr>
          <p:cNvPr id="6"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1713131" y="2671869"/>
            <a:ext cx="1445759" cy="1597959"/>
          </a:xfrm>
          <a:prstGeom prst="foldedCorner">
            <a:avLst>
              <a:gd name="adj" fmla="val 9907"/>
            </a:avLst>
          </a:prstGeom>
          <a:solidFill>
            <a:srgbClr val="D8B76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4180833" y="2693943"/>
            <a:ext cx="1445759" cy="1597959"/>
          </a:xfrm>
          <a:prstGeom prst="foldedCorner">
            <a:avLst>
              <a:gd name="adj" fmla="val 9625"/>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8"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6597484" y="2629293"/>
            <a:ext cx="1445759" cy="1597959"/>
          </a:xfrm>
          <a:prstGeom prst="foldedCorner">
            <a:avLst>
              <a:gd name="adj" fmla="val 9766"/>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9" name="Rectangle 1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rot="420092">
            <a:off x="9015041" y="2613048"/>
            <a:ext cx="1445759" cy="1597959"/>
          </a:xfrm>
          <a:prstGeom prst="foldedCorner">
            <a:avLst>
              <a:gd name="adj" fmla="val 9261"/>
            </a:avLst>
          </a:prstGeom>
          <a:solidFill>
            <a:schemeClr val="accent5"/>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1" name="Title 1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1983998" y="205979"/>
            <a:ext cx="82296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32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US" altLang="zh-CN" sz="3200" b="1" i="0" u="none" strike="noStrike" kern="1200" cap="none" spc="0" normalizeH="0" baseline="0" noProof="0" dirty="0">
              <a:ln>
                <a:noFill/>
              </a:ln>
              <a:solidFill>
                <a:srgbClr val="0E2453"/>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2"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1432105"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13"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1432105"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Designer</a:t>
            </a:r>
          </a:p>
        </p:txBody>
      </p:sp>
      <p:sp>
        <p:nvSpPr>
          <p:cNvPr id="15" name="Rectangle 1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735647" y="5952791"/>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6" name="Rectangle 1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052314" y="5958543"/>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7" name="Rectangle 1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357805" y="5952791"/>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8" name="Rectangle 1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2684667" y="5958543"/>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19"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3957002"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0"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3957002"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Marketing</a:t>
            </a:r>
          </a:p>
        </p:txBody>
      </p:sp>
      <p:sp>
        <p:nvSpPr>
          <p:cNvPr id="22" name="Rectangle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282316" y="5922086"/>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3" name="Rectangle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598983" y="5927838"/>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4" name="Rectangle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4904474" y="5922086"/>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5" name="Rectangle 2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231336" y="5927838"/>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6399521"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27"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6399521"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Founder</a:t>
            </a:r>
          </a:p>
        </p:txBody>
      </p:sp>
      <p:sp>
        <p:nvSpPr>
          <p:cNvPr id="29" name="Rectangle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750578" y="5955270"/>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0" name="Rectangle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067245" y="5961022"/>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1" name="Rectangle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372736" y="5955270"/>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2" name="Rectangle 3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99598" y="5961022"/>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3" name="Text Placeholder 2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924417" y="1766332"/>
            <a:ext cx="1818787" cy="2864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endParaRPr kumimoji="0" lang="en-AU" sz="14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endParaRPr>
          </a:p>
        </p:txBody>
      </p:sp>
      <p:sp>
        <p:nvSpPr>
          <p:cNvPr id="34" name="Text Placeholder 2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a:spLocks/>
          </p:cNvSpPr>
          <p:nvPr/>
        </p:nvSpPr>
        <p:spPr>
          <a:xfrm>
            <a:off x="8924417" y="2056717"/>
            <a:ext cx="1818787" cy="427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0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sym typeface="inpin heiti" panose="00000500000000000000" pitchFamily="2" charset="-122"/>
              </a:rPr>
              <a:t>Director</a:t>
            </a:r>
          </a:p>
        </p:txBody>
      </p:sp>
      <p:sp>
        <p:nvSpPr>
          <p:cNvPr id="36" name="Rectangle 3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217378" y="5927687"/>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7" name="Rectangle 3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534045" y="5933439"/>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8" name="Rectangle 3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9839536" y="5927687"/>
            <a:ext cx="41710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9" name="Rectangle 3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0166398" y="5933439"/>
            <a:ext cx="45236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rPr>
              <a:t>. </a:t>
            </a:r>
            <a:endParaRPr kumimoji="0" lang="en-US" sz="18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195894" y="4641681"/>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ticuper nibh euismod tincidunt ut-laoreet dolorea alysai aud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4" name="Rectangle 5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720791" y="4625114"/>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ticuper nibh euismod tincidunt ut-laoreet dolorea alysai aud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5" name="Rectangle 54"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74759" y="4621633"/>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ticuper nibh euismod tincidunt ut-laoreet dolorea alysai aud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6" name="Rectangle 5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574028" y="4599719"/>
            <a:ext cx="2291208"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2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a:sym typeface="inpin heiti" panose="00000500000000000000" pitchFamily="2" charset="-122"/>
              </a:rPr>
              <a:t>Ut wisi enim ad minim veniam, quis nostrud exerci ticuper nibh euismod tincidunt ut-laoreet dolorea alysai aud volutpat</a:t>
            </a:r>
            <a:endParaRPr kumimoji="0" lang="id-ID"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4DBA67BB-F5E8-450C-8469-111C6BDF2552}"/>
              </a:ext>
            </a:extLst>
          </p:cNvPr>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pic>
        <p:nvPicPr>
          <p:cNvPr id="53" name="图片占位符 52">
            <a:extLst>
              <a:ext uri="{FF2B5EF4-FFF2-40B4-BE49-F238E27FC236}">
                <a16:creationId xmlns:a16="http://schemas.microsoft.com/office/drawing/2014/main" id="{61D42E85-7FDE-4BD2-94D5-91785E3E3FC0}"/>
              </a:ext>
            </a:extLst>
          </p:cNvPr>
          <p:cNvPicPr>
            <a:picLocks noGrp="1" noChangeAspect="1"/>
          </p:cNvPicPr>
          <p:nvPr>
            <p:ph type="pic" sz="quarter" idx="14"/>
          </p:nvPr>
        </p:nvPicPr>
        <p:blipFill>
          <a:blip r:embed="rId5" cstate="screen">
            <a:extLst>
              <a:ext uri="{28A0092B-C50C-407E-A947-70E740481C1C}">
                <a14:useLocalDpi xmlns:a14="http://schemas.microsoft.com/office/drawing/2010/main"/>
              </a:ext>
            </a:extLst>
          </a:blip>
          <a:srcRect/>
          <a:stretch>
            <a:fillRect/>
          </a:stretch>
        </p:blipFill>
        <p:spPr/>
      </p:pic>
      <p:pic>
        <p:nvPicPr>
          <p:cNvPr id="59" name="图片占位符 58">
            <a:extLst>
              <a:ext uri="{FF2B5EF4-FFF2-40B4-BE49-F238E27FC236}">
                <a16:creationId xmlns:a16="http://schemas.microsoft.com/office/drawing/2014/main" id="{9E104607-383C-4C12-8AEF-BD1CDC760EDD}"/>
              </a:ext>
            </a:extLst>
          </p:cNvPr>
          <p:cNvPicPr>
            <a:picLocks noGrp="1" noChangeAspect="1"/>
          </p:cNvPicPr>
          <p:nvPr>
            <p:ph type="pic" sz="quarter" idx="15"/>
          </p:nvPr>
        </p:nvPicPr>
        <p:blipFill>
          <a:blip r:embed="rId6" cstate="screen">
            <a:extLst>
              <a:ext uri="{28A0092B-C50C-407E-A947-70E740481C1C}">
                <a14:useLocalDpi xmlns:a14="http://schemas.microsoft.com/office/drawing/2010/main"/>
              </a:ext>
            </a:extLst>
          </a:blip>
          <a:srcRect/>
          <a:stretch>
            <a:fillRect/>
          </a:stretch>
        </p:blipFill>
        <p:spPr/>
      </p:pic>
      <p:pic>
        <p:nvPicPr>
          <p:cNvPr id="61" name="图片占位符 60">
            <a:extLst>
              <a:ext uri="{FF2B5EF4-FFF2-40B4-BE49-F238E27FC236}">
                <a16:creationId xmlns:a16="http://schemas.microsoft.com/office/drawing/2014/main" id="{66EED164-B21F-4A23-B496-28E0D54D56D3}"/>
              </a:ext>
            </a:extLst>
          </p:cNvPr>
          <p:cNvPicPr>
            <a:picLocks noGrp="1" noChangeAspect="1"/>
          </p:cNvPicPr>
          <p:nvPr>
            <p:ph type="pic" sz="quarter" idx="16"/>
          </p:nvPr>
        </p:nvPicPr>
        <p:blipFill>
          <a:blip r:embed="rId7" cstate="screen">
            <a:extLst>
              <a:ext uri="{28A0092B-C50C-407E-A947-70E740481C1C}">
                <a14:useLocalDpi xmlns:a14="http://schemas.microsoft.com/office/drawing/2010/main"/>
              </a:ext>
            </a:extLst>
          </a:blip>
          <a:srcRect/>
          <a:stretch>
            <a:fillRect/>
          </a:stretch>
        </p:blipFill>
        <p:spPr/>
      </p:pic>
      <p:pic>
        <p:nvPicPr>
          <p:cNvPr id="63" name="图片占位符 62">
            <a:extLst>
              <a:ext uri="{FF2B5EF4-FFF2-40B4-BE49-F238E27FC236}">
                <a16:creationId xmlns:a16="http://schemas.microsoft.com/office/drawing/2014/main" id="{33399264-AC51-42B7-90B0-961FCEB24C27}"/>
              </a:ext>
            </a:extLst>
          </p:cNvPr>
          <p:cNvPicPr>
            <a:picLocks noGrp="1" noChangeAspect="1"/>
          </p:cNvPicPr>
          <p:nvPr>
            <p:ph type="pic" sz="quarter" idx="17"/>
          </p:nvPr>
        </p:nvPicPr>
        <p:blipFill>
          <a:blip r:embed="rId8"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313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childTnLst>
                          </p:cTn>
                        </p:par>
                        <p:par>
                          <p:cTn id="72" fill="hold">
                            <p:stCondLst>
                              <p:cond delay="8500"/>
                            </p:stCondLst>
                            <p:childTnLst>
                              <p:par>
                                <p:cTn id="73" presetID="16" presetClass="entr" presetSubtype="2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Effect transition="in" filter="fade">
                                      <p:cBhvr>
                                        <p:cTn id="91" dur="500"/>
                                        <p:tgtEl>
                                          <p:spTgt spid="32">
                                            <p:txEl>
                                              <p:pRg st="0" end="0"/>
                                            </p:tx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childTnLst>
                          </p:cTn>
                        </p:par>
                        <p:par>
                          <p:cTn id="96" fill="hold">
                            <p:stCondLst>
                              <p:cond delay="115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par>
                          <p:cTn id="100" fill="hold">
                            <p:stCondLst>
                              <p:cond delay="12000"/>
                            </p:stCondLst>
                            <p:childTnLst>
                              <p:par>
                                <p:cTn id="101" presetID="16" presetClass="entr" presetSubtype="2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arn(inVertical)">
                                      <p:cBhvr>
                                        <p:cTn id="103" dur="500"/>
                                        <p:tgtEl>
                                          <p:spTgt spid="34"/>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p:bldP spid="12" grpId="0"/>
      <p:bldP spid="13" grpId="0"/>
      <p:bldP spid="15" grpId="0"/>
      <p:bldP spid="16" grpId="0"/>
      <p:bldP spid="17" grpId="0"/>
      <p:bldP spid="18" grpId="0"/>
      <p:bldP spid="19" grpId="0"/>
      <p:bldP spid="20" grpId="0"/>
      <p:bldP spid="22" grpId="0"/>
      <p:bldP spid="23" grpId="0"/>
      <p:bldP spid="24" grpId="0"/>
      <p:bldP spid="25" grpId="0"/>
      <p:bldP spid="26" grpId="0"/>
      <p:bldP spid="27" grpId="0"/>
      <p:bldP spid="29" grpId="0"/>
      <p:bldP spid="30" grpId="0"/>
      <p:bldP spid="31" grpId="0"/>
      <p:bldP spid="33" grpId="0"/>
      <p:bldP spid="34"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40" name="图片占位符 39">
            <a:extLst>
              <a:ext uri="{FF2B5EF4-FFF2-40B4-BE49-F238E27FC236}">
                <a16:creationId xmlns:a16="http://schemas.microsoft.com/office/drawing/2014/main" id="{C8CD6ADB-EF30-4A6A-A717-09917048DD14}"/>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a:stretch>
            <a:fillRect/>
          </a:stretch>
        </p:blipFill>
        <p:spPr/>
      </p:pic>
      <p:pic>
        <p:nvPicPr>
          <p:cNvPr id="36" name="图片占位符 35">
            <a:extLst>
              <a:ext uri="{FF2B5EF4-FFF2-40B4-BE49-F238E27FC236}">
                <a16:creationId xmlns:a16="http://schemas.microsoft.com/office/drawing/2014/main" id="{3FC9A1F9-C4C6-4B69-AC7C-BE8E429A4A26}"/>
              </a:ext>
            </a:extLst>
          </p:cNvPr>
          <p:cNvPicPr>
            <a:picLocks noGrp="1" noChangeAspect="1"/>
          </p:cNvPicPr>
          <p:nvPr>
            <p:ph type="pic" sz="quarter" idx="15"/>
          </p:nvPr>
        </p:nvPicPr>
        <p:blipFill>
          <a:blip r:embed="rId5" cstate="screen">
            <a:extLst>
              <a:ext uri="{28A0092B-C50C-407E-A947-70E740481C1C}">
                <a14:useLocalDpi xmlns:a14="http://schemas.microsoft.com/office/drawing/2010/main"/>
              </a:ext>
            </a:extLst>
          </a:blip>
          <a:srcRect/>
          <a:stretch>
            <a:fillRect/>
          </a:stretch>
        </p:blipFill>
        <p:spPr/>
      </p:pic>
      <p:sp>
        <p:nvSpPr>
          <p:cNvPr id="46" name="Oval 4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46806" y="1933895"/>
            <a:ext cx="640080" cy="640080"/>
          </a:xfrm>
          <a:prstGeom prst="ellipse">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47" name="Rectangle 4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83943" y="2036731"/>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A8CDD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2</a:t>
            </a:r>
          </a:p>
        </p:txBody>
      </p:sp>
      <p:sp>
        <p:nvSpPr>
          <p:cNvPr id="48" name="Rectangle 4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02900" y="1933895"/>
            <a:ext cx="2505512" cy="1131015"/>
          </a:xfrm>
          <a:prstGeom prst="rect">
            <a:avLst/>
          </a:prstGeom>
        </p:spPr>
        <p:txBody>
          <a:bodyPr wrap="square">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49" name="Oval 4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846806" y="630880"/>
            <a:ext cx="640080" cy="64008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2" name="Rectangle 5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3983942" y="733716"/>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8B7B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1</a:t>
            </a:r>
          </a:p>
        </p:txBody>
      </p:sp>
      <p:sp>
        <p:nvSpPr>
          <p:cNvPr id="53" name="Rectangle 5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1202900" y="630880"/>
            <a:ext cx="2505512" cy="1131015"/>
          </a:xfrm>
          <a:prstGeom prst="rect">
            <a:avLst/>
          </a:prstGeom>
        </p:spPr>
        <p:txBody>
          <a:bodyPr wrap="square">
            <a:spAutoFit/>
          </a:bodyPr>
          <a:lstStyle/>
          <a:p>
            <a:pPr marL="0" marR="0" lvl="0" indent="0" algn="r" defTabSz="914400" rtl="0" eaLnBrk="1" fontAlgn="auto" latinLnBrk="0" hangingPunct="1">
              <a:lnSpc>
                <a:spcPct val="12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60" name="Oval 5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50900" y="3934621"/>
            <a:ext cx="640080" cy="640080"/>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1" name="Rectangle 6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88036" y="4037457"/>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EC597"/>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3</a:t>
            </a:r>
          </a:p>
        </p:txBody>
      </p:sp>
      <p:sp>
        <p:nvSpPr>
          <p:cNvPr id="62" name="Rectangle 6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29374" y="3934621"/>
            <a:ext cx="2505512" cy="1131015"/>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63" name="Oval 62"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650900" y="5507161"/>
            <a:ext cx="640080" cy="640080"/>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64" name="Rectangle 63"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7788036" y="5609997"/>
            <a:ext cx="365806"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1A35A"/>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4</a:t>
            </a:r>
          </a:p>
        </p:txBody>
      </p:sp>
      <p:sp>
        <p:nvSpPr>
          <p:cNvPr id="67" name="Rectangle 6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8433728" y="5439091"/>
            <a:ext cx="2505512" cy="1131015"/>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657284"/>
                </a:solidFill>
                <a:effectLst/>
                <a:uLnTx/>
                <a:uFillTx/>
                <a:latin typeface="微软雅黑" panose="020B0503020204020204" pitchFamily="34" charset="-122"/>
                <a:ea typeface="微软雅黑" panose="020B0503020204020204" pitchFamily="34" charset="-122"/>
                <a:cs typeface="Roboto Light" panose="02000000000000000000" pitchFamily="2" charset="0"/>
                <a:sym typeface="inpin heiti" panose="00000500000000000000" pitchFamily="2" charset="-122"/>
              </a:rPr>
              <a:t>Ut wisi enim ad minim veniam, quis nostrud exerci ticniorper nibh euismod tincidunt ut-laureet dolorea alyquam</a:t>
            </a:r>
          </a:p>
        </p:txBody>
      </p:sp>
      <p:sp>
        <p:nvSpPr>
          <p:cNvPr id="22" name="Diamond 2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230487" y="2547616"/>
            <a:ext cx="1750771" cy="1769802"/>
          </a:xfrm>
          <a:prstGeom prst="diamond">
            <a:avLst/>
          </a:prstGeom>
          <a:gradFill>
            <a:gsLst>
              <a:gs pos="0">
                <a:schemeClr val="accent1"/>
              </a:gs>
              <a:gs pos="85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9" name="Diamond 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5470323" y="2778369"/>
            <a:ext cx="1294228" cy="130829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 name="Rectangle 1"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0" y="6071662"/>
            <a:ext cx="6128825" cy="78633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1" name="Rectangle 2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p:nvPr/>
        </p:nvSpPr>
        <p:spPr>
          <a:xfrm>
            <a:off x="6128825" y="-2"/>
            <a:ext cx="6128825" cy="78633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26" name="TextBox 25"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8074981" y="40467"/>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sp>
        <p:nvSpPr>
          <p:cNvPr id="27" name="TextBox 26"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p:cNvSpPr txBox="1"/>
          <p:nvPr/>
        </p:nvSpPr>
        <p:spPr>
          <a:xfrm>
            <a:off x="1946156" y="6110888"/>
            <a:ext cx="223651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Roboto Medium" panose="02000000000000000000" pitchFamily="2" charset="0"/>
                <a:sym typeface="inpin heiti" panose="00000500000000000000" pitchFamily="2" charset="-122"/>
              </a:rPr>
              <a:t>Great times.</a:t>
            </a:r>
          </a:p>
        </p:txBody>
      </p:sp>
      <p:pic>
        <p:nvPicPr>
          <p:cNvPr id="28" name="图片 27"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612C22BD-C726-4272-9ED6-C7673165B37A}"/>
              </a:ext>
            </a:extLst>
          </p:cNvPr>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708412" y="459334"/>
            <a:ext cx="868552" cy="938719"/>
          </a:xfrm>
          <a:prstGeom prst="rect">
            <a:avLst/>
          </a:prstGeom>
        </p:spPr>
      </p:pic>
      <p:pic>
        <p:nvPicPr>
          <p:cNvPr id="29" name="图片 28"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C013D998-A008-45DB-8AF2-C5702B10EFE2}"/>
              </a:ext>
            </a:extLst>
          </p:cNvPr>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692293" y="1706949"/>
            <a:ext cx="868552" cy="938719"/>
          </a:xfrm>
          <a:prstGeom prst="rect">
            <a:avLst/>
          </a:prstGeom>
        </p:spPr>
      </p:pic>
      <p:pic>
        <p:nvPicPr>
          <p:cNvPr id="30" name="图片 29"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761E160A-79CE-483D-97BE-2AAFB2C8B581}"/>
              </a:ext>
            </a:extLst>
          </p:cNvPr>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485743" y="3764595"/>
            <a:ext cx="868552" cy="938719"/>
          </a:xfrm>
          <a:prstGeom prst="rect">
            <a:avLst/>
          </a:prstGeom>
        </p:spPr>
      </p:pic>
      <p:pic>
        <p:nvPicPr>
          <p:cNvPr id="31" name="图片 3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a:extLst>
              <a:ext uri="{FF2B5EF4-FFF2-40B4-BE49-F238E27FC236}">
                <a16:creationId xmlns:a16="http://schemas.microsoft.com/office/drawing/2014/main" id="{335F95B1-FA0E-4F96-9DF2-D4BADD2B6AA4}"/>
              </a:ext>
            </a:extLst>
          </p:cNvPr>
          <p:cNvPicPr>
            <a:picLocks noChangeAspect="1"/>
          </p:cNvPicPr>
          <p:nvPr/>
        </p:nvPicPr>
        <p:blipFill>
          <a:blip r:embed="rId6" cstate="screen">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536663" y="5298046"/>
            <a:ext cx="868552" cy="938719"/>
          </a:xfrm>
          <a:prstGeom prst="rect">
            <a:avLst/>
          </a:prstGeom>
        </p:spPr>
      </p:pic>
      <p:sp>
        <p:nvSpPr>
          <p:cNvPr id="3" name="e7d195523061f1c0" descr="e7d195523061f1c0c2b73831c94a3edc981f60e396d3e182073EE1468018468A7F192AE5E5CD515B6C3125F8AF6E4EE646174E8CF0B46FD19828DCE8CDA3B3A044A74F0E769C5FA8CB87AB6FC303C8BA3785FAC64AF5424785C80615233B8BFBBF93FB15EF9F2842CC31512510A59567CDFC09C4B330B78657F3B5013869B76B2251005608998399849F59FA1FABB539" hidden="1">
            <a:extLst>
              <a:ext uri="{FF2B5EF4-FFF2-40B4-BE49-F238E27FC236}">
                <a16:creationId xmlns:a16="http://schemas.microsoft.com/office/drawing/2014/main" id="{61BB03D7-8482-4560-B155-45701B4F0CBE}"/>
              </a:ext>
            </a:extLst>
          </p:cNvPr>
          <p:cNvSpPr txBox="1"/>
          <p:nvPr/>
        </p:nvSpPr>
        <p:spPr>
          <a:xfrm>
            <a:off x="-355600"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rPr>
              <a:t>e7d195523061f1c0c2b73831c943edc981f60e396d3e182073EE1468018468A7F192A5E5CD515B6C3125F86AF4EE6661 74E8CF0B46FD19828DCE8 CDA3B3A044A74F0E769C5FA8CB8AB6FC303C8BA3785FAC6FAC444444785C85B8BF93FB15EF5FF28442 CC31512510A59567 CDFC09C4B330B78657F3B5013869B76B2251005608998399988849F59FA1FABB539</a:t>
            </a:r>
            <a:endPar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18770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fade">
                                      <p:cBhvr>
                                        <p:cTn id="36" dur="5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barn(inVertical)">
                                      <p:cBhvr>
                                        <p:cTn id="41" dur="500"/>
                                        <p:tgtEl>
                                          <p:spTgt spid="6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barn(inVertical)">
                                      <p:cBhvr>
                                        <p:cTn id="54" dur="500"/>
                                        <p:tgtEl>
                                          <p:spTgt spid="67"/>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p:bldP spid="49" grpId="0" animBg="1"/>
      <p:bldP spid="52" grpId="0"/>
      <p:bldP spid="53" grpId="0"/>
      <p:bldP spid="60" grpId="0" animBg="1"/>
      <p:bldP spid="61" grpId="0"/>
      <p:bldP spid="62" grpId="0"/>
      <p:bldP spid="63" grpId="0" animBg="1"/>
      <p:bldP spid="64" grpId="0"/>
      <p:bldP spid="67"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3F3BE35-F910-49A9-B4D9-95A58F69C85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0594" y="-2135777"/>
            <a:ext cx="11129554" cy="11129554"/>
          </a:xfrm>
          <a:prstGeom prst="rect">
            <a:avLst/>
          </a:prstGeom>
        </p:spPr>
      </p:pic>
      <p:sp>
        <p:nvSpPr>
          <p:cNvPr id="4" name="文本框 3">
            <a:extLst>
              <a:ext uri="{FF2B5EF4-FFF2-40B4-BE49-F238E27FC236}">
                <a16:creationId xmlns:a16="http://schemas.microsoft.com/office/drawing/2014/main" id="{31CFB44C-FE79-46D4-8179-197BF8332EB8}"/>
              </a:ext>
            </a:extLst>
          </p:cNvPr>
          <p:cNvSpPr txBox="1"/>
          <p:nvPr/>
        </p:nvSpPr>
        <p:spPr>
          <a:xfrm>
            <a:off x="4940875" y="2024743"/>
            <a:ext cx="231024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Don't wait for the</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5" name="文本框 4">
            <a:extLst>
              <a:ext uri="{FF2B5EF4-FFF2-40B4-BE49-F238E27FC236}">
                <a16:creationId xmlns:a16="http://schemas.microsoft.com/office/drawing/2014/main" id="{F5C9A44B-C622-40D2-920C-EF7A9DE8B019}"/>
              </a:ext>
            </a:extLst>
          </p:cNvPr>
          <p:cNvSpPr txBox="1"/>
          <p:nvPr/>
        </p:nvSpPr>
        <p:spPr>
          <a:xfrm>
            <a:off x="3541452" y="2209409"/>
            <a:ext cx="5109091" cy="1569660"/>
          </a:xfrm>
          <a:prstGeom prst="rect">
            <a:avLst/>
          </a:prstGeom>
          <a:noFill/>
        </p:spPr>
        <p:txBody>
          <a:bodyPr wrap="none" rtlCol="0">
            <a:spAutoFit/>
          </a:bodyPr>
          <a:lstStyle/>
          <a:p>
            <a:pPr algn="ctr"/>
            <a:r>
              <a:rPr lang="zh-CN" altLang="en-US" sz="96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Part of part</a:t>
            </a:r>
          </a:p>
        </p:txBody>
      </p:sp>
      <p:sp>
        <p:nvSpPr>
          <p:cNvPr id="6" name="文本框 5">
            <a:extLst>
              <a:ext uri="{FF2B5EF4-FFF2-40B4-BE49-F238E27FC236}">
                <a16:creationId xmlns:a16="http://schemas.microsoft.com/office/drawing/2014/main" id="{2028E8A3-B79B-4204-B93D-9DD34A947F25}"/>
              </a:ext>
            </a:extLst>
          </p:cNvPr>
          <p:cNvSpPr txBox="1"/>
          <p:nvPr/>
        </p:nvSpPr>
        <p:spPr>
          <a:xfrm>
            <a:off x="4356260" y="3594403"/>
            <a:ext cx="3479479" cy="369332"/>
          </a:xfrm>
          <a:prstGeom prst="rect">
            <a:avLst/>
          </a:prstGeom>
          <a:noFill/>
        </p:spPr>
        <p:txBody>
          <a:bodyPr wrap="none" rtlCol="0">
            <a:spAutoFit/>
          </a:bodyPr>
          <a:lstStyle/>
          <a:p>
            <a:pPr algn="ctr"/>
            <a:r>
              <a:rPr lang="en-US" altLang="zh-CN"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Take the moment and make it</a:t>
            </a:r>
            <a:endParaRPr lang="zh-CN" altLang="en-US"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
        <p:nvSpPr>
          <p:cNvPr id="7" name="文本框 6">
            <a:extLst>
              <a:ext uri="{FF2B5EF4-FFF2-40B4-BE49-F238E27FC236}">
                <a16:creationId xmlns:a16="http://schemas.microsoft.com/office/drawing/2014/main" id="{074B04F2-ACCC-400A-A4D6-F9C7C9A3D46D}"/>
              </a:ext>
            </a:extLst>
          </p:cNvPr>
          <p:cNvSpPr txBox="1"/>
          <p:nvPr/>
        </p:nvSpPr>
        <p:spPr>
          <a:xfrm>
            <a:off x="4957803" y="3995749"/>
            <a:ext cx="2276392" cy="830997"/>
          </a:xfrm>
          <a:prstGeom prst="rect">
            <a:avLst/>
          </a:prstGeom>
          <a:noFill/>
        </p:spPr>
        <p:txBody>
          <a:bodyPr wrap="none" rtlCol="0">
            <a:spAutoFit/>
          </a:bodyPr>
          <a:lstStyle/>
          <a:p>
            <a:pPr algn="ctr"/>
            <a:r>
              <a:rPr lang="en-US" altLang="zh-CN"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rPr>
              <a:t>perfect</a:t>
            </a:r>
            <a:endParaRPr lang="zh-CN" altLang="en-US" sz="4800" dirty="0">
              <a:solidFill>
                <a:srgbClr val="D8B760"/>
              </a:solidFill>
              <a:latin typeface="微软雅黑" panose="020B0503020204020204" pitchFamily="34" charset="-122"/>
              <a:ea typeface="微软雅黑" panose="020B0503020204020204" pitchFamily="34" charset="-122"/>
              <a:sym typeface="inpin heiti" panose="00000500000000000000" pitchFamily="2" charset="-122"/>
            </a:endParaRPr>
          </a:p>
        </p:txBody>
      </p:sp>
    </p:spTree>
    <p:extLst>
      <p:ext uri="{BB962C8B-B14F-4D97-AF65-F5344CB8AC3E}">
        <p14:creationId xmlns:p14="http://schemas.microsoft.com/office/powerpoint/2010/main" val="666520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a14="http://schemas.microsoft.com/office/drawing/2010/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ppt_x</p:attrName>
                                        </p:attrNameLst>
                                      </p:cBhvr>
                                      <p:tavLst>
                                        <p:tav tm="0">
                                          <p:val>
                                            <p:strVal val="#ppt_x-#ppt_w*1.125000"/>
                                          </p:val>
                                        </p:tav>
                                        <p:tav tm="100000">
                                          <p:val>
                                            <p:strVal val="#ppt_x"/>
                                          </p:val>
                                        </p:tav>
                                      </p:tavLst>
                                    </p:anim>
                                    <p:animEffect transition="in" filter="wipe(right)">
                                      <p:cBhvr>
                                        <p:cTn id="13" dur="50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ppt_w*1.125000"/>
                                          </p:val>
                                        </p:tav>
                                        <p:tav tm="100000">
                                          <p:val>
                                            <p:strVal val="#ppt_x"/>
                                          </p:val>
                                        </p:tav>
                                      </p:tavLst>
                                    </p:anim>
                                    <p:animEffect transition="in" filter="wipe(right)">
                                      <p:cBhvr>
                                        <p:cTn id="18" dur="500"/>
                                        <p:tgtEl>
                                          <p:spTgt spid="6"/>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视频"/>
  <p:tag name="ISPRING_SCORM_RATE_SLIDES" val="0"/>
  <p:tag name="ISPRING_SCORM_RATE_QUIZZES" val="0"/>
  <p:tag name="ISPRING_SCORM_PASSING_SCORE" val="0.000000"/>
  <p:tag name="ISPRING_ULTRA_SCORM_COURSE_ID" val="EEEAC64A-027A-4EBB-8973-45ADE1EDB6E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F:\第六批\17884657"/>
  <p:tag name="ISPRING_FIRST_PUBLISH" val="1"/>
</p:tagLst>
</file>

<file path=ppt/theme/theme1.xml><?xml version="1.0" encoding="utf-8"?>
<a:theme xmlns:a="http://schemas.openxmlformats.org/drawingml/2006/main" name="https://www.freeppt7.com">
  <a:themeElements>
    <a:clrScheme name="自定义 73">
      <a:dk1>
        <a:sysClr val="windowText" lastClr="000000"/>
      </a:dk1>
      <a:lt1>
        <a:sysClr val="window" lastClr="FFFFFF"/>
      </a:lt1>
      <a:dk2>
        <a:srgbClr val="000000"/>
      </a:dk2>
      <a:lt2>
        <a:srgbClr val="F8F8F8"/>
      </a:lt2>
      <a:accent1>
        <a:srgbClr val="0E2453"/>
      </a:accent1>
      <a:accent2>
        <a:srgbClr val="D8B760"/>
      </a:accent2>
      <a:accent3>
        <a:srgbClr val="0E2453"/>
      </a:accent3>
      <a:accent4>
        <a:srgbClr val="D8B760"/>
      </a:accent4>
      <a:accent5>
        <a:srgbClr val="183C76"/>
      </a:accent5>
      <a:accent6>
        <a:srgbClr val="D8B760"/>
      </a:accent6>
      <a:hlink>
        <a:srgbClr val="5F5F5F"/>
      </a:hlink>
      <a:folHlink>
        <a:srgbClr val="919191"/>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73">
      <a:dk1>
        <a:sysClr val="windowText" lastClr="000000"/>
      </a:dk1>
      <a:lt1>
        <a:sysClr val="window" lastClr="FFFFFF"/>
      </a:lt1>
      <a:dk2>
        <a:srgbClr val="000000"/>
      </a:dk2>
      <a:lt2>
        <a:srgbClr val="F8F8F8"/>
      </a:lt2>
      <a:accent1>
        <a:srgbClr val="0E2453"/>
      </a:accent1>
      <a:accent2>
        <a:srgbClr val="D8B760"/>
      </a:accent2>
      <a:accent3>
        <a:srgbClr val="0E2453"/>
      </a:accent3>
      <a:accent4>
        <a:srgbClr val="D8B760"/>
      </a:accent4>
      <a:accent5>
        <a:srgbClr val="183C76"/>
      </a:accent5>
      <a:accent6>
        <a:srgbClr val="D8B760"/>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1961</Words>
  <Application>Microsoft Office PowerPoint</Application>
  <PresentationFormat>宽屏</PresentationFormat>
  <Paragraphs>291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Lato</vt:lpstr>
      <vt:lpstr>等线</vt:lpstr>
      <vt:lpstr>等线 Light</vt:lpstr>
      <vt:lpstr>微软雅黑</vt:lpstr>
      <vt:lpstr>Arial</vt:lpstr>
      <vt:lpstr>Calibri</vt:lpstr>
      <vt:lpstr>https://www.freeppt7.com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35</cp:revision>
  <dcterms:created xsi:type="dcterms:W3CDTF">2018-12-06T07:16:44Z</dcterms:created>
  <dcterms:modified xsi:type="dcterms:W3CDTF">2020-05-08T23:33:29Z</dcterms:modified>
</cp:coreProperties>
</file>