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8" r:id="rId3"/>
    <p:sldId id="259" r:id="rId4"/>
    <p:sldId id="260" r:id="rId5"/>
    <p:sldId id="261" r:id="rId6"/>
    <p:sldId id="277" r:id="rId7"/>
    <p:sldId id="278" r:id="rId8"/>
    <p:sldId id="262" r:id="rId9"/>
    <p:sldId id="266" r:id="rId10"/>
    <p:sldId id="263" r:id="rId11"/>
    <p:sldId id="267" r:id="rId12"/>
    <p:sldId id="279" r:id="rId13"/>
    <p:sldId id="280" r:id="rId14"/>
    <p:sldId id="268" r:id="rId15"/>
    <p:sldId id="269" r:id="rId16"/>
    <p:sldId id="270" r:id="rId17"/>
    <p:sldId id="264" r:id="rId18"/>
    <p:sldId id="271" r:id="rId19"/>
    <p:sldId id="281" r:id="rId20"/>
    <p:sldId id="282" r:id="rId21"/>
    <p:sldId id="272" r:id="rId22"/>
    <p:sldId id="273" r:id="rId23"/>
    <p:sldId id="265" r:id="rId24"/>
    <p:sldId id="274" r:id="rId25"/>
    <p:sldId id="283" r:id="rId26"/>
    <p:sldId id="284" r:id="rId27"/>
    <p:sldId id="285" r:id="rId28"/>
    <p:sldId id="275" r:id="rId29"/>
    <p:sldId id="257" r:id="rId30"/>
  </p:sldIdLst>
  <p:sldSz cx="12192000" cy="6858000"/>
  <p:notesSz cx="6858000" cy="9144000"/>
  <p:custDataLst>
    <p:tags r:id="rId3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CCC5"/>
    <a:srgbClr val="FDC758"/>
    <a:srgbClr val="DFE2E3"/>
    <a:srgbClr val="006D84"/>
    <a:srgbClr val="00A0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E355D6-4681-4AFC-849C-6C0BE807D1D2}" type="datetimeFigureOut">
              <a:rPr lang="zh-CN" altLang="en-US" smtClean="0"/>
              <a:t>2020/5/10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17D38-AFE3-49B8-A163-5A99BE9712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3747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17D38-AFE3-49B8-A163-5A99BE97120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44395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17D38-AFE3-49B8-A163-5A99BE971202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66716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17D38-AFE3-49B8-A163-5A99BE971202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0050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17D38-AFE3-49B8-A163-5A99BE971202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34790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17D38-AFE3-49B8-A163-5A99BE971202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51377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17D38-AFE3-49B8-A163-5A99BE971202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25028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17D38-AFE3-49B8-A163-5A99BE971202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68651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17D38-AFE3-49B8-A163-5A99BE971202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00551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17D38-AFE3-49B8-A163-5A99BE971202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58455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17D38-AFE3-49B8-A163-5A99BE971202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78122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17D38-AFE3-49B8-A163-5A99BE971202}" type="slidenum">
              <a:rPr lang="zh-CN" altLang="en-US" smtClean="0"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1453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17D38-AFE3-49B8-A163-5A99BE97120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50857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17D38-AFE3-49B8-A163-5A99BE971202}" type="slidenum">
              <a:rPr lang="zh-CN" altLang="en-US" smtClean="0"/>
              <a:t>29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5504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17D38-AFE3-49B8-A163-5A99BE971202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6951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17D38-AFE3-49B8-A163-5A99BE971202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13702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17D38-AFE3-49B8-A163-5A99BE971202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50566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17D38-AFE3-49B8-A163-5A99BE971202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01486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17D38-AFE3-49B8-A163-5A99BE971202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07248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17D38-AFE3-49B8-A163-5A99BE971202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82727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17D38-AFE3-49B8-A163-5A99BE971202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7529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2020/5/10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1827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2020/5/10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717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2020/5/10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501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2020/5/10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653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2020/5/10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184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2020/5/10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825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2020/5/10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325228" y="5598368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www.1ppt.com/moban/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www.1ppt.com/hangye/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www.1ppt.com/jieri/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素材：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www.1ppt.com/sucai/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背景图片：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www.1ppt.com/beijing/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图表：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www.1ppt.com/tubiao/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精美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www.1ppt.com/powerpoint/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www.1ppt.com/kejian/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字体下载：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www.1ppt.com/ziti/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工作总结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www.1ppt.com/xiazai/zongjie/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工作计划：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www.1ppt.com/xiazai/jihua/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商务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www.1ppt.com/moban/shangwu/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个人简历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www.1ppt.com/xiazai/jianli/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毕业答辩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www.1ppt.com/xiazai/dabian/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工作汇报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www.1ppt.com/xiazai/huibao/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811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2020/5/10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406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2020/5/10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2020/5/10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758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2020/5/10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80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2020/5/10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hyperlink" Target="https://www.freeppt7.com/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9.png"/><Relationship Id="rId7" Type="http://schemas.openxmlformats.org/officeDocument/2006/relationships/image" Target="../media/image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21.png"/><Relationship Id="rId10" Type="http://schemas.openxmlformats.org/officeDocument/2006/relationships/image" Target="../media/image12.png"/><Relationship Id="rId4" Type="http://schemas.openxmlformats.org/officeDocument/2006/relationships/image" Target="../media/image20.jpeg"/><Relationship Id="rId9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3.png"/><Relationship Id="rId7" Type="http://schemas.openxmlformats.org/officeDocument/2006/relationships/image" Target="../media/image1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24.png"/><Relationship Id="rId9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tags" Target="../tags/tag16.xml"/><Relationship Id="rId7" Type="http://schemas.openxmlformats.org/officeDocument/2006/relationships/image" Target="../media/image28.png"/><Relationship Id="rId12" Type="http://schemas.openxmlformats.org/officeDocument/2006/relationships/image" Target="../media/image12.png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image" Target="../media/image27.png"/><Relationship Id="rId11" Type="http://schemas.openxmlformats.org/officeDocument/2006/relationships/image" Target="../media/image11.png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10.png"/><Relationship Id="rId4" Type="http://schemas.openxmlformats.org/officeDocument/2006/relationships/tags" Target="../tags/tag17.xml"/><Relationship Id="rId9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13" Type="http://schemas.openxmlformats.org/officeDocument/2006/relationships/image" Target="../media/image10.png"/><Relationship Id="rId3" Type="http://schemas.openxmlformats.org/officeDocument/2006/relationships/tags" Target="../tags/tag20.xml"/><Relationship Id="rId7" Type="http://schemas.openxmlformats.org/officeDocument/2006/relationships/tags" Target="../tags/tag24.xml"/><Relationship Id="rId12" Type="http://schemas.openxmlformats.org/officeDocument/2006/relationships/image" Target="../media/image9.png"/><Relationship Id="rId2" Type="http://schemas.openxmlformats.org/officeDocument/2006/relationships/tags" Target="../tags/tag19.xml"/><Relationship Id="rId16" Type="http://schemas.openxmlformats.org/officeDocument/2006/relationships/image" Target="../media/image13.png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11" Type="http://schemas.openxmlformats.org/officeDocument/2006/relationships/image" Target="../media/image8.png"/><Relationship Id="rId5" Type="http://schemas.openxmlformats.org/officeDocument/2006/relationships/tags" Target="../tags/tag22.xml"/><Relationship Id="rId15" Type="http://schemas.openxmlformats.org/officeDocument/2006/relationships/image" Target="../media/image12.png"/><Relationship Id="rId10" Type="http://schemas.openxmlformats.org/officeDocument/2006/relationships/image" Target="../media/image15.png"/><Relationship Id="rId4" Type="http://schemas.openxmlformats.org/officeDocument/2006/relationships/tags" Target="../tags/tag21.xml"/><Relationship Id="rId9" Type="http://schemas.openxmlformats.org/officeDocument/2006/relationships/slideLayout" Target="../slideLayouts/slideLayout2.xml"/><Relationship Id="rId14" Type="http://schemas.openxmlformats.org/officeDocument/2006/relationships/image" Target="../media/image11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hyperlink" Target="https://www.freeppt7.com/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slideLayout" Target="../slideLayouts/slideLayout2.xml"/><Relationship Id="rId18" Type="http://schemas.openxmlformats.org/officeDocument/2006/relationships/image" Target="../media/image12.png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tags" Target="../tags/tag13.xml"/><Relationship Id="rId17" Type="http://schemas.openxmlformats.org/officeDocument/2006/relationships/image" Target="../media/image11.png"/><Relationship Id="rId2" Type="http://schemas.openxmlformats.org/officeDocument/2006/relationships/tags" Target="../tags/tag3.xml"/><Relationship Id="rId16" Type="http://schemas.openxmlformats.org/officeDocument/2006/relationships/image" Target="../media/image10.png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5" Type="http://schemas.openxmlformats.org/officeDocument/2006/relationships/tags" Target="../tags/tag6.xml"/><Relationship Id="rId15" Type="http://schemas.openxmlformats.org/officeDocument/2006/relationships/image" Target="../media/image9.png"/><Relationship Id="rId10" Type="http://schemas.openxmlformats.org/officeDocument/2006/relationships/tags" Target="../tags/tag11.xml"/><Relationship Id="rId19" Type="http://schemas.openxmlformats.org/officeDocument/2006/relationships/image" Target="../media/image13.png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:a16="http://schemas.microsoft.com/office/drawing/2014/main" id="{90159A16-F357-4AE5-B974-AD5DAC9BE428}"/>
              </a:ext>
            </a:extLst>
          </p:cNvPr>
          <p:cNvSpPr/>
          <p:nvPr/>
        </p:nvSpPr>
        <p:spPr>
          <a:xfrm>
            <a:off x="7816" y="2023432"/>
            <a:ext cx="12192000" cy="2419239"/>
          </a:xfrm>
          <a:prstGeom prst="rect">
            <a:avLst/>
          </a:prstGeom>
          <a:solidFill>
            <a:srgbClr val="F7CC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1" name="图片 20">
            <a:extLst>
              <a:ext uri="{FF2B5EF4-FFF2-40B4-BE49-F238E27FC236}">
                <a16:creationId xmlns:a16="http://schemas.microsoft.com/office/drawing/2014/main" id="{23935C96-FD49-44E7-AF4F-1E60A8A5C7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7504" y="12515"/>
            <a:ext cx="10716992" cy="6905968"/>
          </a:xfrm>
          <a:prstGeom prst="rect">
            <a:avLst/>
          </a:prstGeom>
        </p:spPr>
      </p:pic>
      <p:sp>
        <p:nvSpPr>
          <p:cNvPr id="24" name="矩形 23">
            <a:extLst>
              <a:ext uri="{FF2B5EF4-FFF2-40B4-BE49-F238E27FC236}">
                <a16:creationId xmlns:a16="http://schemas.microsoft.com/office/drawing/2014/main" id="{2F8CB12B-6F4F-4E90-A12E-CF614F3AE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1490" y="3545334"/>
            <a:ext cx="4973563" cy="54854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050" dirty="0">
                <a:latin typeface=" 汉仪良品线简" panose="00020600040101010101" pitchFamily="18" charset="-122"/>
                <a:ea typeface=" 汉仪良品线简" panose="00020600040101010101" pitchFamily="18" charset="-122"/>
              </a:rPr>
              <a:t>THIS IS A ART TEMPLATE , THANK YOU WATCHING THIS ONE. THIS IS A ART TEMPLATE . THANK YOU WATCHING THIS ONE.</a:t>
            </a:r>
          </a:p>
        </p:txBody>
      </p: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88445586-A4A4-4EB4-86B4-A7D80DF8FBD9}"/>
              </a:ext>
            </a:extLst>
          </p:cNvPr>
          <p:cNvGrpSpPr/>
          <p:nvPr/>
        </p:nvGrpSpPr>
        <p:grpSpPr>
          <a:xfrm>
            <a:off x="164211" y="4835628"/>
            <a:ext cx="11863578" cy="2022372"/>
            <a:chOff x="142892" y="4600886"/>
            <a:chExt cx="13240614" cy="2257114"/>
          </a:xfrm>
        </p:grpSpPr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id="{2FCA36F9-40D6-419A-A826-77CF316DCEB2}"/>
                </a:ext>
              </a:extLst>
            </p:cNvPr>
            <p:cNvGrpSpPr/>
            <p:nvPr/>
          </p:nvGrpSpPr>
          <p:grpSpPr>
            <a:xfrm>
              <a:off x="142892" y="4600886"/>
              <a:ext cx="8762570" cy="2257114"/>
              <a:chOff x="1958439" y="4280452"/>
              <a:chExt cx="10392413" cy="2676939"/>
            </a:xfrm>
          </p:grpSpPr>
          <p:pic>
            <p:nvPicPr>
              <p:cNvPr id="5" name="图片 4">
                <a:extLst>
                  <a:ext uri="{FF2B5EF4-FFF2-40B4-BE49-F238E27FC236}">
                    <a16:creationId xmlns:a16="http://schemas.microsoft.com/office/drawing/2014/main" id="{86841B4B-8191-497E-B645-333A6CCA16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619151" y="4280452"/>
                <a:ext cx="1852523" cy="2577548"/>
              </a:xfrm>
              <a:prstGeom prst="rect">
                <a:avLst/>
              </a:prstGeom>
            </p:spPr>
          </p:pic>
          <p:pic>
            <p:nvPicPr>
              <p:cNvPr id="7" name="图片 6">
                <a:extLst>
                  <a:ext uri="{FF2B5EF4-FFF2-40B4-BE49-F238E27FC236}">
                    <a16:creationId xmlns:a16="http://schemas.microsoft.com/office/drawing/2014/main" id="{4AA7A878-344A-4D11-878E-31F8DFA3D5F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711681" y="4379843"/>
                <a:ext cx="1639171" cy="2577548"/>
              </a:xfrm>
              <a:prstGeom prst="rect">
                <a:avLst/>
              </a:prstGeom>
            </p:spPr>
          </p:pic>
          <p:pic>
            <p:nvPicPr>
              <p:cNvPr id="9" name="图片 8">
                <a:extLst>
                  <a:ext uri="{FF2B5EF4-FFF2-40B4-BE49-F238E27FC236}">
                    <a16:creationId xmlns:a16="http://schemas.microsoft.com/office/drawing/2014/main" id="{CA64C75F-CF04-49E4-AB74-440B848405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775461" y="4363278"/>
                <a:ext cx="2090028" cy="2577548"/>
              </a:xfrm>
              <a:prstGeom prst="rect">
                <a:avLst/>
              </a:prstGeom>
            </p:spPr>
          </p:pic>
          <p:pic>
            <p:nvPicPr>
              <p:cNvPr id="11" name="图片 10">
                <a:extLst>
                  <a:ext uri="{FF2B5EF4-FFF2-40B4-BE49-F238E27FC236}">
                    <a16:creationId xmlns:a16="http://schemas.microsoft.com/office/drawing/2014/main" id="{887EBB26-4F43-4613-BD83-B070117FE67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958439" y="4280452"/>
                <a:ext cx="1956916" cy="2577548"/>
              </a:xfrm>
              <a:prstGeom prst="rect">
                <a:avLst/>
              </a:prstGeom>
            </p:spPr>
          </p:pic>
          <p:pic>
            <p:nvPicPr>
              <p:cNvPr id="13" name="图片 12">
                <a:extLst>
                  <a:ext uri="{FF2B5EF4-FFF2-40B4-BE49-F238E27FC236}">
                    <a16:creationId xmlns:a16="http://schemas.microsoft.com/office/drawing/2014/main" id="{15611258-D005-4917-999B-9801E4EC18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529665" y="4280452"/>
                <a:ext cx="1580048" cy="2577548"/>
              </a:xfrm>
              <a:prstGeom prst="rect">
                <a:avLst/>
              </a:prstGeom>
            </p:spPr>
          </p:pic>
          <p:pic>
            <p:nvPicPr>
              <p:cNvPr id="15" name="图片 14">
                <a:extLst>
                  <a:ext uri="{FF2B5EF4-FFF2-40B4-BE49-F238E27FC236}">
                    <a16:creationId xmlns:a16="http://schemas.microsoft.com/office/drawing/2014/main" id="{94661010-380D-4C3C-8AAE-B553D516B4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018755" y="4280452"/>
                <a:ext cx="1936220" cy="2577548"/>
              </a:xfrm>
              <a:prstGeom prst="rect">
                <a:avLst/>
              </a:prstGeom>
            </p:spPr>
          </p:pic>
        </p:grpSp>
        <p:pic>
          <p:nvPicPr>
            <p:cNvPr id="17" name="图片 16">
              <a:extLst>
                <a:ext uri="{FF2B5EF4-FFF2-40B4-BE49-F238E27FC236}">
                  <a16:creationId xmlns:a16="http://schemas.microsoft.com/office/drawing/2014/main" id="{DB510659-469B-423E-8EF1-6FA7E95A3B6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84500" y="4684689"/>
              <a:ext cx="1561992" cy="2173311"/>
            </a:xfrm>
            <a:prstGeom prst="rect">
              <a:avLst/>
            </a:prstGeom>
          </p:spPr>
        </p:pic>
        <p:pic>
          <p:nvPicPr>
            <p:cNvPr id="18" name="图片 17">
              <a:extLst>
                <a:ext uri="{FF2B5EF4-FFF2-40B4-BE49-F238E27FC236}">
                  <a16:creationId xmlns:a16="http://schemas.microsoft.com/office/drawing/2014/main" id="{E7A959AF-232C-44D4-A224-B74F482234A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95388" y="4684689"/>
              <a:ext cx="1332249" cy="2173311"/>
            </a:xfrm>
            <a:prstGeom prst="rect">
              <a:avLst/>
            </a:prstGeom>
          </p:spPr>
        </p:pic>
        <p:pic>
          <p:nvPicPr>
            <p:cNvPr id="19" name="图片 18">
              <a:extLst>
                <a:ext uri="{FF2B5EF4-FFF2-40B4-BE49-F238E27FC236}">
                  <a16:creationId xmlns:a16="http://schemas.microsoft.com/office/drawing/2014/main" id="{03259107-153B-4987-BFFD-D247178A136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750944" y="4684689"/>
              <a:ext cx="1632562" cy="2173311"/>
            </a:xfrm>
            <a:prstGeom prst="rect">
              <a:avLst/>
            </a:prstGeom>
          </p:spPr>
        </p:pic>
      </p:grpSp>
      <p:sp>
        <p:nvSpPr>
          <p:cNvPr id="22" name="矩形 21">
            <a:extLst>
              <a:ext uri="{FF2B5EF4-FFF2-40B4-BE49-F238E27FC236}">
                <a16:creationId xmlns:a16="http://schemas.microsoft.com/office/drawing/2014/main" id="{7936953A-9CF8-4E73-9CF2-21A7C6874813}"/>
              </a:ext>
            </a:extLst>
          </p:cNvPr>
          <p:cNvSpPr/>
          <p:nvPr/>
        </p:nvSpPr>
        <p:spPr>
          <a:xfrm>
            <a:off x="2934936" y="2722121"/>
            <a:ext cx="642265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3000" b="1" dirty="0">
                <a:solidFill>
                  <a:srgbClr val="00A0B6"/>
                </a:solidFill>
                <a:latin typeface="汉仪黑荔枝体简" panose="00020600040101010101" pitchFamily="18" charset="-122"/>
                <a:ea typeface="汉仪黑荔枝体简" panose="00020600040101010101" pitchFamily="18" charset="-122"/>
              </a:rPr>
              <a:t>Cute Cartoon Bird </a:t>
            </a:r>
            <a:r>
              <a:rPr lang="en-US" altLang="zh-CN" sz="3000" b="1" dirty="0">
                <a:solidFill>
                  <a:srgbClr val="00A0B6"/>
                </a:solidFill>
                <a:latin typeface="汉仪黑荔枝体简" panose="00020600040101010101" pitchFamily="18" charset="-122"/>
                <a:ea typeface="汉仪黑荔枝体简" panose="00020600040101010101" pitchFamily="18" charset="-122"/>
              </a:rPr>
              <a:t>PPT </a:t>
            </a:r>
            <a:r>
              <a:rPr lang="zh-CN" altLang="en-US" sz="3000" b="1" dirty="0">
                <a:solidFill>
                  <a:srgbClr val="00A0B6"/>
                </a:solidFill>
                <a:latin typeface="汉仪黑荔枝体简" panose="00020600040101010101" pitchFamily="18" charset="-122"/>
                <a:ea typeface="汉仪黑荔枝体简" panose="00020600040101010101" pitchFamily="18" charset="-122"/>
              </a:rPr>
              <a:t>Template</a:t>
            </a:r>
          </a:p>
        </p:txBody>
      </p:sp>
      <p:sp>
        <p:nvSpPr>
          <p:cNvPr id="25" name="Rounded Rectangle 7">
            <a:extLst>
              <a:ext uri="{FF2B5EF4-FFF2-40B4-BE49-F238E27FC236}">
                <a16:creationId xmlns:a16="http://schemas.microsoft.com/office/drawing/2014/main" id="{6D004491-501B-4781-B32F-65E495CD656A}"/>
              </a:ext>
            </a:extLst>
          </p:cNvPr>
          <p:cNvSpPr/>
          <p:nvPr/>
        </p:nvSpPr>
        <p:spPr>
          <a:xfrm>
            <a:off x="10205197" y="365113"/>
            <a:ext cx="1321344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rgbClr val="00B0F0"/>
                </a:solidFill>
              </a:rPr>
              <a:t>LOGO</a:t>
            </a:r>
            <a:endParaRPr lang="ko-KR" altLang="en-US" sz="2700" dirty="0">
              <a:solidFill>
                <a:srgbClr val="00B0F0"/>
              </a:solidFill>
            </a:endParaRPr>
          </a:p>
        </p:txBody>
      </p:sp>
      <p:sp>
        <p:nvSpPr>
          <p:cNvPr id="26" name="TextBox 28">
            <a:hlinkClick r:id="rId10"/>
            <a:extLst>
              <a:ext uri="{FF2B5EF4-FFF2-40B4-BE49-F238E27FC236}">
                <a16:creationId xmlns:a16="http://schemas.microsoft.com/office/drawing/2014/main" id="{B405D84B-8B42-4E98-9F8E-DFDB7A087CB2}"/>
              </a:ext>
            </a:extLst>
          </p:cNvPr>
          <p:cNvSpPr txBox="1"/>
          <p:nvPr/>
        </p:nvSpPr>
        <p:spPr>
          <a:xfrm>
            <a:off x="3580554" y="4382133"/>
            <a:ext cx="51944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cs typeface="Arial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907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:ahyp="http://schemas.microsoft.com/office/drawing/2018/hyperlinkcolor" xmlns:a14="http://schemas.microsoft.com/office/drawing/2010/main" xmlns:a16="http://schemas.microsoft.com/office/drawing/2014/main"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70606D6A-98D2-4D64-9F42-07994DE431B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" y="161574"/>
            <a:ext cx="10029898" cy="6463209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FCB0EF48-8D3F-4A54-813B-445B82A85D4F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4122" y="2455358"/>
            <a:ext cx="1578973" cy="1947284"/>
          </a:xfrm>
          <a:prstGeom prst="rect">
            <a:avLst/>
          </a:prstGeom>
        </p:spPr>
      </p:pic>
      <p:grpSp>
        <p:nvGrpSpPr>
          <p:cNvPr id="2" name="组合 1">
            <a:extLst>
              <a:ext uri="{FF2B5EF4-FFF2-40B4-BE49-F238E27FC236}">
                <a16:creationId xmlns:a16="http://schemas.microsoft.com/office/drawing/2014/main" id="{B0B21796-93A9-4B1E-BE31-E089FB1C6559}"/>
              </a:ext>
            </a:extLst>
          </p:cNvPr>
          <p:cNvGrpSpPr/>
          <p:nvPr/>
        </p:nvGrpSpPr>
        <p:grpSpPr>
          <a:xfrm>
            <a:off x="2962534" y="3028745"/>
            <a:ext cx="728869" cy="728869"/>
            <a:chOff x="1537252" y="2909377"/>
            <a:chExt cx="728869" cy="728869"/>
          </a:xfrm>
        </p:grpSpPr>
        <p:sp>
          <p:nvSpPr>
            <p:cNvPr id="3" name="菱形 2">
              <a:extLst>
                <a:ext uri="{FF2B5EF4-FFF2-40B4-BE49-F238E27FC236}">
                  <a16:creationId xmlns:a16="http://schemas.microsoft.com/office/drawing/2014/main" id="{4D7CEE3E-2232-45DE-AE5D-42857F6D89DE}"/>
                </a:ext>
              </a:extLst>
            </p:cNvPr>
            <p:cNvSpPr/>
            <p:nvPr/>
          </p:nvSpPr>
          <p:spPr>
            <a:xfrm>
              <a:off x="1537252" y="2909377"/>
              <a:ext cx="728869" cy="728869"/>
            </a:xfrm>
            <a:prstGeom prst="diamond">
              <a:avLst/>
            </a:prstGeom>
            <a:solidFill>
              <a:srgbClr val="FEE5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汉仪黑荔枝体简" panose="00020600040101010101" pitchFamily="18" charset="-122"/>
                <a:ea typeface="汉仪黑荔枝体简" panose="00020600040101010101" pitchFamily="18" charset="-122"/>
              </a:endParaRPr>
            </a:p>
          </p:txBody>
        </p:sp>
        <p:sp>
          <p:nvSpPr>
            <p:cNvPr id="4" name="文本框 3">
              <a:extLst>
                <a:ext uri="{FF2B5EF4-FFF2-40B4-BE49-F238E27FC236}">
                  <a16:creationId xmlns:a16="http://schemas.microsoft.com/office/drawing/2014/main" id="{ABA27CB4-3BE5-495E-8B3B-D4531E40D9CF}"/>
                </a:ext>
              </a:extLst>
            </p:cNvPr>
            <p:cNvSpPr txBox="1"/>
            <p:nvPr/>
          </p:nvSpPr>
          <p:spPr>
            <a:xfrm>
              <a:off x="1716171" y="3036134"/>
              <a:ext cx="38431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>
                  <a:solidFill>
                    <a:schemeClr val="bg1"/>
                  </a:solidFill>
                  <a:latin typeface="汉仪黑荔枝体简" panose="00020600040101010101" pitchFamily="18" charset="-122"/>
                  <a:ea typeface="汉仪黑荔枝体简" panose="00020600040101010101" pitchFamily="18" charset="-122"/>
                </a:rPr>
                <a:t>2</a:t>
              </a:r>
              <a:endParaRPr lang="zh-CN" altLang="en-US" sz="2400" b="1" dirty="0">
                <a:solidFill>
                  <a:schemeClr val="bg1"/>
                </a:solidFill>
                <a:latin typeface="汉仪黑荔枝体简" panose="00020600040101010101" pitchFamily="18" charset="-122"/>
                <a:ea typeface="汉仪黑荔枝体简" panose="00020600040101010101" pitchFamily="18" charset="-122"/>
              </a:endParaRPr>
            </a:p>
          </p:txBody>
        </p:sp>
      </p:grpSp>
      <p:sp>
        <p:nvSpPr>
          <p:cNvPr id="5" name="文本框 4">
            <a:extLst>
              <a:ext uri="{FF2B5EF4-FFF2-40B4-BE49-F238E27FC236}">
                <a16:creationId xmlns:a16="http://schemas.microsoft.com/office/drawing/2014/main" id="{B4D6778F-E3B4-4C53-8142-68350905A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1507" y="3028890"/>
            <a:ext cx="2441256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r>
              <a:rPr lang="zh-CN" altLang="en-US" sz="2400" b="1" dirty="0">
                <a:latin typeface="汉仪黑荔枝体简" panose="00020600040101010101" pitchFamily="18" charset="-122"/>
                <a:ea typeface="汉仪黑荔枝体简" panose="00020600040101010101" pitchFamily="18" charset="-122"/>
                <a:sym typeface="微软雅黑" panose="020B0503020204020204" pitchFamily="34" charset="-122"/>
              </a:rPr>
              <a:t>Fill in the title</a:t>
            </a:r>
            <a:endParaRPr lang="zh-CN" altLang="en-US" sz="2400" b="1" dirty="0">
              <a:latin typeface="汉仪黑荔枝体简" panose="00020600040101010101" pitchFamily="18" charset="-122"/>
              <a:ea typeface="汉仪黑荔枝体简" panose="00020600040101010101" pitchFamily="18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234C13BD-6E89-4BAE-AE08-420C55B8A94E}"/>
              </a:ext>
            </a:extLst>
          </p:cNvPr>
          <p:cNvSpPr/>
          <p:nvPr/>
        </p:nvSpPr>
        <p:spPr>
          <a:xfrm>
            <a:off x="4576712" y="3429000"/>
            <a:ext cx="4370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400" dirty="0">
                <a:latin typeface="汉仪黑荔枝体简" panose="00020600040101010101" pitchFamily="18" charset="-122"/>
                <a:ea typeface="汉仪黑荔枝体简" panose="00020600040101010101" pitchFamily="18" charset="-122"/>
              </a:rPr>
              <a:t>Just for today i will try to live this day only</a:t>
            </a:r>
            <a:endParaRPr lang="zh-CN" altLang="en-US" sz="1400" dirty="0">
              <a:latin typeface="汉仪黑荔枝体简" panose="00020600040101010101" pitchFamily="18" charset="-122"/>
              <a:ea typeface="汉仪黑荔枝体简" panose="00020600040101010101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68026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:a14="http://schemas.microsoft.com/office/drawing/2010/main" xmlns:a16="http://schemas.microsoft.com/office/drawing/2014/main"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E9F2E9AD-28B6-4DEF-9829-8F3D57122358}"/>
              </a:ext>
            </a:extLst>
          </p:cNvPr>
          <p:cNvSpPr txBox="1"/>
          <p:nvPr/>
        </p:nvSpPr>
        <p:spPr>
          <a:xfrm>
            <a:off x="3829832" y="2659559"/>
            <a:ext cx="4532335" cy="769441"/>
          </a:xfrm>
          <a:prstGeom prst="rect">
            <a:avLst/>
          </a:prstGeom>
          <a:solidFill>
            <a:srgbClr val="FDC758"/>
          </a:solidFill>
          <a:ln w="19050">
            <a:noFill/>
            <a:prstDash val="dash"/>
          </a:ln>
          <a:effectLst>
            <a:outerShdw dist="38100" dir="6000000" sx="101000" sy="101000" algn="ctr" rotWithShape="0">
              <a:srgbClr val="000000">
                <a:alpha val="50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solidFill>
                  <a:schemeClr val="bg1"/>
                </a:solidFill>
                <a:latin typeface="汉仪黑荔枝体简" panose="00020600040101010101" pitchFamily="18" charset="-122"/>
                <a:ea typeface="汉仪黑荔枝体简" panose="00020600040101010101" pitchFamily="18" charset="-122"/>
              </a:rPr>
              <a:t>Chapter Summary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5BC903B5-07A4-438F-92D1-1A4AFFDEAE2D}"/>
              </a:ext>
            </a:extLst>
          </p:cNvPr>
          <p:cNvSpPr/>
          <p:nvPr/>
        </p:nvSpPr>
        <p:spPr>
          <a:xfrm>
            <a:off x="2363684" y="3702070"/>
            <a:ext cx="7464630" cy="1032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 dirty="0">
                <a:latin typeface="汉仪黑荔枝体简" panose="00020600040101010101" pitchFamily="18" charset="-122"/>
                <a:ea typeface="汉仪黑荔枝体简" panose="00020600040101010101" pitchFamily="18" charset="-122"/>
              </a:rPr>
              <a:t>I will do somebody a good turn</a:t>
            </a:r>
            <a:r>
              <a:rPr lang="en-US" altLang="zh-CN" sz="1400" dirty="0">
                <a:latin typeface="汉仪黑荔枝体简" panose="00020600040101010101" pitchFamily="18" charset="-122"/>
                <a:ea typeface="汉仪黑荔枝体简" panose="00020600040101010101" pitchFamily="18" charset="-122"/>
              </a:rPr>
              <a:t>Just for today i will try to live this day only and not-ly ly my whole </a:t>
            </a:r>
            <a:r>
              <a:rPr lang="zh-CN" altLang="en-US" sz="1400" dirty="0">
                <a:latin typeface="汉仪黑荔枝体简" panose="00020600040101010101" pitchFamily="18" charset="-122"/>
                <a:ea typeface="汉仪黑荔枝体简" panose="00020600040101010101" pitchFamily="18" charset="-122"/>
              </a:rPr>
              <a:t>I will do somebody a good turn</a:t>
            </a:r>
            <a:r>
              <a:rPr lang="en-US" altLang="zh-CN" sz="1400" dirty="0">
                <a:latin typeface="汉仪黑荔枝体简" panose="00020600040101010101" pitchFamily="18" charset="-122"/>
                <a:ea typeface="汉仪黑荔枝体简" panose="00020600040101010101" pitchFamily="18" charset="-122"/>
              </a:rPr>
              <a:t>Just for today i will try to live this day only and not-ly ly my whole 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335818E0-7978-4FB8-AF6A-CBA7AEAB732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21123" y="842762"/>
            <a:ext cx="1238360" cy="1947284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5A477846-BDE6-4ED8-9958-9C24B8471DB9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40701" y="842761"/>
            <a:ext cx="1399543" cy="194728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7BF4E38C-16E1-4498-9DD4-EC83D5EB10CD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84055" y="842761"/>
            <a:ext cx="1193694" cy="1947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022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:a14="http://schemas.microsoft.com/office/drawing/2010/main" xmlns:a16="http://schemas.microsoft.com/office/drawing/2014/main"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>
            <a:extLst>
              <a:ext uri="{FF2B5EF4-FFF2-40B4-BE49-F238E27FC236}">
                <a16:creationId xmlns:a16="http://schemas.microsoft.com/office/drawing/2014/main" id="{14E814D0-EF7C-4589-B14E-0DA5CC3257F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83319" y="2095500"/>
            <a:ext cx="3025362" cy="3257034"/>
          </a:xfrm>
          <a:prstGeom prst="rect">
            <a:avLst/>
          </a:prstGeom>
        </p:spPr>
      </p:pic>
      <p:grpSp>
        <p:nvGrpSpPr>
          <p:cNvPr id="17" name="组合 16">
            <a:extLst>
              <a:ext uri="{FF2B5EF4-FFF2-40B4-BE49-F238E27FC236}">
                <a16:creationId xmlns:a16="http://schemas.microsoft.com/office/drawing/2014/main" id="{CCE54BBB-512F-4110-91A5-D6A814A12EF6}"/>
              </a:ext>
            </a:extLst>
          </p:cNvPr>
          <p:cNvGrpSpPr/>
          <p:nvPr/>
        </p:nvGrpSpPr>
        <p:grpSpPr>
          <a:xfrm>
            <a:off x="5549900" y="2781300"/>
            <a:ext cx="1092200" cy="1092200"/>
            <a:chOff x="5549900" y="2781300"/>
            <a:chExt cx="1092200" cy="1092200"/>
          </a:xfrm>
        </p:grpSpPr>
        <p:cxnSp>
          <p:nvCxnSpPr>
            <p:cNvPr id="18" name="直接连接符 17">
              <a:extLst>
                <a:ext uri="{FF2B5EF4-FFF2-40B4-BE49-F238E27FC236}">
                  <a16:creationId xmlns:a16="http://schemas.microsoft.com/office/drawing/2014/main" id="{9AB518EE-6334-47D6-B67C-7BC0FE796E6C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0" y="2781300"/>
              <a:ext cx="0" cy="1092200"/>
            </a:xfrm>
            <a:prstGeom prst="line">
              <a:avLst/>
            </a:prstGeom>
            <a:noFill/>
            <a:ln w="12700" cap="flat" cmpd="sng" algn="ctr">
              <a:solidFill>
                <a:srgbClr val="A19587"/>
              </a:solidFill>
              <a:prstDash val="dash"/>
              <a:miter lim="800000"/>
            </a:ln>
            <a:effectLst/>
          </p:spPr>
        </p:cxnSp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id="{17607AE2-A6D4-4C6A-9404-BF64DC30B0AF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6096000" y="2781300"/>
              <a:ext cx="0" cy="1092200"/>
            </a:xfrm>
            <a:prstGeom prst="line">
              <a:avLst/>
            </a:prstGeom>
            <a:noFill/>
            <a:ln w="12700" cap="flat" cmpd="sng" algn="ctr">
              <a:solidFill>
                <a:srgbClr val="A19587"/>
              </a:solidFill>
              <a:prstDash val="dash"/>
              <a:miter lim="800000"/>
            </a:ln>
            <a:effectLst/>
          </p:spPr>
        </p:cxnSp>
      </p:grpSp>
      <p:sp>
        <p:nvSpPr>
          <p:cNvPr id="20" name="文本框 9">
            <a:extLst>
              <a:ext uri="{FF2B5EF4-FFF2-40B4-BE49-F238E27FC236}">
                <a16:creationId xmlns:a16="http://schemas.microsoft.com/office/drawing/2014/main" id="{50185265-879B-488E-A828-27EDCC22B22F}"/>
              </a:ext>
            </a:extLst>
          </p:cNvPr>
          <p:cNvSpPr txBox="1"/>
          <p:nvPr/>
        </p:nvSpPr>
        <p:spPr>
          <a:xfrm>
            <a:off x="5230721" y="2781300"/>
            <a:ext cx="1232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srgbClr val="FFC000">
                    <a:lumMod val="60000"/>
                    <a:lumOff val="40000"/>
                  </a:srgbClr>
                </a:solidFill>
                <a:latin typeface="Impact" panose="020B0806030902050204" pitchFamily="34" charset="0"/>
              </a:rPr>
              <a:t>A</a:t>
            </a:r>
            <a:endParaRPr lang="zh-CN" altLang="en-US" sz="3200" dirty="0">
              <a:solidFill>
                <a:srgbClr val="FFC000">
                  <a:lumMod val="60000"/>
                  <a:lumOff val="40000"/>
                </a:srgbClr>
              </a:solidFill>
              <a:latin typeface="Impact" panose="020B0806030902050204" pitchFamily="34" charset="0"/>
            </a:endParaRPr>
          </a:p>
        </p:txBody>
      </p:sp>
      <p:sp>
        <p:nvSpPr>
          <p:cNvPr id="21" name="文本框 10">
            <a:extLst>
              <a:ext uri="{FF2B5EF4-FFF2-40B4-BE49-F238E27FC236}">
                <a16:creationId xmlns:a16="http://schemas.microsoft.com/office/drawing/2014/main" id="{5E1477D8-FF96-43EA-B34B-EB922A43599D}"/>
              </a:ext>
            </a:extLst>
          </p:cNvPr>
          <p:cNvSpPr txBox="1"/>
          <p:nvPr/>
        </p:nvSpPr>
        <p:spPr>
          <a:xfrm>
            <a:off x="5751459" y="2781300"/>
            <a:ext cx="1232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srgbClr val="5B9BD5">
                    <a:lumMod val="60000"/>
                    <a:lumOff val="40000"/>
                  </a:srgbClr>
                </a:solidFill>
                <a:latin typeface="Impact" panose="020B0806030902050204" pitchFamily="34" charset="0"/>
              </a:rPr>
              <a:t>B</a:t>
            </a:r>
            <a:endParaRPr lang="zh-CN" altLang="en-US" sz="3200" dirty="0">
              <a:solidFill>
                <a:srgbClr val="5B9BD5">
                  <a:lumMod val="60000"/>
                  <a:lumOff val="40000"/>
                </a:srgbClr>
              </a:solidFill>
              <a:latin typeface="Impact" panose="020B0806030902050204" pitchFamily="34" charset="0"/>
            </a:endParaRPr>
          </a:p>
        </p:txBody>
      </p:sp>
      <p:sp>
        <p:nvSpPr>
          <p:cNvPr id="22" name="文本框 11">
            <a:extLst>
              <a:ext uri="{FF2B5EF4-FFF2-40B4-BE49-F238E27FC236}">
                <a16:creationId xmlns:a16="http://schemas.microsoft.com/office/drawing/2014/main" id="{7BA82702-E217-4818-A51F-97C18313E89E}"/>
              </a:ext>
            </a:extLst>
          </p:cNvPr>
          <p:cNvSpPr txBox="1"/>
          <p:nvPr/>
        </p:nvSpPr>
        <p:spPr>
          <a:xfrm>
            <a:off x="5230721" y="3264475"/>
            <a:ext cx="1232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srgbClr val="70AD47">
                    <a:lumMod val="60000"/>
                    <a:lumOff val="40000"/>
                  </a:srgbClr>
                </a:solidFill>
                <a:latin typeface="Impact" panose="020B0806030902050204" pitchFamily="34" charset="0"/>
              </a:rPr>
              <a:t>C</a:t>
            </a:r>
            <a:endParaRPr lang="zh-CN" altLang="en-US" sz="3200" dirty="0">
              <a:solidFill>
                <a:srgbClr val="70AD47">
                  <a:lumMod val="60000"/>
                  <a:lumOff val="40000"/>
                </a:srgbClr>
              </a:solidFill>
              <a:latin typeface="Impact" panose="020B0806030902050204" pitchFamily="34" charset="0"/>
            </a:endParaRPr>
          </a:p>
        </p:txBody>
      </p:sp>
      <p:sp>
        <p:nvSpPr>
          <p:cNvPr id="23" name="文本框 12">
            <a:extLst>
              <a:ext uri="{FF2B5EF4-FFF2-40B4-BE49-F238E27FC236}">
                <a16:creationId xmlns:a16="http://schemas.microsoft.com/office/drawing/2014/main" id="{965C25CD-B398-4F20-8585-B81164D62CEC}"/>
              </a:ext>
            </a:extLst>
          </p:cNvPr>
          <p:cNvSpPr txBox="1"/>
          <p:nvPr/>
        </p:nvSpPr>
        <p:spPr>
          <a:xfrm>
            <a:off x="5751459" y="3264475"/>
            <a:ext cx="1232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srgbClr val="FF9999"/>
                </a:solidFill>
                <a:latin typeface="Impact" panose="020B0806030902050204" pitchFamily="34" charset="0"/>
              </a:rPr>
              <a:t>D</a:t>
            </a:r>
            <a:endParaRPr lang="zh-CN" altLang="en-US" sz="3200" dirty="0">
              <a:solidFill>
                <a:srgbClr val="FF9999"/>
              </a:solidFill>
              <a:latin typeface="Impact" panose="020B0806030902050204" pitchFamily="34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F52CE04C-768A-41EC-90E4-FBA136E428C3}"/>
              </a:ext>
            </a:extLst>
          </p:cNvPr>
          <p:cNvSpPr/>
          <p:nvPr/>
        </p:nvSpPr>
        <p:spPr>
          <a:xfrm>
            <a:off x="7684047" y="2391550"/>
            <a:ext cx="3395277" cy="890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cs typeface="+mn-ea"/>
                <a:sym typeface="+mn-lt"/>
              </a:rPr>
              <a:t>Click here to add a description of the text, which can be changed in color, size, and font as needed.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884322B5-D283-4737-85B8-9E6215B59867}"/>
              </a:ext>
            </a:extLst>
          </p:cNvPr>
          <p:cNvSpPr/>
          <p:nvPr/>
        </p:nvSpPr>
        <p:spPr>
          <a:xfrm>
            <a:off x="1264316" y="2373782"/>
            <a:ext cx="3341331" cy="890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cs typeface="+mn-ea"/>
                <a:sym typeface="+mn-lt"/>
              </a:rPr>
              <a:t>Click here to add a description of the text, which can be changed in color, size, and font as needed.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21EC830F-476D-41B2-8D0F-52063FC7CD7F}"/>
              </a:ext>
            </a:extLst>
          </p:cNvPr>
          <p:cNvSpPr/>
          <p:nvPr/>
        </p:nvSpPr>
        <p:spPr>
          <a:xfrm>
            <a:off x="7684047" y="3873500"/>
            <a:ext cx="3395281" cy="890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cs typeface="+mn-ea"/>
                <a:sym typeface="+mn-lt"/>
              </a:rPr>
              <a:t>Click here to add a description of the text, which can be changed in color, size, and font as needed.</a:t>
            </a: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543E3DE1-ABA2-4E5D-8B7D-53B6C2FBBF38}"/>
              </a:ext>
            </a:extLst>
          </p:cNvPr>
          <p:cNvSpPr/>
          <p:nvPr/>
        </p:nvSpPr>
        <p:spPr>
          <a:xfrm>
            <a:off x="1353698" y="3844947"/>
            <a:ext cx="3225034" cy="890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cs typeface="+mn-ea"/>
                <a:sym typeface="+mn-lt"/>
              </a:rPr>
              <a:t>Click here to add a description of the text, which can be changed in color, size, and font as needed.</a:t>
            </a:r>
          </a:p>
        </p:txBody>
      </p: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7F27DEF0-4397-446A-AED1-C64719D0BC9E}"/>
              </a:ext>
            </a:extLst>
          </p:cNvPr>
          <p:cNvGrpSpPr/>
          <p:nvPr/>
        </p:nvGrpSpPr>
        <p:grpSpPr>
          <a:xfrm>
            <a:off x="4114788" y="150513"/>
            <a:ext cx="3962424" cy="675470"/>
            <a:chOff x="142892" y="4600886"/>
            <a:chExt cx="13240614" cy="2257114"/>
          </a:xfrm>
        </p:grpSpPr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id="{8719EF9E-D1BD-439E-B553-AA577CE513BC}"/>
                </a:ext>
              </a:extLst>
            </p:cNvPr>
            <p:cNvGrpSpPr/>
            <p:nvPr/>
          </p:nvGrpSpPr>
          <p:grpSpPr>
            <a:xfrm>
              <a:off x="142892" y="4600886"/>
              <a:ext cx="8762570" cy="2257114"/>
              <a:chOff x="1958439" y="4280452"/>
              <a:chExt cx="10392413" cy="2676939"/>
            </a:xfrm>
          </p:grpSpPr>
          <p:pic>
            <p:nvPicPr>
              <p:cNvPr id="33" name="图片 32">
                <a:extLst>
                  <a:ext uri="{FF2B5EF4-FFF2-40B4-BE49-F238E27FC236}">
                    <a16:creationId xmlns:a16="http://schemas.microsoft.com/office/drawing/2014/main" id="{ACDE63AF-04C3-4CC7-B1EC-B69980AD8E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619151" y="4280452"/>
                <a:ext cx="1852523" cy="2577548"/>
              </a:xfrm>
              <a:prstGeom prst="rect">
                <a:avLst/>
              </a:prstGeom>
            </p:spPr>
          </p:pic>
          <p:pic>
            <p:nvPicPr>
              <p:cNvPr id="34" name="图片 33">
                <a:extLst>
                  <a:ext uri="{FF2B5EF4-FFF2-40B4-BE49-F238E27FC236}">
                    <a16:creationId xmlns:a16="http://schemas.microsoft.com/office/drawing/2014/main" id="{7FA8CB27-1E7B-4F6F-84FE-1AF2E461BF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711681" y="4379843"/>
                <a:ext cx="1639171" cy="2577548"/>
              </a:xfrm>
              <a:prstGeom prst="rect">
                <a:avLst/>
              </a:prstGeom>
            </p:spPr>
          </p:pic>
          <p:pic>
            <p:nvPicPr>
              <p:cNvPr id="35" name="图片 34">
                <a:extLst>
                  <a:ext uri="{FF2B5EF4-FFF2-40B4-BE49-F238E27FC236}">
                    <a16:creationId xmlns:a16="http://schemas.microsoft.com/office/drawing/2014/main" id="{0A685062-47D2-4C1B-87A4-89B16EE905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775461" y="4363278"/>
                <a:ext cx="2090028" cy="2577548"/>
              </a:xfrm>
              <a:prstGeom prst="rect">
                <a:avLst/>
              </a:prstGeom>
            </p:spPr>
          </p:pic>
          <p:pic>
            <p:nvPicPr>
              <p:cNvPr id="36" name="图片 35">
                <a:extLst>
                  <a:ext uri="{FF2B5EF4-FFF2-40B4-BE49-F238E27FC236}">
                    <a16:creationId xmlns:a16="http://schemas.microsoft.com/office/drawing/2014/main" id="{F94655A7-998F-433C-AE9B-C30679EC19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958439" y="4280452"/>
                <a:ext cx="1956916" cy="2577548"/>
              </a:xfrm>
              <a:prstGeom prst="rect">
                <a:avLst/>
              </a:prstGeom>
            </p:spPr>
          </p:pic>
          <p:pic>
            <p:nvPicPr>
              <p:cNvPr id="37" name="图片 36">
                <a:extLst>
                  <a:ext uri="{FF2B5EF4-FFF2-40B4-BE49-F238E27FC236}">
                    <a16:creationId xmlns:a16="http://schemas.microsoft.com/office/drawing/2014/main" id="{B4454851-3888-46D1-B729-1B4E451B6D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529665" y="4280452"/>
                <a:ext cx="1580048" cy="2577548"/>
              </a:xfrm>
              <a:prstGeom prst="rect">
                <a:avLst/>
              </a:prstGeom>
            </p:spPr>
          </p:pic>
          <p:pic>
            <p:nvPicPr>
              <p:cNvPr id="38" name="图片 37">
                <a:extLst>
                  <a:ext uri="{FF2B5EF4-FFF2-40B4-BE49-F238E27FC236}">
                    <a16:creationId xmlns:a16="http://schemas.microsoft.com/office/drawing/2014/main" id="{3BD4121A-955B-4C5B-9020-48644CA6263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018755" y="4280452"/>
                <a:ext cx="1936220" cy="2577548"/>
              </a:xfrm>
              <a:prstGeom prst="rect">
                <a:avLst/>
              </a:prstGeom>
            </p:spPr>
          </p:pic>
        </p:grpSp>
        <p:pic>
          <p:nvPicPr>
            <p:cNvPr id="30" name="图片 29">
              <a:extLst>
                <a:ext uri="{FF2B5EF4-FFF2-40B4-BE49-F238E27FC236}">
                  <a16:creationId xmlns:a16="http://schemas.microsoft.com/office/drawing/2014/main" id="{A4F9081E-2C31-4B2B-9328-4F18C8FFB6A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84500" y="4684689"/>
              <a:ext cx="1561992" cy="2173311"/>
            </a:xfrm>
            <a:prstGeom prst="rect">
              <a:avLst/>
            </a:prstGeom>
          </p:spPr>
        </p:pic>
        <p:pic>
          <p:nvPicPr>
            <p:cNvPr id="31" name="图片 30">
              <a:extLst>
                <a:ext uri="{FF2B5EF4-FFF2-40B4-BE49-F238E27FC236}">
                  <a16:creationId xmlns:a16="http://schemas.microsoft.com/office/drawing/2014/main" id="{169216E8-3B31-496C-9D05-725CFDF3583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95388" y="4684689"/>
              <a:ext cx="1332249" cy="2173311"/>
            </a:xfrm>
            <a:prstGeom prst="rect">
              <a:avLst/>
            </a:prstGeom>
          </p:spPr>
        </p:pic>
        <p:pic>
          <p:nvPicPr>
            <p:cNvPr id="32" name="图片 31">
              <a:extLst>
                <a:ext uri="{FF2B5EF4-FFF2-40B4-BE49-F238E27FC236}">
                  <a16:creationId xmlns:a16="http://schemas.microsoft.com/office/drawing/2014/main" id="{EBD3CC9F-F80D-478E-9B47-4D1BCF8D978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750944" y="4684689"/>
              <a:ext cx="1632562" cy="2173311"/>
            </a:xfrm>
            <a:prstGeom prst="rect">
              <a:avLst/>
            </a:prstGeom>
          </p:spPr>
        </p:pic>
      </p:grpSp>
      <p:sp>
        <p:nvSpPr>
          <p:cNvPr id="39" name="矩形 38">
            <a:extLst>
              <a:ext uri="{FF2B5EF4-FFF2-40B4-BE49-F238E27FC236}">
                <a16:creationId xmlns:a16="http://schemas.microsoft.com/office/drawing/2014/main" id="{D2BD7F19-2EFD-4ADE-8084-AB8A102CD5CE}"/>
              </a:ext>
            </a:extLst>
          </p:cNvPr>
          <p:cNvSpPr/>
          <p:nvPr/>
        </p:nvSpPr>
        <p:spPr>
          <a:xfrm>
            <a:off x="0" y="825983"/>
            <a:ext cx="12192000" cy="207687"/>
          </a:xfrm>
          <a:prstGeom prst="rect">
            <a:avLst/>
          </a:prstGeom>
          <a:solidFill>
            <a:srgbClr val="FDC7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8927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:a14="http://schemas.microsoft.com/office/drawing/2010/main" xmlns:a16="http://schemas.microsoft.com/office/drawing/2014/main"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50"/>
                            </p:stCondLst>
                            <p:childTnLst>
                              <p:par>
                                <p:cTn id="18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50"/>
                            </p:stCondLst>
                            <p:childTnLst>
                              <p:par>
                                <p:cTn id="30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250"/>
                            </p:stCondLst>
                            <p:childTnLst>
                              <p:par>
                                <p:cTn id="42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750"/>
                            </p:stCondLst>
                            <p:childTnLst>
                              <p:par>
                                <p:cTn id="54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>
            <a:extLst>
              <a:ext uri="{FF2B5EF4-FFF2-40B4-BE49-F238E27FC236}">
                <a16:creationId xmlns:a16="http://schemas.microsoft.com/office/drawing/2014/main" id="{9EF5E7F4-88E9-425B-8574-253D64DC6908}"/>
              </a:ext>
            </a:extLst>
          </p:cNvPr>
          <p:cNvSpPr/>
          <p:nvPr/>
        </p:nvSpPr>
        <p:spPr>
          <a:xfrm>
            <a:off x="1985252" y="4151868"/>
            <a:ext cx="22175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cs typeface="+mn-ea"/>
                <a:sym typeface="+mn-lt"/>
              </a:rPr>
              <a:t>Click here to add a description of the text, which can be changed in color, size, and font as needed.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633A3D24-885A-4BE7-B6D7-33CF2A8F36C7}"/>
              </a:ext>
            </a:extLst>
          </p:cNvPr>
          <p:cNvSpPr/>
          <p:nvPr/>
        </p:nvSpPr>
        <p:spPr>
          <a:xfrm>
            <a:off x="4987235" y="4151868"/>
            <a:ext cx="22175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cs typeface="+mn-ea"/>
                <a:sym typeface="+mn-lt"/>
              </a:rPr>
              <a:t>Click here to add a description of the text, which can be changed in color, size, and font as needed.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AD3911FE-BB4A-4827-A087-00D16FD9D20E}"/>
              </a:ext>
            </a:extLst>
          </p:cNvPr>
          <p:cNvSpPr/>
          <p:nvPr/>
        </p:nvSpPr>
        <p:spPr>
          <a:xfrm>
            <a:off x="8027318" y="4151868"/>
            <a:ext cx="22175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cs typeface="+mn-ea"/>
                <a:sym typeface="+mn-lt"/>
              </a:rPr>
              <a:t>Click here to add a description of the text, which can be changed in color, size, and font as needed.</a:t>
            </a:r>
          </a:p>
        </p:txBody>
      </p: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09102096-3E41-46D7-B043-A17D42BFE06A}"/>
              </a:ext>
            </a:extLst>
          </p:cNvPr>
          <p:cNvGrpSpPr/>
          <p:nvPr/>
        </p:nvGrpSpPr>
        <p:grpSpPr>
          <a:xfrm>
            <a:off x="2125869" y="1993041"/>
            <a:ext cx="1970360" cy="2121243"/>
            <a:chOff x="2125869" y="1993041"/>
            <a:chExt cx="1970360" cy="2121243"/>
          </a:xfrm>
        </p:grpSpPr>
        <p:pic>
          <p:nvPicPr>
            <p:cNvPr id="20" name="图片 19">
              <a:extLst>
                <a:ext uri="{FF2B5EF4-FFF2-40B4-BE49-F238E27FC236}">
                  <a16:creationId xmlns:a16="http://schemas.microsoft.com/office/drawing/2014/main" id="{9437F5C5-38BB-4BFA-8C21-1AC1CD67D5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25869" y="1993041"/>
              <a:ext cx="1970360" cy="2121243"/>
            </a:xfrm>
            <a:prstGeom prst="rect">
              <a:avLst/>
            </a:prstGeom>
          </p:spPr>
        </p:pic>
        <p:pic>
          <p:nvPicPr>
            <p:cNvPr id="21" name="图片 20">
              <a:extLst>
                <a:ext uri="{FF2B5EF4-FFF2-40B4-BE49-F238E27FC236}">
                  <a16:creationId xmlns:a16="http://schemas.microsoft.com/office/drawing/2014/main" id="{92806C13-A6BE-4E79-B842-F890189EF19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50334" y="2320924"/>
              <a:ext cx="1315216" cy="938443"/>
            </a:xfrm>
            <a:prstGeom prst="roundRect">
              <a:avLst>
                <a:gd name="adj" fmla="val 8141"/>
              </a:avLst>
            </a:prstGeom>
          </p:spPr>
        </p:pic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9B840DCD-2C75-4D85-8A19-72D9A58EAD8C}"/>
              </a:ext>
            </a:extLst>
          </p:cNvPr>
          <p:cNvGrpSpPr/>
          <p:nvPr/>
        </p:nvGrpSpPr>
        <p:grpSpPr>
          <a:xfrm>
            <a:off x="5116479" y="1993041"/>
            <a:ext cx="1970360" cy="2121243"/>
            <a:chOff x="5116479" y="1993041"/>
            <a:chExt cx="1970360" cy="2121243"/>
          </a:xfrm>
        </p:grpSpPr>
        <p:pic>
          <p:nvPicPr>
            <p:cNvPr id="23" name="图片 22">
              <a:extLst>
                <a:ext uri="{FF2B5EF4-FFF2-40B4-BE49-F238E27FC236}">
                  <a16:creationId xmlns:a16="http://schemas.microsoft.com/office/drawing/2014/main" id="{00F38402-8737-4016-876F-A6ADCB32D4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16479" y="1993041"/>
              <a:ext cx="1970360" cy="2121243"/>
            </a:xfrm>
            <a:prstGeom prst="rect">
              <a:avLst/>
            </a:prstGeom>
          </p:spPr>
        </p:pic>
        <p:pic>
          <p:nvPicPr>
            <p:cNvPr id="24" name="图片 23">
              <a:extLst>
                <a:ext uri="{FF2B5EF4-FFF2-40B4-BE49-F238E27FC236}">
                  <a16:creationId xmlns:a16="http://schemas.microsoft.com/office/drawing/2014/main" id="{E82739A4-953D-4A83-8158-F06DA023B39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458849" y="2326837"/>
              <a:ext cx="1318407" cy="932530"/>
            </a:xfrm>
            <a:prstGeom prst="roundRect">
              <a:avLst>
                <a:gd name="adj" fmla="val 6038"/>
              </a:avLst>
            </a:prstGeom>
          </p:spPr>
        </p:pic>
      </p:grp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67AD4808-15D1-45F4-97AC-1D0065EAEA93}"/>
              </a:ext>
            </a:extLst>
          </p:cNvPr>
          <p:cNvGrpSpPr/>
          <p:nvPr/>
        </p:nvGrpSpPr>
        <p:grpSpPr>
          <a:xfrm>
            <a:off x="8107090" y="1993041"/>
            <a:ext cx="1970360" cy="2121243"/>
            <a:chOff x="8107090" y="1993041"/>
            <a:chExt cx="1970360" cy="2121243"/>
          </a:xfrm>
        </p:grpSpPr>
        <p:pic>
          <p:nvPicPr>
            <p:cNvPr id="26" name="图片 25">
              <a:extLst>
                <a:ext uri="{FF2B5EF4-FFF2-40B4-BE49-F238E27FC236}">
                  <a16:creationId xmlns:a16="http://schemas.microsoft.com/office/drawing/2014/main" id="{980B15D7-22D6-402E-841F-67B51AB48B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07090" y="1993041"/>
              <a:ext cx="1970360" cy="2121243"/>
            </a:xfrm>
            <a:prstGeom prst="rect">
              <a:avLst/>
            </a:prstGeom>
          </p:spPr>
        </p:pic>
        <p:pic>
          <p:nvPicPr>
            <p:cNvPr id="27" name="图片 26">
              <a:extLst>
                <a:ext uri="{FF2B5EF4-FFF2-40B4-BE49-F238E27FC236}">
                  <a16:creationId xmlns:a16="http://schemas.microsoft.com/office/drawing/2014/main" id="{324E2A92-0316-4F3B-A877-70B5F1F9BEE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427488" y="2320924"/>
              <a:ext cx="1370561" cy="917910"/>
            </a:xfrm>
            <a:prstGeom prst="roundRect">
              <a:avLst>
                <a:gd name="adj" fmla="val 8758"/>
              </a:avLst>
            </a:prstGeom>
          </p:spPr>
        </p:pic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7F27DEF0-4397-446A-AED1-C64719D0BC9E}"/>
              </a:ext>
            </a:extLst>
          </p:cNvPr>
          <p:cNvGrpSpPr/>
          <p:nvPr/>
        </p:nvGrpSpPr>
        <p:grpSpPr>
          <a:xfrm>
            <a:off x="4114788" y="150513"/>
            <a:ext cx="3962424" cy="675470"/>
            <a:chOff x="142892" y="4600886"/>
            <a:chExt cx="13240614" cy="2257114"/>
          </a:xfrm>
        </p:grpSpPr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id="{8719EF9E-D1BD-439E-B553-AA577CE513BC}"/>
                </a:ext>
              </a:extLst>
            </p:cNvPr>
            <p:cNvGrpSpPr/>
            <p:nvPr/>
          </p:nvGrpSpPr>
          <p:grpSpPr>
            <a:xfrm>
              <a:off x="142892" y="4600886"/>
              <a:ext cx="8762570" cy="2257114"/>
              <a:chOff x="1958439" y="4280452"/>
              <a:chExt cx="10392413" cy="2676939"/>
            </a:xfrm>
          </p:grpSpPr>
          <p:pic>
            <p:nvPicPr>
              <p:cNvPr id="33" name="图片 32">
                <a:extLst>
                  <a:ext uri="{FF2B5EF4-FFF2-40B4-BE49-F238E27FC236}">
                    <a16:creationId xmlns:a16="http://schemas.microsoft.com/office/drawing/2014/main" id="{ACDE63AF-04C3-4CC7-B1EC-B69980AD8E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619151" y="4280452"/>
                <a:ext cx="1852523" cy="2577548"/>
              </a:xfrm>
              <a:prstGeom prst="rect">
                <a:avLst/>
              </a:prstGeom>
            </p:spPr>
          </p:pic>
          <p:pic>
            <p:nvPicPr>
              <p:cNvPr id="34" name="图片 33">
                <a:extLst>
                  <a:ext uri="{FF2B5EF4-FFF2-40B4-BE49-F238E27FC236}">
                    <a16:creationId xmlns:a16="http://schemas.microsoft.com/office/drawing/2014/main" id="{7FA8CB27-1E7B-4F6F-84FE-1AF2E461BF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711681" y="4379843"/>
                <a:ext cx="1639171" cy="2577548"/>
              </a:xfrm>
              <a:prstGeom prst="rect">
                <a:avLst/>
              </a:prstGeom>
            </p:spPr>
          </p:pic>
          <p:pic>
            <p:nvPicPr>
              <p:cNvPr id="35" name="图片 34">
                <a:extLst>
                  <a:ext uri="{FF2B5EF4-FFF2-40B4-BE49-F238E27FC236}">
                    <a16:creationId xmlns:a16="http://schemas.microsoft.com/office/drawing/2014/main" id="{0A685062-47D2-4C1B-87A4-89B16EE905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775461" y="4363278"/>
                <a:ext cx="2090028" cy="2577548"/>
              </a:xfrm>
              <a:prstGeom prst="rect">
                <a:avLst/>
              </a:prstGeom>
            </p:spPr>
          </p:pic>
          <p:pic>
            <p:nvPicPr>
              <p:cNvPr id="36" name="图片 35">
                <a:extLst>
                  <a:ext uri="{FF2B5EF4-FFF2-40B4-BE49-F238E27FC236}">
                    <a16:creationId xmlns:a16="http://schemas.microsoft.com/office/drawing/2014/main" id="{F94655A7-998F-433C-AE9B-C30679EC19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958439" y="4280452"/>
                <a:ext cx="1956916" cy="2577548"/>
              </a:xfrm>
              <a:prstGeom prst="rect">
                <a:avLst/>
              </a:prstGeom>
            </p:spPr>
          </p:pic>
          <p:pic>
            <p:nvPicPr>
              <p:cNvPr id="37" name="图片 36">
                <a:extLst>
                  <a:ext uri="{FF2B5EF4-FFF2-40B4-BE49-F238E27FC236}">
                    <a16:creationId xmlns:a16="http://schemas.microsoft.com/office/drawing/2014/main" id="{B4454851-3888-46D1-B729-1B4E451B6D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529665" y="4280452"/>
                <a:ext cx="1580048" cy="2577548"/>
              </a:xfrm>
              <a:prstGeom prst="rect">
                <a:avLst/>
              </a:prstGeom>
            </p:spPr>
          </p:pic>
          <p:pic>
            <p:nvPicPr>
              <p:cNvPr id="38" name="图片 37">
                <a:extLst>
                  <a:ext uri="{FF2B5EF4-FFF2-40B4-BE49-F238E27FC236}">
                    <a16:creationId xmlns:a16="http://schemas.microsoft.com/office/drawing/2014/main" id="{3BD4121A-955B-4C5B-9020-48644CA6263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018755" y="4280452"/>
                <a:ext cx="1936220" cy="2577548"/>
              </a:xfrm>
              <a:prstGeom prst="rect">
                <a:avLst/>
              </a:prstGeom>
            </p:spPr>
          </p:pic>
        </p:grpSp>
        <p:pic>
          <p:nvPicPr>
            <p:cNvPr id="30" name="图片 29">
              <a:extLst>
                <a:ext uri="{FF2B5EF4-FFF2-40B4-BE49-F238E27FC236}">
                  <a16:creationId xmlns:a16="http://schemas.microsoft.com/office/drawing/2014/main" id="{A4F9081E-2C31-4B2B-9328-4F18C8FFB6A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84500" y="4684689"/>
              <a:ext cx="1561992" cy="2173311"/>
            </a:xfrm>
            <a:prstGeom prst="rect">
              <a:avLst/>
            </a:prstGeom>
          </p:spPr>
        </p:pic>
        <p:pic>
          <p:nvPicPr>
            <p:cNvPr id="31" name="图片 30">
              <a:extLst>
                <a:ext uri="{FF2B5EF4-FFF2-40B4-BE49-F238E27FC236}">
                  <a16:creationId xmlns:a16="http://schemas.microsoft.com/office/drawing/2014/main" id="{169216E8-3B31-496C-9D05-725CFDF3583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95388" y="4684689"/>
              <a:ext cx="1332249" cy="2173311"/>
            </a:xfrm>
            <a:prstGeom prst="rect">
              <a:avLst/>
            </a:prstGeom>
          </p:spPr>
        </p:pic>
        <p:pic>
          <p:nvPicPr>
            <p:cNvPr id="32" name="图片 31">
              <a:extLst>
                <a:ext uri="{FF2B5EF4-FFF2-40B4-BE49-F238E27FC236}">
                  <a16:creationId xmlns:a16="http://schemas.microsoft.com/office/drawing/2014/main" id="{EBD3CC9F-F80D-478E-9B47-4D1BCF8D978E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750944" y="4684689"/>
              <a:ext cx="1632562" cy="2173311"/>
            </a:xfrm>
            <a:prstGeom prst="rect">
              <a:avLst/>
            </a:prstGeom>
          </p:spPr>
        </p:pic>
      </p:grpSp>
      <p:sp>
        <p:nvSpPr>
          <p:cNvPr id="39" name="矩形 38">
            <a:extLst>
              <a:ext uri="{FF2B5EF4-FFF2-40B4-BE49-F238E27FC236}">
                <a16:creationId xmlns:a16="http://schemas.microsoft.com/office/drawing/2014/main" id="{D2BD7F19-2EFD-4ADE-8084-AB8A102CD5CE}"/>
              </a:ext>
            </a:extLst>
          </p:cNvPr>
          <p:cNvSpPr/>
          <p:nvPr/>
        </p:nvSpPr>
        <p:spPr>
          <a:xfrm>
            <a:off x="0" y="825983"/>
            <a:ext cx="12192000" cy="207687"/>
          </a:xfrm>
          <a:prstGeom prst="rect">
            <a:avLst/>
          </a:prstGeom>
          <a:solidFill>
            <a:srgbClr val="FDC7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9246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:a14="http://schemas.microsoft.com/office/drawing/2010/main" xmlns:a16="http://schemas.microsoft.com/office/drawing/2014/main"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50"/>
                            </p:stCondLst>
                            <p:childTnLst>
                              <p:par>
                                <p:cTn id="21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7F27DEF0-4397-446A-AED1-C64719D0BC9E}"/>
              </a:ext>
            </a:extLst>
          </p:cNvPr>
          <p:cNvGrpSpPr/>
          <p:nvPr/>
        </p:nvGrpSpPr>
        <p:grpSpPr>
          <a:xfrm>
            <a:off x="4114788" y="150513"/>
            <a:ext cx="3962424" cy="675470"/>
            <a:chOff x="142892" y="4600886"/>
            <a:chExt cx="13240614" cy="2257114"/>
          </a:xfrm>
        </p:grpSpPr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8719EF9E-D1BD-439E-B553-AA577CE513BC}"/>
                </a:ext>
              </a:extLst>
            </p:cNvPr>
            <p:cNvGrpSpPr/>
            <p:nvPr/>
          </p:nvGrpSpPr>
          <p:grpSpPr>
            <a:xfrm>
              <a:off x="142892" y="4600886"/>
              <a:ext cx="8762570" cy="2257114"/>
              <a:chOff x="1958439" y="4280452"/>
              <a:chExt cx="10392413" cy="2676939"/>
            </a:xfrm>
          </p:grpSpPr>
          <p:pic>
            <p:nvPicPr>
              <p:cNvPr id="7" name="图片 6">
                <a:extLst>
                  <a:ext uri="{FF2B5EF4-FFF2-40B4-BE49-F238E27FC236}">
                    <a16:creationId xmlns:a16="http://schemas.microsoft.com/office/drawing/2014/main" id="{ACDE63AF-04C3-4CC7-B1EC-B69980AD8E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619151" y="4280452"/>
                <a:ext cx="1852523" cy="2577548"/>
              </a:xfrm>
              <a:prstGeom prst="rect">
                <a:avLst/>
              </a:prstGeom>
            </p:spPr>
          </p:pic>
          <p:pic>
            <p:nvPicPr>
              <p:cNvPr id="8" name="图片 7">
                <a:extLst>
                  <a:ext uri="{FF2B5EF4-FFF2-40B4-BE49-F238E27FC236}">
                    <a16:creationId xmlns:a16="http://schemas.microsoft.com/office/drawing/2014/main" id="{7FA8CB27-1E7B-4F6F-84FE-1AF2E461BF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711681" y="4379843"/>
                <a:ext cx="1639171" cy="2577548"/>
              </a:xfrm>
              <a:prstGeom prst="rect">
                <a:avLst/>
              </a:prstGeom>
            </p:spPr>
          </p:pic>
          <p:pic>
            <p:nvPicPr>
              <p:cNvPr id="9" name="图片 8">
                <a:extLst>
                  <a:ext uri="{FF2B5EF4-FFF2-40B4-BE49-F238E27FC236}">
                    <a16:creationId xmlns:a16="http://schemas.microsoft.com/office/drawing/2014/main" id="{0A685062-47D2-4C1B-87A4-89B16EE905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775461" y="4363278"/>
                <a:ext cx="2090028" cy="2577548"/>
              </a:xfrm>
              <a:prstGeom prst="rect">
                <a:avLst/>
              </a:prstGeom>
            </p:spPr>
          </p:pic>
          <p:pic>
            <p:nvPicPr>
              <p:cNvPr id="10" name="图片 9">
                <a:extLst>
                  <a:ext uri="{FF2B5EF4-FFF2-40B4-BE49-F238E27FC236}">
                    <a16:creationId xmlns:a16="http://schemas.microsoft.com/office/drawing/2014/main" id="{F94655A7-998F-433C-AE9B-C30679EC19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958439" y="4280452"/>
                <a:ext cx="1956916" cy="2577548"/>
              </a:xfrm>
              <a:prstGeom prst="rect">
                <a:avLst/>
              </a:prstGeom>
            </p:spPr>
          </p:pic>
          <p:pic>
            <p:nvPicPr>
              <p:cNvPr id="11" name="图片 10">
                <a:extLst>
                  <a:ext uri="{FF2B5EF4-FFF2-40B4-BE49-F238E27FC236}">
                    <a16:creationId xmlns:a16="http://schemas.microsoft.com/office/drawing/2014/main" id="{B4454851-3888-46D1-B729-1B4E451B6D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529665" y="4280452"/>
                <a:ext cx="1580048" cy="2577548"/>
              </a:xfrm>
              <a:prstGeom prst="rect">
                <a:avLst/>
              </a:prstGeom>
            </p:spPr>
          </p:pic>
          <p:pic>
            <p:nvPicPr>
              <p:cNvPr id="12" name="图片 11">
                <a:extLst>
                  <a:ext uri="{FF2B5EF4-FFF2-40B4-BE49-F238E27FC236}">
                    <a16:creationId xmlns:a16="http://schemas.microsoft.com/office/drawing/2014/main" id="{3BD4121A-955B-4C5B-9020-48644CA6263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018755" y="4280452"/>
                <a:ext cx="1936220" cy="2577548"/>
              </a:xfrm>
              <a:prstGeom prst="rect">
                <a:avLst/>
              </a:prstGeom>
            </p:spPr>
          </p:pic>
        </p:grpSp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A4F9081E-2C31-4B2B-9328-4F18C8FFB6A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84500" y="4684689"/>
              <a:ext cx="1561992" cy="2173311"/>
            </a:xfrm>
            <a:prstGeom prst="rect">
              <a:avLst/>
            </a:prstGeom>
          </p:spPr>
        </p:pic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169216E8-3B31-496C-9D05-725CFDF3583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95388" y="4684689"/>
              <a:ext cx="1332249" cy="2173311"/>
            </a:xfrm>
            <a:prstGeom prst="rect">
              <a:avLst/>
            </a:prstGeom>
          </p:spPr>
        </p:pic>
        <p:pic>
          <p:nvPicPr>
            <p:cNvPr id="6" name="图片 5">
              <a:extLst>
                <a:ext uri="{FF2B5EF4-FFF2-40B4-BE49-F238E27FC236}">
                  <a16:creationId xmlns:a16="http://schemas.microsoft.com/office/drawing/2014/main" id="{EBD3CC9F-F80D-478E-9B47-4D1BCF8D978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750944" y="4684689"/>
              <a:ext cx="1632562" cy="2173311"/>
            </a:xfrm>
            <a:prstGeom prst="rect">
              <a:avLst/>
            </a:prstGeom>
          </p:spPr>
        </p:pic>
      </p:grpSp>
      <p:sp>
        <p:nvSpPr>
          <p:cNvPr id="13" name="矩形 12">
            <a:extLst>
              <a:ext uri="{FF2B5EF4-FFF2-40B4-BE49-F238E27FC236}">
                <a16:creationId xmlns:a16="http://schemas.microsoft.com/office/drawing/2014/main" id="{D2BD7F19-2EFD-4ADE-8084-AB8A102CD5CE}"/>
              </a:ext>
            </a:extLst>
          </p:cNvPr>
          <p:cNvSpPr/>
          <p:nvPr/>
        </p:nvSpPr>
        <p:spPr>
          <a:xfrm>
            <a:off x="0" y="825983"/>
            <a:ext cx="12192000" cy="207687"/>
          </a:xfrm>
          <a:prstGeom prst="rect">
            <a:avLst/>
          </a:prstGeom>
          <a:solidFill>
            <a:srgbClr val="FDC7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C6C4351A-ECEF-4618-9C2F-0D91FA9357BE}"/>
              </a:ext>
            </a:extLst>
          </p:cNvPr>
          <p:cNvGrpSpPr/>
          <p:nvPr/>
        </p:nvGrpSpPr>
        <p:grpSpPr>
          <a:xfrm>
            <a:off x="1281313" y="2254886"/>
            <a:ext cx="9629374" cy="2789510"/>
            <a:chOff x="2277714" y="5731495"/>
            <a:chExt cx="19853008" cy="5923290"/>
          </a:xfrm>
        </p:grpSpPr>
        <p:sp>
          <p:nvSpPr>
            <p:cNvPr id="15" name="Freeform 1">
              <a:extLst>
                <a:ext uri="{FF2B5EF4-FFF2-40B4-BE49-F238E27FC236}">
                  <a16:creationId xmlns:a16="http://schemas.microsoft.com/office/drawing/2014/main" id="{0AF49034-162A-4A41-A373-27BCA07406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7714" y="5731495"/>
              <a:ext cx="5681018" cy="2269246"/>
            </a:xfrm>
            <a:custGeom>
              <a:avLst/>
              <a:gdLst>
                <a:gd name="T0" fmla="*/ 5639 w 7144"/>
                <a:gd name="T1" fmla="*/ 0 h 3558"/>
                <a:gd name="T2" fmla="*/ 0 w 7144"/>
                <a:gd name="T3" fmla="*/ 0 h 3558"/>
                <a:gd name="T4" fmla="*/ 1475 w 7144"/>
                <a:gd name="T5" fmla="*/ 1792 h 3558"/>
                <a:gd name="T6" fmla="*/ 0 w 7144"/>
                <a:gd name="T7" fmla="*/ 3557 h 3558"/>
                <a:gd name="T8" fmla="*/ 5669 w 7144"/>
                <a:gd name="T9" fmla="*/ 3557 h 3558"/>
                <a:gd name="T10" fmla="*/ 7143 w 7144"/>
                <a:gd name="T11" fmla="*/ 1792 h 3558"/>
                <a:gd name="T12" fmla="*/ 5639 w 7144"/>
                <a:gd name="T13" fmla="*/ 0 h 3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44" h="3558">
                  <a:moveTo>
                    <a:pt x="5639" y="0"/>
                  </a:moveTo>
                  <a:lnTo>
                    <a:pt x="0" y="0"/>
                  </a:lnTo>
                  <a:lnTo>
                    <a:pt x="1475" y="1792"/>
                  </a:lnTo>
                  <a:lnTo>
                    <a:pt x="0" y="3557"/>
                  </a:lnTo>
                  <a:lnTo>
                    <a:pt x="5669" y="3557"/>
                  </a:lnTo>
                  <a:lnTo>
                    <a:pt x="7143" y="1792"/>
                  </a:lnTo>
                  <a:lnTo>
                    <a:pt x="5639" y="0"/>
                  </a:lnTo>
                </a:path>
              </a:pathLst>
            </a:custGeom>
            <a:solidFill>
              <a:srgbClr val="B9E8FF"/>
            </a:solidFill>
            <a:ln>
              <a:noFill/>
            </a:ln>
            <a:effectLst/>
          </p:spPr>
          <p:txBody>
            <a:bodyPr wrap="none" lIns="243785" tIns="121892" rIns="243785" bIns="121892" anchor="ctr"/>
            <a:lstStyle/>
            <a:p>
              <a:endParaRPr lang="en-US" sz="11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6" name="Freeform 2">
              <a:extLst>
                <a:ext uri="{FF2B5EF4-FFF2-40B4-BE49-F238E27FC236}">
                  <a16:creationId xmlns:a16="http://schemas.microsoft.com/office/drawing/2014/main" id="{77FD4C6C-E4D1-405F-98A9-ADE6D452F1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1651" y="5731495"/>
              <a:ext cx="5681018" cy="2269246"/>
            </a:xfrm>
            <a:custGeom>
              <a:avLst/>
              <a:gdLst>
                <a:gd name="T0" fmla="*/ 5668 w 7144"/>
                <a:gd name="T1" fmla="*/ 0 h 3558"/>
                <a:gd name="T2" fmla="*/ 0 w 7144"/>
                <a:gd name="T3" fmla="*/ 0 h 3558"/>
                <a:gd name="T4" fmla="*/ 1475 w 7144"/>
                <a:gd name="T5" fmla="*/ 1792 h 3558"/>
                <a:gd name="T6" fmla="*/ 0 w 7144"/>
                <a:gd name="T7" fmla="*/ 3557 h 3558"/>
                <a:gd name="T8" fmla="*/ 5668 w 7144"/>
                <a:gd name="T9" fmla="*/ 3557 h 3558"/>
                <a:gd name="T10" fmla="*/ 7143 w 7144"/>
                <a:gd name="T11" fmla="*/ 1792 h 3558"/>
                <a:gd name="T12" fmla="*/ 5668 w 7144"/>
                <a:gd name="T13" fmla="*/ 0 h 3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44" h="3558">
                  <a:moveTo>
                    <a:pt x="5668" y="0"/>
                  </a:moveTo>
                  <a:lnTo>
                    <a:pt x="0" y="0"/>
                  </a:lnTo>
                  <a:lnTo>
                    <a:pt x="1475" y="1792"/>
                  </a:lnTo>
                  <a:lnTo>
                    <a:pt x="0" y="3557"/>
                  </a:lnTo>
                  <a:lnTo>
                    <a:pt x="5668" y="3557"/>
                  </a:lnTo>
                  <a:lnTo>
                    <a:pt x="7143" y="1792"/>
                  </a:lnTo>
                  <a:lnTo>
                    <a:pt x="5668" y="0"/>
                  </a:lnTo>
                </a:path>
              </a:pathLst>
            </a:custGeom>
            <a:solidFill>
              <a:srgbClr val="B9E8FF"/>
            </a:solidFill>
            <a:ln>
              <a:noFill/>
            </a:ln>
            <a:effectLst/>
          </p:spPr>
          <p:txBody>
            <a:bodyPr wrap="none" lIns="243785" tIns="121892" rIns="243785" bIns="121892" anchor="ctr"/>
            <a:lstStyle/>
            <a:p>
              <a:endParaRPr lang="en-US" sz="11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7" name="Freeform 1">
              <a:extLst>
                <a:ext uri="{FF2B5EF4-FFF2-40B4-BE49-F238E27FC236}">
                  <a16:creationId xmlns:a16="http://schemas.microsoft.com/office/drawing/2014/main" id="{670262EC-D98C-4B84-83AB-EA9C475A8D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22328" y="5731495"/>
              <a:ext cx="5681018" cy="2269246"/>
            </a:xfrm>
            <a:custGeom>
              <a:avLst/>
              <a:gdLst>
                <a:gd name="T0" fmla="*/ 5639 w 7144"/>
                <a:gd name="T1" fmla="*/ 0 h 3558"/>
                <a:gd name="T2" fmla="*/ 0 w 7144"/>
                <a:gd name="T3" fmla="*/ 0 h 3558"/>
                <a:gd name="T4" fmla="*/ 1475 w 7144"/>
                <a:gd name="T5" fmla="*/ 1792 h 3558"/>
                <a:gd name="T6" fmla="*/ 0 w 7144"/>
                <a:gd name="T7" fmla="*/ 3557 h 3558"/>
                <a:gd name="T8" fmla="*/ 5669 w 7144"/>
                <a:gd name="T9" fmla="*/ 3557 h 3558"/>
                <a:gd name="T10" fmla="*/ 7143 w 7144"/>
                <a:gd name="T11" fmla="*/ 1792 h 3558"/>
                <a:gd name="T12" fmla="*/ 5639 w 7144"/>
                <a:gd name="T13" fmla="*/ 0 h 3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44" h="3558">
                  <a:moveTo>
                    <a:pt x="5639" y="0"/>
                  </a:moveTo>
                  <a:lnTo>
                    <a:pt x="0" y="0"/>
                  </a:lnTo>
                  <a:lnTo>
                    <a:pt x="1475" y="1792"/>
                  </a:lnTo>
                  <a:lnTo>
                    <a:pt x="0" y="3557"/>
                  </a:lnTo>
                  <a:lnTo>
                    <a:pt x="5669" y="3557"/>
                  </a:lnTo>
                  <a:lnTo>
                    <a:pt x="7143" y="1792"/>
                  </a:lnTo>
                  <a:lnTo>
                    <a:pt x="5639" y="0"/>
                  </a:lnTo>
                </a:path>
              </a:pathLst>
            </a:custGeom>
            <a:solidFill>
              <a:srgbClr val="B9E8FF"/>
            </a:solidFill>
            <a:ln>
              <a:noFill/>
            </a:ln>
            <a:effectLst/>
          </p:spPr>
          <p:txBody>
            <a:bodyPr wrap="none" lIns="243785" tIns="121892" rIns="243785" bIns="121892" anchor="ctr"/>
            <a:lstStyle/>
            <a:p>
              <a:endParaRPr lang="en-US" sz="11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8" name="Freeform 2">
              <a:extLst>
                <a:ext uri="{FF2B5EF4-FFF2-40B4-BE49-F238E27FC236}">
                  <a16:creationId xmlns:a16="http://schemas.microsoft.com/office/drawing/2014/main" id="{DAC491E1-B266-4ABA-83A6-4E5625D754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49704" y="5731495"/>
              <a:ext cx="5681018" cy="2269246"/>
            </a:xfrm>
            <a:custGeom>
              <a:avLst/>
              <a:gdLst>
                <a:gd name="T0" fmla="*/ 5668 w 7144"/>
                <a:gd name="T1" fmla="*/ 0 h 3558"/>
                <a:gd name="T2" fmla="*/ 0 w 7144"/>
                <a:gd name="T3" fmla="*/ 0 h 3558"/>
                <a:gd name="T4" fmla="*/ 1475 w 7144"/>
                <a:gd name="T5" fmla="*/ 1792 h 3558"/>
                <a:gd name="T6" fmla="*/ 0 w 7144"/>
                <a:gd name="T7" fmla="*/ 3557 h 3558"/>
                <a:gd name="T8" fmla="*/ 5668 w 7144"/>
                <a:gd name="T9" fmla="*/ 3557 h 3558"/>
                <a:gd name="T10" fmla="*/ 7143 w 7144"/>
                <a:gd name="T11" fmla="*/ 1792 h 3558"/>
                <a:gd name="T12" fmla="*/ 5668 w 7144"/>
                <a:gd name="T13" fmla="*/ 0 h 3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44" h="3558">
                  <a:moveTo>
                    <a:pt x="5668" y="0"/>
                  </a:moveTo>
                  <a:lnTo>
                    <a:pt x="0" y="0"/>
                  </a:lnTo>
                  <a:lnTo>
                    <a:pt x="1475" y="1792"/>
                  </a:lnTo>
                  <a:lnTo>
                    <a:pt x="0" y="3557"/>
                  </a:lnTo>
                  <a:lnTo>
                    <a:pt x="5668" y="3557"/>
                  </a:lnTo>
                  <a:lnTo>
                    <a:pt x="7143" y="1792"/>
                  </a:lnTo>
                  <a:lnTo>
                    <a:pt x="5668" y="0"/>
                  </a:lnTo>
                </a:path>
              </a:pathLst>
            </a:custGeom>
            <a:solidFill>
              <a:srgbClr val="B9E8FF"/>
            </a:solidFill>
            <a:ln>
              <a:noFill/>
            </a:ln>
            <a:effectLst/>
          </p:spPr>
          <p:txBody>
            <a:bodyPr wrap="none" lIns="243785" tIns="121892" rIns="243785" bIns="121892" anchor="ctr"/>
            <a:lstStyle/>
            <a:p>
              <a:endParaRPr lang="en-US" sz="11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grpSp>
          <p:nvGrpSpPr>
            <p:cNvPr id="19" name="Group 28">
              <a:extLst>
                <a:ext uri="{FF2B5EF4-FFF2-40B4-BE49-F238E27FC236}">
                  <a16:creationId xmlns:a16="http://schemas.microsoft.com/office/drawing/2014/main" id="{510FA4F9-C0AF-4A6B-BAAC-9B5CEDB822CF}"/>
                </a:ext>
              </a:extLst>
            </p:cNvPr>
            <p:cNvGrpSpPr/>
            <p:nvPr/>
          </p:nvGrpSpPr>
          <p:grpSpPr>
            <a:xfrm rot="18900000">
              <a:off x="4533549" y="6055203"/>
              <a:ext cx="1637921" cy="1632518"/>
              <a:chOff x="-15875" y="-1587"/>
              <a:chExt cx="4014788" cy="4000501"/>
            </a:xfrm>
            <a:solidFill>
              <a:schemeClr val="bg1"/>
            </a:solidFill>
          </p:grpSpPr>
          <p:sp>
            <p:nvSpPr>
              <p:cNvPr id="39" name="Freeform 5">
                <a:extLst>
                  <a:ext uri="{FF2B5EF4-FFF2-40B4-BE49-F238E27FC236}">
                    <a16:creationId xmlns:a16="http://schemas.microsoft.com/office/drawing/2014/main" id="{CC471A34-ADB7-4840-B9BD-9450F52100B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15875" y="374651"/>
                <a:ext cx="3657600" cy="3624263"/>
              </a:xfrm>
              <a:custGeom>
                <a:avLst/>
                <a:gdLst>
                  <a:gd name="T0" fmla="*/ 692 w 973"/>
                  <a:gd name="T1" fmla="*/ 24 h 964"/>
                  <a:gd name="T2" fmla="*/ 633 w 973"/>
                  <a:gd name="T3" fmla="*/ 0 h 964"/>
                  <a:gd name="T4" fmla="*/ 574 w 973"/>
                  <a:gd name="T5" fmla="*/ 24 h 964"/>
                  <a:gd name="T6" fmla="*/ 527 w 973"/>
                  <a:gd name="T7" fmla="*/ 71 h 964"/>
                  <a:gd name="T8" fmla="*/ 503 w 973"/>
                  <a:gd name="T9" fmla="*/ 130 h 964"/>
                  <a:gd name="T10" fmla="*/ 515 w 973"/>
                  <a:gd name="T11" fmla="*/ 174 h 964"/>
                  <a:gd name="T12" fmla="*/ 64 w 973"/>
                  <a:gd name="T13" fmla="*/ 354 h 964"/>
                  <a:gd name="T14" fmla="*/ 6 w 973"/>
                  <a:gd name="T15" fmla="*/ 427 h 964"/>
                  <a:gd name="T16" fmla="*/ 33 w 973"/>
                  <a:gd name="T17" fmla="*/ 517 h 964"/>
                  <a:gd name="T18" fmla="*/ 456 w 973"/>
                  <a:gd name="T19" fmla="*/ 935 h 964"/>
                  <a:gd name="T20" fmla="*/ 524 w 973"/>
                  <a:gd name="T21" fmla="*/ 964 h 964"/>
                  <a:gd name="T22" fmla="*/ 527 w 973"/>
                  <a:gd name="T23" fmla="*/ 964 h 964"/>
                  <a:gd name="T24" fmla="*/ 547 w 973"/>
                  <a:gd name="T25" fmla="*/ 962 h 964"/>
                  <a:gd name="T26" fmla="*/ 620 w 973"/>
                  <a:gd name="T27" fmla="*/ 901 h 964"/>
                  <a:gd name="T28" fmla="*/ 797 w 973"/>
                  <a:gd name="T29" fmla="*/ 456 h 964"/>
                  <a:gd name="T30" fmla="*/ 843 w 973"/>
                  <a:gd name="T31" fmla="*/ 470 h 964"/>
                  <a:gd name="T32" fmla="*/ 902 w 973"/>
                  <a:gd name="T33" fmla="*/ 446 h 964"/>
                  <a:gd name="T34" fmla="*/ 948 w 973"/>
                  <a:gd name="T35" fmla="*/ 399 h 964"/>
                  <a:gd name="T36" fmla="*/ 973 w 973"/>
                  <a:gd name="T37" fmla="*/ 340 h 964"/>
                  <a:gd name="T38" fmla="*/ 949 w 973"/>
                  <a:gd name="T39" fmla="*/ 281 h 964"/>
                  <a:gd name="T40" fmla="*/ 692 w 973"/>
                  <a:gd name="T41" fmla="*/ 24 h 964"/>
                  <a:gd name="T42" fmla="*/ 558 w 973"/>
                  <a:gd name="T43" fmla="*/ 876 h 964"/>
                  <a:gd name="T44" fmla="*/ 534 w 973"/>
                  <a:gd name="T45" fmla="*/ 897 h 964"/>
                  <a:gd name="T46" fmla="*/ 526 w 973"/>
                  <a:gd name="T47" fmla="*/ 898 h 964"/>
                  <a:gd name="T48" fmla="*/ 503 w 973"/>
                  <a:gd name="T49" fmla="*/ 888 h 964"/>
                  <a:gd name="T50" fmla="*/ 80 w 973"/>
                  <a:gd name="T51" fmla="*/ 469 h 964"/>
                  <a:gd name="T52" fmla="*/ 71 w 973"/>
                  <a:gd name="T53" fmla="*/ 440 h 964"/>
                  <a:gd name="T54" fmla="*/ 90 w 973"/>
                  <a:gd name="T55" fmla="*/ 415 h 964"/>
                  <a:gd name="T56" fmla="*/ 297 w 973"/>
                  <a:gd name="T57" fmla="*/ 332 h 964"/>
                  <a:gd name="T58" fmla="*/ 715 w 973"/>
                  <a:gd name="T59" fmla="*/ 483 h 964"/>
                  <a:gd name="T60" fmla="*/ 558 w 973"/>
                  <a:gd name="T61" fmla="*/ 876 h 964"/>
                  <a:gd name="T62" fmla="*/ 901 w 973"/>
                  <a:gd name="T63" fmla="*/ 352 h 964"/>
                  <a:gd name="T64" fmla="*/ 855 w 973"/>
                  <a:gd name="T65" fmla="*/ 399 h 964"/>
                  <a:gd name="T66" fmla="*/ 831 w 973"/>
                  <a:gd name="T67" fmla="*/ 399 h 964"/>
                  <a:gd name="T68" fmla="*/ 772 w 973"/>
                  <a:gd name="T69" fmla="*/ 340 h 964"/>
                  <a:gd name="T70" fmla="*/ 725 w 973"/>
                  <a:gd name="T71" fmla="*/ 459 h 964"/>
                  <a:gd name="T72" fmla="*/ 729 w 973"/>
                  <a:gd name="T73" fmla="*/ 449 h 964"/>
                  <a:gd name="T74" fmla="*/ 435 w 973"/>
                  <a:gd name="T75" fmla="*/ 325 h 964"/>
                  <a:gd name="T76" fmla="*/ 349 w 973"/>
                  <a:gd name="T77" fmla="*/ 312 h 964"/>
                  <a:gd name="T78" fmla="*/ 631 w 973"/>
                  <a:gd name="T79" fmla="*/ 199 h 964"/>
                  <a:gd name="T80" fmla="*/ 574 w 973"/>
                  <a:gd name="T81" fmla="*/ 142 h 964"/>
                  <a:gd name="T82" fmla="*/ 574 w 973"/>
                  <a:gd name="T83" fmla="*/ 118 h 964"/>
                  <a:gd name="T84" fmla="*/ 621 w 973"/>
                  <a:gd name="T85" fmla="*/ 71 h 964"/>
                  <a:gd name="T86" fmla="*/ 645 w 973"/>
                  <a:gd name="T87" fmla="*/ 71 h 964"/>
                  <a:gd name="T88" fmla="*/ 901 w 973"/>
                  <a:gd name="T89" fmla="*/ 328 h 964"/>
                  <a:gd name="T90" fmla="*/ 901 w 973"/>
                  <a:gd name="T91" fmla="*/ 352 h 9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973" h="964">
                    <a:moveTo>
                      <a:pt x="692" y="24"/>
                    </a:moveTo>
                    <a:cubicBezTo>
                      <a:pt x="676" y="8"/>
                      <a:pt x="655" y="0"/>
                      <a:pt x="633" y="0"/>
                    </a:cubicBezTo>
                    <a:cubicBezTo>
                      <a:pt x="611" y="0"/>
                      <a:pt x="590" y="8"/>
                      <a:pt x="574" y="24"/>
                    </a:cubicBezTo>
                    <a:cubicBezTo>
                      <a:pt x="527" y="71"/>
                      <a:pt x="527" y="71"/>
                      <a:pt x="527" y="71"/>
                    </a:cubicBezTo>
                    <a:cubicBezTo>
                      <a:pt x="511" y="87"/>
                      <a:pt x="503" y="108"/>
                      <a:pt x="503" y="130"/>
                    </a:cubicBezTo>
                    <a:cubicBezTo>
                      <a:pt x="503" y="146"/>
                      <a:pt x="507" y="161"/>
                      <a:pt x="515" y="174"/>
                    </a:cubicBezTo>
                    <a:cubicBezTo>
                      <a:pt x="64" y="354"/>
                      <a:pt x="64" y="354"/>
                      <a:pt x="64" y="354"/>
                    </a:cubicBezTo>
                    <a:cubicBezTo>
                      <a:pt x="33" y="368"/>
                      <a:pt x="12" y="395"/>
                      <a:pt x="6" y="427"/>
                    </a:cubicBezTo>
                    <a:cubicBezTo>
                      <a:pt x="0" y="460"/>
                      <a:pt x="10" y="493"/>
                      <a:pt x="33" y="517"/>
                    </a:cubicBezTo>
                    <a:cubicBezTo>
                      <a:pt x="456" y="935"/>
                      <a:pt x="456" y="935"/>
                      <a:pt x="456" y="935"/>
                    </a:cubicBezTo>
                    <a:cubicBezTo>
                      <a:pt x="475" y="953"/>
                      <a:pt x="499" y="963"/>
                      <a:pt x="524" y="964"/>
                    </a:cubicBezTo>
                    <a:cubicBezTo>
                      <a:pt x="525" y="964"/>
                      <a:pt x="526" y="964"/>
                      <a:pt x="527" y="964"/>
                    </a:cubicBezTo>
                    <a:cubicBezTo>
                      <a:pt x="534" y="964"/>
                      <a:pt x="540" y="963"/>
                      <a:pt x="547" y="962"/>
                    </a:cubicBezTo>
                    <a:cubicBezTo>
                      <a:pt x="580" y="955"/>
                      <a:pt x="607" y="932"/>
                      <a:pt x="620" y="901"/>
                    </a:cubicBezTo>
                    <a:cubicBezTo>
                      <a:pt x="797" y="456"/>
                      <a:pt x="797" y="456"/>
                      <a:pt x="797" y="456"/>
                    </a:cubicBezTo>
                    <a:cubicBezTo>
                      <a:pt x="811" y="465"/>
                      <a:pt x="826" y="470"/>
                      <a:pt x="843" y="470"/>
                    </a:cubicBezTo>
                    <a:cubicBezTo>
                      <a:pt x="865" y="470"/>
                      <a:pt x="886" y="461"/>
                      <a:pt x="902" y="446"/>
                    </a:cubicBezTo>
                    <a:cubicBezTo>
                      <a:pt x="948" y="399"/>
                      <a:pt x="948" y="399"/>
                      <a:pt x="948" y="399"/>
                    </a:cubicBezTo>
                    <a:cubicBezTo>
                      <a:pt x="964" y="383"/>
                      <a:pt x="973" y="362"/>
                      <a:pt x="973" y="340"/>
                    </a:cubicBezTo>
                    <a:cubicBezTo>
                      <a:pt x="973" y="317"/>
                      <a:pt x="964" y="297"/>
                      <a:pt x="949" y="281"/>
                    </a:cubicBezTo>
                    <a:lnTo>
                      <a:pt x="692" y="24"/>
                    </a:lnTo>
                    <a:close/>
                    <a:moveTo>
                      <a:pt x="558" y="876"/>
                    </a:moveTo>
                    <a:cubicBezTo>
                      <a:pt x="554" y="887"/>
                      <a:pt x="545" y="895"/>
                      <a:pt x="534" y="897"/>
                    </a:cubicBezTo>
                    <a:cubicBezTo>
                      <a:pt x="531" y="897"/>
                      <a:pt x="529" y="898"/>
                      <a:pt x="526" y="898"/>
                    </a:cubicBezTo>
                    <a:cubicBezTo>
                      <a:pt x="518" y="897"/>
                      <a:pt x="510" y="894"/>
                      <a:pt x="503" y="888"/>
                    </a:cubicBezTo>
                    <a:cubicBezTo>
                      <a:pt x="80" y="469"/>
                      <a:pt x="80" y="469"/>
                      <a:pt x="80" y="469"/>
                    </a:cubicBezTo>
                    <a:cubicBezTo>
                      <a:pt x="72" y="461"/>
                      <a:pt x="69" y="450"/>
                      <a:pt x="71" y="440"/>
                    </a:cubicBezTo>
                    <a:cubicBezTo>
                      <a:pt x="73" y="429"/>
                      <a:pt x="80" y="420"/>
                      <a:pt x="90" y="415"/>
                    </a:cubicBezTo>
                    <a:cubicBezTo>
                      <a:pt x="297" y="332"/>
                      <a:pt x="297" y="332"/>
                      <a:pt x="297" y="332"/>
                    </a:cubicBezTo>
                    <a:cubicBezTo>
                      <a:pt x="436" y="379"/>
                      <a:pt x="576" y="334"/>
                      <a:pt x="715" y="483"/>
                    </a:cubicBezTo>
                    <a:lnTo>
                      <a:pt x="558" y="876"/>
                    </a:lnTo>
                    <a:close/>
                    <a:moveTo>
                      <a:pt x="901" y="352"/>
                    </a:moveTo>
                    <a:cubicBezTo>
                      <a:pt x="855" y="399"/>
                      <a:pt x="855" y="399"/>
                      <a:pt x="855" y="399"/>
                    </a:cubicBezTo>
                    <a:cubicBezTo>
                      <a:pt x="848" y="405"/>
                      <a:pt x="837" y="405"/>
                      <a:pt x="831" y="399"/>
                    </a:cubicBezTo>
                    <a:cubicBezTo>
                      <a:pt x="772" y="340"/>
                      <a:pt x="772" y="340"/>
                      <a:pt x="772" y="340"/>
                    </a:cubicBezTo>
                    <a:cubicBezTo>
                      <a:pt x="725" y="459"/>
                      <a:pt x="725" y="459"/>
                      <a:pt x="725" y="459"/>
                    </a:cubicBezTo>
                    <a:cubicBezTo>
                      <a:pt x="729" y="449"/>
                      <a:pt x="729" y="449"/>
                      <a:pt x="729" y="449"/>
                    </a:cubicBezTo>
                    <a:cubicBezTo>
                      <a:pt x="628" y="349"/>
                      <a:pt x="527" y="337"/>
                      <a:pt x="435" y="325"/>
                    </a:cubicBezTo>
                    <a:cubicBezTo>
                      <a:pt x="406" y="322"/>
                      <a:pt x="377" y="318"/>
                      <a:pt x="349" y="312"/>
                    </a:cubicBezTo>
                    <a:cubicBezTo>
                      <a:pt x="631" y="199"/>
                      <a:pt x="631" y="199"/>
                      <a:pt x="631" y="199"/>
                    </a:cubicBezTo>
                    <a:cubicBezTo>
                      <a:pt x="574" y="142"/>
                      <a:pt x="574" y="142"/>
                      <a:pt x="574" y="142"/>
                    </a:cubicBezTo>
                    <a:cubicBezTo>
                      <a:pt x="568" y="135"/>
                      <a:pt x="568" y="125"/>
                      <a:pt x="574" y="118"/>
                    </a:cubicBezTo>
                    <a:cubicBezTo>
                      <a:pt x="621" y="71"/>
                      <a:pt x="621" y="71"/>
                      <a:pt x="621" y="71"/>
                    </a:cubicBezTo>
                    <a:cubicBezTo>
                      <a:pt x="628" y="65"/>
                      <a:pt x="638" y="65"/>
                      <a:pt x="645" y="71"/>
                    </a:cubicBezTo>
                    <a:cubicBezTo>
                      <a:pt x="901" y="328"/>
                      <a:pt x="901" y="328"/>
                      <a:pt x="901" y="328"/>
                    </a:cubicBezTo>
                    <a:cubicBezTo>
                      <a:pt x="908" y="335"/>
                      <a:pt x="908" y="345"/>
                      <a:pt x="901" y="3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100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40" name="Freeform 6">
                <a:extLst>
                  <a:ext uri="{FF2B5EF4-FFF2-40B4-BE49-F238E27FC236}">
                    <a16:creationId xmlns:a16="http://schemas.microsoft.com/office/drawing/2014/main" id="{ED5137D3-CE9A-45EF-8CDC-E603BC3B552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751013" y="1998663"/>
                <a:ext cx="623888" cy="623888"/>
              </a:xfrm>
              <a:custGeom>
                <a:avLst/>
                <a:gdLst>
                  <a:gd name="T0" fmla="*/ 83 w 166"/>
                  <a:gd name="T1" fmla="*/ 166 h 166"/>
                  <a:gd name="T2" fmla="*/ 166 w 166"/>
                  <a:gd name="T3" fmla="*/ 83 h 166"/>
                  <a:gd name="T4" fmla="*/ 83 w 166"/>
                  <a:gd name="T5" fmla="*/ 0 h 166"/>
                  <a:gd name="T6" fmla="*/ 0 w 166"/>
                  <a:gd name="T7" fmla="*/ 83 h 166"/>
                  <a:gd name="T8" fmla="*/ 83 w 166"/>
                  <a:gd name="T9" fmla="*/ 166 h 166"/>
                  <a:gd name="T10" fmla="*/ 83 w 166"/>
                  <a:gd name="T11" fmla="*/ 33 h 166"/>
                  <a:gd name="T12" fmla="*/ 133 w 166"/>
                  <a:gd name="T13" fmla="*/ 83 h 166"/>
                  <a:gd name="T14" fmla="*/ 83 w 166"/>
                  <a:gd name="T15" fmla="*/ 133 h 166"/>
                  <a:gd name="T16" fmla="*/ 33 w 166"/>
                  <a:gd name="T17" fmla="*/ 83 h 166"/>
                  <a:gd name="T18" fmla="*/ 83 w 166"/>
                  <a:gd name="T19" fmla="*/ 33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66" h="166">
                    <a:moveTo>
                      <a:pt x="83" y="166"/>
                    </a:moveTo>
                    <a:cubicBezTo>
                      <a:pt x="128" y="166"/>
                      <a:pt x="166" y="129"/>
                      <a:pt x="166" y="83"/>
                    </a:cubicBezTo>
                    <a:cubicBezTo>
                      <a:pt x="166" y="37"/>
                      <a:pt x="128" y="0"/>
                      <a:pt x="83" y="0"/>
                    </a:cubicBezTo>
                    <a:cubicBezTo>
                      <a:pt x="37" y="0"/>
                      <a:pt x="0" y="37"/>
                      <a:pt x="0" y="83"/>
                    </a:cubicBezTo>
                    <a:cubicBezTo>
                      <a:pt x="0" y="129"/>
                      <a:pt x="37" y="166"/>
                      <a:pt x="83" y="166"/>
                    </a:cubicBezTo>
                    <a:close/>
                    <a:moveTo>
                      <a:pt x="83" y="33"/>
                    </a:moveTo>
                    <a:cubicBezTo>
                      <a:pt x="110" y="33"/>
                      <a:pt x="133" y="56"/>
                      <a:pt x="133" y="83"/>
                    </a:cubicBezTo>
                    <a:cubicBezTo>
                      <a:pt x="133" y="111"/>
                      <a:pt x="110" y="133"/>
                      <a:pt x="83" y="133"/>
                    </a:cubicBezTo>
                    <a:cubicBezTo>
                      <a:pt x="55" y="133"/>
                      <a:pt x="33" y="111"/>
                      <a:pt x="33" y="83"/>
                    </a:cubicBezTo>
                    <a:cubicBezTo>
                      <a:pt x="33" y="56"/>
                      <a:pt x="55" y="33"/>
                      <a:pt x="83" y="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100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41" name="Freeform 7">
                <a:extLst>
                  <a:ext uri="{FF2B5EF4-FFF2-40B4-BE49-F238E27FC236}">
                    <a16:creationId xmlns:a16="http://schemas.microsoft.com/office/drawing/2014/main" id="{BBD2562B-22A9-4A14-9BBA-0BB54E1C7F7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375025" y="-1587"/>
                <a:ext cx="623888" cy="623888"/>
              </a:xfrm>
              <a:custGeom>
                <a:avLst/>
                <a:gdLst>
                  <a:gd name="T0" fmla="*/ 83 w 166"/>
                  <a:gd name="T1" fmla="*/ 0 h 166"/>
                  <a:gd name="T2" fmla="*/ 0 w 166"/>
                  <a:gd name="T3" fmla="*/ 83 h 166"/>
                  <a:gd name="T4" fmla="*/ 83 w 166"/>
                  <a:gd name="T5" fmla="*/ 166 h 166"/>
                  <a:gd name="T6" fmla="*/ 166 w 166"/>
                  <a:gd name="T7" fmla="*/ 83 h 166"/>
                  <a:gd name="T8" fmla="*/ 83 w 166"/>
                  <a:gd name="T9" fmla="*/ 0 h 166"/>
                  <a:gd name="T10" fmla="*/ 83 w 166"/>
                  <a:gd name="T11" fmla="*/ 133 h 166"/>
                  <a:gd name="T12" fmla="*/ 33 w 166"/>
                  <a:gd name="T13" fmla="*/ 83 h 166"/>
                  <a:gd name="T14" fmla="*/ 83 w 166"/>
                  <a:gd name="T15" fmla="*/ 33 h 166"/>
                  <a:gd name="T16" fmla="*/ 133 w 166"/>
                  <a:gd name="T17" fmla="*/ 83 h 166"/>
                  <a:gd name="T18" fmla="*/ 83 w 166"/>
                  <a:gd name="T19" fmla="*/ 133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66" h="166">
                    <a:moveTo>
                      <a:pt x="83" y="0"/>
                    </a:moveTo>
                    <a:cubicBezTo>
                      <a:pt x="37" y="0"/>
                      <a:pt x="0" y="37"/>
                      <a:pt x="0" y="83"/>
                    </a:cubicBezTo>
                    <a:cubicBezTo>
                      <a:pt x="0" y="129"/>
                      <a:pt x="37" y="166"/>
                      <a:pt x="83" y="166"/>
                    </a:cubicBezTo>
                    <a:cubicBezTo>
                      <a:pt x="129" y="166"/>
                      <a:pt x="166" y="129"/>
                      <a:pt x="166" y="83"/>
                    </a:cubicBezTo>
                    <a:cubicBezTo>
                      <a:pt x="166" y="37"/>
                      <a:pt x="129" y="0"/>
                      <a:pt x="83" y="0"/>
                    </a:cubicBezTo>
                    <a:close/>
                    <a:moveTo>
                      <a:pt x="83" y="133"/>
                    </a:moveTo>
                    <a:cubicBezTo>
                      <a:pt x="55" y="133"/>
                      <a:pt x="33" y="111"/>
                      <a:pt x="33" y="83"/>
                    </a:cubicBezTo>
                    <a:cubicBezTo>
                      <a:pt x="33" y="56"/>
                      <a:pt x="55" y="33"/>
                      <a:pt x="83" y="33"/>
                    </a:cubicBezTo>
                    <a:cubicBezTo>
                      <a:pt x="110" y="33"/>
                      <a:pt x="133" y="56"/>
                      <a:pt x="133" y="83"/>
                    </a:cubicBezTo>
                    <a:cubicBezTo>
                      <a:pt x="133" y="111"/>
                      <a:pt x="110" y="133"/>
                      <a:pt x="83" y="1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100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42" name="Freeform 8">
                <a:extLst>
                  <a:ext uri="{FF2B5EF4-FFF2-40B4-BE49-F238E27FC236}">
                    <a16:creationId xmlns:a16="http://schemas.microsoft.com/office/drawing/2014/main" id="{B7855F74-A28F-42B3-8DD0-847E246E8A4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00125" y="1874838"/>
                <a:ext cx="500063" cy="500063"/>
              </a:xfrm>
              <a:custGeom>
                <a:avLst/>
                <a:gdLst>
                  <a:gd name="T0" fmla="*/ 0 w 133"/>
                  <a:gd name="T1" fmla="*/ 66 h 133"/>
                  <a:gd name="T2" fmla="*/ 67 w 133"/>
                  <a:gd name="T3" fmla="*/ 133 h 133"/>
                  <a:gd name="T4" fmla="*/ 133 w 133"/>
                  <a:gd name="T5" fmla="*/ 66 h 133"/>
                  <a:gd name="T6" fmla="*/ 67 w 133"/>
                  <a:gd name="T7" fmla="*/ 0 h 133"/>
                  <a:gd name="T8" fmla="*/ 0 w 133"/>
                  <a:gd name="T9" fmla="*/ 66 h 133"/>
                  <a:gd name="T10" fmla="*/ 67 w 133"/>
                  <a:gd name="T11" fmla="*/ 33 h 133"/>
                  <a:gd name="T12" fmla="*/ 100 w 133"/>
                  <a:gd name="T13" fmla="*/ 66 h 133"/>
                  <a:gd name="T14" fmla="*/ 67 w 133"/>
                  <a:gd name="T15" fmla="*/ 100 h 133"/>
                  <a:gd name="T16" fmla="*/ 33 w 133"/>
                  <a:gd name="T17" fmla="*/ 66 h 133"/>
                  <a:gd name="T18" fmla="*/ 67 w 133"/>
                  <a:gd name="T19" fmla="*/ 33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3" h="133">
                    <a:moveTo>
                      <a:pt x="0" y="66"/>
                    </a:moveTo>
                    <a:cubicBezTo>
                      <a:pt x="0" y="103"/>
                      <a:pt x="30" y="133"/>
                      <a:pt x="67" y="133"/>
                    </a:cubicBezTo>
                    <a:cubicBezTo>
                      <a:pt x="103" y="133"/>
                      <a:pt x="133" y="103"/>
                      <a:pt x="133" y="66"/>
                    </a:cubicBezTo>
                    <a:cubicBezTo>
                      <a:pt x="133" y="30"/>
                      <a:pt x="103" y="0"/>
                      <a:pt x="67" y="0"/>
                    </a:cubicBezTo>
                    <a:cubicBezTo>
                      <a:pt x="30" y="0"/>
                      <a:pt x="0" y="30"/>
                      <a:pt x="0" y="66"/>
                    </a:cubicBezTo>
                    <a:close/>
                    <a:moveTo>
                      <a:pt x="67" y="33"/>
                    </a:moveTo>
                    <a:cubicBezTo>
                      <a:pt x="85" y="33"/>
                      <a:pt x="100" y="48"/>
                      <a:pt x="100" y="66"/>
                    </a:cubicBezTo>
                    <a:cubicBezTo>
                      <a:pt x="100" y="85"/>
                      <a:pt x="85" y="100"/>
                      <a:pt x="67" y="100"/>
                    </a:cubicBezTo>
                    <a:cubicBezTo>
                      <a:pt x="48" y="100"/>
                      <a:pt x="33" y="85"/>
                      <a:pt x="33" y="66"/>
                    </a:cubicBezTo>
                    <a:cubicBezTo>
                      <a:pt x="33" y="48"/>
                      <a:pt x="48" y="33"/>
                      <a:pt x="67" y="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100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43" name="Oval 9">
                <a:extLst>
                  <a:ext uri="{FF2B5EF4-FFF2-40B4-BE49-F238E27FC236}">
                    <a16:creationId xmlns:a16="http://schemas.microsoft.com/office/drawing/2014/main" id="{53CE0A21-A089-48F8-A13C-7C29962F1D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0188" y="2751138"/>
                <a:ext cx="250825" cy="2476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100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44" name="Oval 10">
                <a:extLst>
                  <a:ext uri="{FF2B5EF4-FFF2-40B4-BE49-F238E27FC236}">
                    <a16:creationId xmlns:a16="http://schemas.microsoft.com/office/drawing/2014/main" id="{5AB097B5-7575-4B67-A0BA-33162FEFC6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98850" y="874713"/>
                <a:ext cx="252413" cy="2476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100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</p:grpSp>
        <p:grpSp>
          <p:nvGrpSpPr>
            <p:cNvPr id="20" name="Group 35">
              <a:extLst>
                <a:ext uri="{FF2B5EF4-FFF2-40B4-BE49-F238E27FC236}">
                  <a16:creationId xmlns:a16="http://schemas.microsoft.com/office/drawing/2014/main" id="{8C0C6E25-7FC8-47E7-90B2-A554FD5983C0}"/>
                </a:ext>
              </a:extLst>
            </p:cNvPr>
            <p:cNvGrpSpPr/>
            <p:nvPr/>
          </p:nvGrpSpPr>
          <p:grpSpPr>
            <a:xfrm>
              <a:off x="9491815" y="6228907"/>
              <a:ext cx="1383832" cy="1301750"/>
              <a:chOff x="-1587" y="-3175"/>
              <a:chExt cx="506412" cy="476250"/>
            </a:xfrm>
            <a:solidFill>
              <a:schemeClr val="bg1"/>
            </a:solidFill>
          </p:grpSpPr>
          <p:sp>
            <p:nvSpPr>
              <p:cNvPr id="37" name="Oval 14">
                <a:extLst>
                  <a:ext uri="{FF2B5EF4-FFF2-40B4-BE49-F238E27FC236}">
                    <a16:creationId xmlns:a16="http://schemas.microsoft.com/office/drawing/2014/main" id="{2B604330-734A-4D58-A95B-A5EF1E1933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475" y="257175"/>
                <a:ext cx="60325" cy="619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100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38" name="Freeform 15">
                <a:extLst>
                  <a:ext uri="{FF2B5EF4-FFF2-40B4-BE49-F238E27FC236}">
                    <a16:creationId xmlns:a16="http://schemas.microsoft.com/office/drawing/2014/main" id="{B06576CC-CEC0-457F-8143-3755B30911D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1587" y="-3175"/>
                <a:ext cx="506412" cy="476250"/>
              </a:xfrm>
              <a:custGeom>
                <a:avLst/>
                <a:gdLst>
                  <a:gd name="T0" fmla="*/ 116 w 132"/>
                  <a:gd name="T1" fmla="*/ 48 h 124"/>
                  <a:gd name="T2" fmla="*/ 116 w 132"/>
                  <a:gd name="T3" fmla="*/ 22 h 124"/>
                  <a:gd name="T4" fmla="*/ 104 w 132"/>
                  <a:gd name="T5" fmla="*/ 0 h 124"/>
                  <a:gd name="T6" fmla="*/ 22 w 132"/>
                  <a:gd name="T7" fmla="*/ 0 h 124"/>
                  <a:gd name="T8" fmla="*/ 0 w 132"/>
                  <a:gd name="T9" fmla="*/ 102 h 124"/>
                  <a:gd name="T10" fmla="*/ 94 w 132"/>
                  <a:gd name="T11" fmla="*/ 124 h 124"/>
                  <a:gd name="T12" fmla="*/ 116 w 132"/>
                  <a:gd name="T13" fmla="*/ 96 h 124"/>
                  <a:gd name="T14" fmla="*/ 116 w 132"/>
                  <a:gd name="T15" fmla="*/ 48 h 124"/>
                  <a:gd name="T16" fmla="*/ 88 w 132"/>
                  <a:gd name="T17" fmla="*/ 8 h 124"/>
                  <a:gd name="T18" fmla="*/ 108 w 132"/>
                  <a:gd name="T19" fmla="*/ 12 h 124"/>
                  <a:gd name="T20" fmla="*/ 108 w 132"/>
                  <a:gd name="T21" fmla="*/ 24 h 124"/>
                  <a:gd name="T22" fmla="*/ 104 w 132"/>
                  <a:gd name="T23" fmla="*/ 36 h 124"/>
                  <a:gd name="T24" fmla="*/ 104 w 132"/>
                  <a:gd name="T25" fmla="*/ 32 h 124"/>
                  <a:gd name="T26" fmla="*/ 104 w 132"/>
                  <a:gd name="T27" fmla="*/ 16 h 124"/>
                  <a:gd name="T28" fmla="*/ 16 w 132"/>
                  <a:gd name="T29" fmla="*/ 12 h 124"/>
                  <a:gd name="T30" fmla="*/ 12 w 132"/>
                  <a:gd name="T31" fmla="*/ 24 h 124"/>
                  <a:gd name="T32" fmla="*/ 8 w 132"/>
                  <a:gd name="T33" fmla="*/ 22 h 124"/>
                  <a:gd name="T34" fmla="*/ 100 w 132"/>
                  <a:gd name="T35" fmla="*/ 20 h 124"/>
                  <a:gd name="T36" fmla="*/ 16 w 132"/>
                  <a:gd name="T37" fmla="*/ 16 h 124"/>
                  <a:gd name="T38" fmla="*/ 100 w 132"/>
                  <a:gd name="T39" fmla="*/ 20 h 124"/>
                  <a:gd name="T40" fmla="*/ 100 w 132"/>
                  <a:gd name="T41" fmla="*/ 28 h 124"/>
                  <a:gd name="T42" fmla="*/ 16 w 132"/>
                  <a:gd name="T43" fmla="*/ 24 h 124"/>
                  <a:gd name="T44" fmla="*/ 100 w 132"/>
                  <a:gd name="T45" fmla="*/ 32 h 124"/>
                  <a:gd name="T46" fmla="*/ 88 w 132"/>
                  <a:gd name="T47" fmla="*/ 36 h 124"/>
                  <a:gd name="T48" fmla="*/ 16 w 132"/>
                  <a:gd name="T49" fmla="*/ 35 h 124"/>
                  <a:gd name="T50" fmla="*/ 100 w 132"/>
                  <a:gd name="T51" fmla="*/ 32 h 124"/>
                  <a:gd name="T52" fmla="*/ 94 w 132"/>
                  <a:gd name="T53" fmla="*/ 116 h 124"/>
                  <a:gd name="T54" fmla="*/ 8 w 132"/>
                  <a:gd name="T55" fmla="*/ 102 h 124"/>
                  <a:gd name="T56" fmla="*/ 22 w 132"/>
                  <a:gd name="T57" fmla="*/ 44 h 124"/>
                  <a:gd name="T58" fmla="*/ 104 w 132"/>
                  <a:gd name="T59" fmla="*/ 44 h 124"/>
                  <a:gd name="T60" fmla="*/ 108 w 132"/>
                  <a:gd name="T61" fmla="*/ 56 h 124"/>
                  <a:gd name="T62" fmla="*/ 52 w 132"/>
                  <a:gd name="T63" fmla="*/ 76 h 124"/>
                  <a:gd name="T64" fmla="*/ 108 w 132"/>
                  <a:gd name="T65" fmla="*/ 96 h 124"/>
                  <a:gd name="T66" fmla="*/ 113 w 132"/>
                  <a:gd name="T67" fmla="*/ 88 h 124"/>
                  <a:gd name="T68" fmla="*/ 60 w 132"/>
                  <a:gd name="T69" fmla="*/ 76 h 124"/>
                  <a:gd name="T70" fmla="*/ 108 w 132"/>
                  <a:gd name="T71" fmla="*/ 64 h 124"/>
                  <a:gd name="T72" fmla="*/ 115 w 132"/>
                  <a:gd name="T73" fmla="*/ 59 h 124"/>
                  <a:gd name="T74" fmla="*/ 120 w 132"/>
                  <a:gd name="T75" fmla="*/ 72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32" h="124">
                    <a:moveTo>
                      <a:pt x="116" y="48"/>
                    </a:moveTo>
                    <a:cubicBezTo>
                      <a:pt x="116" y="48"/>
                      <a:pt x="116" y="48"/>
                      <a:pt x="116" y="48"/>
                    </a:cubicBezTo>
                    <a:cubicBezTo>
                      <a:pt x="116" y="24"/>
                      <a:pt x="116" y="24"/>
                      <a:pt x="116" y="24"/>
                    </a:cubicBezTo>
                    <a:cubicBezTo>
                      <a:pt x="116" y="22"/>
                      <a:pt x="116" y="22"/>
                      <a:pt x="116" y="22"/>
                    </a:cubicBezTo>
                    <a:cubicBezTo>
                      <a:pt x="116" y="12"/>
                      <a:pt x="116" y="12"/>
                      <a:pt x="116" y="12"/>
                    </a:cubicBezTo>
                    <a:cubicBezTo>
                      <a:pt x="116" y="5"/>
                      <a:pt x="111" y="0"/>
                      <a:pt x="104" y="0"/>
                    </a:cubicBezTo>
                    <a:cubicBezTo>
                      <a:pt x="88" y="0"/>
                      <a:pt x="88" y="0"/>
                      <a:pt x="88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14"/>
                      <a:pt x="10" y="124"/>
                      <a:pt x="22" y="124"/>
                    </a:cubicBezTo>
                    <a:cubicBezTo>
                      <a:pt x="94" y="124"/>
                      <a:pt x="94" y="124"/>
                      <a:pt x="94" y="124"/>
                    </a:cubicBezTo>
                    <a:cubicBezTo>
                      <a:pt x="106" y="124"/>
                      <a:pt x="116" y="114"/>
                      <a:pt x="116" y="102"/>
                    </a:cubicBezTo>
                    <a:cubicBezTo>
                      <a:pt x="116" y="96"/>
                      <a:pt x="116" y="96"/>
                      <a:pt x="116" y="96"/>
                    </a:cubicBezTo>
                    <a:cubicBezTo>
                      <a:pt x="116" y="96"/>
                      <a:pt x="116" y="96"/>
                      <a:pt x="116" y="96"/>
                    </a:cubicBezTo>
                    <a:cubicBezTo>
                      <a:pt x="132" y="84"/>
                      <a:pt x="132" y="60"/>
                      <a:pt x="116" y="48"/>
                    </a:cubicBezTo>
                    <a:close/>
                    <a:moveTo>
                      <a:pt x="22" y="8"/>
                    </a:moveTo>
                    <a:cubicBezTo>
                      <a:pt x="88" y="8"/>
                      <a:pt x="88" y="8"/>
                      <a:pt x="88" y="8"/>
                    </a:cubicBezTo>
                    <a:cubicBezTo>
                      <a:pt x="104" y="8"/>
                      <a:pt x="104" y="8"/>
                      <a:pt x="104" y="8"/>
                    </a:cubicBezTo>
                    <a:cubicBezTo>
                      <a:pt x="106" y="8"/>
                      <a:pt x="108" y="10"/>
                      <a:pt x="108" y="12"/>
                    </a:cubicBezTo>
                    <a:cubicBezTo>
                      <a:pt x="108" y="22"/>
                      <a:pt x="108" y="22"/>
                      <a:pt x="108" y="22"/>
                    </a:cubicBezTo>
                    <a:cubicBezTo>
                      <a:pt x="108" y="24"/>
                      <a:pt x="108" y="24"/>
                      <a:pt x="108" y="24"/>
                    </a:cubicBezTo>
                    <a:cubicBezTo>
                      <a:pt x="108" y="37"/>
                      <a:pt x="108" y="37"/>
                      <a:pt x="108" y="37"/>
                    </a:cubicBezTo>
                    <a:cubicBezTo>
                      <a:pt x="107" y="36"/>
                      <a:pt x="105" y="36"/>
                      <a:pt x="104" y="36"/>
                    </a:cubicBezTo>
                    <a:cubicBezTo>
                      <a:pt x="104" y="36"/>
                      <a:pt x="104" y="36"/>
                      <a:pt x="104" y="36"/>
                    </a:cubicBezTo>
                    <a:cubicBezTo>
                      <a:pt x="104" y="32"/>
                      <a:pt x="104" y="32"/>
                      <a:pt x="104" y="32"/>
                    </a:cubicBezTo>
                    <a:cubicBezTo>
                      <a:pt x="104" y="24"/>
                      <a:pt x="104" y="24"/>
                      <a:pt x="104" y="24"/>
                    </a:cubicBezTo>
                    <a:cubicBezTo>
                      <a:pt x="104" y="16"/>
                      <a:pt x="104" y="16"/>
                      <a:pt x="104" y="16"/>
                    </a:cubicBezTo>
                    <a:cubicBezTo>
                      <a:pt x="104" y="14"/>
                      <a:pt x="102" y="12"/>
                      <a:pt x="100" y="12"/>
                    </a:cubicBezTo>
                    <a:cubicBezTo>
                      <a:pt x="16" y="12"/>
                      <a:pt x="16" y="12"/>
                      <a:pt x="16" y="12"/>
                    </a:cubicBezTo>
                    <a:cubicBezTo>
                      <a:pt x="14" y="12"/>
                      <a:pt x="12" y="14"/>
                      <a:pt x="12" y="16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32"/>
                      <a:pt x="12" y="32"/>
                      <a:pt x="12" y="32"/>
                    </a:cubicBezTo>
                    <a:cubicBezTo>
                      <a:pt x="10" y="29"/>
                      <a:pt x="8" y="26"/>
                      <a:pt x="8" y="22"/>
                    </a:cubicBezTo>
                    <a:cubicBezTo>
                      <a:pt x="8" y="14"/>
                      <a:pt x="14" y="8"/>
                      <a:pt x="22" y="8"/>
                    </a:cubicBezTo>
                    <a:close/>
                    <a:moveTo>
                      <a:pt x="100" y="20"/>
                    </a:moveTo>
                    <a:cubicBezTo>
                      <a:pt x="16" y="20"/>
                      <a:pt x="16" y="20"/>
                      <a:pt x="16" y="20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100" y="16"/>
                      <a:pt x="100" y="16"/>
                      <a:pt x="100" y="16"/>
                    </a:cubicBezTo>
                    <a:lnTo>
                      <a:pt x="100" y="20"/>
                    </a:lnTo>
                    <a:close/>
                    <a:moveTo>
                      <a:pt x="100" y="24"/>
                    </a:moveTo>
                    <a:cubicBezTo>
                      <a:pt x="100" y="28"/>
                      <a:pt x="100" y="28"/>
                      <a:pt x="100" y="28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16" y="24"/>
                      <a:pt x="16" y="24"/>
                      <a:pt x="16" y="24"/>
                    </a:cubicBezTo>
                    <a:lnTo>
                      <a:pt x="100" y="24"/>
                    </a:lnTo>
                    <a:close/>
                    <a:moveTo>
                      <a:pt x="100" y="32"/>
                    </a:moveTo>
                    <a:cubicBezTo>
                      <a:pt x="100" y="36"/>
                      <a:pt x="100" y="36"/>
                      <a:pt x="100" y="36"/>
                    </a:cubicBezTo>
                    <a:cubicBezTo>
                      <a:pt x="88" y="36"/>
                      <a:pt x="88" y="36"/>
                      <a:pt x="88" y="36"/>
                    </a:cubicBezTo>
                    <a:cubicBezTo>
                      <a:pt x="22" y="36"/>
                      <a:pt x="22" y="36"/>
                      <a:pt x="22" y="36"/>
                    </a:cubicBezTo>
                    <a:cubicBezTo>
                      <a:pt x="20" y="36"/>
                      <a:pt x="18" y="35"/>
                      <a:pt x="16" y="35"/>
                    </a:cubicBezTo>
                    <a:cubicBezTo>
                      <a:pt x="16" y="32"/>
                      <a:pt x="16" y="32"/>
                      <a:pt x="16" y="32"/>
                    </a:cubicBezTo>
                    <a:lnTo>
                      <a:pt x="100" y="32"/>
                    </a:lnTo>
                    <a:close/>
                    <a:moveTo>
                      <a:pt x="108" y="102"/>
                    </a:moveTo>
                    <a:cubicBezTo>
                      <a:pt x="108" y="110"/>
                      <a:pt x="102" y="116"/>
                      <a:pt x="94" y="116"/>
                    </a:cubicBezTo>
                    <a:cubicBezTo>
                      <a:pt x="22" y="116"/>
                      <a:pt x="22" y="116"/>
                      <a:pt x="22" y="116"/>
                    </a:cubicBezTo>
                    <a:cubicBezTo>
                      <a:pt x="14" y="116"/>
                      <a:pt x="8" y="110"/>
                      <a:pt x="8" y="102"/>
                    </a:cubicBezTo>
                    <a:cubicBezTo>
                      <a:pt x="8" y="39"/>
                      <a:pt x="8" y="39"/>
                      <a:pt x="8" y="39"/>
                    </a:cubicBezTo>
                    <a:cubicBezTo>
                      <a:pt x="12" y="42"/>
                      <a:pt x="17" y="44"/>
                      <a:pt x="22" y="44"/>
                    </a:cubicBezTo>
                    <a:cubicBezTo>
                      <a:pt x="88" y="44"/>
                      <a:pt x="88" y="44"/>
                      <a:pt x="88" y="44"/>
                    </a:cubicBezTo>
                    <a:cubicBezTo>
                      <a:pt x="104" y="44"/>
                      <a:pt x="104" y="44"/>
                      <a:pt x="104" y="44"/>
                    </a:cubicBezTo>
                    <a:cubicBezTo>
                      <a:pt x="106" y="44"/>
                      <a:pt x="108" y="46"/>
                      <a:pt x="108" y="48"/>
                    </a:cubicBezTo>
                    <a:cubicBezTo>
                      <a:pt x="108" y="56"/>
                      <a:pt x="108" y="56"/>
                      <a:pt x="108" y="56"/>
                    </a:cubicBezTo>
                    <a:cubicBezTo>
                      <a:pt x="72" y="56"/>
                      <a:pt x="72" y="56"/>
                      <a:pt x="72" y="56"/>
                    </a:cubicBezTo>
                    <a:cubicBezTo>
                      <a:pt x="61" y="56"/>
                      <a:pt x="52" y="65"/>
                      <a:pt x="52" y="76"/>
                    </a:cubicBezTo>
                    <a:cubicBezTo>
                      <a:pt x="52" y="87"/>
                      <a:pt x="61" y="96"/>
                      <a:pt x="72" y="96"/>
                    </a:cubicBezTo>
                    <a:cubicBezTo>
                      <a:pt x="108" y="96"/>
                      <a:pt x="108" y="96"/>
                      <a:pt x="108" y="96"/>
                    </a:cubicBezTo>
                    <a:lnTo>
                      <a:pt x="108" y="102"/>
                    </a:lnTo>
                    <a:close/>
                    <a:moveTo>
                      <a:pt x="113" y="88"/>
                    </a:moveTo>
                    <a:cubicBezTo>
                      <a:pt x="72" y="88"/>
                      <a:pt x="72" y="88"/>
                      <a:pt x="72" y="88"/>
                    </a:cubicBezTo>
                    <a:cubicBezTo>
                      <a:pt x="65" y="88"/>
                      <a:pt x="60" y="83"/>
                      <a:pt x="60" y="76"/>
                    </a:cubicBezTo>
                    <a:cubicBezTo>
                      <a:pt x="60" y="69"/>
                      <a:pt x="65" y="64"/>
                      <a:pt x="72" y="64"/>
                    </a:cubicBezTo>
                    <a:cubicBezTo>
                      <a:pt x="108" y="64"/>
                      <a:pt x="108" y="64"/>
                      <a:pt x="108" y="64"/>
                    </a:cubicBezTo>
                    <a:cubicBezTo>
                      <a:pt x="110" y="64"/>
                      <a:pt x="113" y="63"/>
                      <a:pt x="114" y="61"/>
                    </a:cubicBezTo>
                    <a:cubicBezTo>
                      <a:pt x="115" y="60"/>
                      <a:pt x="115" y="60"/>
                      <a:pt x="115" y="59"/>
                    </a:cubicBezTo>
                    <a:cubicBezTo>
                      <a:pt x="115" y="59"/>
                      <a:pt x="116" y="59"/>
                      <a:pt x="116" y="59"/>
                    </a:cubicBezTo>
                    <a:cubicBezTo>
                      <a:pt x="118" y="62"/>
                      <a:pt x="120" y="67"/>
                      <a:pt x="120" y="72"/>
                    </a:cubicBezTo>
                    <a:cubicBezTo>
                      <a:pt x="120" y="78"/>
                      <a:pt x="118" y="84"/>
                      <a:pt x="113" y="8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100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</p:grpSp>
        <p:grpSp>
          <p:nvGrpSpPr>
            <p:cNvPr id="21" name="Group 38">
              <a:extLst>
                <a:ext uri="{FF2B5EF4-FFF2-40B4-BE49-F238E27FC236}">
                  <a16:creationId xmlns:a16="http://schemas.microsoft.com/office/drawing/2014/main" id="{04854E0E-FB8C-4EE8-8534-838774E00837}"/>
                </a:ext>
              </a:extLst>
            </p:cNvPr>
            <p:cNvGrpSpPr/>
            <p:nvPr/>
          </p:nvGrpSpPr>
          <p:grpSpPr>
            <a:xfrm>
              <a:off x="19001846" y="5937816"/>
              <a:ext cx="1524627" cy="1525684"/>
              <a:chOff x="-1587" y="-3175"/>
              <a:chExt cx="3670300" cy="3671888"/>
            </a:xfrm>
            <a:solidFill>
              <a:schemeClr val="bg1"/>
            </a:solidFill>
          </p:grpSpPr>
          <p:sp>
            <p:nvSpPr>
              <p:cNvPr id="35" name="Freeform 24">
                <a:extLst>
                  <a:ext uri="{FF2B5EF4-FFF2-40B4-BE49-F238E27FC236}">
                    <a16:creationId xmlns:a16="http://schemas.microsoft.com/office/drawing/2014/main" id="{6AB700AC-2401-495A-AFAD-D3BE5204D57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1587" y="-3175"/>
                <a:ext cx="3670300" cy="3671888"/>
              </a:xfrm>
              <a:custGeom>
                <a:avLst/>
                <a:gdLst>
                  <a:gd name="T0" fmla="*/ 631 w 976"/>
                  <a:gd name="T1" fmla="*/ 306 h 976"/>
                  <a:gd name="T2" fmla="*/ 488 w 976"/>
                  <a:gd name="T3" fmla="*/ 0 h 976"/>
                  <a:gd name="T4" fmla="*/ 275 w 976"/>
                  <a:gd name="T5" fmla="*/ 312 h 976"/>
                  <a:gd name="T6" fmla="*/ 244 w 976"/>
                  <a:gd name="T7" fmla="*/ 329 h 976"/>
                  <a:gd name="T8" fmla="*/ 92 w 976"/>
                  <a:gd name="T9" fmla="*/ 305 h 976"/>
                  <a:gd name="T10" fmla="*/ 0 w 976"/>
                  <a:gd name="T11" fmla="*/ 885 h 976"/>
                  <a:gd name="T12" fmla="*/ 183 w 976"/>
                  <a:gd name="T13" fmla="*/ 976 h 976"/>
                  <a:gd name="T14" fmla="*/ 266 w 976"/>
                  <a:gd name="T15" fmla="*/ 924 h 976"/>
                  <a:gd name="T16" fmla="*/ 275 w 976"/>
                  <a:gd name="T17" fmla="*/ 926 h 976"/>
                  <a:gd name="T18" fmla="*/ 580 w 976"/>
                  <a:gd name="T19" fmla="*/ 976 h 976"/>
                  <a:gd name="T20" fmla="*/ 856 w 976"/>
                  <a:gd name="T21" fmla="*/ 917 h 976"/>
                  <a:gd name="T22" fmla="*/ 870 w 976"/>
                  <a:gd name="T23" fmla="*/ 831 h 976"/>
                  <a:gd name="T24" fmla="*/ 920 w 976"/>
                  <a:gd name="T25" fmla="*/ 669 h 976"/>
                  <a:gd name="T26" fmla="*/ 949 w 976"/>
                  <a:gd name="T27" fmla="*/ 512 h 976"/>
                  <a:gd name="T28" fmla="*/ 976 w 976"/>
                  <a:gd name="T29" fmla="*/ 439 h 976"/>
                  <a:gd name="T30" fmla="*/ 890 w 976"/>
                  <a:gd name="T31" fmla="*/ 319 h 976"/>
                  <a:gd name="T32" fmla="*/ 183 w 976"/>
                  <a:gd name="T33" fmla="*/ 915 h 976"/>
                  <a:gd name="T34" fmla="*/ 61 w 976"/>
                  <a:gd name="T35" fmla="*/ 885 h 976"/>
                  <a:gd name="T36" fmla="*/ 92 w 976"/>
                  <a:gd name="T37" fmla="*/ 366 h 976"/>
                  <a:gd name="T38" fmla="*/ 214 w 976"/>
                  <a:gd name="T39" fmla="*/ 397 h 976"/>
                  <a:gd name="T40" fmla="*/ 914 w 976"/>
                  <a:gd name="T41" fmla="*/ 443 h 976"/>
                  <a:gd name="T42" fmla="*/ 793 w 976"/>
                  <a:gd name="T43" fmla="*/ 488 h 976"/>
                  <a:gd name="T44" fmla="*/ 793 w 976"/>
                  <a:gd name="T45" fmla="*/ 519 h 976"/>
                  <a:gd name="T46" fmla="*/ 901 w 976"/>
                  <a:gd name="T47" fmla="*/ 575 h 976"/>
                  <a:gd name="T48" fmla="*/ 763 w 976"/>
                  <a:gd name="T49" fmla="*/ 641 h 976"/>
                  <a:gd name="T50" fmla="*/ 763 w 976"/>
                  <a:gd name="T51" fmla="*/ 671 h 976"/>
                  <a:gd name="T52" fmla="*/ 862 w 976"/>
                  <a:gd name="T53" fmla="*/ 734 h 976"/>
                  <a:gd name="T54" fmla="*/ 732 w 976"/>
                  <a:gd name="T55" fmla="*/ 793 h 976"/>
                  <a:gd name="T56" fmla="*/ 732 w 976"/>
                  <a:gd name="T57" fmla="*/ 824 h 976"/>
                  <a:gd name="T58" fmla="*/ 811 w 976"/>
                  <a:gd name="T59" fmla="*/ 866 h 976"/>
                  <a:gd name="T60" fmla="*/ 747 w 976"/>
                  <a:gd name="T61" fmla="*/ 915 h 976"/>
                  <a:gd name="T62" fmla="*/ 411 w 976"/>
                  <a:gd name="T63" fmla="*/ 896 h 976"/>
                  <a:gd name="T64" fmla="*/ 244 w 976"/>
                  <a:gd name="T65" fmla="*/ 835 h 976"/>
                  <a:gd name="T66" fmla="*/ 268 w 976"/>
                  <a:gd name="T67" fmla="*/ 382 h 976"/>
                  <a:gd name="T68" fmla="*/ 458 w 976"/>
                  <a:gd name="T69" fmla="*/ 92 h 976"/>
                  <a:gd name="T70" fmla="*/ 577 w 976"/>
                  <a:gd name="T71" fmla="*/ 206 h 976"/>
                  <a:gd name="T72" fmla="*/ 879 w 976"/>
                  <a:gd name="T73" fmla="*/ 377 h 976"/>
                  <a:gd name="T74" fmla="*/ 914 w 976"/>
                  <a:gd name="T75" fmla="*/ 443 h 9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976" h="976">
                    <a:moveTo>
                      <a:pt x="890" y="319"/>
                    </a:moveTo>
                    <a:cubicBezTo>
                      <a:pt x="851" y="309"/>
                      <a:pt x="762" y="309"/>
                      <a:pt x="631" y="306"/>
                    </a:cubicBezTo>
                    <a:cubicBezTo>
                      <a:pt x="637" y="277"/>
                      <a:pt x="638" y="252"/>
                      <a:pt x="638" y="206"/>
                    </a:cubicBezTo>
                    <a:cubicBezTo>
                      <a:pt x="638" y="96"/>
                      <a:pt x="559" y="0"/>
                      <a:pt x="488" y="0"/>
                    </a:cubicBezTo>
                    <a:cubicBezTo>
                      <a:pt x="438" y="0"/>
                      <a:pt x="397" y="41"/>
                      <a:pt x="397" y="91"/>
                    </a:cubicBezTo>
                    <a:cubicBezTo>
                      <a:pt x="396" y="152"/>
                      <a:pt x="377" y="258"/>
                      <a:pt x="275" y="312"/>
                    </a:cubicBezTo>
                    <a:cubicBezTo>
                      <a:pt x="267" y="316"/>
                      <a:pt x="246" y="327"/>
                      <a:pt x="242" y="328"/>
                    </a:cubicBezTo>
                    <a:cubicBezTo>
                      <a:pt x="244" y="329"/>
                      <a:pt x="244" y="329"/>
                      <a:pt x="244" y="329"/>
                    </a:cubicBezTo>
                    <a:cubicBezTo>
                      <a:pt x="228" y="316"/>
                      <a:pt x="206" y="305"/>
                      <a:pt x="183" y="305"/>
                    </a:cubicBezTo>
                    <a:cubicBezTo>
                      <a:pt x="92" y="305"/>
                      <a:pt x="92" y="305"/>
                      <a:pt x="92" y="305"/>
                    </a:cubicBezTo>
                    <a:cubicBezTo>
                      <a:pt x="41" y="305"/>
                      <a:pt x="0" y="346"/>
                      <a:pt x="0" y="397"/>
                    </a:cubicBezTo>
                    <a:cubicBezTo>
                      <a:pt x="0" y="885"/>
                      <a:pt x="0" y="885"/>
                      <a:pt x="0" y="885"/>
                    </a:cubicBezTo>
                    <a:cubicBezTo>
                      <a:pt x="0" y="935"/>
                      <a:pt x="41" y="976"/>
                      <a:pt x="92" y="976"/>
                    </a:cubicBezTo>
                    <a:cubicBezTo>
                      <a:pt x="183" y="976"/>
                      <a:pt x="183" y="976"/>
                      <a:pt x="183" y="976"/>
                    </a:cubicBezTo>
                    <a:cubicBezTo>
                      <a:pt x="219" y="976"/>
                      <a:pt x="250" y="954"/>
                      <a:pt x="264" y="923"/>
                    </a:cubicBezTo>
                    <a:cubicBezTo>
                      <a:pt x="265" y="923"/>
                      <a:pt x="265" y="924"/>
                      <a:pt x="266" y="924"/>
                    </a:cubicBezTo>
                    <a:cubicBezTo>
                      <a:pt x="268" y="924"/>
                      <a:pt x="270" y="925"/>
                      <a:pt x="273" y="926"/>
                    </a:cubicBezTo>
                    <a:cubicBezTo>
                      <a:pt x="274" y="926"/>
                      <a:pt x="274" y="926"/>
                      <a:pt x="275" y="926"/>
                    </a:cubicBezTo>
                    <a:cubicBezTo>
                      <a:pt x="292" y="930"/>
                      <a:pt x="326" y="938"/>
                      <a:pt x="398" y="955"/>
                    </a:cubicBezTo>
                    <a:cubicBezTo>
                      <a:pt x="414" y="959"/>
                      <a:pt x="496" y="976"/>
                      <a:pt x="580" y="976"/>
                    </a:cubicBezTo>
                    <a:cubicBezTo>
                      <a:pt x="747" y="976"/>
                      <a:pt x="747" y="976"/>
                      <a:pt x="747" y="976"/>
                    </a:cubicBezTo>
                    <a:cubicBezTo>
                      <a:pt x="798" y="976"/>
                      <a:pt x="835" y="956"/>
                      <a:pt x="856" y="917"/>
                    </a:cubicBezTo>
                    <a:cubicBezTo>
                      <a:pt x="857" y="917"/>
                      <a:pt x="864" y="903"/>
                      <a:pt x="869" y="884"/>
                    </a:cubicBezTo>
                    <a:cubicBezTo>
                      <a:pt x="874" y="870"/>
                      <a:pt x="875" y="851"/>
                      <a:pt x="870" y="831"/>
                    </a:cubicBezTo>
                    <a:cubicBezTo>
                      <a:pt x="903" y="808"/>
                      <a:pt x="913" y="774"/>
                      <a:pt x="920" y="752"/>
                    </a:cubicBezTo>
                    <a:cubicBezTo>
                      <a:pt x="932" y="716"/>
                      <a:pt x="928" y="688"/>
                      <a:pt x="920" y="669"/>
                    </a:cubicBezTo>
                    <a:cubicBezTo>
                      <a:pt x="939" y="651"/>
                      <a:pt x="954" y="625"/>
                      <a:pt x="961" y="585"/>
                    </a:cubicBezTo>
                    <a:cubicBezTo>
                      <a:pt x="965" y="559"/>
                      <a:pt x="961" y="534"/>
                      <a:pt x="949" y="512"/>
                    </a:cubicBezTo>
                    <a:cubicBezTo>
                      <a:pt x="966" y="493"/>
                      <a:pt x="974" y="468"/>
                      <a:pt x="975" y="446"/>
                    </a:cubicBezTo>
                    <a:cubicBezTo>
                      <a:pt x="976" y="439"/>
                      <a:pt x="976" y="439"/>
                      <a:pt x="976" y="439"/>
                    </a:cubicBezTo>
                    <a:cubicBezTo>
                      <a:pt x="976" y="435"/>
                      <a:pt x="976" y="433"/>
                      <a:pt x="976" y="424"/>
                    </a:cubicBezTo>
                    <a:cubicBezTo>
                      <a:pt x="976" y="386"/>
                      <a:pt x="949" y="336"/>
                      <a:pt x="890" y="319"/>
                    </a:cubicBezTo>
                    <a:close/>
                    <a:moveTo>
                      <a:pt x="214" y="885"/>
                    </a:moveTo>
                    <a:cubicBezTo>
                      <a:pt x="214" y="901"/>
                      <a:pt x="200" y="915"/>
                      <a:pt x="183" y="915"/>
                    </a:cubicBezTo>
                    <a:cubicBezTo>
                      <a:pt x="92" y="915"/>
                      <a:pt x="92" y="915"/>
                      <a:pt x="92" y="915"/>
                    </a:cubicBezTo>
                    <a:cubicBezTo>
                      <a:pt x="75" y="915"/>
                      <a:pt x="61" y="901"/>
                      <a:pt x="61" y="885"/>
                    </a:cubicBezTo>
                    <a:cubicBezTo>
                      <a:pt x="61" y="397"/>
                      <a:pt x="61" y="397"/>
                      <a:pt x="61" y="397"/>
                    </a:cubicBezTo>
                    <a:cubicBezTo>
                      <a:pt x="61" y="380"/>
                      <a:pt x="75" y="366"/>
                      <a:pt x="92" y="366"/>
                    </a:cubicBezTo>
                    <a:cubicBezTo>
                      <a:pt x="183" y="366"/>
                      <a:pt x="183" y="366"/>
                      <a:pt x="183" y="366"/>
                    </a:cubicBezTo>
                    <a:cubicBezTo>
                      <a:pt x="200" y="366"/>
                      <a:pt x="214" y="380"/>
                      <a:pt x="214" y="397"/>
                    </a:cubicBezTo>
                    <a:lnTo>
                      <a:pt x="214" y="885"/>
                    </a:lnTo>
                    <a:close/>
                    <a:moveTo>
                      <a:pt x="914" y="443"/>
                    </a:moveTo>
                    <a:cubicBezTo>
                      <a:pt x="914" y="458"/>
                      <a:pt x="907" y="488"/>
                      <a:pt x="854" y="488"/>
                    </a:cubicBezTo>
                    <a:cubicBezTo>
                      <a:pt x="808" y="488"/>
                      <a:pt x="793" y="488"/>
                      <a:pt x="793" y="488"/>
                    </a:cubicBezTo>
                    <a:cubicBezTo>
                      <a:pt x="785" y="488"/>
                      <a:pt x="778" y="495"/>
                      <a:pt x="778" y="503"/>
                    </a:cubicBezTo>
                    <a:cubicBezTo>
                      <a:pt x="778" y="512"/>
                      <a:pt x="785" y="519"/>
                      <a:pt x="793" y="519"/>
                    </a:cubicBezTo>
                    <a:cubicBezTo>
                      <a:pt x="793" y="519"/>
                      <a:pt x="806" y="519"/>
                      <a:pt x="852" y="519"/>
                    </a:cubicBezTo>
                    <a:cubicBezTo>
                      <a:pt x="898" y="519"/>
                      <a:pt x="904" y="556"/>
                      <a:pt x="901" y="575"/>
                    </a:cubicBezTo>
                    <a:cubicBezTo>
                      <a:pt x="897" y="598"/>
                      <a:pt x="886" y="641"/>
                      <a:pt x="835" y="641"/>
                    </a:cubicBezTo>
                    <a:cubicBezTo>
                      <a:pt x="783" y="641"/>
                      <a:pt x="763" y="641"/>
                      <a:pt x="763" y="641"/>
                    </a:cubicBezTo>
                    <a:cubicBezTo>
                      <a:pt x="754" y="641"/>
                      <a:pt x="747" y="647"/>
                      <a:pt x="747" y="656"/>
                    </a:cubicBezTo>
                    <a:cubicBezTo>
                      <a:pt x="747" y="664"/>
                      <a:pt x="754" y="671"/>
                      <a:pt x="763" y="671"/>
                    </a:cubicBezTo>
                    <a:cubicBezTo>
                      <a:pt x="763" y="671"/>
                      <a:pt x="799" y="671"/>
                      <a:pt x="823" y="671"/>
                    </a:cubicBezTo>
                    <a:cubicBezTo>
                      <a:pt x="874" y="671"/>
                      <a:pt x="870" y="710"/>
                      <a:pt x="862" y="734"/>
                    </a:cubicBezTo>
                    <a:cubicBezTo>
                      <a:pt x="852" y="764"/>
                      <a:pt x="846" y="793"/>
                      <a:pt x="782" y="793"/>
                    </a:cubicBezTo>
                    <a:cubicBezTo>
                      <a:pt x="760" y="793"/>
                      <a:pt x="732" y="793"/>
                      <a:pt x="732" y="793"/>
                    </a:cubicBezTo>
                    <a:cubicBezTo>
                      <a:pt x="723" y="793"/>
                      <a:pt x="717" y="800"/>
                      <a:pt x="717" y="808"/>
                    </a:cubicBezTo>
                    <a:cubicBezTo>
                      <a:pt x="717" y="817"/>
                      <a:pt x="723" y="824"/>
                      <a:pt x="732" y="824"/>
                    </a:cubicBezTo>
                    <a:cubicBezTo>
                      <a:pt x="732" y="824"/>
                      <a:pt x="753" y="824"/>
                      <a:pt x="780" y="824"/>
                    </a:cubicBezTo>
                    <a:cubicBezTo>
                      <a:pt x="813" y="824"/>
                      <a:pt x="815" y="855"/>
                      <a:pt x="811" y="866"/>
                    </a:cubicBezTo>
                    <a:cubicBezTo>
                      <a:pt x="807" y="879"/>
                      <a:pt x="803" y="888"/>
                      <a:pt x="803" y="888"/>
                    </a:cubicBezTo>
                    <a:cubicBezTo>
                      <a:pt x="793" y="905"/>
                      <a:pt x="779" y="915"/>
                      <a:pt x="747" y="915"/>
                    </a:cubicBezTo>
                    <a:cubicBezTo>
                      <a:pt x="580" y="915"/>
                      <a:pt x="580" y="915"/>
                      <a:pt x="580" y="915"/>
                    </a:cubicBezTo>
                    <a:cubicBezTo>
                      <a:pt x="497" y="915"/>
                      <a:pt x="414" y="896"/>
                      <a:pt x="411" y="896"/>
                    </a:cubicBezTo>
                    <a:cubicBezTo>
                      <a:pt x="285" y="866"/>
                      <a:pt x="278" y="864"/>
                      <a:pt x="270" y="862"/>
                    </a:cubicBezTo>
                    <a:cubicBezTo>
                      <a:pt x="270" y="862"/>
                      <a:pt x="244" y="857"/>
                      <a:pt x="244" y="835"/>
                    </a:cubicBezTo>
                    <a:cubicBezTo>
                      <a:pt x="244" y="414"/>
                      <a:pt x="244" y="414"/>
                      <a:pt x="244" y="414"/>
                    </a:cubicBezTo>
                    <a:cubicBezTo>
                      <a:pt x="244" y="399"/>
                      <a:pt x="253" y="386"/>
                      <a:pt x="268" y="382"/>
                    </a:cubicBezTo>
                    <a:cubicBezTo>
                      <a:pt x="270" y="381"/>
                      <a:pt x="273" y="380"/>
                      <a:pt x="275" y="380"/>
                    </a:cubicBezTo>
                    <a:cubicBezTo>
                      <a:pt x="414" y="322"/>
                      <a:pt x="456" y="195"/>
                      <a:pt x="458" y="92"/>
                    </a:cubicBezTo>
                    <a:cubicBezTo>
                      <a:pt x="458" y="77"/>
                      <a:pt x="469" y="61"/>
                      <a:pt x="488" y="61"/>
                    </a:cubicBezTo>
                    <a:cubicBezTo>
                      <a:pt x="520" y="61"/>
                      <a:pt x="577" y="126"/>
                      <a:pt x="577" y="206"/>
                    </a:cubicBezTo>
                    <a:cubicBezTo>
                      <a:pt x="577" y="278"/>
                      <a:pt x="574" y="291"/>
                      <a:pt x="549" y="366"/>
                    </a:cubicBezTo>
                    <a:cubicBezTo>
                      <a:pt x="854" y="366"/>
                      <a:pt x="852" y="370"/>
                      <a:pt x="879" y="377"/>
                    </a:cubicBezTo>
                    <a:cubicBezTo>
                      <a:pt x="912" y="387"/>
                      <a:pt x="915" y="415"/>
                      <a:pt x="915" y="424"/>
                    </a:cubicBezTo>
                    <a:cubicBezTo>
                      <a:pt x="915" y="435"/>
                      <a:pt x="915" y="433"/>
                      <a:pt x="914" y="4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100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36" name="Freeform 25">
                <a:extLst>
                  <a:ext uri="{FF2B5EF4-FFF2-40B4-BE49-F238E27FC236}">
                    <a16:creationId xmlns:a16="http://schemas.microsoft.com/office/drawing/2014/main" id="{C16DC79B-AA91-4E0F-B207-31B414D0519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44488" y="2979738"/>
                <a:ext cx="341313" cy="346075"/>
              </a:xfrm>
              <a:custGeom>
                <a:avLst/>
                <a:gdLst>
                  <a:gd name="T0" fmla="*/ 45 w 91"/>
                  <a:gd name="T1" fmla="*/ 0 h 92"/>
                  <a:gd name="T2" fmla="*/ 0 w 91"/>
                  <a:gd name="T3" fmla="*/ 46 h 92"/>
                  <a:gd name="T4" fmla="*/ 45 w 91"/>
                  <a:gd name="T5" fmla="*/ 92 h 92"/>
                  <a:gd name="T6" fmla="*/ 91 w 91"/>
                  <a:gd name="T7" fmla="*/ 46 h 92"/>
                  <a:gd name="T8" fmla="*/ 45 w 91"/>
                  <a:gd name="T9" fmla="*/ 0 h 92"/>
                  <a:gd name="T10" fmla="*/ 45 w 91"/>
                  <a:gd name="T11" fmla="*/ 61 h 92"/>
                  <a:gd name="T12" fmla="*/ 30 w 91"/>
                  <a:gd name="T13" fmla="*/ 46 h 92"/>
                  <a:gd name="T14" fmla="*/ 45 w 91"/>
                  <a:gd name="T15" fmla="*/ 31 h 92"/>
                  <a:gd name="T16" fmla="*/ 61 w 91"/>
                  <a:gd name="T17" fmla="*/ 46 h 92"/>
                  <a:gd name="T18" fmla="*/ 45 w 91"/>
                  <a:gd name="T19" fmla="*/ 61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1" h="92">
                    <a:moveTo>
                      <a:pt x="45" y="0"/>
                    </a:moveTo>
                    <a:cubicBezTo>
                      <a:pt x="20" y="0"/>
                      <a:pt x="0" y="20"/>
                      <a:pt x="0" y="46"/>
                    </a:cubicBezTo>
                    <a:cubicBezTo>
                      <a:pt x="0" y="71"/>
                      <a:pt x="20" y="92"/>
                      <a:pt x="45" y="92"/>
                    </a:cubicBezTo>
                    <a:cubicBezTo>
                      <a:pt x="71" y="92"/>
                      <a:pt x="91" y="71"/>
                      <a:pt x="91" y="46"/>
                    </a:cubicBezTo>
                    <a:cubicBezTo>
                      <a:pt x="91" y="20"/>
                      <a:pt x="71" y="0"/>
                      <a:pt x="45" y="0"/>
                    </a:cubicBezTo>
                    <a:close/>
                    <a:moveTo>
                      <a:pt x="45" y="61"/>
                    </a:moveTo>
                    <a:cubicBezTo>
                      <a:pt x="37" y="61"/>
                      <a:pt x="30" y="54"/>
                      <a:pt x="30" y="46"/>
                    </a:cubicBezTo>
                    <a:cubicBezTo>
                      <a:pt x="30" y="37"/>
                      <a:pt x="37" y="31"/>
                      <a:pt x="45" y="31"/>
                    </a:cubicBezTo>
                    <a:cubicBezTo>
                      <a:pt x="54" y="31"/>
                      <a:pt x="61" y="37"/>
                      <a:pt x="61" y="46"/>
                    </a:cubicBezTo>
                    <a:cubicBezTo>
                      <a:pt x="61" y="54"/>
                      <a:pt x="54" y="61"/>
                      <a:pt x="45" y="6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100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</p:grpSp>
        <p:grpSp>
          <p:nvGrpSpPr>
            <p:cNvPr id="22" name="Group 41">
              <a:extLst>
                <a:ext uri="{FF2B5EF4-FFF2-40B4-BE49-F238E27FC236}">
                  <a16:creationId xmlns:a16="http://schemas.microsoft.com/office/drawing/2014/main" id="{0962A551-5E02-4DF0-837F-927A8BD82414}"/>
                </a:ext>
              </a:extLst>
            </p:cNvPr>
            <p:cNvGrpSpPr/>
            <p:nvPr/>
          </p:nvGrpSpPr>
          <p:grpSpPr>
            <a:xfrm>
              <a:off x="14441156" y="6150072"/>
              <a:ext cx="1209829" cy="1384300"/>
              <a:chOff x="-1587" y="3175"/>
              <a:chExt cx="430212" cy="492125"/>
            </a:xfrm>
            <a:solidFill>
              <a:schemeClr val="bg1"/>
            </a:solidFill>
          </p:grpSpPr>
          <p:sp>
            <p:nvSpPr>
              <p:cNvPr id="31" name="Freeform 29">
                <a:extLst>
                  <a:ext uri="{FF2B5EF4-FFF2-40B4-BE49-F238E27FC236}">
                    <a16:creationId xmlns:a16="http://schemas.microsoft.com/office/drawing/2014/main" id="{BE0A63CD-D342-408A-B0B2-22E8A097FAB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1587" y="3175"/>
                <a:ext cx="430212" cy="492125"/>
              </a:xfrm>
              <a:custGeom>
                <a:avLst/>
                <a:gdLst>
                  <a:gd name="T0" fmla="*/ 112 w 112"/>
                  <a:gd name="T1" fmla="*/ 27 h 128"/>
                  <a:gd name="T2" fmla="*/ 100 w 112"/>
                  <a:gd name="T3" fmla="*/ 16 h 128"/>
                  <a:gd name="T4" fmla="*/ 88 w 112"/>
                  <a:gd name="T5" fmla="*/ 16 h 128"/>
                  <a:gd name="T6" fmla="*/ 88 w 112"/>
                  <a:gd name="T7" fmla="*/ 12 h 128"/>
                  <a:gd name="T8" fmla="*/ 88 w 112"/>
                  <a:gd name="T9" fmla="*/ 12 h 128"/>
                  <a:gd name="T10" fmla="*/ 76 w 112"/>
                  <a:gd name="T11" fmla="*/ 0 h 128"/>
                  <a:gd name="T12" fmla="*/ 36 w 112"/>
                  <a:gd name="T13" fmla="*/ 0 h 128"/>
                  <a:gd name="T14" fmla="*/ 24 w 112"/>
                  <a:gd name="T15" fmla="*/ 12 h 128"/>
                  <a:gd name="T16" fmla="*/ 24 w 112"/>
                  <a:gd name="T17" fmla="*/ 12 h 128"/>
                  <a:gd name="T18" fmla="*/ 24 w 112"/>
                  <a:gd name="T19" fmla="*/ 16 h 128"/>
                  <a:gd name="T20" fmla="*/ 12 w 112"/>
                  <a:gd name="T21" fmla="*/ 16 h 128"/>
                  <a:gd name="T22" fmla="*/ 0 w 112"/>
                  <a:gd name="T23" fmla="*/ 27 h 128"/>
                  <a:gd name="T24" fmla="*/ 0 w 112"/>
                  <a:gd name="T25" fmla="*/ 27 h 128"/>
                  <a:gd name="T26" fmla="*/ 0 w 112"/>
                  <a:gd name="T27" fmla="*/ 32 h 128"/>
                  <a:gd name="T28" fmla="*/ 0 w 112"/>
                  <a:gd name="T29" fmla="*/ 36 h 128"/>
                  <a:gd name="T30" fmla="*/ 8 w 112"/>
                  <a:gd name="T31" fmla="*/ 44 h 128"/>
                  <a:gd name="T32" fmla="*/ 8 w 112"/>
                  <a:gd name="T33" fmla="*/ 44 h 128"/>
                  <a:gd name="T34" fmla="*/ 8 w 112"/>
                  <a:gd name="T35" fmla="*/ 112 h 128"/>
                  <a:gd name="T36" fmla="*/ 24 w 112"/>
                  <a:gd name="T37" fmla="*/ 128 h 128"/>
                  <a:gd name="T38" fmla="*/ 88 w 112"/>
                  <a:gd name="T39" fmla="*/ 128 h 128"/>
                  <a:gd name="T40" fmla="*/ 104 w 112"/>
                  <a:gd name="T41" fmla="*/ 112 h 128"/>
                  <a:gd name="T42" fmla="*/ 104 w 112"/>
                  <a:gd name="T43" fmla="*/ 44 h 128"/>
                  <a:gd name="T44" fmla="*/ 104 w 112"/>
                  <a:gd name="T45" fmla="*/ 44 h 128"/>
                  <a:gd name="T46" fmla="*/ 112 w 112"/>
                  <a:gd name="T47" fmla="*/ 36 h 128"/>
                  <a:gd name="T48" fmla="*/ 112 w 112"/>
                  <a:gd name="T49" fmla="*/ 32 h 128"/>
                  <a:gd name="T50" fmla="*/ 112 w 112"/>
                  <a:gd name="T51" fmla="*/ 27 h 128"/>
                  <a:gd name="T52" fmla="*/ 32 w 112"/>
                  <a:gd name="T53" fmla="*/ 12 h 128"/>
                  <a:gd name="T54" fmla="*/ 36 w 112"/>
                  <a:gd name="T55" fmla="*/ 8 h 128"/>
                  <a:gd name="T56" fmla="*/ 76 w 112"/>
                  <a:gd name="T57" fmla="*/ 8 h 128"/>
                  <a:gd name="T58" fmla="*/ 80 w 112"/>
                  <a:gd name="T59" fmla="*/ 12 h 128"/>
                  <a:gd name="T60" fmla="*/ 80 w 112"/>
                  <a:gd name="T61" fmla="*/ 16 h 128"/>
                  <a:gd name="T62" fmla="*/ 32 w 112"/>
                  <a:gd name="T63" fmla="*/ 16 h 128"/>
                  <a:gd name="T64" fmla="*/ 32 w 112"/>
                  <a:gd name="T65" fmla="*/ 12 h 128"/>
                  <a:gd name="T66" fmla="*/ 96 w 112"/>
                  <a:gd name="T67" fmla="*/ 112 h 128"/>
                  <a:gd name="T68" fmla="*/ 88 w 112"/>
                  <a:gd name="T69" fmla="*/ 120 h 128"/>
                  <a:gd name="T70" fmla="*/ 24 w 112"/>
                  <a:gd name="T71" fmla="*/ 120 h 128"/>
                  <a:gd name="T72" fmla="*/ 16 w 112"/>
                  <a:gd name="T73" fmla="*/ 112 h 128"/>
                  <a:gd name="T74" fmla="*/ 16 w 112"/>
                  <a:gd name="T75" fmla="*/ 44 h 128"/>
                  <a:gd name="T76" fmla="*/ 96 w 112"/>
                  <a:gd name="T77" fmla="*/ 44 h 128"/>
                  <a:gd name="T78" fmla="*/ 96 w 112"/>
                  <a:gd name="T79" fmla="*/ 112 h 128"/>
                  <a:gd name="T80" fmla="*/ 104 w 112"/>
                  <a:gd name="T81" fmla="*/ 32 h 128"/>
                  <a:gd name="T82" fmla="*/ 104 w 112"/>
                  <a:gd name="T83" fmla="*/ 36 h 128"/>
                  <a:gd name="T84" fmla="*/ 8 w 112"/>
                  <a:gd name="T85" fmla="*/ 36 h 128"/>
                  <a:gd name="T86" fmla="*/ 8 w 112"/>
                  <a:gd name="T87" fmla="*/ 32 h 128"/>
                  <a:gd name="T88" fmla="*/ 8 w 112"/>
                  <a:gd name="T89" fmla="*/ 28 h 128"/>
                  <a:gd name="T90" fmla="*/ 12 w 112"/>
                  <a:gd name="T91" fmla="*/ 24 h 128"/>
                  <a:gd name="T92" fmla="*/ 100 w 112"/>
                  <a:gd name="T93" fmla="*/ 24 h 128"/>
                  <a:gd name="T94" fmla="*/ 104 w 112"/>
                  <a:gd name="T95" fmla="*/ 28 h 128"/>
                  <a:gd name="T96" fmla="*/ 104 w 112"/>
                  <a:gd name="T97" fmla="*/ 32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12" h="128">
                    <a:moveTo>
                      <a:pt x="112" y="27"/>
                    </a:moveTo>
                    <a:cubicBezTo>
                      <a:pt x="112" y="21"/>
                      <a:pt x="106" y="16"/>
                      <a:pt x="100" y="16"/>
                    </a:cubicBezTo>
                    <a:cubicBezTo>
                      <a:pt x="88" y="16"/>
                      <a:pt x="88" y="16"/>
                      <a:pt x="88" y="16"/>
                    </a:cubicBezTo>
                    <a:cubicBezTo>
                      <a:pt x="88" y="12"/>
                      <a:pt x="88" y="12"/>
                      <a:pt x="88" y="12"/>
                    </a:cubicBezTo>
                    <a:cubicBezTo>
                      <a:pt x="88" y="12"/>
                      <a:pt x="88" y="12"/>
                      <a:pt x="88" y="12"/>
                    </a:cubicBezTo>
                    <a:cubicBezTo>
                      <a:pt x="88" y="5"/>
                      <a:pt x="83" y="0"/>
                      <a:pt x="76" y="0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29" y="0"/>
                      <a:pt x="24" y="5"/>
                      <a:pt x="24" y="12"/>
                    </a:cubicBezTo>
                    <a:cubicBezTo>
                      <a:pt x="24" y="12"/>
                      <a:pt x="24" y="12"/>
                      <a:pt x="24" y="12"/>
                    </a:cubicBezTo>
                    <a:cubicBezTo>
                      <a:pt x="24" y="16"/>
                      <a:pt x="24" y="16"/>
                      <a:pt x="24" y="16"/>
                    </a:cubicBezTo>
                    <a:cubicBezTo>
                      <a:pt x="12" y="16"/>
                      <a:pt x="12" y="16"/>
                      <a:pt x="12" y="16"/>
                    </a:cubicBezTo>
                    <a:cubicBezTo>
                      <a:pt x="6" y="16"/>
                      <a:pt x="0" y="21"/>
                      <a:pt x="0" y="27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6"/>
                      <a:pt x="0" y="36"/>
                      <a:pt x="0" y="36"/>
                    </a:cubicBezTo>
                    <a:cubicBezTo>
                      <a:pt x="0" y="40"/>
                      <a:pt x="4" y="44"/>
                      <a:pt x="8" y="44"/>
                    </a:cubicBezTo>
                    <a:cubicBezTo>
                      <a:pt x="8" y="44"/>
                      <a:pt x="8" y="44"/>
                      <a:pt x="8" y="44"/>
                    </a:cubicBezTo>
                    <a:cubicBezTo>
                      <a:pt x="8" y="112"/>
                      <a:pt x="8" y="112"/>
                      <a:pt x="8" y="112"/>
                    </a:cubicBezTo>
                    <a:cubicBezTo>
                      <a:pt x="8" y="121"/>
                      <a:pt x="15" y="128"/>
                      <a:pt x="24" y="128"/>
                    </a:cubicBezTo>
                    <a:cubicBezTo>
                      <a:pt x="88" y="128"/>
                      <a:pt x="88" y="128"/>
                      <a:pt x="88" y="128"/>
                    </a:cubicBezTo>
                    <a:cubicBezTo>
                      <a:pt x="97" y="128"/>
                      <a:pt x="104" y="121"/>
                      <a:pt x="104" y="112"/>
                    </a:cubicBezTo>
                    <a:cubicBezTo>
                      <a:pt x="104" y="44"/>
                      <a:pt x="104" y="44"/>
                      <a:pt x="104" y="44"/>
                    </a:cubicBezTo>
                    <a:cubicBezTo>
                      <a:pt x="104" y="44"/>
                      <a:pt x="104" y="44"/>
                      <a:pt x="104" y="44"/>
                    </a:cubicBezTo>
                    <a:cubicBezTo>
                      <a:pt x="108" y="44"/>
                      <a:pt x="112" y="40"/>
                      <a:pt x="112" y="36"/>
                    </a:cubicBezTo>
                    <a:cubicBezTo>
                      <a:pt x="112" y="32"/>
                      <a:pt x="112" y="32"/>
                      <a:pt x="112" y="32"/>
                    </a:cubicBezTo>
                    <a:cubicBezTo>
                      <a:pt x="112" y="27"/>
                      <a:pt x="112" y="27"/>
                      <a:pt x="112" y="27"/>
                    </a:cubicBezTo>
                    <a:close/>
                    <a:moveTo>
                      <a:pt x="32" y="12"/>
                    </a:moveTo>
                    <a:cubicBezTo>
                      <a:pt x="32" y="10"/>
                      <a:pt x="34" y="8"/>
                      <a:pt x="36" y="8"/>
                    </a:cubicBezTo>
                    <a:cubicBezTo>
                      <a:pt x="76" y="8"/>
                      <a:pt x="76" y="8"/>
                      <a:pt x="76" y="8"/>
                    </a:cubicBezTo>
                    <a:cubicBezTo>
                      <a:pt x="78" y="8"/>
                      <a:pt x="80" y="10"/>
                      <a:pt x="80" y="12"/>
                    </a:cubicBezTo>
                    <a:cubicBezTo>
                      <a:pt x="80" y="16"/>
                      <a:pt x="80" y="16"/>
                      <a:pt x="80" y="16"/>
                    </a:cubicBezTo>
                    <a:cubicBezTo>
                      <a:pt x="32" y="16"/>
                      <a:pt x="32" y="16"/>
                      <a:pt x="32" y="16"/>
                    </a:cubicBezTo>
                    <a:lnTo>
                      <a:pt x="32" y="12"/>
                    </a:lnTo>
                    <a:close/>
                    <a:moveTo>
                      <a:pt x="96" y="112"/>
                    </a:moveTo>
                    <a:cubicBezTo>
                      <a:pt x="96" y="116"/>
                      <a:pt x="92" y="120"/>
                      <a:pt x="88" y="120"/>
                    </a:cubicBezTo>
                    <a:cubicBezTo>
                      <a:pt x="24" y="120"/>
                      <a:pt x="24" y="120"/>
                      <a:pt x="24" y="120"/>
                    </a:cubicBezTo>
                    <a:cubicBezTo>
                      <a:pt x="20" y="120"/>
                      <a:pt x="16" y="116"/>
                      <a:pt x="16" y="112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96" y="44"/>
                      <a:pt x="96" y="44"/>
                      <a:pt x="96" y="44"/>
                    </a:cubicBezTo>
                    <a:lnTo>
                      <a:pt x="96" y="112"/>
                    </a:lnTo>
                    <a:close/>
                    <a:moveTo>
                      <a:pt x="104" y="32"/>
                    </a:moveTo>
                    <a:cubicBezTo>
                      <a:pt x="104" y="36"/>
                      <a:pt x="104" y="36"/>
                      <a:pt x="104" y="36"/>
                    </a:cubicBezTo>
                    <a:cubicBezTo>
                      <a:pt x="8" y="36"/>
                      <a:pt x="8" y="36"/>
                      <a:pt x="8" y="36"/>
                    </a:cubicBezTo>
                    <a:cubicBezTo>
                      <a:pt x="8" y="32"/>
                      <a:pt x="8" y="32"/>
                      <a:pt x="8" y="32"/>
                    </a:cubicBezTo>
                    <a:cubicBezTo>
                      <a:pt x="8" y="28"/>
                      <a:pt x="8" y="28"/>
                      <a:pt x="8" y="28"/>
                    </a:cubicBezTo>
                    <a:cubicBezTo>
                      <a:pt x="8" y="26"/>
                      <a:pt x="10" y="24"/>
                      <a:pt x="12" y="24"/>
                    </a:cubicBezTo>
                    <a:cubicBezTo>
                      <a:pt x="100" y="24"/>
                      <a:pt x="100" y="24"/>
                      <a:pt x="100" y="24"/>
                    </a:cubicBezTo>
                    <a:cubicBezTo>
                      <a:pt x="102" y="24"/>
                      <a:pt x="104" y="26"/>
                      <a:pt x="104" y="28"/>
                    </a:cubicBezTo>
                    <a:lnTo>
                      <a:pt x="104" y="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100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32" name="Freeform 30">
                <a:extLst>
                  <a:ext uri="{FF2B5EF4-FFF2-40B4-BE49-F238E27FC236}">
                    <a16:creationId xmlns:a16="http://schemas.microsoft.com/office/drawing/2014/main" id="{2B0A0DF5-3815-4F69-80AD-F401A0A4E94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0488" y="203200"/>
                <a:ext cx="61912" cy="230188"/>
              </a:xfrm>
              <a:custGeom>
                <a:avLst/>
                <a:gdLst>
                  <a:gd name="T0" fmla="*/ 4 w 16"/>
                  <a:gd name="T1" fmla="*/ 60 h 60"/>
                  <a:gd name="T2" fmla="*/ 12 w 16"/>
                  <a:gd name="T3" fmla="*/ 60 h 60"/>
                  <a:gd name="T4" fmla="*/ 16 w 16"/>
                  <a:gd name="T5" fmla="*/ 56 h 60"/>
                  <a:gd name="T6" fmla="*/ 16 w 16"/>
                  <a:gd name="T7" fmla="*/ 4 h 60"/>
                  <a:gd name="T8" fmla="*/ 12 w 16"/>
                  <a:gd name="T9" fmla="*/ 0 h 60"/>
                  <a:gd name="T10" fmla="*/ 4 w 16"/>
                  <a:gd name="T11" fmla="*/ 0 h 60"/>
                  <a:gd name="T12" fmla="*/ 0 w 16"/>
                  <a:gd name="T13" fmla="*/ 4 h 60"/>
                  <a:gd name="T14" fmla="*/ 0 w 16"/>
                  <a:gd name="T15" fmla="*/ 56 h 60"/>
                  <a:gd name="T16" fmla="*/ 4 w 16"/>
                  <a:gd name="T17" fmla="*/ 60 h 60"/>
                  <a:gd name="T18" fmla="*/ 4 w 16"/>
                  <a:gd name="T19" fmla="*/ 4 h 60"/>
                  <a:gd name="T20" fmla="*/ 12 w 16"/>
                  <a:gd name="T21" fmla="*/ 4 h 60"/>
                  <a:gd name="T22" fmla="*/ 12 w 16"/>
                  <a:gd name="T23" fmla="*/ 56 h 60"/>
                  <a:gd name="T24" fmla="*/ 4 w 16"/>
                  <a:gd name="T25" fmla="*/ 56 h 60"/>
                  <a:gd name="T26" fmla="*/ 4 w 16"/>
                  <a:gd name="T27" fmla="*/ 4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" h="60">
                    <a:moveTo>
                      <a:pt x="4" y="60"/>
                    </a:moveTo>
                    <a:cubicBezTo>
                      <a:pt x="12" y="60"/>
                      <a:pt x="12" y="60"/>
                      <a:pt x="12" y="60"/>
                    </a:cubicBezTo>
                    <a:cubicBezTo>
                      <a:pt x="14" y="60"/>
                      <a:pt x="16" y="58"/>
                      <a:pt x="16" y="56"/>
                    </a:cubicBezTo>
                    <a:cubicBezTo>
                      <a:pt x="16" y="4"/>
                      <a:pt x="16" y="4"/>
                      <a:pt x="16" y="4"/>
                    </a:cubicBezTo>
                    <a:cubicBezTo>
                      <a:pt x="16" y="2"/>
                      <a:pt x="14" y="0"/>
                      <a:pt x="12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58"/>
                      <a:pt x="2" y="60"/>
                      <a:pt x="4" y="60"/>
                    </a:cubicBezTo>
                    <a:close/>
                    <a:moveTo>
                      <a:pt x="4" y="4"/>
                    </a:moveTo>
                    <a:cubicBezTo>
                      <a:pt x="12" y="4"/>
                      <a:pt x="12" y="4"/>
                      <a:pt x="12" y="4"/>
                    </a:cubicBezTo>
                    <a:cubicBezTo>
                      <a:pt x="12" y="56"/>
                      <a:pt x="12" y="56"/>
                      <a:pt x="12" y="56"/>
                    </a:cubicBezTo>
                    <a:cubicBezTo>
                      <a:pt x="4" y="56"/>
                      <a:pt x="4" y="56"/>
                      <a:pt x="4" y="56"/>
                    </a:cubicBezTo>
                    <a:lnTo>
                      <a:pt x="4" y="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100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33" name="Freeform 31">
                <a:extLst>
                  <a:ext uri="{FF2B5EF4-FFF2-40B4-BE49-F238E27FC236}">
                    <a16:creationId xmlns:a16="http://schemas.microsoft.com/office/drawing/2014/main" id="{D3C7D264-4F35-46B9-9F0C-2BF5975E801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2563" y="203200"/>
                <a:ext cx="61912" cy="230188"/>
              </a:xfrm>
              <a:custGeom>
                <a:avLst/>
                <a:gdLst>
                  <a:gd name="T0" fmla="*/ 4 w 16"/>
                  <a:gd name="T1" fmla="*/ 60 h 60"/>
                  <a:gd name="T2" fmla="*/ 12 w 16"/>
                  <a:gd name="T3" fmla="*/ 60 h 60"/>
                  <a:gd name="T4" fmla="*/ 16 w 16"/>
                  <a:gd name="T5" fmla="*/ 56 h 60"/>
                  <a:gd name="T6" fmla="*/ 16 w 16"/>
                  <a:gd name="T7" fmla="*/ 4 h 60"/>
                  <a:gd name="T8" fmla="*/ 12 w 16"/>
                  <a:gd name="T9" fmla="*/ 0 h 60"/>
                  <a:gd name="T10" fmla="*/ 4 w 16"/>
                  <a:gd name="T11" fmla="*/ 0 h 60"/>
                  <a:gd name="T12" fmla="*/ 0 w 16"/>
                  <a:gd name="T13" fmla="*/ 4 h 60"/>
                  <a:gd name="T14" fmla="*/ 0 w 16"/>
                  <a:gd name="T15" fmla="*/ 56 h 60"/>
                  <a:gd name="T16" fmla="*/ 4 w 16"/>
                  <a:gd name="T17" fmla="*/ 60 h 60"/>
                  <a:gd name="T18" fmla="*/ 4 w 16"/>
                  <a:gd name="T19" fmla="*/ 4 h 60"/>
                  <a:gd name="T20" fmla="*/ 12 w 16"/>
                  <a:gd name="T21" fmla="*/ 4 h 60"/>
                  <a:gd name="T22" fmla="*/ 12 w 16"/>
                  <a:gd name="T23" fmla="*/ 56 h 60"/>
                  <a:gd name="T24" fmla="*/ 4 w 16"/>
                  <a:gd name="T25" fmla="*/ 56 h 60"/>
                  <a:gd name="T26" fmla="*/ 4 w 16"/>
                  <a:gd name="T27" fmla="*/ 4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" h="60">
                    <a:moveTo>
                      <a:pt x="4" y="60"/>
                    </a:moveTo>
                    <a:cubicBezTo>
                      <a:pt x="12" y="60"/>
                      <a:pt x="12" y="60"/>
                      <a:pt x="12" y="60"/>
                    </a:cubicBezTo>
                    <a:cubicBezTo>
                      <a:pt x="14" y="60"/>
                      <a:pt x="16" y="58"/>
                      <a:pt x="16" y="56"/>
                    </a:cubicBezTo>
                    <a:cubicBezTo>
                      <a:pt x="16" y="4"/>
                      <a:pt x="16" y="4"/>
                      <a:pt x="16" y="4"/>
                    </a:cubicBezTo>
                    <a:cubicBezTo>
                      <a:pt x="16" y="2"/>
                      <a:pt x="14" y="0"/>
                      <a:pt x="12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58"/>
                      <a:pt x="2" y="60"/>
                      <a:pt x="4" y="60"/>
                    </a:cubicBezTo>
                    <a:close/>
                    <a:moveTo>
                      <a:pt x="4" y="4"/>
                    </a:moveTo>
                    <a:cubicBezTo>
                      <a:pt x="12" y="4"/>
                      <a:pt x="12" y="4"/>
                      <a:pt x="12" y="4"/>
                    </a:cubicBezTo>
                    <a:cubicBezTo>
                      <a:pt x="12" y="56"/>
                      <a:pt x="12" y="56"/>
                      <a:pt x="12" y="56"/>
                    </a:cubicBezTo>
                    <a:cubicBezTo>
                      <a:pt x="4" y="56"/>
                      <a:pt x="4" y="56"/>
                      <a:pt x="4" y="56"/>
                    </a:cubicBezTo>
                    <a:lnTo>
                      <a:pt x="4" y="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100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34" name="Freeform 32">
                <a:extLst>
                  <a:ext uri="{FF2B5EF4-FFF2-40B4-BE49-F238E27FC236}">
                    <a16:creationId xmlns:a16="http://schemas.microsoft.com/office/drawing/2014/main" id="{B5E89A69-F9AD-409A-BC38-529244D77FE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74638" y="203200"/>
                <a:ext cx="61912" cy="230188"/>
              </a:xfrm>
              <a:custGeom>
                <a:avLst/>
                <a:gdLst>
                  <a:gd name="T0" fmla="*/ 4 w 16"/>
                  <a:gd name="T1" fmla="*/ 60 h 60"/>
                  <a:gd name="T2" fmla="*/ 12 w 16"/>
                  <a:gd name="T3" fmla="*/ 60 h 60"/>
                  <a:gd name="T4" fmla="*/ 16 w 16"/>
                  <a:gd name="T5" fmla="*/ 56 h 60"/>
                  <a:gd name="T6" fmla="*/ 16 w 16"/>
                  <a:gd name="T7" fmla="*/ 4 h 60"/>
                  <a:gd name="T8" fmla="*/ 12 w 16"/>
                  <a:gd name="T9" fmla="*/ 0 h 60"/>
                  <a:gd name="T10" fmla="*/ 4 w 16"/>
                  <a:gd name="T11" fmla="*/ 0 h 60"/>
                  <a:gd name="T12" fmla="*/ 0 w 16"/>
                  <a:gd name="T13" fmla="*/ 4 h 60"/>
                  <a:gd name="T14" fmla="*/ 0 w 16"/>
                  <a:gd name="T15" fmla="*/ 56 h 60"/>
                  <a:gd name="T16" fmla="*/ 4 w 16"/>
                  <a:gd name="T17" fmla="*/ 60 h 60"/>
                  <a:gd name="T18" fmla="*/ 4 w 16"/>
                  <a:gd name="T19" fmla="*/ 4 h 60"/>
                  <a:gd name="T20" fmla="*/ 12 w 16"/>
                  <a:gd name="T21" fmla="*/ 4 h 60"/>
                  <a:gd name="T22" fmla="*/ 12 w 16"/>
                  <a:gd name="T23" fmla="*/ 56 h 60"/>
                  <a:gd name="T24" fmla="*/ 4 w 16"/>
                  <a:gd name="T25" fmla="*/ 56 h 60"/>
                  <a:gd name="T26" fmla="*/ 4 w 16"/>
                  <a:gd name="T27" fmla="*/ 4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" h="60">
                    <a:moveTo>
                      <a:pt x="4" y="60"/>
                    </a:moveTo>
                    <a:cubicBezTo>
                      <a:pt x="12" y="60"/>
                      <a:pt x="12" y="60"/>
                      <a:pt x="12" y="60"/>
                    </a:cubicBezTo>
                    <a:cubicBezTo>
                      <a:pt x="14" y="60"/>
                      <a:pt x="16" y="58"/>
                      <a:pt x="16" y="56"/>
                    </a:cubicBezTo>
                    <a:cubicBezTo>
                      <a:pt x="16" y="4"/>
                      <a:pt x="16" y="4"/>
                      <a:pt x="16" y="4"/>
                    </a:cubicBezTo>
                    <a:cubicBezTo>
                      <a:pt x="16" y="2"/>
                      <a:pt x="14" y="0"/>
                      <a:pt x="12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58"/>
                      <a:pt x="2" y="60"/>
                      <a:pt x="4" y="60"/>
                    </a:cubicBezTo>
                    <a:close/>
                    <a:moveTo>
                      <a:pt x="4" y="4"/>
                    </a:moveTo>
                    <a:cubicBezTo>
                      <a:pt x="12" y="4"/>
                      <a:pt x="12" y="4"/>
                      <a:pt x="12" y="4"/>
                    </a:cubicBezTo>
                    <a:cubicBezTo>
                      <a:pt x="12" y="56"/>
                      <a:pt x="12" y="56"/>
                      <a:pt x="12" y="56"/>
                    </a:cubicBezTo>
                    <a:cubicBezTo>
                      <a:pt x="4" y="56"/>
                      <a:pt x="4" y="56"/>
                      <a:pt x="4" y="56"/>
                    </a:cubicBezTo>
                    <a:lnTo>
                      <a:pt x="4" y="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100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</p:grpSp>
        <p:sp>
          <p:nvSpPr>
            <p:cNvPr id="23" name="TextBox 46">
              <a:extLst>
                <a:ext uri="{FF2B5EF4-FFF2-40B4-BE49-F238E27FC236}">
                  <a16:creationId xmlns:a16="http://schemas.microsoft.com/office/drawing/2014/main" id="{09541F42-81FB-4DCA-A258-4F90DBA3C4AA}"/>
                </a:ext>
              </a:extLst>
            </p:cNvPr>
            <p:cNvSpPr txBox="1"/>
            <p:nvPr/>
          </p:nvSpPr>
          <p:spPr>
            <a:xfrm>
              <a:off x="3972824" y="8337706"/>
              <a:ext cx="2208862" cy="980228"/>
            </a:xfrm>
            <a:prstGeom prst="rect">
              <a:avLst/>
            </a:prstGeom>
            <a:noFill/>
          </p:spPr>
          <p:txBody>
            <a:bodyPr wrap="none" lIns="182843" tIns="91422" rIns="182843" bIns="91422" rtlCol="0">
              <a:spAutoFit/>
            </a:bodyPr>
            <a:lstStyle/>
            <a:p>
              <a:pPr algn="ctr"/>
              <a:r>
                <a:rPr lang="en-US" b="1" dirty="0">
                  <a:latin typeface="楷体" panose="02010609060101010101" pitchFamily="49" charset="-122"/>
                  <a:ea typeface="楷体" panose="02010609060101010101" pitchFamily="49" charset="-122"/>
                  <a:cs typeface="Aparajita" panose="020B0604020202020204" pitchFamily="34" charset="0"/>
                </a:rPr>
                <a:t>TITTLE</a:t>
              </a:r>
              <a:endParaRPr lang="id-ID" sz="4000" b="1" dirty="0">
                <a:latin typeface="楷体" panose="02010609060101010101" pitchFamily="49" charset="-122"/>
                <a:ea typeface="楷体" panose="02010609060101010101" pitchFamily="49" charset="-122"/>
                <a:cs typeface="Aparajita" panose="020B0604020202020204" pitchFamily="34" charset="0"/>
              </a:endParaRPr>
            </a:p>
          </p:txBody>
        </p:sp>
        <p:sp>
          <p:nvSpPr>
            <p:cNvPr id="24" name="TextBox 47">
              <a:extLst>
                <a:ext uri="{FF2B5EF4-FFF2-40B4-BE49-F238E27FC236}">
                  <a16:creationId xmlns:a16="http://schemas.microsoft.com/office/drawing/2014/main" id="{4C51D1EB-68B3-4A92-999B-3D9E61C879EF}"/>
                </a:ext>
              </a:extLst>
            </p:cNvPr>
            <p:cNvSpPr txBox="1"/>
            <p:nvPr/>
          </p:nvSpPr>
          <p:spPr>
            <a:xfrm>
              <a:off x="2456077" y="9846962"/>
              <a:ext cx="5289496" cy="1803687"/>
            </a:xfrm>
            <a:prstGeom prst="rect">
              <a:avLst/>
            </a:prstGeom>
            <a:noFill/>
          </p:spPr>
          <p:txBody>
            <a:bodyPr wrap="square" lIns="182843" tIns="91422" rIns="182843" bIns="91422" rtlCol="0">
              <a:spAutoFit/>
            </a:bodyPr>
            <a:lstStyle/>
            <a:p>
              <a:pPr algn="ctr" defTabSz="647570">
                <a:lnSpc>
                  <a:spcPct val="120000"/>
                </a:lnSpc>
                <a:spcBef>
                  <a:spcPts val="1700"/>
                </a:spcBef>
                <a:defRPr/>
              </a:pPr>
              <a:r>
                <a:rPr lang="en-US" altLang="zh-CN" sz="1200" dirty="0">
                  <a:latin typeface="楷体" panose="02010609060101010101" pitchFamily="49" charset="-122"/>
                  <a:ea typeface="楷体" panose="02010609060101010101" pitchFamily="49" charset="-122"/>
                </a:rPr>
                <a:t>leave night , not a sound from the pavement has has the moon lost</a:t>
              </a:r>
              <a:endParaRPr lang="es-ES" sz="1200" dirty="0">
                <a:latin typeface="楷体" panose="02010609060101010101" pitchFamily="49" charset="-122"/>
                <a:ea typeface="楷体" panose="02010609060101010101" pitchFamily="49" charset="-122"/>
                <a:cs typeface="Aparajita" panose="020B0604020202020204" pitchFamily="34" charset="0"/>
              </a:endParaRPr>
            </a:p>
          </p:txBody>
        </p:sp>
        <p:sp>
          <p:nvSpPr>
            <p:cNvPr id="25" name="TextBox 48">
              <a:extLst>
                <a:ext uri="{FF2B5EF4-FFF2-40B4-BE49-F238E27FC236}">
                  <a16:creationId xmlns:a16="http://schemas.microsoft.com/office/drawing/2014/main" id="{50F4708C-3C55-4876-A28C-08758CE15E0D}"/>
                </a:ext>
              </a:extLst>
            </p:cNvPr>
            <p:cNvSpPr txBox="1"/>
            <p:nvPr/>
          </p:nvSpPr>
          <p:spPr>
            <a:xfrm>
              <a:off x="8555794" y="8321368"/>
              <a:ext cx="2208862" cy="980228"/>
            </a:xfrm>
            <a:prstGeom prst="rect">
              <a:avLst/>
            </a:prstGeom>
            <a:noFill/>
          </p:spPr>
          <p:txBody>
            <a:bodyPr wrap="none" lIns="182843" tIns="91422" rIns="182843" bIns="91422" rtlCol="0">
              <a:spAutoFit/>
            </a:bodyPr>
            <a:lstStyle/>
            <a:p>
              <a:pPr algn="ctr"/>
              <a:r>
                <a:rPr lang="en-US" altLang="zh-CN" b="1" dirty="0">
                  <a:latin typeface="楷体" panose="02010609060101010101" pitchFamily="49" charset="-122"/>
                  <a:ea typeface="楷体" panose="02010609060101010101" pitchFamily="49" charset="-122"/>
                  <a:cs typeface="Aparajita" panose="020B0604020202020204" pitchFamily="34" charset="0"/>
                </a:rPr>
                <a:t>TITTLE</a:t>
              </a:r>
              <a:endParaRPr lang="id-ID" altLang="zh-CN" sz="4000" b="1" dirty="0">
                <a:latin typeface="楷体" panose="02010609060101010101" pitchFamily="49" charset="-122"/>
                <a:ea typeface="楷体" panose="02010609060101010101" pitchFamily="49" charset="-122"/>
                <a:cs typeface="Aparajita" panose="020B0604020202020204" pitchFamily="34" charset="0"/>
              </a:endParaRPr>
            </a:p>
          </p:txBody>
        </p:sp>
        <p:sp>
          <p:nvSpPr>
            <p:cNvPr id="26" name="TextBox 49">
              <a:extLst>
                <a:ext uri="{FF2B5EF4-FFF2-40B4-BE49-F238E27FC236}">
                  <a16:creationId xmlns:a16="http://schemas.microsoft.com/office/drawing/2014/main" id="{8227B29C-CF46-4E4F-9887-FC63DDB47A0C}"/>
                </a:ext>
              </a:extLst>
            </p:cNvPr>
            <p:cNvSpPr txBox="1"/>
            <p:nvPr/>
          </p:nvSpPr>
          <p:spPr>
            <a:xfrm>
              <a:off x="7121008" y="9830627"/>
              <a:ext cx="5289496" cy="1803687"/>
            </a:xfrm>
            <a:prstGeom prst="rect">
              <a:avLst/>
            </a:prstGeom>
            <a:noFill/>
          </p:spPr>
          <p:txBody>
            <a:bodyPr wrap="square" lIns="182843" tIns="91422" rIns="182843" bIns="91422" rtlCol="0">
              <a:spAutoFit/>
            </a:bodyPr>
            <a:lstStyle/>
            <a:p>
              <a:pPr algn="ctr" defTabSz="647570">
                <a:lnSpc>
                  <a:spcPct val="120000"/>
                </a:lnSpc>
                <a:spcBef>
                  <a:spcPts val="1700"/>
                </a:spcBef>
                <a:defRPr/>
              </a:pPr>
              <a:r>
                <a:rPr lang="en-US" altLang="zh-CN" sz="1200" dirty="0">
                  <a:latin typeface="楷体" panose="02010609060101010101" pitchFamily="49" charset="-122"/>
                  <a:ea typeface="楷体" panose="02010609060101010101" pitchFamily="49" charset="-122"/>
                </a:rPr>
                <a:t>leave night , not a sound from the pavement has has the moon lost</a:t>
              </a:r>
              <a:endParaRPr lang="es-ES" sz="1200" dirty="0">
                <a:latin typeface="楷体" panose="02010609060101010101" pitchFamily="49" charset="-122"/>
                <a:ea typeface="楷体" panose="02010609060101010101" pitchFamily="49" charset="-122"/>
                <a:cs typeface="Aparajita" panose="020B0604020202020204" pitchFamily="34" charset="0"/>
              </a:endParaRPr>
            </a:p>
          </p:txBody>
        </p:sp>
        <p:sp>
          <p:nvSpPr>
            <p:cNvPr id="27" name="TextBox 50">
              <a:extLst>
                <a:ext uri="{FF2B5EF4-FFF2-40B4-BE49-F238E27FC236}">
                  <a16:creationId xmlns:a16="http://schemas.microsoft.com/office/drawing/2014/main" id="{93FBB5CC-2F05-4303-9FE9-F4D607C88650}"/>
                </a:ext>
              </a:extLst>
            </p:cNvPr>
            <p:cNvSpPr txBox="1"/>
            <p:nvPr/>
          </p:nvSpPr>
          <p:spPr>
            <a:xfrm>
              <a:off x="13334216" y="8321368"/>
              <a:ext cx="2208862" cy="980228"/>
            </a:xfrm>
            <a:prstGeom prst="rect">
              <a:avLst/>
            </a:prstGeom>
            <a:noFill/>
          </p:spPr>
          <p:txBody>
            <a:bodyPr wrap="none" lIns="182843" tIns="91422" rIns="182843" bIns="91422" rtlCol="0">
              <a:spAutoFit/>
            </a:bodyPr>
            <a:lstStyle/>
            <a:p>
              <a:pPr algn="ctr"/>
              <a:r>
                <a:rPr lang="en-US" altLang="zh-CN" b="1" dirty="0">
                  <a:latin typeface="楷体" panose="02010609060101010101" pitchFamily="49" charset="-122"/>
                  <a:ea typeface="楷体" panose="02010609060101010101" pitchFamily="49" charset="-122"/>
                  <a:cs typeface="Aparajita" panose="020B0604020202020204" pitchFamily="34" charset="0"/>
                </a:rPr>
                <a:t>TITTLE</a:t>
              </a:r>
              <a:endParaRPr lang="id-ID" altLang="zh-CN" sz="4000" b="1" dirty="0">
                <a:latin typeface="楷体" panose="02010609060101010101" pitchFamily="49" charset="-122"/>
                <a:ea typeface="楷体" panose="02010609060101010101" pitchFamily="49" charset="-122"/>
                <a:cs typeface="Aparajita" panose="020B0604020202020204" pitchFamily="34" charset="0"/>
              </a:endParaRPr>
            </a:p>
          </p:txBody>
        </p:sp>
        <p:sp>
          <p:nvSpPr>
            <p:cNvPr id="28" name="TextBox 51">
              <a:extLst>
                <a:ext uri="{FF2B5EF4-FFF2-40B4-BE49-F238E27FC236}">
                  <a16:creationId xmlns:a16="http://schemas.microsoft.com/office/drawing/2014/main" id="{79E5282E-F54B-47D3-BBDD-BF03926C8E7A}"/>
                </a:ext>
              </a:extLst>
            </p:cNvPr>
            <p:cNvSpPr txBox="1"/>
            <p:nvPr/>
          </p:nvSpPr>
          <p:spPr>
            <a:xfrm>
              <a:off x="11954074" y="9830627"/>
              <a:ext cx="5289496" cy="1803687"/>
            </a:xfrm>
            <a:prstGeom prst="rect">
              <a:avLst/>
            </a:prstGeom>
            <a:noFill/>
          </p:spPr>
          <p:txBody>
            <a:bodyPr wrap="square" lIns="182843" tIns="91422" rIns="182843" bIns="91422" rtlCol="0">
              <a:spAutoFit/>
            </a:bodyPr>
            <a:lstStyle/>
            <a:p>
              <a:pPr algn="ctr" defTabSz="647570">
                <a:lnSpc>
                  <a:spcPct val="120000"/>
                </a:lnSpc>
                <a:spcBef>
                  <a:spcPts val="1700"/>
                </a:spcBef>
                <a:defRPr/>
              </a:pPr>
              <a:r>
                <a:rPr lang="en-US" altLang="zh-CN" sz="1200" dirty="0">
                  <a:latin typeface="楷体" panose="02010609060101010101" pitchFamily="49" charset="-122"/>
                  <a:ea typeface="楷体" panose="02010609060101010101" pitchFamily="49" charset="-122"/>
                </a:rPr>
                <a:t>leave night , not a sound from the pavement has has the moon lost</a:t>
              </a:r>
              <a:endParaRPr lang="es-ES" sz="1200" dirty="0">
                <a:latin typeface="楷体" panose="02010609060101010101" pitchFamily="49" charset="-122"/>
                <a:ea typeface="楷体" panose="02010609060101010101" pitchFamily="49" charset="-122"/>
                <a:cs typeface="Aparajita" panose="020B0604020202020204" pitchFamily="34" charset="0"/>
              </a:endParaRPr>
            </a:p>
          </p:txBody>
        </p:sp>
        <p:sp>
          <p:nvSpPr>
            <p:cNvPr id="29" name="TextBox 52">
              <a:extLst>
                <a:ext uri="{FF2B5EF4-FFF2-40B4-BE49-F238E27FC236}">
                  <a16:creationId xmlns:a16="http://schemas.microsoft.com/office/drawing/2014/main" id="{C38D8F98-7A90-4C7A-A007-6DD2B1441AFF}"/>
                </a:ext>
              </a:extLst>
            </p:cNvPr>
            <p:cNvSpPr txBox="1"/>
            <p:nvPr/>
          </p:nvSpPr>
          <p:spPr>
            <a:xfrm>
              <a:off x="17982357" y="8341840"/>
              <a:ext cx="2208862" cy="980228"/>
            </a:xfrm>
            <a:prstGeom prst="rect">
              <a:avLst/>
            </a:prstGeom>
            <a:noFill/>
          </p:spPr>
          <p:txBody>
            <a:bodyPr wrap="none" lIns="182843" tIns="91422" rIns="182843" bIns="91422" rtlCol="0">
              <a:spAutoFit/>
            </a:bodyPr>
            <a:lstStyle/>
            <a:p>
              <a:pPr algn="ctr"/>
              <a:r>
                <a:rPr lang="en-US" altLang="zh-CN" b="1" dirty="0">
                  <a:latin typeface="楷体" panose="02010609060101010101" pitchFamily="49" charset="-122"/>
                  <a:ea typeface="楷体" panose="02010609060101010101" pitchFamily="49" charset="-122"/>
                  <a:cs typeface="Aparajita" panose="020B0604020202020204" pitchFamily="34" charset="0"/>
                </a:rPr>
                <a:t>TITTLE</a:t>
              </a:r>
              <a:endParaRPr lang="id-ID" altLang="zh-CN" sz="4000" b="1" dirty="0">
                <a:latin typeface="楷体" panose="02010609060101010101" pitchFamily="49" charset="-122"/>
                <a:ea typeface="楷体" panose="02010609060101010101" pitchFamily="49" charset="-122"/>
                <a:cs typeface="Aparajita" panose="020B0604020202020204" pitchFamily="34" charset="0"/>
              </a:endParaRPr>
            </a:p>
          </p:txBody>
        </p:sp>
        <p:sp>
          <p:nvSpPr>
            <p:cNvPr id="30" name="TextBox 53">
              <a:extLst>
                <a:ext uri="{FF2B5EF4-FFF2-40B4-BE49-F238E27FC236}">
                  <a16:creationId xmlns:a16="http://schemas.microsoft.com/office/drawing/2014/main" id="{2904A67A-C0F1-4FA4-A522-CD215DAEA2B9}"/>
                </a:ext>
              </a:extLst>
            </p:cNvPr>
            <p:cNvSpPr txBox="1"/>
            <p:nvPr/>
          </p:nvSpPr>
          <p:spPr>
            <a:xfrm>
              <a:off x="16684183" y="9851098"/>
              <a:ext cx="5289496" cy="1803687"/>
            </a:xfrm>
            <a:prstGeom prst="rect">
              <a:avLst/>
            </a:prstGeom>
            <a:noFill/>
          </p:spPr>
          <p:txBody>
            <a:bodyPr wrap="square" lIns="182843" tIns="91422" rIns="182843" bIns="91422" rtlCol="0">
              <a:spAutoFit/>
            </a:bodyPr>
            <a:lstStyle/>
            <a:p>
              <a:pPr algn="ctr" defTabSz="647570">
                <a:lnSpc>
                  <a:spcPct val="120000"/>
                </a:lnSpc>
                <a:spcBef>
                  <a:spcPts val="1700"/>
                </a:spcBef>
                <a:defRPr/>
              </a:pPr>
              <a:r>
                <a:rPr lang="en-US" altLang="zh-CN" sz="1200" dirty="0">
                  <a:latin typeface="楷体" panose="02010609060101010101" pitchFamily="49" charset="-122"/>
                  <a:ea typeface="楷体" panose="02010609060101010101" pitchFamily="49" charset="-122"/>
                </a:rPr>
                <a:t>leave night , not a sound from the pavement has has the moon lost</a:t>
              </a:r>
              <a:endParaRPr lang="es-ES" sz="1200" dirty="0">
                <a:latin typeface="楷体" panose="02010609060101010101" pitchFamily="49" charset="-122"/>
                <a:ea typeface="楷体" panose="02010609060101010101" pitchFamily="49" charset="-122"/>
                <a:cs typeface="Aparajita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20585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:a14="http://schemas.microsoft.com/office/drawing/2010/main" xmlns:a16="http://schemas.microsoft.com/office/drawing/2014/main" xmlns="">
      <p:transition spd="slow" advTm="3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6D1BA2D7-4E23-4E44-8FA2-FE84AC5C43B2}"/>
              </a:ext>
            </a:extLst>
          </p:cNvPr>
          <p:cNvGrpSpPr/>
          <p:nvPr/>
        </p:nvGrpSpPr>
        <p:grpSpPr>
          <a:xfrm>
            <a:off x="4114788" y="150513"/>
            <a:ext cx="3962424" cy="675470"/>
            <a:chOff x="142892" y="4600886"/>
            <a:chExt cx="13240614" cy="2257114"/>
          </a:xfrm>
        </p:grpSpPr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59D4E9BF-DBC0-46B4-9E57-16ABCC2E542A}"/>
                </a:ext>
              </a:extLst>
            </p:cNvPr>
            <p:cNvGrpSpPr/>
            <p:nvPr/>
          </p:nvGrpSpPr>
          <p:grpSpPr>
            <a:xfrm>
              <a:off x="142892" y="4600886"/>
              <a:ext cx="8762570" cy="2257114"/>
              <a:chOff x="1958439" y="4280452"/>
              <a:chExt cx="10392413" cy="2676939"/>
            </a:xfrm>
          </p:grpSpPr>
          <p:pic>
            <p:nvPicPr>
              <p:cNvPr id="7" name="图片 6">
                <a:extLst>
                  <a:ext uri="{FF2B5EF4-FFF2-40B4-BE49-F238E27FC236}">
                    <a16:creationId xmlns:a16="http://schemas.microsoft.com/office/drawing/2014/main" id="{BDF7F7FF-A7C5-48C6-A3C2-ADC3E770C4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619151" y="4280452"/>
                <a:ext cx="1852523" cy="2577548"/>
              </a:xfrm>
              <a:prstGeom prst="rect">
                <a:avLst/>
              </a:prstGeom>
            </p:spPr>
          </p:pic>
          <p:pic>
            <p:nvPicPr>
              <p:cNvPr id="8" name="图片 7">
                <a:extLst>
                  <a:ext uri="{FF2B5EF4-FFF2-40B4-BE49-F238E27FC236}">
                    <a16:creationId xmlns:a16="http://schemas.microsoft.com/office/drawing/2014/main" id="{286769D8-CA15-4247-8CEC-CA654D100CC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711681" y="4379843"/>
                <a:ext cx="1639171" cy="2577548"/>
              </a:xfrm>
              <a:prstGeom prst="rect">
                <a:avLst/>
              </a:prstGeom>
            </p:spPr>
          </p:pic>
          <p:pic>
            <p:nvPicPr>
              <p:cNvPr id="9" name="图片 8">
                <a:extLst>
                  <a:ext uri="{FF2B5EF4-FFF2-40B4-BE49-F238E27FC236}">
                    <a16:creationId xmlns:a16="http://schemas.microsoft.com/office/drawing/2014/main" id="{617EC19D-C46C-4693-8C8E-8374316F2B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775461" y="4363278"/>
                <a:ext cx="2090028" cy="2577548"/>
              </a:xfrm>
              <a:prstGeom prst="rect">
                <a:avLst/>
              </a:prstGeom>
            </p:spPr>
          </p:pic>
          <p:pic>
            <p:nvPicPr>
              <p:cNvPr id="10" name="图片 9">
                <a:extLst>
                  <a:ext uri="{FF2B5EF4-FFF2-40B4-BE49-F238E27FC236}">
                    <a16:creationId xmlns:a16="http://schemas.microsoft.com/office/drawing/2014/main" id="{718305B2-921F-4D4E-AB8B-1D9E7AEB00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958439" y="4280452"/>
                <a:ext cx="1956916" cy="2577548"/>
              </a:xfrm>
              <a:prstGeom prst="rect">
                <a:avLst/>
              </a:prstGeom>
            </p:spPr>
          </p:pic>
          <p:pic>
            <p:nvPicPr>
              <p:cNvPr id="11" name="图片 10">
                <a:extLst>
                  <a:ext uri="{FF2B5EF4-FFF2-40B4-BE49-F238E27FC236}">
                    <a16:creationId xmlns:a16="http://schemas.microsoft.com/office/drawing/2014/main" id="{991D8744-AB84-4605-ACA5-FB8E280D0E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529665" y="4280452"/>
                <a:ext cx="1580048" cy="2577548"/>
              </a:xfrm>
              <a:prstGeom prst="rect">
                <a:avLst/>
              </a:prstGeom>
            </p:spPr>
          </p:pic>
          <p:pic>
            <p:nvPicPr>
              <p:cNvPr id="12" name="图片 11">
                <a:extLst>
                  <a:ext uri="{FF2B5EF4-FFF2-40B4-BE49-F238E27FC236}">
                    <a16:creationId xmlns:a16="http://schemas.microsoft.com/office/drawing/2014/main" id="{D682D02A-E908-4CFA-83F8-8301A7A57A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018755" y="4280452"/>
                <a:ext cx="1936220" cy="2577548"/>
              </a:xfrm>
              <a:prstGeom prst="rect">
                <a:avLst/>
              </a:prstGeom>
            </p:spPr>
          </p:pic>
        </p:grpSp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B376C181-EAE9-446B-89F6-0EAD9ED3950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84500" y="4684689"/>
              <a:ext cx="1561992" cy="2173311"/>
            </a:xfrm>
            <a:prstGeom prst="rect">
              <a:avLst/>
            </a:prstGeom>
          </p:spPr>
        </p:pic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26662D21-26AC-4317-8463-153B398AC30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95388" y="4684689"/>
              <a:ext cx="1332249" cy="2173311"/>
            </a:xfrm>
            <a:prstGeom prst="rect">
              <a:avLst/>
            </a:prstGeom>
          </p:spPr>
        </p:pic>
        <p:pic>
          <p:nvPicPr>
            <p:cNvPr id="6" name="图片 5">
              <a:extLst>
                <a:ext uri="{FF2B5EF4-FFF2-40B4-BE49-F238E27FC236}">
                  <a16:creationId xmlns:a16="http://schemas.microsoft.com/office/drawing/2014/main" id="{4D2A7AAC-1DCD-4C5B-8A39-D40FAA131B0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750944" y="4684689"/>
              <a:ext cx="1632562" cy="2173311"/>
            </a:xfrm>
            <a:prstGeom prst="rect">
              <a:avLst/>
            </a:prstGeom>
          </p:spPr>
        </p:pic>
      </p:grpSp>
      <p:sp>
        <p:nvSpPr>
          <p:cNvPr id="13" name="矩形 12">
            <a:extLst>
              <a:ext uri="{FF2B5EF4-FFF2-40B4-BE49-F238E27FC236}">
                <a16:creationId xmlns:a16="http://schemas.microsoft.com/office/drawing/2014/main" id="{B97B622C-4C72-4F80-B236-16EF39E81A4E}"/>
              </a:ext>
            </a:extLst>
          </p:cNvPr>
          <p:cNvSpPr/>
          <p:nvPr/>
        </p:nvSpPr>
        <p:spPr>
          <a:xfrm>
            <a:off x="0" y="825983"/>
            <a:ext cx="12192000" cy="207687"/>
          </a:xfrm>
          <a:prstGeom prst="rect">
            <a:avLst/>
          </a:prstGeom>
          <a:solidFill>
            <a:srgbClr val="FDC7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74D0B58A-0E71-45CB-AF78-59B0CF813F12}"/>
              </a:ext>
            </a:extLst>
          </p:cNvPr>
          <p:cNvSpPr txBox="1"/>
          <p:nvPr/>
        </p:nvSpPr>
        <p:spPr>
          <a:xfrm>
            <a:off x="1702185" y="2036075"/>
            <a:ext cx="1323826" cy="1200329"/>
          </a:xfrm>
          <a:prstGeom prst="rect">
            <a:avLst/>
          </a:prstGeom>
          <a:noFill/>
          <a:effectLst>
            <a:outerShdw blurRad="50800" dist="12700" dir="54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dirty="0">
                <a:latin typeface="楷体" panose="02010609060101010101" pitchFamily="49" charset="-122"/>
                <a:ea typeface="楷体" panose="02010609060101010101" pitchFamily="49" charset="-122"/>
              </a:rPr>
              <a:t>01</a:t>
            </a:r>
            <a:endParaRPr lang="zh-CN" altLang="en-US" sz="7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3B690BED-773E-4B3B-80C2-E5F3F9FC77F1}"/>
              </a:ext>
            </a:extLst>
          </p:cNvPr>
          <p:cNvSpPr txBox="1"/>
          <p:nvPr/>
        </p:nvSpPr>
        <p:spPr>
          <a:xfrm>
            <a:off x="4161685" y="2050143"/>
            <a:ext cx="1451970" cy="1200329"/>
          </a:xfrm>
          <a:prstGeom prst="rect">
            <a:avLst/>
          </a:prstGeom>
          <a:noFill/>
          <a:effectLst>
            <a:outerShdw blurRad="50800" dist="12700" dir="54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dirty="0">
                <a:latin typeface="楷体" panose="02010609060101010101" pitchFamily="49" charset="-122"/>
                <a:ea typeface="楷体" panose="02010609060101010101" pitchFamily="49" charset="-122"/>
              </a:rPr>
              <a:t>02</a:t>
            </a:r>
            <a:endParaRPr lang="zh-CN" altLang="en-US" sz="7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78C48329-6F42-48E7-B791-D7B4E28A5F53}"/>
              </a:ext>
            </a:extLst>
          </p:cNvPr>
          <p:cNvSpPr txBox="1"/>
          <p:nvPr/>
        </p:nvSpPr>
        <p:spPr>
          <a:xfrm>
            <a:off x="6761864" y="2050143"/>
            <a:ext cx="1394165" cy="1200329"/>
          </a:xfrm>
          <a:prstGeom prst="rect">
            <a:avLst/>
          </a:prstGeom>
          <a:noFill/>
          <a:effectLst>
            <a:outerShdw blurRad="50800" dist="12700" dir="54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dirty="0">
                <a:latin typeface="楷体" panose="02010609060101010101" pitchFamily="49" charset="-122"/>
                <a:ea typeface="楷体" panose="02010609060101010101" pitchFamily="49" charset="-122"/>
              </a:rPr>
              <a:t>03</a:t>
            </a:r>
            <a:endParaRPr lang="zh-CN" altLang="en-US" sz="7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3CFFDA08-0DE3-4ADA-AFE2-62CABDC4DC3C}"/>
              </a:ext>
            </a:extLst>
          </p:cNvPr>
          <p:cNvSpPr txBox="1"/>
          <p:nvPr/>
        </p:nvSpPr>
        <p:spPr>
          <a:xfrm>
            <a:off x="9291703" y="2050143"/>
            <a:ext cx="1397566" cy="1200329"/>
          </a:xfrm>
          <a:prstGeom prst="rect">
            <a:avLst/>
          </a:prstGeom>
          <a:noFill/>
          <a:effectLst>
            <a:outerShdw blurRad="50800" dist="12700" dir="54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dirty="0">
                <a:latin typeface="楷体" panose="02010609060101010101" pitchFamily="49" charset="-122"/>
                <a:ea typeface="楷体" panose="02010609060101010101" pitchFamily="49" charset="-122"/>
              </a:rPr>
              <a:t>04</a:t>
            </a:r>
            <a:endParaRPr lang="zh-CN" altLang="en-US" sz="7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DBB48B7B-3038-4010-A5D5-798B5106EB45}"/>
              </a:ext>
            </a:extLst>
          </p:cNvPr>
          <p:cNvCxnSpPr/>
          <p:nvPr/>
        </p:nvCxnSpPr>
        <p:spPr>
          <a:xfrm>
            <a:off x="1884189" y="2987541"/>
            <a:ext cx="87219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EC0877E7-1112-4358-9C0F-6C92CA926A2E}"/>
              </a:ext>
            </a:extLst>
          </p:cNvPr>
          <p:cNvCxnSpPr/>
          <p:nvPr/>
        </p:nvCxnSpPr>
        <p:spPr>
          <a:xfrm>
            <a:off x="4487594" y="3001609"/>
            <a:ext cx="87219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E2D5BFD3-CA53-4D0E-A99B-749632474D4B}"/>
              </a:ext>
            </a:extLst>
          </p:cNvPr>
          <p:cNvCxnSpPr/>
          <p:nvPr/>
        </p:nvCxnSpPr>
        <p:spPr>
          <a:xfrm>
            <a:off x="7061981" y="3008195"/>
            <a:ext cx="87219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79B9F30C-BDAB-4521-9AE9-A897C19D7CC7}"/>
              </a:ext>
            </a:extLst>
          </p:cNvPr>
          <p:cNvCxnSpPr/>
          <p:nvPr/>
        </p:nvCxnSpPr>
        <p:spPr>
          <a:xfrm>
            <a:off x="9622302" y="3022263"/>
            <a:ext cx="87219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>
            <a:extLst>
              <a:ext uri="{FF2B5EF4-FFF2-40B4-BE49-F238E27FC236}">
                <a16:creationId xmlns:a16="http://schemas.microsoft.com/office/drawing/2014/main" id="{D225BE15-F635-4262-A258-4332632D9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581" y="3314453"/>
            <a:ext cx="2842477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algn="ctr"/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  <a:sym typeface="微软雅黑" panose="020B0503020204020204" pitchFamily="34" charset="-122"/>
              </a:rPr>
              <a:t>TITTLE HERE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3" name="TextBox 13">
            <a:extLst>
              <a:ext uri="{FF2B5EF4-FFF2-40B4-BE49-F238E27FC236}">
                <a16:creationId xmlns:a16="http://schemas.microsoft.com/office/drawing/2014/main" id="{0F282934-C9ED-4D14-A28E-A8120547DA6E}"/>
              </a:ext>
            </a:extLst>
          </p:cNvPr>
          <p:cNvSpPr txBox="1"/>
          <p:nvPr/>
        </p:nvSpPr>
        <p:spPr>
          <a:xfrm>
            <a:off x="1098233" y="3870427"/>
            <a:ext cx="2355384" cy="1988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rgbClr val="CC0099"/>
              </a:buClr>
            </a:pPr>
            <a:r>
              <a:rPr lang="en-US" altLang="zh-CN" sz="120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this day only and not-ly my whole life at once. I can do for twelve hours there and right for today i will try to live over this day.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DB453FAE-78E9-4345-89B6-EDB794341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3352" y="3314453"/>
            <a:ext cx="2542884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algn="ctr"/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  <a:sym typeface="微软雅黑" panose="020B0503020204020204" pitchFamily="34" charset="-122"/>
              </a:rPr>
              <a:t>TITTLE HERE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5" name="TextBox 13">
            <a:extLst>
              <a:ext uri="{FF2B5EF4-FFF2-40B4-BE49-F238E27FC236}">
                <a16:creationId xmlns:a16="http://schemas.microsoft.com/office/drawing/2014/main" id="{A07A5186-58F7-42E0-966F-5A941A97E53E}"/>
              </a:ext>
            </a:extLst>
          </p:cNvPr>
          <p:cNvSpPr txBox="1"/>
          <p:nvPr/>
        </p:nvSpPr>
        <p:spPr>
          <a:xfrm>
            <a:off x="3726547" y="3870427"/>
            <a:ext cx="2355384" cy="1988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rgbClr val="CC0099"/>
              </a:buClr>
            </a:pPr>
            <a:r>
              <a:rPr lang="en-US" altLang="zh-CN" sz="120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this day only and not-ly my whole life at once. I can do for twelve hours there and right for today i will try to live over this day.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8DA9FE31-1C44-4D1C-836D-4EE6A86F6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4514" y="3314453"/>
            <a:ext cx="2542884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algn="ctr"/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  <a:sym typeface="微软雅黑" panose="020B0503020204020204" pitchFamily="34" charset="-122"/>
              </a:rPr>
              <a:t>TITTLE HERE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7" name="TextBox 13">
            <a:extLst>
              <a:ext uri="{FF2B5EF4-FFF2-40B4-BE49-F238E27FC236}">
                <a16:creationId xmlns:a16="http://schemas.microsoft.com/office/drawing/2014/main" id="{A477F985-3501-4D18-8BBB-D2FE2EDD64C2}"/>
              </a:ext>
            </a:extLst>
          </p:cNvPr>
          <p:cNvSpPr txBox="1"/>
          <p:nvPr/>
        </p:nvSpPr>
        <p:spPr>
          <a:xfrm>
            <a:off x="6354861" y="3870427"/>
            <a:ext cx="2355384" cy="1988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rgbClr val="CC0099"/>
              </a:buClr>
            </a:pPr>
            <a:r>
              <a:rPr lang="en-US" altLang="zh-CN" sz="120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this day only and not-ly my whole life at once. I can do for twelve hours there and right for today i will try to live over this day.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EA84E537-56F9-4BCC-8B44-18924BCEF3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7116" y="3314453"/>
            <a:ext cx="2542884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algn="ctr"/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  <a:sym typeface="微软雅黑" panose="020B0503020204020204" pitchFamily="34" charset="-122"/>
              </a:rPr>
              <a:t>TITTLE HERE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9" name="TextBox 13">
            <a:extLst>
              <a:ext uri="{FF2B5EF4-FFF2-40B4-BE49-F238E27FC236}">
                <a16:creationId xmlns:a16="http://schemas.microsoft.com/office/drawing/2014/main" id="{303C0020-74F2-46EF-8A68-59D20EF4272D}"/>
              </a:ext>
            </a:extLst>
          </p:cNvPr>
          <p:cNvSpPr txBox="1"/>
          <p:nvPr/>
        </p:nvSpPr>
        <p:spPr>
          <a:xfrm>
            <a:off x="8983175" y="3870427"/>
            <a:ext cx="2355384" cy="1988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rgbClr val="CC0099"/>
              </a:buClr>
            </a:pPr>
            <a:r>
              <a:rPr lang="en-US" altLang="zh-CN" sz="120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this day only and not-ly my whole life at once. I can do for twelve hours there and right for today i will try to live over this day.</a:t>
            </a:r>
          </a:p>
        </p:txBody>
      </p:sp>
    </p:spTree>
    <p:extLst>
      <p:ext uri="{BB962C8B-B14F-4D97-AF65-F5344CB8AC3E}">
        <p14:creationId xmlns:p14="http://schemas.microsoft.com/office/powerpoint/2010/main" val="283718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:a14="http://schemas.microsoft.com/office/drawing/2010/main" xmlns:a16="http://schemas.microsoft.com/office/drawing/2014/main"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DE0444B9-A66F-4BD2-B6DA-5DC0275E05C1}"/>
              </a:ext>
            </a:extLst>
          </p:cNvPr>
          <p:cNvGrpSpPr/>
          <p:nvPr/>
        </p:nvGrpSpPr>
        <p:grpSpPr>
          <a:xfrm>
            <a:off x="4114788" y="150513"/>
            <a:ext cx="3962424" cy="675470"/>
            <a:chOff x="142892" y="4600886"/>
            <a:chExt cx="13240614" cy="2257114"/>
          </a:xfrm>
        </p:grpSpPr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03DD30DB-0D48-44E8-A1D5-0E4340CFD093}"/>
                </a:ext>
              </a:extLst>
            </p:cNvPr>
            <p:cNvGrpSpPr/>
            <p:nvPr/>
          </p:nvGrpSpPr>
          <p:grpSpPr>
            <a:xfrm>
              <a:off x="142892" y="4600886"/>
              <a:ext cx="8762570" cy="2257114"/>
              <a:chOff x="1958439" y="4280452"/>
              <a:chExt cx="10392413" cy="2676939"/>
            </a:xfrm>
          </p:grpSpPr>
          <p:pic>
            <p:nvPicPr>
              <p:cNvPr id="7" name="图片 6">
                <a:extLst>
                  <a:ext uri="{FF2B5EF4-FFF2-40B4-BE49-F238E27FC236}">
                    <a16:creationId xmlns:a16="http://schemas.microsoft.com/office/drawing/2014/main" id="{5C9E919D-6874-42AB-86E5-59DCE86873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619151" y="4280452"/>
                <a:ext cx="1852523" cy="2577548"/>
              </a:xfrm>
              <a:prstGeom prst="rect">
                <a:avLst/>
              </a:prstGeom>
            </p:spPr>
          </p:pic>
          <p:pic>
            <p:nvPicPr>
              <p:cNvPr id="8" name="图片 7">
                <a:extLst>
                  <a:ext uri="{FF2B5EF4-FFF2-40B4-BE49-F238E27FC236}">
                    <a16:creationId xmlns:a16="http://schemas.microsoft.com/office/drawing/2014/main" id="{159F2B1C-2CAD-4782-AD5C-5947F28EBD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711681" y="4379843"/>
                <a:ext cx="1639171" cy="2577548"/>
              </a:xfrm>
              <a:prstGeom prst="rect">
                <a:avLst/>
              </a:prstGeom>
            </p:spPr>
          </p:pic>
          <p:pic>
            <p:nvPicPr>
              <p:cNvPr id="9" name="图片 8">
                <a:extLst>
                  <a:ext uri="{FF2B5EF4-FFF2-40B4-BE49-F238E27FC236}">
                    <a16:creationId xmlns:a16="http://schemas.microsoft.com/office/drawing/2014/main" id="{9AAD5A31-615D-4953-AFDD-D1707E54FC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775461" y="4363278"/>
                <a:ext cx="2090028" cy="2577548"/>
              </a:xfrm>
              <a:prstGeom prst="rect">
                <a:avLst/>
              </a:prstGeom>
            </p:spPr>
          </p:pic>
          <p:pic>
            <p:nvPicPr>
              <p:cNvPr id="10" name="图片 9">
                <a:extLst>
                  <a:ext uri="{FF2B5EF4-FFF2-40B4-BE49-F238E27FC236}">
                    <a16:creationId xmlns:a16="http://schemas.microsoft.com/office/drawing/2014/main" id="{89339953-437B-41C9-8664-6E61BA9745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958439" y="4280452"/>
                <a:ext cx="1956916" cy="2577548"/>
              </a:xfrm>
              <a:prstGeom prst="rect">
                <a:avLst/>
              </a:prstGeom>
            </p:spPr>
          </p:pic>
          <p:pic>
            <p:nvPicPr>
              <p:cNvPr id="11" name="图片 10">
                <a:extLst>
                  <a:ext uri="{FF2B5EF4-FFF2-40B4-BE49-F238E27FC236}">
                    <a16:creationId xmlns:a16="http://schemas.microsoft.com/office/drawing/2014/main" id="{7410078C-C8FB-4A4C-BA2B-D9B895E834C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529665" y="4280452"/>
                <a:ext cx="1580048" cy="2577548"/>
              </a:xfrm>
              <a:prstGeom prst="rect">
                <a:avLst/>
              </a:prstGeom>
            </p:spPr>
          </p:pic>
          <p:pic>
            <p:nvPicPr>
              <p:cNvPr id="12" name="图片 11">
                <a:extLst>
                  <a:ext uri="{FF2B5EF4-FFF2-40B4-BE49-F238E27FC236}">
                    <a16:creationId xmlns:a16="http://schemas.microsoft.com/office/drawing/2014/main" id="{359FA1C5-A7E1-4C0B-8BC2-F5E5DF1258C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018755" y="4280452"/>
                <a:ext cx="1936220" cy="2577548"/>
              </a:xfrm>
              <a:prstGeom prst="rect">
                <a:avLst/>
              </a:prstGeom>
            </p:spPr>
          </p:pic>
        </p:grpSp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99088695-69AD-4FD5-A531-6E3602A2C82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84500" y="4684689"/>
              <a:ext cx="1561992" cy="2173311"/>
            </a:xfrm>
            <a:prstGeom prst="rect">
              <a:avLst/>
            </a:prstGeom>
          </p:spPr>
        </p:pic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B103FB3E-615A-4430-94D3-278A85967FC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95388" y="4684689"/>
              <a:ext cx="1332249" cy="2173311"/>
            </a:xfrm>
            <a:prstGeom prst="rect">
              <a:avLst/>
            </a:prstGeom>
          </p:spPr>
        </p:pic>
        <p:pic>
          <p:nvPicPr>
            <p:cNvPr id="6" name="图片 5">
              <a:extLst>
                <a:ext uri="{FF2B5EF4-FFF2-40B4-BE49-F238E27FC236}">
                  <a16:creationId xmlns:a16="http://schemas.microsoft.com/office/drawing/2014/main" id="{211DD572-F59C-4AF4-BC92-D1018C09EB8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750944" y="4684689"/>
              <a:ext cx="1632562" cy="2173311"/>
            </a:xfrm>
            <a:prstGeom prst="rect">
              <a:avLst/>
            </a:prstGeom>
          </p:spPr>
        </p:pic>
      </p:grpSp>
      <p:sp>
        <p:nvSpPr>
          <p:cNvPr id="13" name="矩形 12">
            <a:extLst>
              <a:ext uri="{FF2B5EF4-FFF2-40B4-BE49-F238E27FC236}">
                <a16:creationId xmlns:a16="http://schemas.microsoft.com/office/drawing/2014/main" id="{31FDB85E-4641-4880-9B1D-93EFEF0D37F1}"/>
              </a:ext>
            </a:extLst>
          </p:cNvPr>
          <p:cNvSpPr/>
          <p:nvPr/>
        </p:nvSpPr>
        <p:spPr>
          <a:xfrm>
            <a:off x="0" y="825983"/>
            <a:ext cx="12192000" cy="207687"/>
          </a:xfrm>
          <a:prstGeom prst="rect">
            <a:avLst/>
          </a:prstGeom>
          <a:solidFill>
            <a:srgbClr val="FDC7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4" name="Group 98">
            <a:extLst>
              <a:ext uri="{FF2B5EF4-FFF2-40B4-BE49-F238E27FC236}">
                <a16:creationId xmlns:a16="http://schemas.microsoft.com/office/drawing/2014/main" id="{D5ADCF02-A1E8-43DA-814F-CA16DF79CEE3}"/>
              </a:ext>
            </a:extLst>
          </p:cNvPr>
          <p:cNvGrpSpPr>
            <a:grpSpLocks/>
          </p:cNvGrpSpPr>
          <p:nvPr/>
        </p:nvGrpSpPr>
        <p:grpSpPr bwMode="auto">
          <a:xfrm>
            <a:off x="1488558" y="1635982"/>
            <a:ext cx="751647" cy="751647"/>
            <a:chOff x="0" y="0"/>
            <a:chExt cx="971550" cy="971550"/>
          </a:xfrm>
        </p:grpSpPr>
        <p:sp>
          <p:nvSpPr>
            <p:cNvPr id="15" name="矩形 223">
              <a:extLst>
                <a:ext uri="{FF2B5EF4-FFF2-40B4-BE49-F238E27FC236}">
                  <a16:creationId xmlns:a16="http://schemas.microsoft.com/office/drawing/2014/main" id="{19DD594E-FF68-49C4-9841-8E07FDAE14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971550" cy="971550"/>
            </a:xfrm>
            <a:prstGeom prst="rect">
              <a:avLst/>
            </a:prstGeom>
            <a:solidFill>
              <a:srgbClr val="B9E8FF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 dirty="0">
                <a:solidFill>
                  <a:srgbClr val="FFFF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endParaRPr>
            </a:p>
          </p:txBody>
        </p:sp>
        <p:sp>
          <p:nvSpPr>
            <p:cNvPr id="16" name="Freeform 105">
              <a:extLst>
                <a:ext uri="{FF2B5EF4-FFF2-40B4-BE49-F238E27FC236}">
                  <a16:creationId xmlns:a16="http://schemas.microsoft.com/office/drawing/2014/main" id="{3B565421-28DE-47B4-AECE-D13A6BD57F2D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232758" y="136614"/>
              <a:ext cx="506034" cy="611688"/>
            </a:xfrm>
            <a:custGeom>
              <a:avLst/>
              <a:gdLst>
                <a:gd name="T0" fmla="*/ 0 w 77"/>
                <a:gd name="T1" fmla="*/ 2147483646 h 93"/>
                <a:gd name="T2" fmla="*/ 2147483646 w 77"/>
                <a:gd name="T3" fmla="*/ 2147483646 h 93"/>
                <a:gd name="T4" fmla="*/ 2147483646 w 77"/>
                <a:gd name="T5" fmla="*/ 2147483646 h 93"/>
                <a:gd name="T6" fmla="*/ 2147483646 w 77"/>
                <a:gd name="T7" fmla="*/ 2147483646 h 93"/>
                <a:gd name="T8" fmla="*/ 2147483646 w 77"/>
                <a:gd name="T9" fmla="*/ 2147483646 h 93"/>
                <a:gd name="T10" fmla="*/ 2147483646 w 77"/>
                <a:gd name="T11" fmla="*/ 2147483646 h 93"/>
                <a:gd name="T12" fmla="*/ 2147483646 w 77"/>
                <a:gd name="T13" fmla="*/ 2147483646 h 93"/>
                <a:gd name="T14" fmla="*/ 2147483646 w 77"/>
                <a:gd name="T15" fmla="*/ 2147483646 h 93"/>
                <a:gd name="T16" fmla="*/ 2147483646 w 77"/>
                <a:gd name="T17" fmla="*/ 2147483646 h 93"/>
                <a:gd name="T18" fmla="*/ 2147483646 w 77"/>
                <a:gd name="T19" fmla="*/ 2147483646 h 93"/>
                <a:gd name="T20" fmla="*/ 2147483646 w 77"/>
                <a:gd name="T21" fmla="*/ 2147483646 h 93"/>
                <a:gd name="T22" fmla="*/ 2147483646 w 77"/>
                <a:gd name="T23" fmla="*/ 2147483646 h 93"/>
                <a:gd name="T24" fmla="*/ 2147483646 w 77"/>
                <a:gd name="T25" fmla="*/ 2147483646 h 93"/>
                <a:gd name="T26" fmla="*/ 2147483646 w 77"/>
                <a:gd name="T27" fmla="*/ 2147483646 h 93"/>
                <a:gd name="T28" fmla="*/ 2147483646 w 77"/>
                <a:gd name="T29" fmla="*/ 2147483646 h 93"/>
                <a:gd name="T30" fmla="*/ 2147483646 w 77"/>
                <a:gd name="T31" fmla="*/ 2147483646 h 93"/>
                <a:gd name="T32" fmla="*/ 2147483646 w 77"/>
                <a:gd name="T33" fmla="*/ 2147483646 h 93"/>
                <a:gd name="T34" fmla="*/ 2147483646 w 77"/>
                <a:gd name="T35" fmla="*/ 2147483646 h 93"/>
                <a:gd name="T36" fmla="*/ 2147483646 w 77"/>
                <a:gd name="T37" fmla="*/ 2147483646 h 93"/>
                <a:gd name="T38" fmla="*/ 2147483646 w 77"/>
                <a:gd name="T39" fmla="*/ 2147483646 h 93"/>
                <a:gd name="T40" fmla="*/ 2147483646 w 77"/>
                <a:gd name="T41" fmla="*/ 2147483646 h 93"/>
                <a:gd name="T42" fmla="*/ 2147483646 w 77"/>
                <a:gd name="T43" fmla="*/ 2147483646 h 93"/>
                <a:gd name="T44" fmla="*/ 2147483646 w 77"/>
                <a:gd name="T45" fmla="*/ 2147483646 h 93"/>
                <a:gd name="T46" fmla="*/ 2147483646 w 77"/>
                <a:gd name="T47" fmla="*/ 2147483646 h 93"/>
                <a:gd name="T48" fmla="*/ 2147483646 w 77"/>
                <a:gd name="T49" fmla="*/ 2147483646 h 93"/>
                <a:gd name="T50" fmla="*/ 2147483646 w 77"/>
                <a:gd name="T51" fmla="*/ 2147483646 h 93"/>
                <a:gd name="T52" fmla="*/ 2147483646 w 77"/>
                <a:gd name="T53" fmla="*/ 2147483646 h 93"/>
                <a:gd name="T54" fmla="*/ 2147483646 w 77"/>
                <a:gd name="T55" fmla="*/ 2147483646 h 93"/>
                <a:gd name="T56" fmla="*/ 2147483646 w 77"/>
                <a:gd name="T57" fmla="*/ 2147483646 h 93"/>
                <a:gd name="T58" fmla="*/ 2147483646 w 77"/>
                <a:gd name="T59" fmla="*/ 2147483646 h 93"/>
                <a:gd name="T60" fmla="*/ 2147483646 w 77"/>
                <a:gd name="T61" fmla="*/ 2147483646 h 93"/>
                <a:gd name="T62" fmla="*/ 2147483646 w 77"/>
                <a:gd name="T63" fmla="*/ 2147483646 h 93"/>
                <a:gd name="T64" fmla="*/ 2147483646 w 77"/>
                <a:gd name="T65" fmla="*/ 2147483646 h 93"/>
                <a:gd name="T66" fmla="*/ 2147483646 w 77"/>
                <a:gd name="T67" fmla="*/ 2147483646 h 93"/>
                <a:gd name="T68" fmla="*/ 2147483646 w 77"/>
                <a:gd name="T69" fmla="*/ 2147483646 h 93"/>
                <a:gd name="T70" fmla="*/ 2147483646 w 77"/>
                <a:gd name="T71" fmla="*/ 2147483646 h 93"/>
                <a:gd name="T72" fmla="*/ 2147483646 w 77"/>
                <a:gd name="T73" fmla="*/ 0 h 93"/>
                <a:gd name="T74" fmla="*/ 2147483646 w 77"/>
                <a:gd name="T75" fmla="*/ 2147483646 h 9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7"/>
                <a:gd name="T115" fmla="*/ 0 h 93"/>
                <a:gd name="T116" fmla="*/ 77 w 77"/>
                <a:gd name="T117" fmla="*/ 93 h 93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7" h="93">
                  <a:moveTo>
                    <a:pt x="3" y="88"/>
                  </a:moveTo>
                  <a:cubicBezTo>
                    <a:pt x="2" y="87"/>
                    <a:pt x="1" y="86"/>
                    <a:pt x="0" y="85"/>
                  </a:cubicBezTo>
                  <a:cubicBezTo>
                    <a:pt x="0" y="72"/>
                    <a:pt x="0" y="58"/>
                    <a:pt x="0" y="45"/>
                  </a:cubicBezTo>
                  <a:cubicBezTo>
                    <a:pt x="12" y="40"/>
                    <a:pt x="21" y="32"/>
                    <a:pt x="30" y="20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9"/>
                    <a:pt x="41" y="29"/>
                    <a:pt x="41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9"/>
                    <a:pt x="43" y="29"/>
                    <a:pt x="43" y="29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4" y="30"/>
                    <a:pt x="44" y="30"/>
                    <a:pt x="44" y="30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50" y="34"/>
                    <a:pt x="50" y="34"/>
                    <a:pt x="50" y="34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6"/>
                    <a:pt x="51" y="36"/>
                    <a:pt x="51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62" y="43"/>
                    <a:pt x="62" y="43"/>
                    <a:pt x="62" y="43"/>
                  </a:cubicBezTo>
                  <a:cubicBezTo>
                    <a:pt x="53" y="55"/>
                    <a:pt x="49" y="67"/>
                    <a:pt x="48" y="79"/>
                  </a:cubicBezTo>
                  <a:cubicBezTo>
                    <a:pt x="36" y="84"/>
                    <a:pt x="23" y="88"/>
                    <a:pt x="11" y="93"/>
                  </a:cubicBezTo>
                  <a:cubicBezTo>
                    <a:pt x="9" y="92"/>
                    <a:pt x="8" y="91"/>
                    <a:pt x="7" y="91"/>
                  </a:cubicBezTo>
                  <a:cubicBezTo>
                    <a:pt x="23" y="68"/>
                    <a:pt x="23" y="68"/>
                    <a:pt x="23" y="68"/>
                  </a:cubicBezTo>
                  <a:cubicBezTo>
                    <a:pt x="27" y="69"/>
                    <a:pt x="32" y="68"/>
                    <a:pt x="35" y="64"/>
                  </a:cubicBezTo>
                  <a:cubicBezTo>
                    <a:pt x="38" y="60"/>
                    <a:pt x="37" y="54"/>
                    <a:pt x="32" y="51"/>
                  </a:cubicBezTo>
                  <a:cubicBezTo>
                    <a:pt x="28" y="47"/>
                    <a:pt x="22" y="49"/>
                    <a:pt x="19" y="53"/>
                  </a:cubicBezTo>
                  <a:cubicBezTo>
                    <a:pt x="16" y="57"/>
                    <a:pt x="16" y="62"/>
                    <a:pt x="19" y="65"/>
                  </a:cubicBezTo>
                  <a:cubicBezTo>
                    <a:pt x="3" y="88"/>
                    <a:pt x="3" y="88"/>
                    <a:pt x="3" y="88"/>
                  </a:cubicBezTo>
                  <a:close/>
                  <a:moveTo>
                    <a:pt x="27" y="93"/>
                  </a:moveTo>
                  <a:cubicBezTo>
                    <a:pt x="73" y="93"/>
                    <a:pt x="73" y="93"/>
                    <a:pt x="73" y="93"/>
                  </a:cubicBezTo>
                  <a:cubicBezTo>
                    <a:pt x="73" y="83"/>
                    <a:pt x="73" y="83"/>
                    <a:pt x="73" y="83"/>
                  </a:cubicBezTo>
                  <a:cubicBezTo>
                    <a:pt x="54" y="83"/>
                    <a:pt x="54" y="83"/>
                    <a:pt x="54" y="83"/>
                  </a:cubicBezTo>
                  <a:cubicBezTo>
                    <a:pt x="27" y="93"/>
                    <a:pt x="27" y="93"/>
                    <a:pt x="27" y="93"/>
                  </a:cubicBezTo>
                  <a:close/>
                  <a:moveTo>
                    <a:pt x="69" y="42"/>
                  </a:moveTo>
                  <a:cubicBezTo>
                    <a:pt x="77" y="31"/>
                    <a:pt x="77" y="31"/>
                    <a:pt x="77" y="31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6" y="12"/>
                    <a:pt x="26" y="12"/>
                    <a:pt x="26" y="12"/>
                  </a:cubicBezTo>
                  <a:lnTo>
                    <a:pt x="69" y="4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id="{B397A9F2-247F-416D-9593-937B242DBB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1318" y="1750200"/>
            <a:ext cx="8618348" cy="52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itchFamily="2" charset="-122"/>
                <a:ea typeface="方正兰亭黑_GBK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buNone/>
            </a:pPr>
            <a:r>
              <a:rPr lang="en-US" altLang="zh-CN" sz="1400" dirty="0">
                <a:latin typeface="楷体" panose="02010609060101010101" pitchFamily="49" charset="-122"/>
                <a:ea typeface="楷体" panose="02010609060101010101" pitchFamily="49" charset="-122"/>
              </a:rPr>
              <a:t>leave night , not a sound from the pavement has the moon lost memory she sylwedd yn yn the lamplight leave night , not a sound</a:t>
            </a:r>
            <a:endParaRPr lang="zh-CN" altLang="en-US" sz="1400" dirty="0">
              <a:latin typeface="楷体" panose="02010609060101010101" pitchFamily="49" charset="-122"/>
              <a:ea typeface="楷体" panose="02010609060101010101" pitchFamily="49" charset="-122"/>
              <a:cs typeface="Ebrima" panose="02000000000000000000" pitchFamily="2" charset="0"/>
            </a:endParaRPr>
          </a:p>
        </p:txBody>
      </p:sp>
      <p:sp>
        <p:nvSpPr>
          <p:cNvPr id="18" name="文本框 224">
            <a:extLst>
              <a:ext uri="{FF2B5EF4-FFF2-40B4-BE49-F238E27FC236}">
                <a16:creationId xmlns:a16="http://schemas.microsoft.com/office/drawing/2014/main" id="{5BD3FF83-A1BD-455D-B678-FF41ED540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4016" y="3027441"/>
            <a:ext cx="301625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5400" b="1" dirty="0">
                <a:solidFill>
                  <a:srgbClr val="B9E8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50%</a:t>
            </a:r>
            <a:endParaRPr lang="zh-CN" altLang="en-US" sz="5400" b="1" dirty="0">
              <a:solidFill>
                <a:srgbClr val="B9E8FF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19" name="文本框 124">
            <a:extLst>
              <a:ext uri="{FF2B5EF4-FFF2-40B4-BE49-F238E27FC236}">
                <a16:creationId xmlns:a16="http://schemas.microsoft.com/office/drawing/2014/main" id="{6DEE6A94-E547-486C-97E2-1CA6ADA4C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8716" y="3027441"/>
            <a:ext cx="301625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5400" b="1">
                <a:solidFill>
                  <a:srgbClr val="B9E8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60%</a:t>
            </a:r>
            <a:endParaRPr lang="zh-CN" altLang="en-US" sz="5400" b="1">
              <a:solidFill>
                <a:srgbClr val="B9E8FF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20" name="文本框 126">
            <a:extLst>
              <a:ext uri="{FF2B5EF4-FFF2-40B4-BE49-F238E27FC236}">
                <a16:creationId xmlns:a16="http://schemas.microsoft.com/office/drawing/2014/main" id="{2E0FBAA0-AD75-4CEE-89FD-05ED1B86A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3416" y="3027441"/>
            <a:ext cx="301625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5400" b="1" dirty="0">
                <a:solidFill>
                  <a:srgbClr val="B9E8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70%</a:t>
            </a:r>
            <a:endParaRPr lang="zh-CN" altLang="en-US" sz="5400" b="1" dirty="0">
              <a:solidFill>
                <a:srgbClr val="B9E8FF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46B428A9-3CBE-4C49-84AB-F81250A220AC}"/>
              </a:ext>
            </a:extLst>
          </p:cNvPr>
          <p:cNvSpPr/>
          <p:nvPr/>
        </p:nvSpPr>
        <p:spPr>
          <a:xfrm>
            <a:off x="1488558" y="3962736"/>
            <a:ext cx="278716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exercise my soul in three ways. I will do somebody a good turn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83B9D9D1-2B6A-4059-91C0-0584DAA799FC}"/>
              </a:ext>
            </a:extLst>
          </p:cNvPr>
          <p:cNvSpPr/>
          <p:nvPr/>
        </p:nvSpPr>
        <p:spPr>
          <a:xfrm>
            <a:off x="4803258" y="3962736"/>
            <a:ext cx="278716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exercise my soul in three ways. I will do somebody a good turn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20812849-6734-495D-8E1E-5576906D2259}"/>
              </a:ext>
            </a:extLst>
          </p:cNvPr>
          <p:cNvSpPr/>
          <p:nvPr/>
        </p:nvSpPr>
        <p:spPr>
          <a:xfrm>
            <a:off x="8117958" y="3962735"/>
            <a:ext cx="278716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exercise my soul in three ways. I will do somebody a good turn</a:t>
            </a:r>
          </a:p>
        </p:txBody>
      </p:sp>
    </p:spTree>
    <p:extLst>
      <p:ext uri="{BB962C8B-B14F-4D97-AF65-F5344CB8AC3E}">
        <p14:creationId xmlns:p14="http://schemas.microsoft.com/office/powerpoint/2010/main" val="322689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:a14="http://schemas.microsoft.com/office/drawing/2010/main" xmlns:a16="http://schemas.microsoft.com/office/drawing/2014/main" xmlns="">
      <p:transition spd="slow" advTm="3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70606D6A-98D2-4D64-9F42-07994DE431B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" y="161574"/>
            <a:ext cx="10029898" cy="6463209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FCB0EF48-8D3F-4A54-813B-445B82A85D4F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4122" y="2455358"/>
            <a:ext cx="1578973" cy="1947284"/>
          </a:xfrm>
          <a:prstGeom prst="rect">
            <a:avLst/>
          </a:prstGeom>
        </p:spPr>
      </p:pic>
      <p:grpSp>
        <p:nvGrpSpPr>
          <p:cNvPr id="2" name="组合 1">
            <a:extLst>
              <a:ext uri="{FF2B5EF4-FFF2-40B4-BE49-F238E27FC236}">
                <a16:creationId xmlns:a16="http://schemas.microsoft.com/office/drawing/2014/main" id="{B0B21796-93A9-4B1E-BE31-E089FB1C6559}"/>
              </a:ext>
            </a:extLst>
          </p:cNvPr>
          <p:cNvGrpSpPr/>
          <p:nvPr/>
        </p:nvGrpSpPr>
        <p:grpSpPr>
          <a:xfrm>
            <a:off x="2962534" y="3028745"/>
            <a:ext cx="728869" cy="728869"/>
            <a:chOff x="1537252" y="2909377"/>
            <a:chExt cx="728869" cy="728869"/>
          </a:xfrm>
        </p:grpSpPr>
        <p:sp>
          <p:nvSpPr>
            <p:cNvPr id="3" name="菱形 2">
              <a:extLst>
                <a:ext uri="{FF2B5EF4-FFF2-40B4-BE49-F238E27FC236}">
                  <a16:creationId xmlns:a16="http://schemas.microsoft.com/office/drawing/2014/main" id="{4D7CEE3E-2232-45DE-AE5D-42857F6D89DE}"/>
                </a:ext>
              </a:extLst>
            </p:cNvPr>
            <p:cNvSpPr/>
            <p:nvPr/>
          </p:nvSpPr>
          <p:spPr>
            <a:xfrm>
              <a:off x="1537252" y="2909377"/>
              <a:ext cx="728869" cy="728869"/>
            </a:xfrm>
            <a:prstGeom prst="diamond">
              <a:avLst/>
            </a:prstGeom>
            <a:solidFill>
              <a:srgbClr val="FEE5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汉仪黑荔枝体简" panose="00020600040101010101" pitchFamily="18" charset="-122"/>
                <a:ea typeface="汉仪黑荔枝体简" panose="00020600040101010101" pitchFamily="18" charset="-122"/>
              </a:endParaRPr>
            </a:p>
          </p:txBody>
        </p:sp>
        <p:sp>
          <p:nvSpPr>
            <p:cNvPr id="4" name="文本框 3">
              <a:extLst>
                <a:ext uri="{FF2B5EF4-FFF2-40B4-BE49-F238E27FC236}">
                  <a16:creationId xmlns:a16="http://schemas.microsoft.com/office/drawing/2014/main" id="{ABA27CB4-3BE5-495E-8B3B-D4531E40D9CF}"/>
                </a:ext>
              </a:extLst>
            </p:cNvPr>
            <p:cNvSpPr txBox="1"/>
            <p:nvPr/>
          </p:nvSpPr>
          <p:spPr>
            <a:xfrm>
              <a:off x="1716171" y="3036134"/>
              <a:ext cx="38431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>
                  <a:solidFill>
                    <a:schemeClr val="bg1"/>
                  </a:solidFill>
                  <a:latin typeface="汉仪黑荔枝体简" panose="00020600040101010101" pitchFamily="18" charset="-122"/>
                  <a:ea typeface="汉仪黑荔枝体简" panose="00020600040101010101" pitchFamily="18" charset="-122"/>
                </a:rPr>
                <a:t>3</a:t>
              </a:r>
              <a:endParaRPr lang="zh-CN" altLang="en-US" sz="2400" b="1" dirty="0">
                <a:solidFill>
                  <a:schemeClr val="bg1"/>
                </a:solidFill>
                <a:latin typeface="汉仪黑荔枝体简" panose="00020600040101010101" pitchFamily="18" charset="-122"/>
                <a:ea typeface="汉仪黑荔枝体简" panose="00020600040101010101" pitchFamily="18" charset="-122"/>
              </a:endParaRPr>
            </a:p>
          </p:txBody>
        </p:sp>
      </p:grpSp>
      <p:sp>
        <p:nvSpPr>
          <p:cNvPr id="5" name="文本框 4">
            <a:extLst>
              <a:ext uri="{FF2B5EF4-FFF2-40B4-BE49-F238E27FC236}">
                <a16:creationId xmlns:a16="http://schemas.microsoft.com/office/drawing/2014/main" id="{B4D6778F-E3B4-4C53-8142-68350905A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1507" y="3028890"/>
            <a:ext cx="2441256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r>
              <a:rPr lang="zh-CN" altLang="en-US" sz="2400" b="1" dirty="0">
                <a:latin typeface="汉仪黑荔枝体简" panose="00020600040101010101" pitchFamily="18" charset="-122"/>
                <a:ea typeface="汉仪黑荔枝体简" panose="00020600040101010101" pitchFamily="18" charset="-122"/>
                <a:sym typeface="微软雅黑" panose="020B0503020204020204" pitchFamily="34" charset="-122"/>
              </a:rPr>
              <a:t>Fill in the title</a:t>
            </a:r>
            <a:endParaRPr lang="zh-CN" altLang="en-US" sz="2400" b="1" dirty="0">
              <a:latin typeface="汉仪黑荔枝体简" panose="00020600040101010101" pitchFamily="18" charset="-122"/>
              <a:ea typeface="汉仪黑荔枝体简" panose="00020600040101010101" pitchFamily="18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234C13BD-6E89-4BAE-AE08-420C55B8A94E}"/>
              </a:ext>
            </a:extLst>
          </p:cNvPr>
          <p:cNvSpPr/>
          <p:nvPr/>
        </p:nvSpPr>
        <p:spPr>
          <a:xfrm>
            <a:off x="4576712" y="3429000"/>
            <a:ext cx="4370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400" dirty="0">
                <a:latin typeface="汉仪黑荔枝体简" panose="00020600040101010101" pitchFamily="18" charset="-122"/>
                <a:ea typeface="汉仪黑荔枝体简" panose="00020600040101010101" pitchFamily="18" charset="-122"/>
              </a:rPr>
              <a:t>Just for today i will try to live this day only</a:t>
            </a:r>
            <a:endParaRPr lang="zh-CN" altLang="en-US" sz="1400" dirty="0">
              <a:latin typeface="汉仪黑荔枝体简" panose="00020600040101010101" pitchFamily="18" charset="-122"/>
              <a:ea typeface="汉仪黑荔枝体简" panose="00020600040101010101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39938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:a14="http://schemas.microsoft.com/office/drawing/2010/main" xmlns:a16="http://schemas.microsoft.com/office/drawing/2014/main"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02A54E48-7189-4B80-AA1D-ACCB401C83A7}"/>
              </a:ext>
            </a:extLst>
          </p:cNvPr>
          <p:cNvSpPr txBox="1"/>
          <p:nvPr/>
        </p:nvSpPr>
        <p:spPr>
          <a:xfrm>
            <a:off x="3829832" y="2659559"/>
            <a:ext cx="4532335" cy="769441"/>
          </a:xfrm>
          <a:prstGeom prst="rect">
            <a:avLst/>
          </a:prstGeom>
          <a:solidFill>
            <a:srgbClr val="FDC758"/>
          </a:solidFill>
          <a:ln w="19050">
            <a:noFill/>
            <a:prstDash val="dash"/>
          </a:ln>
          <a:effectLst>
            <a:outerShdw dist="38100" dir="6000000" sx="101000" sy="101000" algn="ctr" rotWithShape="0">
              <a:srgbClr val="000000">
                <a:alpha val="50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solidFill>
                  <a:schemeClr val="bg1"/>
                </a:solidFill>
                <a:latin typeface="汉仪黑荔枝体简" panose="00020600040101010101" pitchFamily="18" charset="-122"/>
                <a:ea typeface="汉仪黑荔枝体简" panose="00020600040101010101" pitchFamily="18" charset="-122"/>
              </a:rPr>
              <a:t>Chapter Summary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2220EC49-EAB3-4D28-8DCF-F62684E127B0}"/>
              </a:ext>
            </a:extLst>
          </p:cNvPr>
          <p:cNvSpPr/>
          <p:nvPr/>
        </p:nvSpPr>
        <p:spPr>
          <a:xfrm>
            <a:off x="2363684" y="3702070"/>
            <a:ext cx="7464630" cy="1032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 dirty="0">
                <a:latin typeface="汉仪黑荔枝体简" panose="00020600040101010101" pitchFamily="18" charset="-122"/>
                <a:ea typeface="汉仪黑荔枝体简" panose="00020600040101010101" pitchFamily="18" charset="-122"/>
              </a:rPr>
              <a:t>I will do somebody a good turn</a:t>
            </a:r>
            <a:r>
              <a:rPr lang="en-US" altLang="zh-CN" sz="1400" dirty="0">
                <a:latin typeface="汉仪黑荔枝体简" panose="00020600040101010101" pitchFamily="18" charset="-122"/>
                <a:ea typeface="汉仪黑荔枝体简" panose="00020600040101010101" pitchFamily="18" charset="-122"/>
              </a:rPr>
              <a:t>Just for today i will try to live this day only and not-ly ly my whole </a:t>
            </a:r>
            <a:r>
              <a:rPr lang="zh-CN" altLang="en-US" sz="1400" dirty="0">
                <a:latin typeface="汉仪黑荔枝体简" panose="00020600040101010101" pitchFamily="18" charset="-122"/>
                <a:ea typeface="汉仪黑荔枝体简" panose="00020600040101010101" pitchFamily="18" charset="-122"/>
              </a:rPr>
              <a:t>I will do somebody a good turn</a:t>
            </a:r>
            <a:r>
              <a:rPr lang="en-US" altLang="zh-CN" sz="1400" dirty="0">
                <a:latin typeface="汉仪黑荔枝体简" panose="00020600040101010101" pitchFamily="18" charset="-122"/>
                <a:ea typeface="汉仪黑荔枝体简" panose="00020600040101010101" pitchFamily="18" charset="-122"/>
              </a:rPr>
              <a:t>Just for today i will try to live this day only and not-ly ly my whole 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B4BB3542-F094-4A12-86A3-8C469F75DFC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21123" y="842762"/>
            <a:ext cx="1238360" cy="1947284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CCB8D0CB-5A68-4A3A-8E44-304D982AE0BC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40701" y="842761"/>
            <a:ext cx="1399543" cy="194728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092CFD25-F48C-4838-8E00-E5CEE1B26182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84055" y="842761"/>
            <a:ext cx="1193694" cy="1947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85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:a14="http://schemas.microsoft.com/office/drawing/2010/main" xmlns:a16="http://schemas.microsoft.com/office/drawing/2014/main"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组合 21">
            <a:extLst>
              <a:ext uri="{FF2B5EF4-FFF2-40B4-BE49-F238E27FC236}">
                <a16:creationId xmlns:a16="http://schemas.microsoft.com/office/drawing/2014/main" id="{8C94A9C2-5B27-4F72-87E4-20CE51F2CECA}"/>
              </a:ext>
            </a:extLst>
          </p:cNvPr>
          <p:cNvGrpSpPr/>
          <p:nvPr/>
        </p:nvGrpSpPr>
        <p:grpSpPr>
          <a:xfrm>
            <a:off x="2391843" y="2515490"/>
            <a:ext cx="1731414" cy="2395020"/>
            <a:chOff x="2391843" y="2515490"/>
            <a:chExt cx="1731414" cy="2395020"/>
          </a:xfrm>
        </p:grpSpPr>
        <p:pic>
          <p:nvPicPr>
            <p:cNvPr id="23" name="图片 22">
              <a:extLst>
                <a:ext uri="{FF2B5EF4-FFF2-40B4-BE49-F238E27FC236}">
                  <a16:creationId xmlns:a16="http://schemas.microsoft.com/office/drawing/2014/main" id="{EB6C0331-FA4D-42DD-A6DC-635E512A06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38075" y="2515490"/>
              <a:ext cx="438950" cy="774259"/>
            </a:xfrm>
            <a:prstGeom prst="rect">
              <a:avLst/>
            </a:prstGeom>
          </p:spPr>
        </p:pic>
        <p:pic>
          <p:nvPicPr>
            <p:cNvPr id="24" name="图片 23">
              <a:extLst>
                <a:ext uri="{FF2B5EF4-FFF2-40B4-BE49-F238E27FC236}">
                  <a16:creationId xmlns:a16="http://schemas.microsoft.com/office/drawing/2014/main" id="{6199CDC7-C220-4F99-B5F8-9E16AB4F534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91843" y="2977911"/>
              <a:ext cx="1731414" cy="1932599"/>
            </a:xfrm>
            <a:prstGeom prst="rect">
              <a:avLst/>
            </a:prstGeom>
          </p:spPr>
        </p:pic>
      </p:grp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C326B574-DE89-497D-9342-85EA78C09563}"/>
              </a:ext>
            </a:extLst>
          </p:cNvPr>
          <p:cNvGrpSpPr/>
          <p:nvPr/>
        </p:nvGrpSpPr>
        <p:grpSpPr>
          <a:xfrm>
            <a:off x="5230293" y="2515490"/>
            <a:ext cx="1731414" cy="2395020"/>
            <a:chOff x="5230293" y="2515490"/>
            <a:chExt cx="1731414" cy="2395020"/>
          </a:xfrm>
        </p:grpSpPr>
        <p:pic>
          <p:nvPicPr>
            <p:cNvPr id="26" name="图片 25">
              <a:extLst>
                <a:ext uri="{FF2B5EF4-FFF2-40B4-BE49-F238E27FC236}">
                  <a16:creationId xmlns:a16="http://schemas.microsoft.com/office/drawing/2014/main" id="{7C083306-9725-4034-B047-1A08BD459C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76525" y="2515490"/>
              <a:ext cx="438950" cy="774259"/>
            </a:xfrm>
            <a:prstGeom prst="rect">
              <a:avLst/>
            </a:prstGeom>
          </p:spPr>
        </p:pic>
        <p:pic>
          <p:nvPicPr>
            <p:cNvPr id="27" name="图片 26">
              <a:extLst>
                <a:ext uri="{FF2B5EF4-FFF2-40B4-BE49-F238E27FC236}">
                  <a16:creationId xmlns:a16="http://schemas.microsoft.com/office/drawing/2014/main" id="{A0D6C999-FF45-4BB7-91D0-C589A11B4D8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30293" y="2977911"/>
              <a:ext cx="1731414" cy="1932599"/>
            </a:xfrm>
            <a:prstGeom prst="rect">
              <a:avLst/>
            </a:prstGeom>
          </p:spPr>
        </p:pic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EEEB0C93-9BD2-4819-8565-B69ED1B2F095}"/>
              </a:ext>
            </a:extLst>
          </p:cNvPr>
          <p:cNvGrpSpPr/>
          <p:nvPr/>
        </p:nvGrpSpPr>
        <p:grpSpPr>
          <a:xfrm>
            <a:off x="8068743" y="2515490"/>
            <a:ext cx="1731414" cy="2395020"/>
            <a:chOff x="8068743" y="2515490"/>
            <a:chExt cx="1731414" cy="2395020"/>
          </a:xfrm>
        </p:grpSpPr>
        <p:pic>
          <p:nvPicPr>
            <p:cNvPr id="29" name="图片 28">
              <a:extLst>
                <a:ext uri="{FF2B5EF4-FFF2-40B4-BE49-F238E27FC236}">
                  <a16:creationId xmlns:a16="http://schemas.microsoft.com/office/drawing/2014/main" id="{CF5FBE4C-BD5A-4030-B0AB-E88738A40C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714975" y="2515490"/>
              <a:ext cx="438950" cy="774259"/>
            </a:xfrm>
            <a:prstGeom prst="rect">
              <a:avLst/>
            </a:prstGeom>
          </p:spPr>
        </p:pic>
        <p:pic>
          <p:nvPicPr>
            <p:cNvPr id="30" name="图片 29">
              <a:extLst>
                <a:ext uri="{FF2B5EF4-FFF2-40B4-BE49-F238E27FC236}">
                  <a16:creationId xmlns:a16="http://schemas.microsoft.com/office/drawing/2014/main" id="{2D29DF20-AA45-497B-9451-76686B0FB91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068743" y="2977911"/>
              <a:ext cx="1731414" cy="1932599"/>
            </a:xfrm>
            <a:prstGeom prst="rect">
              <a:avLst/>
            </a:prstGeom>
          </p:spPr>
        </p:pic>
      </p:grpSp>
      <p:pic>
        <p:nvPicPr>
          <p:cNvPr id="31" name="图片 30">
            <a:extLst>
              <a:ext uri="{FF2B5EF4-FFF2-40B4-BE49-F238E27FC236}">
                <a16:creationId xmlns:a16="http://schemas.microsoft.com/office/drawing/2014/main" id="{AC444B51-A3EB-4F32-8FC7-705E5DF510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0793" y="2052792"/>
            <a:ext cx="853514" cy="847417"/>
          </a:xfrm>
          <a:prstGeom prst="rect">
            <a:avLst/>
          </a:prstGeom>
        </p:spPr>
      </p:pic>
      <p:pic>
        <p:nvPicPr>
          <p:cNvPr id="32" name="图片 31">
            <a:extLst>
              <a:ext uri="{FF2B5EF4-FFF2-40B4-BE49-F238E27FC236}">
                <a16:creationId xmlns:a16="http://schemas.microsoft.com/office/drawing/2014/main" id="{D6F03A3C-28BB-4399-B3F8-4EBB937067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9243" y="2052792"/>
            <a:ext cx="853514" cy="847417"/>
          </a:xfrm>
          <a:prstGeom prst="rect">
            <a:avLst/>
          </a:prstGeom>
        </p:spPr>
      </p:pic>
      <p:pic>
        <p:nvPicPr>
          <p:cNvPr id="33" name="图片 32">
            <a:extLst>
              <a:ext uri="{FF2B5EF4-FFF2-40B4-BE49-F238E27FC236}">
                <a16:creationId xmlns:a16="http://schemas.microsoft.com/office/drawing/2014/main" id="{E6000DEA-AAE2-441D-9C91-176C5AB425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07693" y="2052792"/>
            <a:ext cx="853514" cy="847417"/>
          </a:xfrm>
          <a:prstGeom prst="rect">
            <a:avLst/>
          </a:prstGeom>
        </p:spPr>
      </p:pic>
      <p:sp>
        <p:nvSpPr>
          <p:cNvPr id="34" name="矩形 33">
            <a:extLst>
              <a:ext uri="{FF2B5EF4-FFF2-40B4-BE49-F238E27FC236}">
                <a16:creationId xmlns:a16="http://schemas.microsoft.com/office/drawing/2014/main" id="{3F7C77A6-D9EF-471A-A6A3-07FB5E38B54C}"/>
              </a:ext>
            </a:extLst>
          </p:cNvPr>
          <p:cNvSpPr/>
          <p:nvPr/>
        </p:nvSpPr>
        <p:spPr>
          <a:xfrm>
            <a:off x="2399902" y="3205546"/>
            <a:ext cx="1528923" cy="1721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cs typeface="+mn-ea"/>
                <a:sym typeface="+mn-lt"/>
              </a:rPr>
              <a:t>Click here to add a description of the text, which can be changed in color, size, and font as needed.</a:t>
            </a: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430D2A68-660A-41F9-B528-1FD448333CFE}"/>
              </a:ext>
            </a:extLst>
          </p:cNvPr>
          <p:cNvSpPr/>
          <p:nvPr/>
        </p:nvSpPr>
        <p:spPr>
          <a:xfrm>
            <a:off x="5230294" y="3201502"/>
            <a:ext cx="1536982" cy="1721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cs typeface="+mn-ea"/>
                <a:sym typeface="+mn-lt"/>
              </a:rPr>
              <a:t>Click here to add a description of the text, which can be changed in color, size, and font as needed.</a:t>
            </a: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6D3A1A15-B0E9-4933-AB8C-014DD09E88FE}"/>
              </a:ext>
            </a:extLst>
          </p:cNvPr>
          <p:cNvSpPr/>
          <p:nvPr/>
        </p:nvSpPr>
        <p:spPr>
          <a:xfrm>
            <a:off x="8170193" y="3167728"/>
            <a:ext cx="1528513" cy="1721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cs typeface="+mn-ea"/>
                <a:sym typeface="+mn-lt"/>
              </a:rPr>
              <a:t>Click here to add a description of the text, which can be changed in color, size, and font as needed.</a:t>
            </a:r>
          </a:p>
        </p:txBody>
      </p:sp>
      <p:sp>
        <p:nvSpPr>
          <p:cNvPr id="37" name="文本框 26">
            <a:extLst>
              <a:ext uri="{FF2B5EF4-FFF2-40B4-BE49-F238E27FC236}">
                <a16:creationId xmlns:a16="http://schemas.microsoft.com/office/drawing/2014/main" id="{E36390A9-F198-4CF0-8D8D-888187AA8E95}"/>
              </a:ext>
            </a:extLst>
          </p:cNvPr>
          <p:cNvSpPr txBox="1"/>
          <p:nvPr/>
        </p:nvSpPr>
        <p:spPr>
          <a:xfrm>
            <a:off x="1306421" y="3651608"/>
            <a:ext cx="1232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prstClr val="black">
                    <a:lumMod val="65000"/>
                    <a:lumOff val="35000"/>
                  </a:prstClr>
                </a:solidFill>
                <a:latin typeface="Impact" panose="020B0806030902050204" pitchFamily="34" charset="0"/>
              </a:rPr>
              <a:t>01</a:t>
            </a:r>
            <a:endParaRPr lang="zh-CN" altLang="en-US" sz="3200" dirty="0">
              <a:solidFill>
                <a:prstClr val="black">
                  <a:lumMod val="65000"/>
                  <a:lumOff val="35000"/>
                </a:prstClr>
              </a:solidFill>
              <a:latin typeface="Impact" panose="020B0806030902050204" pitchFamily="34" charset="0"/>
            </a:endParaRPr>
          </a:p>
        </p:txBody>
      </p:sp>
      <p:sp>
        <p:nvSpPr>
          <p:cNvPr id="38" name="文本框 28">
            <a:extLst>
              <a:ext uri="{FF2B5EF4-FFF2-40B4-BE49-F238E27FC236}">
                <a16:creationId xmlns:a16="http://schemas.microsoft.com/office/drawing/2014/main" id="{68B0C7E8-393F-4FAB-97C4-EFA8A55C88D9}"/>
              </a:ext>
            </a:extLst>
          </p:cNvPr>
          <p:cNvSpPr txBox="1"/>
          <p:nvPr/>
        </p:nvSpPr>
        <p:spPr>
          <a:xfrm>
            <a:off x="4153170" y="3651608"/>
            <a:ext cx="1232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prstClr val="black">
                    <a:lumMod val="65000"/>
                    <a:lumOff val="35000"/>
                  </a:prstClr>
                </a:solidFill>
                <a:latin typeface="Impact" panose="020B0806030902050204" pitchFamily="34" charset="0"/>
              </a:rPr>
              <a:t>02</a:t>
            </a:r>
            <a:endParaRPr lang="zh-CN" altLang="en-US" sz="3200" dirty="0">
              <a:solidFill>
                <a:prstClr val="black">
                  <a:lumMod val="65000"/>
                  <a:lumOff val="35000"/>
                </a:prstClr>
              </a:solidFill>
              <a:latin typeface="Impact" panose="020B0806030902050204" pitchFamily="34" charset="0"/>
            </a:endParaRPr>
          </a:p>
        </p:txBody>
      </p:sp>
      <p:sp>
        <p:nvSpPr>
          <p:cNvPr id="39" name="文本框 29">
            <a:extLst>
              <a:ext uri="{FF2B5EF4-FFF2-40B4-BE49-F238E27FC236}">
                <a16:creationId xmlns:a16="http://schemas.microsoft.com/office/drawing/2014/main" id="{9CF5A39E-C370-4900-AF0C-8CCE6CAE08F5}"/>
              </a:ext>
            </a:extLst>
          </p:cNvPr>
          <p:cNvSpPr txBox="1"/>
          <p:nvPr/>
        </p:nvSpPr>
        <p:spPr>
          <a:xfrm>
            <a:off x="6991619" y="3631037"/>
            <a:ext cx="1232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prstClr val="black">
                    <a:lumMod val="65000"/>
                    <a:lumOff val="35000"/>
                  </a:prstClr>
                </a:solidFill>
                <a:latin typeface="Impact" panose="020B0806030902050204" pitchFamily="34" charset="0"/>
              </a:rPr>
              <a:t>03</a:t>
            </a:r>
            <a:endParaRPr lang="zh-CN" altLang="en-US" sz="3200" dirty="0">
              <a:solidFill>
                <a:prstClr val="black">
                  <a:lumMod val="65000"/>
                  <a:lumOff val="35000"/>
                </a:prstClr>
              </a:solidFill>
              <a:latin typeface="Impact" panose="020B0806030902050204" pitchFamily="34" charset="0"/>
            </a:endParaRPr>
          </a:p>
        </p:txBody>
      </p: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CC8E2C02-54D1-4DF0-9EC7-DEF92BF65DAB}"/>
              </a:ext>
            </a:extLst>
          </p:cNvPr>
          <p:cNvGrpSpPr/>
          <p:nvPr/>
        </p:nvGrpSpPr>
        <p:grpSpPr>
          <a:xfrm>
            <a:off x="4114788" y="150513"/>
            <a:ext cx="3962424" cy="675470"/>
            <a:chOff x="142892" y="4600886"/>
            <a:chExt cx="13240614" cy="2257114"/>
          </a:xfrm>
        </p:grpSpPr>
        <p:grpSp>
          <p:nvGrpSpPr>
            <p:cNvPr id="41" name="组合 40">
              <a:extLst>
                <a:ext uri="{FF2B5EF4-FFF2-40B4-BE49-F238E27FC236}">
                  <a16:creationId xmlns:a16="http://schemas.microsoft.com/office/drawing/2014/main" id="{AF32212D-FF81-4D1F-841F-D84E8292CAE6}"/>
                </a:ext>
              </a:extLst>
            </p:cNvPr>
            <p:cNvGrpSpPr/>
            <p:nvPr/>
          </p:nvGrpSpPr>
          <p:grpSpPr>
            <a:xfrm>
              <a:off x="142892" y="4600886"/>
              <a:ext cx="8762570" cy="2257114"/>
              <a:chOff x="1958439" y="4280452"/>
              <a:chExt cx="10392413" cy="2676939"/>
            </a:xfrm>
          </p:grpSpPr>
          <p:pic>
            <p:nvPicPr>
              <p:cNvPr id="45" name="图片 44">
                <a:extLst>
                  <a:ext uri="{FF2B5EF4-FFF2-40B4-BE49-F238E27FC236}">
                    <a16:creationId xmlns:a16="http://schemas.microsoft.com/office/drawing/2014/main" id="{3B9BFD2F-9453-4B1D-96F6-6F998FFB65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619151" y="4280452"/>
                <a:ext cx="1852523" cy="2577548"/>
              </a:xfrm>
              <a:prstGeom prst="rect">
                <a:avLst/>
              </a:prstGeom>
            </p:spPr>
          </p:pic>
          <p:pic>
            <p:nvPicPr>
              <p:cNvPr id="46" name="图片 45">
                <a:extLst>
                  <a:ext uri="{FF2B5EF4-FFF2-40B4-BE49-F238E27FC236}">
                    <a16:creationId xmlns:a16="http://schemas.microsoft.com/office/drawing/2014/main" id="{95F499E5-B1EC-4C94-87A8-29DEFEAEE0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711681" y="4379843"/>
                <a:ext cx="1639171" cy="2577548"/>
              </a:xfrm>
              <a:prstGeom prst="rect">
                <a:avLst/>
              </a:prstGeom>
            </p:spPr>
          </p:pic>
          <p:pic>
            <p:nvPicPr>
              <p:cNvPr id="47" name="图片 46">
                <a:extLst>
                  <a:ext uri="{FF2B5EF4-FFF2-40B4-BE49-F238E27FC236}">
                    <a16:creationId xmlns:a16="http://schemas.microsoft.com/office/drawing/2014/main" id="{86A56957-5DB8-4936-ADD7-BAB5364C14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775461" y="4363278"/>
                <a:ext cx="2090028" cy="2577548"/>
              </a:xfrm>
              <a:prstGeom prst="rect">
                <a:avLst/>
              </a:prstGeom>
            </p:spPr>
          </p:pic>
          <p:pic>
            <p:nvPicPr>
              <p:cNvPr id="48" name="图片 47">
                <a:extLst>
                  <a:ext uri="{FF2B5EF4-FFF2-40B4-BE49-F238E27FC236}">
                    <a16:creationId xmlns:a16="http://schemas.microsoft.com/office/drawing/2014/main" id="{71CB8E34-D768-475E-9908-058B3CE8E0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958439" y="4280452"/>
                <a:ext cx="1956916" cy="2577548"/>
              </a:xfrm>
              <a:prstGeom prst="rect">
                <a:avLst/>
              </a:prstGeom>
            </p:spPr>
          </p:pic>
          <p:pic>
            <p:nvPicPr>
              <p:cNvPr id="49" name="图片 48">
                <a:extLst>
                  <a:ext uri="{FF2B5EF4-FFF2-40B4-BE49-F238E27FC236}">
                    <a16:creationId xmlns:a16="http://schemas.microsoft.com/office/drawing/2014/main" id="{B4B08204-ECF4-46C5-86F5-4C38D7CFC3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529665" y="4280452"/>
                <a:ext cx="1580048" cy="2577548"/>
              </a:xfrm>
              <a:prstGeom prst="rect">
                <a:avLst/>
              </a:prstGeom>
            </p:spPr>
          </p:pic>
          <p:pic>
            <p:nvPicPr>
              <p:cNvPr id="50" name="图片 49">
                <a:extLst>
                  <a:ext uri="{FF2B5EF4-FFF2-40B4-BE49-F238E27FC236}">
                    <a16:creationId xmlns:a16="http://schemas.microsoft.com/office/drawing/2014/main" id="{B3809ADD-0B52-4325-A0C1-B53CA1202E2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018755" y="4280452"/>
                <a:ext cx="1936220" cy="2577548"/>
              </a:xfrm>
              <a:prstGeom prst="rect">
                <a:avLst/>
              </a:prstGeom>
            </p:spPr>
          </p:pic>
        </p:grpSp>
        <p:pic>
          <p:nvPicPr>
            <p:cNvPr id="42" name="图片 41">
              <a:extLst>
                <a:ext uri="{FF2B5EF4-FFF2-40B4-BE49-F238E27FC236}">
                  <a16:creationId xmlns:a16="http://schemas.microsoft.com/office/drawing/2014/main" id="{16B14FE5-3236-45F0-BE92-772A9E12C17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84500" y="4684689"/>
              <a:ext cx="1561992" cy="2173311"/>
            </a:xfrm>
            <a:prstGeom prst="rect">
              <a:avLst/>
            </a:prstGeom>
          </p:spPr>
        </p:pic>
        <p:pic>
          <p:nvPicPr>
            <p:cNvPr id="43" name="图片 42">
              <a:extLst>
                <a:ext uri="{FF2B5EF4-FFF2-40B4-BE49-F238E27FC236}">
                  <a16:creationId xmlns:a16="http://schemas.microsoft.com/office/drawing/2014/main" id="{5E4557AE-6BD2-46E7-92A1-8F3CD6CD58D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95388" y="4684689"/>
              <a:ext cx="1332249" cy="2173311"/>
            </a:xfrm>
            <a:prstGeom prst="rect">
              <a:avLst/>
            </a:prstGeom>
          </p:spPr>
        </p:pic>
        <p:pic>
          <p:nvPicPr>
            <p:cNvPr id="44" name="图片 43">
              <a:extLst>
                <a:ext uri="{FF2B5EF4-FFF2-40B4-BE49-F238E27FC236}">
                  <a16:creationId xmlns:a16="http://schemas.microsoft.com/office/drawing/2014/main" id="{01E0614B-CC47-41CA-910F-E61DF9E98CC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750944" y="4684689"/>
              <a:ext cx="1632562" cy="2173311"/>
            </a:xfrm>
            <a:prstGeom prst="rect">
              <a:avLst/>
            </a:prstGeom>
          </p:spPr>
        </p:pic>
      </p:grpSp>
      <p:sp>
        <p:nvSpPr>
          <p:cNvPr id="51" name="矩形 50">
            <a:extLst>
              <a:ext uri="{FF2B5EF4-FFF2-40B4-BE49-F238E27FC236}">
                <a16:creationId xmlns:a16="http://schemas.microsoft.com/office/drawing/2014/main" id="{72ECECB9-0805-479F-8040-DC7ED06B8ED3}"/>
              </a:ext>
            </a:extLst>
          </p:cNvPr>
          <p:cNvSpPr/>
          <p:nvPr/>
        </p:nvSpPr>
        <p:spPr>
          <a:xfrm>
            <a:off x="0" y="825983"/>
            <a:ext cx="12192000" cy="207687"/>
          </a:xfrm>
          <a:prstGeom prst="rect">
            <a:avLst/>
          </a:prstGeom>
          <a:solidFill>
            <a:srgbClr val="FDC7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8400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:a14="http://schemas.microsoft.com/office/drawing/2010/main" xmlns:a16="http://schemas.microsoft.com/office/drawing/2014/main"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5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5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 tmFilter="0,0; .5, 1; 1, 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 tmFilter="0,0; .5, 1; 1, 1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70606D6A-98D2-4D64-9F42-07994DE431B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73" y="1910385"/>
            <a:ext cx="4874308" cy="3140976"/>
          </a:xfrm>
          <a:prstGeom prst="rect">
            <a:avLst/>
          </a:prstGeom>
        </p:spPr>
      </p:pic>
      <p:grpSp>
        <p:nvGrpSpPr>
          <p:cNvPr id="5" name="组合 4">
            <a:extLst>
              <a:ext uri="{FF2B5EF4-FFF2-40B4-BE49-F238E27FC236}">
                <a16:creationId xmlns:a16="http://schemas.microsoft.com/office/drawing/2014/main" id="{06271D6F-8A78-450B-908B-83A4612EEC95}"/>
              </a:ext>
            </a:extLst>
          </p:cNvPr>
          <p:cNvGrpSpPr/>
          <p:nvPr/>
        </p:nvGrpSpPr>
        <p:grpSpPr>
          <a:xfrm>
            <a:off x="5096134" y="1079254"/>
            <a:ext cx="728869" cy="728869"/>
            <a:chOff x="1537252" y="2909377"/>
            <a:chExt cx="728869" cy="728869"/>
          </a:xfrm>
        </p:grpSpPr>
        <p:sp>
          <p:nvSpPr>
            <p:cNvPr id="6" name="菱形 5">
              <a:extLst>
                <a:ext uri="{FF2B5EF4-FFF2-40B4-BE49-F238E27FC236}">
                  <a16:creationId xmlns:a16="http://schemas.microsoft.com/office/drawing/2014/main" id="{66B47089-DF91-41B7-A6D7-49C715FA3F0E}"/>
                </a:ext>
              </a:extLst>
            </p:cNvPr>
            <p:cNvSpPr/>
            <p:nvPr/>
          </p:nvSpPr>
          <p:spPr>
            <a:xfrm>
              <a:off x="1537252" y="2909377"/>
              <a:ext cx="728869" cy="728869"/>
            </a:xfrm>
            <a:prstGeom prst="diamond">
              <a:avLst/>
            </a:prstGeom>
            <a:solidFill>
              <a:srgbClr val="FEE5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汉仪黑荔枝体简" panose="00020600040101010101" pitchFamily="18" charset="-122"/>
                <a:ea typeface="汉仪黑荔枝体简" panose="00020600040101010101" pitchFamily="18" charset="-122"/>
              </a:endParaRP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E632F8B3-FF7F-4177-84BD-D2740107D60B}"/>
                </a:ext>
              </a:extLst>
            </p:cNvPr>
            <p:cNvSpPr txBox="1"/>
            <p:nvPr/>
          </p:nvSpPr>
          <p:spPr>
            <a:xfrm>
              <a:off x="1716171" y="3036134"/>
              <a:ext cx="38431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>
                  <a:solidFill>
                    <a:schemeClr val="bg1"/>
                  </a:solidFill>
                  <a:latin typeface="汉仪黑荔枝体简" panose="00020600040101010101" pitchFamily="18" charset="-122"/>
                  <a:ea typeface="汉仪黑荔枝体简" panose="00020600040101010101" pitchFamily="18" charset="-122"/>
                </a:rPr>
                <a:t>1</a:t>
              </a:r>
              <a:endParaRPr lang="zh-CN" altLang="en-US" sz="2400" b="1" dirty="0">
                <a:solidFill>
                  <a:schemeClr val="bg1"/>
                </a:solidFill>
                <a:latin typeface="汉仪黑荔枝体简" panose="00020600040101010101" pitchFamily="18" charset="-122"/>
                <a:ea typeface="汉仪黑荔枝体简" panose="00020600040101010101" pitchFamily="18" charset="-122"/>
              </a:endParaRPr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5E43922E-1A8E-44E0-B282-9D9964D49F38}"/>
              </a:ext>
            </a:extLst>
          </p:cNvPr>
          <p:cNvGrpSpPr/>
          <p:nvPr/>
        </p:nvGrpSpPr>
        <p:grpSpPr>
          <a:xfrm>
            <a:off x="5096134" y="2353988"/>
            <a:ext cx="728869" cy="728869"/>
            <a:chOff x="3505202" y="2909376"/>
            <a:chExt cx="728869" cy="728869"/>
          </a:xfrm>
        </p:grpSpPr>
        <p:sp>
          <p:nvSpPr>
            <p:cNvPr id="9" name="菱形 8">
              <a:extLst>
                <a:ext uri="{FF2B5EF4-FFF2-40B4-BE49-F238E27FC236}">
                  <a16:creationId xmlns:a16="http://schemas.microsoft.com/office/drawing/2014/main" id="{920DD25C-3D32-4D24-976B-4C4B19375154}"/>
                </a:ext>
              </a:extLst>
            </p:cNvPr>
            <p:cNvSpPr/>
            <p:nvPr/>
          </p:nvSpPr>
          <p:spPr>
            <a:xfrm>
              <a:off x="3505202" y="2909376"/>
              <a:ext cx="728869" cy="728869"/>
            </a:xfrm>
            <a:prstGeom prst="diamond">
              <a:avLst/>
            </a:prstGeom>
            <a:solidFill>
              <a:srgbClr val="FEE5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汉仪黑荔枝体简" panose="00020600040101010101" pitchFamily="18" charset="-122"/>
                <a:ea typeface="汉仪黑荔枝体简" panose="00020600040101010101" pitchFamily="18" charset="-122"/>
              </a:endParaRPr>
            </a:p>
          </p:txBody>
        </p: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9483A369-B2B1-4AAC-A03C-709589014897}"/>
                </a:ext>
              </a:extLst>
            </p:cNvPr>
            <p:cNvSpPr txBox="1"/>
            <p:nvPr/>
          </p:nvSpPr>
          <p:spPr>
            <a:xfrm>
              <a:off x="3670853" y="3042975"/>
              <a:ext cx="384313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>
                  <a:solidFill>
                    <a:schemeClr val="bg1"/>
                  </a:solidFill>
                  <a:latin typeface="汉仪黑荔枝体简" panose="00020600040101010101" pitchFamily="18" charset="-122"/>
                  <a:ea typeface="汉仪黑荔枝体简" panose="00020600040101010101" pitchFamily="18" charset="-122"/>
                </a:rPr>
                <a:t>2</a:t>
              </a:r>
              <a:endParaRPr lang="zh-CN" altLang="en-US" sz="2400" b="1" dirty="0">
                <a:solidFill>
                  <a:schemeClr val="bg1"/>
                </a:solidFill>
                <a:latin typeface="汉仪黑荔枝体简" panose="00020600040101010101" pitchFamily="18" charset="-122"/>
                <a:ea typeface="汉仪黑荔枝体简" panose="00020600040101010101" pitchFamily="18" charset="-122"/>
              </a:endParaRPr>
            </a:p>
          </p:txBody>
        </p:sp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4692CBE9-AC43-4937-9B6F-376367C91F8D}"/>
              </a:ext>
            </a:extLst>
          </p:cNvPr>
          <p:cNvGrpSpPr/>
          <p:nvPr/>
        </p:nvGrpSpPr>
        <p:grpSpPr>
          <a:xfrm>
            <a:off x="5102314" y="3621536"/>
            <a:ext cx="728869" cy="728869"/>
            <a:chOff x="5526131" y="2909374"/>
            <a:chExt cx="728869" cy="728869"/>
          </a:xfrm>
        </p:grpSpPr>
        <p:sp>
          <p:nvSpPr>
            <p:cNvPr id="12" name="菱形 11">
              <a:extLst>
                <a:ext uri="{FF2B5EF4-FFF2-40B4-BE49-F238E27FC236}">
                  <a16:creationId xmlns:a16="http://schemas.microsoft.com/office/drawing/2014/main" id="{76EE0D6C-72B7-4B31-8278-14B4B0B4CC5E}"/>
                </a:ext>
              </a:extLst>
            </p:cNvPr>
            <p:cNvSpPr/>
            <p:nvPr/>
          </p:nvSpPr>
          <p:spPr>
            <a:xfrm>
              <a:off x="5526131" y="2909374"/>
              <a:ext cx="728869" cy="728869"/>
            </a:xfrm>
            <a:prstGeom prst="diamond">
              <a:avLst/>
            </a:prstGeom>
            <a:solidFill>
              <a:srgbClr val="FEE5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汉仪黑荔枝体简" panose="00020600040101010101" pitchFamily="18" charset="-122"/>
                <a:ea typeface="汉仪黑荔枝体简" panose="00020600040101010101" pitchFamily="18" charset="-122"/>
              </a:endParaRP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742E2589-5C07-4D2A-8EB6-ABB77874A048}"/>
                </a:ext>
              </a:extLst>
            </p:cNvPr>
            <p:cNvSpPr txBox="1"/>
            <p:nvPr/>
          </p:nvSpPr>
          <p:spPr>
            <a:xfrm>
              <a:off x="5698408" y="3042974"/>
              <a:ext cx="38431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>
                  <a:solidFill>
                    <a:schemeClr val="bg1"/>
                  </a:solidFill>
                  <a:latin typeface="汉仪黑荔枝体简" panose="00020600040101010101" pitchFamily="18" charset="-122"/>
                  <a:ea typeface="汉仪黑荔枝体简" panose="00020600040101010101" pitchFamily="18" charset="-122"/>
                </a:rPr>
                <a:t>3</a:t>
              </a:r>
              <a:endParaRPr lang="zh-CN" altLang="en-US" sz="2400" b="1" dirty="0">
                <a:solidFill>
                  <a:schemeClr val="bg1"/>
                </a:solidFill>
                <a:latin typeface="汉仪黑荔枝体简" panose="00020600040101010101" pitchFamily="18" charset="-122"/>
                <a:ea typeface="汉仪黑荔枝体简" panose="00020600040101010101" pitchFamily="18" charset="-122"/>
              </a:endParaRPr>
            </a:p>
          </p:txBody>
        </p:sp>
      </p:grp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704242D3-8A5F-4458-BDA6-55EC353327A3}"/>
              </a:ext>
            </a:extLst>
          </p:cNvPr>
          <p:cNvGrpSpPr/>
          <p:nvPr/>
        </p:nvGrpSpPr>
        <p:grpSpPr>
          <a:xfrm>
            <a:off x="5082882" y="4844761"/>
            <a:ext cx="728869" cy="728869"/>
            <a:chOff x="7613322" y="2909374"/>
            <a:chExt cx="728869" cy="728869"/>
          </a:xfrm>
        </p:grpSpPr>
        <p:sp>
          <p:nvSpPr>
            <p:cNvPr id="15" name="菱形 14">
              <a:extLst>
                <a:ext uri="{FF2B5EF4-FFF2-40B4-BE49-F238E27FC236}">
                  <a16:creationId xmlns:a16="http://schemas.microsoft.com/office/drawing/2014/main" id="{C4444BED-05C9-4D21-9506-2DC64B0A0487}"/>
                </a:ext>
              </a:extLst>
            </p:cNvPr>
            <p:cNvSpPr/>
            <p:nvPr/>
          </p:nvSpPr>
          <p:spPr>
            <a:xfrm>
              <a:off x="7613322" y="2909374"/>
              <a:ext cx="728869" cy="728869"/>
            </a:xfrm>
            <a:prstGeom prst="diamond">
              <a:avLst/>
            </a:prstGeom>
            <a:solidFill>
              <a:srgbClr val="FEE5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汉仪黑荔枝体简" panose="00020600040101010101" pitchFamily="18" charset="-122"/>
                <a:ea typeface="汉仪黑荔枝体简" panose="00020600040101010101" pitchFamily="18" charset="-122"/>
              </a:endParaRP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A61799EB-9F40-4BE5-BF4E-E0FD9E851FAA}"/>
                </a:ext>
              </a:extLst>
            </p:cNvPr>
            <p:cNvSpPr txBox="1"/>
            <p:nvPr/>
          </p:nvSpPr>
          <p:spPr>
            <a:xfrm>
              <a:off x="7790625" y="3042974"/>
              <a:ext cx="38431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>
                  <a:solidFill>
                    <a:schemeClr val="bg1"/>
                  </a:solidFill>
                  <a:latin typeface="汉仪黑荔枝体简" panose="00020600040101010101" pitchFamily="18" charset="-122"/>
                  <a:ea typeface="汉仪黑荔枝体简" panose="00020600040101010101" pitchFamily="18" charset="-122"/>
                </a:rPr>
                <a:t>4</a:t>
              </a:r>
              <a:endParaRPr lang="zh-CN" altLang="en-US" sz="2400" b="1" dirty="0">
                <a:solidFill>
                  <a:schemeClr val="bg1"/>
                </a:solidFill>
                <a:latin typeface="汉仪黑荔枝体简" panose="00020600040101010101" pitchFamily="18" charset="-122"/>
                <a:ea typeface="汉仪黑荔枝体简" panose="00020600040101010101" pitchFamily="18" charset="-122"/>
              </a:endParaRPr>
            </a:p>
          </p:txBody>
        </p:sp>
      </p:grpSp>
      <p:sp>
        <p:nvSpPr>
          <p:cNvPr id="17" name="文本框 16">
            <a:extLst>
              <a:ext uri="{FF2B5EF4-FFF2-40B4-BE49-F238E27FC236}">
                <a16:creationId xmlns:a16="http://schemas.microsoft.com/office/drawing/2014/main" id="{D775C9DF-B146-4B63-AF72-C0D290044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4618" y="1079399"/>
            <a:ext cx="2441256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r>
              <a:rPr lang="zh-CN" altLang="en-US" sz="2400" b="1" dirty="0">
                <a:latin typeface="汉仪黑荔枝体简" panose="00020600040101010101" pitchFamily="18" charset="-122"/>
                <a:ea typeface="汉仪黑荔枝体简" panose="00020600040101010101" pitchFamily="18" charset="-122"/>
                <a:sym typeface="微软雅黑" panose="020B0503020204020204" pitchFamily="34" charset="-122"/>
              </a:rPr>
              <a:t>Fill in the title</a:t>
            </a:r>
            <a:endParaRPr lang="zh-CN" altLang="en-US" sz="2400" b="1" dirty="0">
              <a:latin typeface="汉仪黑荔枝体简" panose="00020600040101010101" pitchFamily="18" charset="-122"/>
              <a:ea typeface="汉仪黑荔枝体简" panose="00020600040101010101" pitchFamily="18" charset="-122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E3039AD0-0F82-43A2-9C29-1DAB34730851}"/>
              </a:ext>
            </a:extLst>
          </p:cNvPr>
          <p:cNvSpPr/>
          <p:nvPr/>
        </p:nvSpPr>
        <p:spPr>
          <a:xfrm>
            <a:off x="6469823" y="1479509"/>
            <a:ext cx="4370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400" dirty="0">
                <a:latin typeface="汉仪黑荔枝体简" panose="00020600040101010101" pitchFamily="18" charset="-122"/>
                <a:ea typeface="汉仪黑荔枝体简" panose="00020600040101010101" pitchFamily="18" charset="-122"/>
              </a:rPr>
              <a:t>Just for today i will try to live this day only</a:t>
            </a:r>
            <a:endParaRPr lang="zh-CN" altLang="en-US" sz="1400" dirty="0">
              <a:latin typeface="汉仪黑荔枝体简" panose="00020600040101010101" pitchFamily="18" charset="-122"/>
              <a:ea typeface="汉仪黑荔枝体简" panose="00020600040101010101" pitchFamily="18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BF260197-C569-4E79-9A8C-1739B2997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9823" y="2245519"/>
            <a:ext cx="2441256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r>
              <a:rPr lang="zh-CN" altLang="en-US" sz="2400" b="1" dirty="0">
                <a:latin typeface="汉仪黑荔枝体简" panose="00020600040101010101" pitchFamily="18" charset="-122"/>
                <a:ea typeface="汉仪黑荔枝体简" panose="00020600040101010101" pitchFamily="18" charset="-122"/>
                <a:sym typeface="微软雅黑" panose="020B0503020204020204" pitchFamily="34" charset="-122"/>
              </a:rPr>
              <a:t>Fill in the title</a:t>
            </a:r>
            <a:endParaRPr lang="zh-CN" altLang="en-US" sz="2400" b="1" dirty="0">
              <a:latin typeface="汉仪黑荔枝体简" panose="00020600040101010101" pitchFamily="18" charset="-122"/>
              <a:ea typeface="汉仪黑荔枝体简" panose="00020600040101010101" pitchFamily="18" charset="-122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B124A236-5465-4AA1-8D5C-D3B74F439CC8}"/>
              </a:ext>
            </a:extLst>
          </p:cNvPr>
          <p:cNvSpPr/>
          <p:nvPr/>
        </p:nvSpPr>
        <p:spPr>
          <a:xfrm>
            <a:off x="6505028" y="2645629"/>
            <a:ext cx="4370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400" dirty="0">
                <a:latin typeface="汉仪黑荔枝体简" panose="00020600040101010101" pitchFamily="18" charset="-122"/>
                <a:ea typeface="汉仪黑荔枝体简" panose="00020600040101010101" pitchFamily="18" charset="-122"/>
              </a:rPr>
              <a:t>Just for today i will try to live this day only</a:t>
            </a:r>
            <a:endParaRPr lang="zh-CN" altLang="en-US" sz="1400" dirty="0">
              <a:latin typeface="汉仪黑荔枝体简" panose="00020600040101010101" pitchFamily="18" charset="-122"/>
              <a:ea typeface="汉仪黑荔枝体简" panose="00020600040101010101" pitchFamily="18" charset="-122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85581A0B-1A3F-47DE-AB35-808642E0A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5028" y="3480816"/>
            <a:ext cx="2441256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r>
              <a:rPr lang="zh-CN" altLang="en-US" sz="2400" b="1" dirty="0">
                <a:latin typeface="汉仪黑荔枝体简" panose="00020600040101010101" pitchFamily="18" charset="-122"/>
                <a:ea typeface="汉仪黑荔枝体简" panose="00020600040101010101" pitchFamily="18" charset="-122"/>
                <a:sym typeface="微软雅黑" panose="020B0503020204020204" pitchFamily="34" charset="-122"/>
              </a:rPr>
              <a:t>Fill in the title</a:t>
            </a:r>
            <a:endParaRPr lang="zh-CN" altLang="en-US" sz="2400" b="1" dirty="0">
              <a:latin typeface="汉仪黑荔枝体简" panose="00020600040101010101" pitchFamily="18" charset="-122"/>
              <a:ea typeface="汉仪黑荔枝体简" panose="00020600040101010101" pitchFamily="18" charset="-122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2DA32196-0E70-4D4B-A2EF-599B296729F0}"/>
              </a:ext>
            </a:extLst>
          </p:cNvPr>
          <p:cNvSpPr/>
          <p:nvPr/>
        </p:nvSpPr>
        <p:spPr>
          <a:xfrm>
            <a:off x="6540233" y="3880926"/>
            <a:ext cx="4370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400" dirty="0">
                <a:latin typeface="汉仪黑荔枝体简" panose="00020600040101010101" pitchFamily="18" charset="-122"/>
                <a:ea typeface="汉仪黑荔枝体简" panose="00020600040101010101" pitchFamily="18" charset="-122"/>
              </a:rPr>
              <a:t>Just for today i will try to live this day only</a:t>
            </a:r>
            <a:endParaRPr lang="zh-CN" altLang="en-US" sz="1400" dirty="0">
              <a:latin typeface="汉仪黑荔枝体简" panose="00020600040101010101" pitchFamily="18" charset="-122"/>
              <a:ea typeface="汉仪黑荔枝体简" panose="00020600040101010101" pitchFamily="18" charset="-122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8F6842F9-AA9C-45EA-BE57-65662FA5F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0233" y="4718149"/>
            <a:ext cx="2441256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r>
              <a:rPr lang="zh-CN" altLang="en-US" sz="2400" b="1" dirty="0">
                <a:latin typeface="汉仪黑荔枝体简" panose="00020600040101010101" pitchFamily="18" charset="-122"/>
                <a:ea typeface="汉仪黑荔枝体简" panose="00020600040101010101" pitchFamily="18" charset="-122"/>
                <a:sym typeface="微软雅黑" panose="020B0503020204020204" pitchFamily="34" charset="-122"/>
              </a:rPr>
              <a:t>Fill in the title</a:t>
            </a:r>
            <a:endParaRPr lang="zh-CN" altLang="en-US" sz="2400" b="1" dirty="0">
              <a:latin typeface="汉仪黑荔枝体简" panose="00020600040101010101" pitchFamily="18" charset="-122"/>
              <a:ea typeface="汉仪黑荔枝体简" panose="00020600040101010101" pitchFamily="18" charset="-122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D87EDFAB-2EFC-4501-BB5C-6F843B5C9CC3}"/>
              </a:ext>
            </a:extLst>
          </p:cNvPr>
          <p:cNvSpPr/>
          <p:nvPr/>
        </p:nvSpPr>
        <p:spPr>
          <a:xfrm>
            <a:off x="6575438" y="5118259"/>
            <a:ext cx="4370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400" dirty="0">
                <a:latin typeface="汉仪黑荔枝体简" panose="00020600040101010101" pitchFamily="18" charset="-122"/>
                <a:ea typeface="汉仪黑荔枝体简" panose="00020600040101010101" pitchFamily="18" charset="-122"/>
              </a:rPr>
              <a:t>Just for today i will try to live this day only</a:t>
            </a:r>
            <a:endParaRPr lang="zh-CN" altLang="en-US" sz="1400" dirty="0">
              <a:latin typeface="汉仪黑荔枝体简" panose="00020600040101010101" pitchFamily="18" charset="-122"/>
              <a:ea typeface="汉仪黑荔枝体简" panose="00020600040101010101" pitchFamily="18" charset="-122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0827921F-0307-4AD1-A649-5AA1E08EB95D}"/>
              </a:ext>
            </a:extLst>
          </p:cNvPr>
          <p:cNvSpPr txBox="1"/>
          <p:nvPr/>
        </p:nvSpPr>
        <p:spPr>
          <a:xfrm>
            <a:off x="580117" y="3267102"/>
            <a:ext cx="4064833" cy="523220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汉仪黑荔枝体简" panose="00020600040101010101" pitchFamily="18" charset="-122"/>
                <a:ea typeface="汉仪黑荔枝体简" panose="00020600040101010101" pitchFamily="18" charset="-122"/>
                <a:sym typeface="方正兰亭黑_GBK" pitchFamily="2" charset="-122"/>
              </a:rPr>
              <a:t>Fill in the title</a:t>
            </a:r>
            <a:endParaRPr lang="en-US" altLang="zh-CN" sz="2800" b="1" dirty="0">
              <a:latin typeface="汉仪黑荔枝体简" panose="00020600040101010101" pitchFamily="18" charset="-122"/>
              <a:ea typeface="汉仪黑荔枝体简" panose="00020600040101010101" pitchFamily="18" charset="-122"/>
              <a:sym typeface="方正兰亭黑_GBK" pitchFamily="2" charset="-122"/>
            </a:endParaRPr>
          </a:p>
        </p:txBody>
      </p:sp>
      <p:grpSp>
        <p:nvGrpSpPr>
          <p:cNvPr id="26" name="组合 25">
            <a:extLst>
              <a:ext uri="{FF2B5EF4-FFF2-40B4-BE49-F238E27FC236}">
                <a16:creationId xmlns:a16="http://schemas.microsoft.com/office/drawing/2014/main" id="{5EAB7085-2648-4AC5-9AED-97F68C7BA93F}"/>
              </a:ext>
            </a:extLst>
          </p:cNvPr>
          <p:cNvGrpSpPr/>
          <p:nvPr/>
        </p:nvGrpSpPr>
        <p:grpSpPr>
          <a:xfrm>
            <a:off x="10004665" y="2031235"/>
            <a:ext cx="1670798" cy="428567"/>
            <a:chOff x="3165456" y="6053070"/>
            <a:chExt cx="949344" cy="243511"/>
          </a:xfrm>
        </p:grpSpPr>
        <p:sp>
          <p:nvSpPr>
            <p:cNvPr id="27" name="任意多边形 15">
              <a:extLst>
                <a:ext uri="{FF2B5EF4-FFF2-40B4-BE49-F238E27FC236}">
                  <a16:creationId xmlns:a16="http://schemas.microsoft.com/office/drawing/2014/main" id="{F2C710EA-9ACA-49D7-B033-74FBB610E9BD}"/>
                </a:ext>
              </a:extLst>
            </p:cNvPr>
            <p:cNvSpPr/>
            <p:nvPr/>
          </p:nvSpPr>
          <p:spPr>
            <a:xfrm>
              <a:off x="3165456" y="6053070"/>
              <a:ext cx="796944" cy="91111"/>
            </a:xfrm>
            <a:custGeom>
              <a:avLst/>
              <a:gdLst>
                <a:gd name="connsiteX0" fmla="*/ 0 w 1728788"/>
                <a:gd name="connsiteY0" fmla="*/ 192882 h 197644"/>
                <a:gd name="connsiteX1" fmla="*/ 195263 w 1728788"/>
                <a:gd name="connsiteY1" fmla="*/ 2382 h 197644"/>
                <a:gd name="connsiteX2" fmla="*/ 388144 w 1728788"/>
                <a:gd name="connsiteY2" fmla="*/ 190500 h 197644"/>
                <a:gd name="connsiteX3" fmla="*/ 581025 w 1728788"/>
                <a:gd name="connsiteY3" fmla="*/ 7144 h 197644"/>
                <a:gd name="connsiteX4" fmla="*/ 769144 w 1728788"/>
                <a:gd name="connsiteY4" fmla="*/ 192882 h 197644"/>
                <a:gd name="connsiteX5" fmla="*/ 962025 w 1728788"/>
                <a:gd name="connsiteY5" fmla="*/ 4763 h 197644"/>
                <a:gd name="connsiteX6" fmla="*/ 1154907 w 1728788"/>
                <a:gd name="connsiteY6" fmla="*/ 185738 h 197644"/>
                <a:gd name="connsiteX7" fmla="*/ 1354932 w 1728788"/>
                <a:gd name="connsiteY7" fmla="*/ 2382 h 197644"/>
                <a:gd name="connsiteX8" fmla="*/ 1533525 w 1728788"/>
                <a:gd name="connsiteY8" fmla="*/ 197644 h 197644"/>
                <a:gd name="connsiteX9" fmla="*/ 1728788 w 1728788"/>
                <a:gd name="connsiteY9" fmla="*/ 0 h 197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28788" h="197644">
                  <a:moveTo>
                    <a:pt x="0" y="192882"/>
                  </a:moveTo>
                  <a:lnTo>
                    <a:pt x="195263" y="2382"/>
                  </a:lnTo>
                  <a:lnTo>
                    <a:pt x="388144" y="190500"/>
                  </a:lnTo>
                  <a:lnTo>
                    <a:pt x="581025" y="7144"/>
                  </a:lnTo>
                  <a:lnTo>
                    <a:pt x="769144" y="192882"/>
                  </a:lnTo>
                  <a:lnTo>
                    <a:pt x="962025" y="4763"/>
                  </a:lnTo>
                  <a:lnTo>
                    <a:pt x="1154907" y="185738"/>
                  </a:lnTo>
                  <a:lnTo>
                    <a:pt x="1354932" y="2382"/>
                  </a:lnTo>
                  <a:lnTo>
                    <a:pt x="1533525" y="197644"/>
                  </a:lnTo>
                  <a:lnTo>
                    <a:pt x="1728788" y="0"/>
                  </a:lnTo>
                </a:path>
              </a:pathLst>
            </a:custGeom>
            <a:noFill/>
            <a:ln w="28575" cap="flat">
              <a:solidFill>
                <a:schemeClr val="accent2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8" name="任意多边形 16">
              <a:extLst>
                <a:ext uri="{FF2B5EF4-FFF2-40B4-BE49-F238E27FC236}">
                  <a16:creationId xmlns:a16="http://schemas.microsoft.com/office/drawing/2014/main" id="{C265ADB6-21A0-430E-9496-BBE7AA9D1430}"/>
                </a:ext>
              </a:extLst>
            </p:cNvPr>
            <p:cNvSpPr/>
            <p:nvPr/>
          </p:nvSpPr>
          <p:spPr>
            <a:xfrm>
              <a:off x="3317856" y="6205470"/>
              <a:ext cx="796944" cy="91111"/>
            </a:xfrm>
            <a:custGeom>
              <a:avLst/>
              <a:gdLst>
                <a:gd name="connsiteX0" fmla="*/ 0 w 1728788"/>
                <a:gd name="connsiteY0" fmla="*/ 192882 h 197644"/>
                <a:gd name="connsiteX1" fmla="*/ 195263 w 1728788"/>
                <a:gd name="connsiteY1" fmla="*/ 2382 h 197644"/>
                <a:gd name="connsiteX2" fmla="*/ 388144 w 1728788"/>
                <a:gd name="connsiteY2" fmla="*/ 190500 h 197644"/>
                <a:gd name="connsiteX3" fmla="*/ 581025 w 1728788"/>
                <a:gd name="connsiteY3" fmla="*/ 7144 h 197644"/>
                <a:gd name="connsiteX4" fmla="*/ 769144 w 1728788"/>
                <a:gd name="connsiteY4" fmla="*/ 192882 h 197644"/>
                <a:gd name="connsiteX5" fmla="*/ 962025 w 1728788"/>
                <a:gd name="connsiteY5" fmla="*/ 4763 h 197644"/>
                <a:gd name="connsiteX6" fmla="*/ 1154907 w 1728788"/>
                <a:gd name="connsiteY6" fmla="*/ 185738 h 197644"/>
                <a:gd name="connsiteX7" fmla="*/ 1354932 w 1728788"/>
                <a:gd name="connsiteY7" fmla="*/ 2382 h 197644"/>
                <a:gd name="connsiteX8" fmla="*/ 1533525 w 1728788"/>
                <a:gd name="connsiteY8" fmla="*/ 197644 h 197644"/>
                <a:gd name="connsiteX9" fmla="*/ 1728788 w 1728788"/>
                <a:gd name="connsiteY9" fmla="*/ 0 h 197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28788" h="197644">
                  <a:moveTo>
                    <a:pt x="0" y="192882"/>
                  </a:moveTo>
                  <a:lnTo>
                    <a:pt x="195263" y="2382"/>
                  </a:lnTo>
                  <a:lnTo>
                    <a:pt x="388144" y="190500"/>
                  </a:lnTo>
                  <a:lnTo>
                    <a:pt x="581025" y="7144"/>
                  </a:lnTo>
                  <a:lnTo>
                    <a:pt x="769144" y="192882"/>
                  </a:lnTo>
                  <a:lnTo>
                    <a:pt x="962025" y="4763"/>
                  </a:lnTo>
                  <a:lnTo>
                    <a:pt x="1154907" y="185738"/>
                  </a:lnTo>
                  <a:lnTo>
                    <a:pt x="1354932" y="2382"/>
                  </a:lnTo>
                  <a:lnTo>
                    <a:pt x="1533525" y="197644"/>
                  </a:lnTo>
                  <a:lnTo>
                    <a:pt x="1728788" y="0"/>
                  </a:lnTo>
                </a:path>
              </a:pathLst>
            </a:custGeom>
            <a:noFill/>
            <a:ln w="28575" cap="flat">
              <a:solidFill>
                <a:schemeClr val="accent2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1D54923A-8E1D-481D-A4CF-4592267D6424}"/>
              </a:ext>
            </a:extLst>
          </p:cNvPr>
          <p:cNvGrpSpPr/>
          <p:nvPr/>
        </p:nvGrpSpPr>
        <p:grpSpPr>
          <a:xfrm>
            <a:off x="1744893" y="4771663"/>
            <a:ext cx="1670798" cy="428567"/>
            <a:chOff x="3165456" y="6053070"/>
            <a:chExt cx="949344" cy="243511"/>
          </a:xfrm>
        </p:grpSpPr>
        <p:sp>
          <p:nvSpPr>
            <p:cNvPr id="30" name="任意多边形 15">
              <a:extLst>
                <a:ext uri="{FF2B5EF4-FFF2-40B4-BE49-F238E27FC236}">
                  <a16:creationId xmlns:a16="http://schemas.microsoft.com/office/drawing/2014/main" id="{D2FBFC7F-B489-4709-B92B-E2CBC4891495}"/>
                </a:ext>
              </a:extLst>
            </p:cNvPr>
            <p:cNvSpPr/>
            <p:nvPr/>
          </p:nvSpPr>
          <p:spPr>
            <a:xfrm>
              <a:off x="3165456" y="6053070"/>
              <a:ext cx="796944" cy="91111"/>
            </a:xfrm>
            <a:custGeom>
              <a:avLst/>
              <a:gdLst>
                <a:gd name="connsiteX0" fmla="*/ 0 w 1728788"/>
                <a:gd name="connsiteY0" fmla="*/ 192882 h 197644"/>
                <a:gd name="connsiteX1" fmla="*/ 195263 w 1728788"/>
                <a:gd name="connsiteY1" fmla="*/ 2382 h 197644"/>
                <a:gd name="connsiteX2" fmla="*/ 388144 w 1728788"/>
                <a:gd name="connsiteY2" fmla="*/ 190500 h 197644"/>
                <a:gd name="connsiteX3" fmla="*/ 581025 w 1728788"/>
                <a:gd name="connsiteY3" fmla="*/ 7144 h 197644"/>
                <a:gd name="connsiteX4" fmla="*/ 769144 w 1728788"/>
                <a:gd name="connsiteY4" fmla="*/ 192882 h 197644"/>
                <a:gd name="connsiteX5" fmla="*/ 962025 w 1728788"/>
                <a:gd name="connsiteY5" fmla="*/ 4763 h 197644"/>
                <a:gd name="connsiteX6" fmla="*/ 1154907 w 1728788"/>
                <a:gd name="connsiteY6" fmla="*/ 185738 h 197644"/>
                <a:gd name="connsiteX7" fmla="*/ 1354932 w 1728788"/>
                <a:gd name="connsiteY7" fmla="*/ 2382 h 197644"/>
                <a:gd name="connsiteX8" fmla="*/ 1533525 w 1728788"/>
                <a:gd name="connsiteY8" fmla="*/ 197644 h 197644"/>
                <a:gd name="connsiteX9" fmla="*/ 1728788 w 1728788"/>
                <a:gd name="connsiteY9" fmla="*/ 0 h 197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28788" h="197644">
                  <a:moveTo>
                    <a:pt x="0" y="192882"/>
                  </a:moveTo>
                  <a:lnTo>
                    <a:pt x="195263" y="2382"/>
                  </a:lnTo>
                  <a:lnTo>
                    <a:pt x="388144" y="190500"/>
                  </a:lnTo>
                  <a:lnTo>
                    <a:pt x="581025" y="7144"/>
                  </a:lnTo>
                  <a:lnTo>
                    <a:pt x="769144" y="192882"/>
                  </a:lnTo>
                  <a:lnTo>
                    <a:pt x="962025" y="4763"/>
                  </a:lnTo>
                  <a:lnTo>
                    <a:pt x="1154907" y="185738"/>
                  </a:lnTo>
                  <a:lnTo>
                    <a:pt x="1354932" y="2382"/>
                  </a:lnTo>
                  <a:lnTo>
                    <a:pt x="1533525" y="197644"/>
                  </a:lnTo>
                  <a:lnTo>
                    <a:pt x="1728788" y="0"/>
                  </a:lnTo>
                </a:path>
              </a:pathLst>
            </a:custGeom>
            <a:noFill/>
            <a:ln w="28575" cap="flat">
              <a:solidFill>
                <a:schemeClr val="accent2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1" name="任意多边形 16">
              <a:extLst>
                <a:ext uri="{FF2B5EF4-FFF2-40B4-BE49-F238E27FC236}">
                  <a16:creationId xmlns:a16="http://schemas.microsoft.com/office/drawing/2014/main" id="{7E26F0B3-09AE-4A7D-8224-95BA037F4421}"/>
                </a:ext>
              </a:extLst>
            </p:cNvPr>
            <p:cNvSpPr/>
            <p:nvPr/>
          </p:nvSpPr>
          <p:spPr>
            <a:xfrm>
              <a:off x="3317856" y="6205470"/>
              <a:ext cx="796944" cy="91111"/>
            </a:xfrm>
            <a:custGeom>
              <a:avLst/>
              <a:gdLst>
                <a:gd name="connsiteX0" fmla="*/ 0 w 1728788"/>
                <a:gd name="connsiteY0" fmla="*/ 192882 h 197644"/>
                <a:gd name="connsiteX1" fmla="*/ 195263 w 1728788"/>
                <a:gd name="connsiteY1" fmla="*/ 2382 h 197644"/>
                <a:gd name="connsiteX2" fmla="*/ 388144 w 1728788"/>
                <a:gd name="connsiteY2" fmla="*/ 190500 h 197644"/>
                <a:gd name="connsiteX3" fmla="*/ 581025 w 1728788"/>
                <a:gd name="connsiteY3" fmla="*/ 7144 h 197644"/>
                <a:gd name="connsiteX4" fmla="*/ 769144 w 1728788"/>
                <a:gd name="connsiteY4" fmla="*/ 192882 h 197644"/>
                <a:gd name="connsiteX5" fmla="*/ 962025 w 1728788"/>
                <a:gd name="connsiteY5" fmla="*/ 4763 h 197644"/>
                <a:gd name="connsiteX6" fmla="*/ 1154907 w 1728788"/>
                <a:gd name="connsiteY6" fmla="*/ 185738 h 197644"/>
                <a:gd name="connsiteX7" fmla="*/ 1354932 w 1728788"/>
                <a:gd name="connsiteY7" fmla="*/ 2382 h 197644"/>
                <a:gd name="connsiteX8" fmla="*/ 1533525 w 1728788"/>
                <a:gd name="connsiteY8" fmla="*/ 197644 h 197644"/>
                <a:gd name="connsiteX9" fmla="*/ 1728788 w 1728788"/>
                <a:gd name="connsiteY9" fmla="*/ 0 h 197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28788" h="197644">
                  <a:moveTo>
                    <a:pt x="0" y="192882"/>
                  </a:moveTo>
                  <a:lnTo>
                    <a:pt x="195263" y="2382"/>
                  </a:lnTo>
                  <a:lnTo>
                    <a:pt x="388144" y="190500"/>
                  </a:lnTo>
                  <a:lnTo>
                    <a:pt x="581025" y="7144"/>
                  </a:lnTo>
                  <a:lnTo>
                    <a:pt x="769144" y="192882"/>
                  </a:lnTo>
                  <a:lnTo>
                    <a:pt x="962025" y="4763"/>
                  </a:lnTo>
                  <a:lnTo>
                    <a:pt x="1154907" y="185738"/>
                  </a:lnTo>
                  <a:lnTo>
                    <a:pt x="1354932" y="2382"/>
                  </a:lnTo>
                  <a:lnTo>
                    <a:pt x="1533525" y="197644"/>
                  </a:lnTo>
                  <a:lnTo>
                    <a:pt x="1728788" y="0"/>
                  </a:lnTo>
                </a:path>
              </a:pathLst>
            </a:custGeom>
            <a:noFill/>
            <a:ln w="28575" cap="flat">
              <a:solidFill>
                <a:schemeClr val="accent2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17374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:a14="http://schemas.microsoft.com/office/drawing/2010/main" xmlns:a16="http://schemas.microsoft.com/office/drawing/2014/main"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a16="http://schemas.microsoft.com/office/drawing/2014/main" id="{EAE176CB-7AA2-4CEA-AC5E-C58B13B958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0243" y="2233299"/>
            <a:ext cx="4718713" cy="2810500"/>
          </a:xfrm>
          <a:prstGeom prst="rect">
            <a:avLst/>
          </a:prstGeom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35BB7D12-72AC-4B63-AC2C-44D0114B53A0}"/>
              </a:ext>
            </a:extLst>
          </p:cNvPr>
          <p:cNvSpPr/>
          <p:nvPr/>
        </p:nvSpPr>
        <p:spPr>
          <a:xfrm>
            <a:off x="6638136" y="2666316"/>
            <a:ext cx="28781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cs typeface="+mn-ea"/>
                <a:sym typeface="+mn-lt"/>
              </a:rPr>
              <a:t>Click here to add a description of the text, which can be changed in color, size, and font as needed. Click here to add a description of the text, which can be changed in color, size, and font as needed.</a:t>
            </a:r>
            <a:endParaRPr lang="zh-CN" altLang="en-US" sz="12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63380306-2B21-4C31-91F8-5F913DB7E6B2}"/>
              </a:ext>
            </a:extLst>
          </p:cNvPr>
          <p:cNvSpPr/>
          <p:nvPr/>
        </p:nvSpPr>
        <p:spPr>
          <a:xfrm>
            <a:off x="5191194" y="2594241"/>
            <a:ext cx="241300" cy="241300"/>
          </a:xfrm>
          <a:prstGeom prst="ellipse">
            <a:avLst/>
          </a:prstGeom>
          <a:solidFill>
            <a:srgbClr val="5B9BD5">
              <a:lumMod val="60000"/>
              <a:lumOff val="4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28015046-ED3C-4707-808D-3026CD1D3344}"/>
              </a:ext>
            </a:extLst>
          </p:cNvPr>
          <p:cNvSpPr/>
          <p:nvPr/>
        </p:nvSpPr>
        <p:spPr>
          <a:xfrm>
            <a:off x="5191194" y="3625345"/>
            <a:ext cx="241300" cy="241300"/>
          </a:xfrm>
          <a:prstGeom prst="ellipse">
            <a:avLst/>
          </a:prstGeom>
          <a:solidFill>
            <a:srgbClr val="FFEB9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16" name="椭圆 15">
            <a:extLst>
              <a:ext uri="{FF2B5EF4-FFF2-40B4-BE49-F238E27FC236}">
                <a16:creationId xmlns:a16="http://schemas.microsoft.com/office/drawing/2014/main" id="{AE15E1E4-F690-475C-8E31-6485DAED084E}"/>
              </a:ext>
            </a:extLst>
          </p:cNvPr>
          <p:cNvSpPr/>
          <p:nvPr/>
        </p:nvSpPr>
        <p:spPr>
          <a:xfrm>
            <a:off x="5191194" y="4656449"/>
            <a:ext cx="241300" cy="241300"/>
          </a:xfrm>
          <a:prstGeom prst="ellipse">
            <a:avLst/>
          </a:prstGeom>
          <a:solidFill>
            <a:srgbClr val="FF999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04D930FE-6DBF-4BAB-9977-1689FA4E92C7}"/>
              </a:ext>
            </a:extLst>
          </p:cNvPr>
          <p:cNvSpPr/>
          <p:nvPr/>
        </p:nvSpPr>
        <p:spPr>
          <a:xfrm>
            <a:off x="2051215" y="2472907"/>
            <a:ext cx="2878152" cy="615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cs typeface="+mn-ea"/>
                <a:sym typeface="+mn-lt"/>
              </a:rPr>
              <a:t>Click here to add a description of the text, which can be changed in color, size, and font as needed.</a:t>
            </a:r>
            <a:endParaRPr lang="zh-CN" altLang="en-US" sz="12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5141F79E-9E39-418A-96A5-5B3F7FB903D5}"/>
              </a:ext>
            </a:extLst>
          </p:cNvPr>
          <p:cNvSpPr/>
          <p:nvPr/>
        </p:nvSpPr>
        <p:spPr>
          <a:xfrm>
            <a:off x="2051215" y="3494576"/>
            <a:ext cx="2878152" cy="615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cs typeface="+mn-ea"/>
                <a:sym typeface="+mn-lt"/>
              </a:rPr>
              <a:t>Click here to add a description of the text, which can be changed in color, size, and font as needed.</a:t>
            </a:r>
            <a:endParaRPr lang="zh-CN" altLang="en-US" sz="12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3456152E-0BB6-4FC1-A4C8-C2A98F991583}"/>
              </a:ext>
            </a:extLst>
          </p:cNvPr>
          <p:cNvSpPr/>
          <p:nvPr/>
        </p:nvSpPr>
        <p:spPr>
          <a:xfrm>
            <a:off x="2051215" y="4554344"/>
            <a:ext cx="2878152" cy="615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cs typeface="+mn-ea"/>
                <a:sym typeface="+mn-lt"/>
              </a:rPr>
              <a:t>Click here to add a description of the text, which can be changed in color, size, and font as needed.</a:t>
            </a:r>
            <a:endParaRPr lang="zh-CN" altLang="en-US" sz="1200" dirty="0">
              <a:solidFill>
                <a:prstClr val="black"/>
              </a:solidFill>
              <a:latin typeface="Arial"/>
            </a:endParaRPr>
          </a:p>
        </p:txBody>
      </p: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CC8E2C02-54D1-4DF0-9EC7-DEF92BF65DAB}"/>
              </a:ext>
            </a:extLst>
          </p:cNvPr>
          <p:cNvGrpSpPr/>
          <p:nvPr/>
        </p:nvGrpSpPr>
        <p:grpSpPr>
          <a:xfrm>
            <a:off x="4114788" y="150513"/>
            <a:ext cx="3962424" cy="675470"/>
            <a:chOff x="142892" y="4600886"/>
            <a:chExt cx="13240614" cy="2257114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AF32212D-FF81-4D1F-841F-D84E8292CAE6}"/>
                </a:ext>
              </a:extLst>
            </p:cNvPr>
            <p:cNvGrpSpPr/>
            <p:nvPr/>
          </p:nvGrpSpPr>
          <p:grpSpPr>
            <a:xfrm>
              <a:off x="142892" y="4600886"/>
              <a:ext cx="8762570" cy="2257114"/>
              <a:chOff x="1958439" y="4280452"/>
              <a:chExt cx="10392413" cy="2676939"/>
            </a:xfrm>
          </p:grpSpPr>
          <p:pic>
            <p:nvPicPr>
              <p:cNvPr id="25" name="图片 24">
                <a:extLst>
                  <a:ext uri="{FF2B5EF4-FFF2-40B4-BE49-F238E27FC236}">
                    <a16:creationId xmlns:a16="http://schemas.microsoft.com/office/drawing/2014/main" id="{3B9BFD2F-9453-4B1D-96F6-6F998FFB65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619151" y="4280452"/>
                <a:ext cx="1852523" cy="2577548"/>
              </a:xfrm>
              <a:prstGeom prst="rect">
                <a:avLst/>
              </a:prstGeom>
            </p:spPr>
          </p:pic>
          <p:pic>
            <p:nvPicPr>
              <p:cNvPr id="26" name="图片 25">
                <a:extLst>
                  <a:ext uri="{FF2B5EF4-FFF2-40B4-BE49-F238E27FC236}">
                    <a16:creationId xmlns:a16="http://schemas.microsoft.com/office/drawing/2014/main" id="{95F499E5-B1EC-4C94-87A8-29DEFEAEE0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711681" y="4379843"/>
                <a:ext cx="1639171" cy="2577548"/>
              </a:xfrm>
              <a:prstGeom prst="rect">
                <a:avLst/>
              </a:prstGeom>
            </p:spPr>
          </p:pic>
          <p:pic>
            <p:nvPicPr>
              <p:cNvPr id="27" name="图片 26">
                <a:extLst>
                  <a:ext uri="{FF2B5EF4-FFF2-40B4-BE49-F238E27FC236}">
                    <a16:creationId xmlns:a16="http://schemas.microsoft.com/office/drawing/2014/main" id="{86A56957-5DB8-4936-ADD7-BAB5364C14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775461" y="4363278"/>
                <a:ext cx="2090028" cy="2577548"/>
              </a:xfrm>
              <a:prstGeom prst="rect">
                <a:avLst/>
              </a:prstGeom>
            </p:spPr>
          </p:pic>
          <p:pic>
            <p:nvPicPr>
              <p:cNvPr id="28" name="图片 27">
                <a:extLst>
                  <a:ext uri="{FF2B5EF4-FFF2-40B4-BE49-F238E27FC236}">
                    <a16:creationId xmlns:a16="http://schemas.microsoft.com/office/drawing/2014/main" id="{71CB8E34-D768-475E-9908-058B3CE8E0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958439" y="4280452"/>
                <a:ext cx="1956916" cy="2577548"/>
              </a:xfrm>
              <a:prstGeom prst="rect">
                <a:avLst/>
              </a:prstGeom>
            </p:spPr>
          </p:pic>
          <p:pic>
            <p:nvPicPr>
              <p:cNvPr id="29" name="图片 28">
                <a:extLst>
                  <a:ext uri="{FF2B5EF4-FFF2-40B4-BE49-F238E27FC236}">
                    <a16:creationId xmlns:a16="http://schemas.microsoft.com/office/drawing/2014/main" id="{B4B08204-ECF4-46C5-86F5-4C38D7CFC3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529665" y="4280452"/>
                <a:ext cx="1580048" cy="2577548"/>
              </a:xfrm>
              <a:prstGeom prst="rect">
                <a:avLst/>
              </a:prstGeom>
            </p:spPr>
          </p:pic>
          <p:pic>
            <p:nvPicPr>
              <p:cNvPr id="30" name="图片 29">
                <a:extLst>
                  <a:ext uri="{FF2B5EF4-FFF2-40B4-BE49-F238E27FC236}">
                    <a16:creationId xmlns:a16="http://schemas.microsoft.com/office/drawing/2014/main" id="{B3809ADD-0B52-4325-A0C1-B53CA1202E2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018755" y="4280452"/>
                <a:ext cx="1936220" cy="2577548"/>
              </a:xfrm>
              <a:prstGeom prst="rect">
                <a:avLst/>
              </a:prstGeom>
            </p:spPr>
          </p:pic>
        </p:grpSp>
        <p:pic>
          <p:nvPicPr>
            <p:cNvPr id="22" name="图片 21">
              <a:extLst>
                <a:ext uri="{FF2B5EF4-FFF2-40B4-BE49-F238E27FC236}">
                  <a16:creationId xmlns:a16="http://schemas.microsoft.com/office/drawing/2014/main" id="{16B14FE5-3236-45F0-BE92-772A9E12C1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84500" y="4684689"/>
              <a:ext cx="1561992" cy="2173311"/>
            </a:xfrm>
            <a:prstGeom prst="rect">
              <a:avLst/>
            </a:prstGeom>
          </p:spPr>
        </p:pic>
        <p:pic>
          <p:nvPicPr>
            <p:cNvPr id="23" name="图片 22">
              <a:extLst>
                <a:ext uri="{FF2B5EF4-FFF2-40B4-BE49-F238E27FC236}">
                  <a16:creationId xmlns:a16="http://schemas.microsoft.com/office/drawing/2014/main" id="{5E4557AE-6BD2-46E7-92A1-8F3CD6CD58D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95388" y="4684689"/>
              <a:ext cx="1332249" cy="2173311"/>
            </a:xfrm>
            <a:prstGeom prst="rect">
              <a:avLst/>
            </a:prstGeom>
          </p:spPr>
        </p:pic>
        <p:pic>
          <p:nvPicPr>
            <p:cNvPr id="24" name="图片 23">
              <a:extLst>
                <a:ext uri="{FF2B5EF4-FFF2-40B4-BE49-F238E27FC236}">
                  <a16:creationId xmlns:a16="http://schemas.microsoft.com/office/drawing/2014/main" id="{01E0614B-CC47-41CA-910F-E61DF9E98CC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750944" y="4684689"/>
              <a:ext cx="1632562" cy="2173311"/>
            </a:xfrm>
            <a:prstGeom prst="rect">
              <a:avLst/>
            </a:prstGeom>
          </p:spPr>
        </p:pic>
      </p:grpSp>
      <p:sp>
        <p:nvSpPr>
          <p:cNvPr id="31" name="矩形 30">
            <a:extLst>
              <a:ext uri="{FF2B5EF4-FFF2-40B4-BE49-F238E27FC236}">
                <a16:creationId xmlns:a16="http://schemas.microsoft.com/office/drawing/2014/main" id="{72ECECB9-0805-479F-8040-DC7ED06B8ED3}"/>
              </a:ext>
            </a:extLst>
          </p:cNvPr>
          <p:cNvSpPr/>
          <p:nvPr/>
        </p:nvSpPr>
        <p:spPr>
          <a:xfrm>
            <a:off x="0" y="825983"/>
            <a:ext cx="12192000" cy="207687"/>
          </a:xfrm>
          <a:prstGeom prst="rect">
            <a:avLst/>
          </a:prstGeom>
          <a:solidFill>
            <a:srgbClr val="FDC7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9566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:a14="http://schemas.microsoft.com/office/drawing/2010/main" xmlns:a16="http://schemas.microsoft.com/office/drawing/2014/main"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803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800"/>
                            </p:stCondLst>
                            <p:childTnLst>
                              <p:par>
                                <p:cTn id="1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5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3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45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800"/>
                            </p:stCondLst>
                            <p:childTnLst>
                              <p:par>
                                <p:cTn id="4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45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300"/>
                            </p:stCondLst>
                            <p:childTnLst>
                              <p:par>
                                <p:cTn id="6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/>
      <p:bldP spid="18" grpId="0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CC8E2C02-54D1-4DF0-9EC7-DEF92BF65DAB}"/>
              </a:ext>
            </a:extLst>
          </p:cNvPr>
          <p:cNvGrpSpPr/>
          <p:nvPr/>
        </p:nvGrpSpPr>
        <p:grpSpPr>
          <a:xfrm>
            <a:off x="4114788" y="150513"/>
            <a:ext cx="3962424" cy="675470"/>
            <a:chOff x="142892" y="4600886"/>
            <a:chExt cx="13240614" cy="2257114"/>
          </a:xfrm>
        </p:grpSpPr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AF32212D-FF81-4D1F-841F-D84E8292CAE6}"/>
                </a:ext>
              </a:extLst>
            </p:cNvPr>
            <p:cNvGrpSpPr/>
            <p:nvPr/>
          </p:nvGrpSpPr>
          <p:grpSpPr>
            <a:xfrm>
              <a:off x="142892" y="4600886"/>
              <a:ext cx="8762570" cy="2257114"/>
              <a:chOff x="1958439" y="4280452"/>
              <a:chExt cx="10392413" cy="2676939"/>
            </a:xfrm>
          </p:grpSpPr>
          <p:pic>
            <p:nvPicPr>
              <p:cNvPr id="7" name="图片 6">
                <a:extLst>
                  <a:ext uri="{FF2B5EF4-FFF2-40B4-BE49-F238E27FC236}">
                    <a16:creationId xmlns:a16="http://schemas.microsoft.com/office/drawing/2014/main" id="{3B9BFD2F-9453-4B1D-96F6-6F998FFB65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619151" y="4280452"/>
                <a:ext cx="1852523" cy="2577548"/>
              </a:xfrm>
              <a:prstGeom prst="rect">
                <a:avLst/>
              </a:prstGeom>
            </p:spPr>
          </p:pic>
          <p:pic>
            <p:nvPicPr>
              <p:cNvPr id="8" name="图片 7">
                <a:extLst>
                  <a:ext uri="{FF2B5EF4-FFF2-40B4-BE49-F238E27FC236}">
                    <a16:creationId xmlns:a16="http://schemas.microsoft.com/office/drawing/2014/main" id="{95F499E5-B1EC-4C94-87A8-29DEFEAEE0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711681" y="4379843"/>
                <a:ext cx="1639171" cy="2577548"/>
              </a:xfrm>
              <a:prstGeom prst="rect">
                <a:avLst/>
              </a:prstGeom>
            </p:spPr>
          </p:pic>
          <p:pic>
            <p:nvPicPr>
              <p:cNvPr id="9" name="图片 8">
                <a:extLst>
                  <a:ext uri="{FF2B5EF4-FFF2-40B4-BE49-F238E27FC236}">
                    <a16:creationId xmlns:a16="http://schemas.microsoft.com/office/drawing/2014/main" id="{86A56957-5DB8-4936-ADD7-BAB5364C14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775461" y="4363278"/>
                <a:ext cx="2090028" cy="2577548"/>
              </a:xfrm>
              <a:prstGeom prst="rect">
                <a:avLst/>
              </a:prstGeom>
            </p:spPr>
          </p:pic>
          <p:pic>
            <p:nvPicPr>
              <p:cNvPr id="10" name="图片 9">
                <a:extLst>
                  <a:ext uri="{FF2B5EF4-FFF2-40B4-BE49-F238E27FC236}">
                    <a16:creationId xmlns:a16="http://schemas.microsoft.com/office/drawing/2014/main" id="{71CB8E34-D768-475E-9908-058B3CE8E0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958439" y="4280452"/>
                <a:ext cx="1956916" cy="2577548"/>
              </a:xfrm>
              <a:prstGeom prst="rect">
                <a:avLst/>
              </a:prstGeom>
            </p:spPr>
          </p:pic>
          <p:pic>
            <p:nvPicPr>
              <p:cNvPr id="11" name="图片 10">
                <a:extLst>
                  <a:ext uri="{FF2B5EF4-FFF2-40B4-BE49-F238E27FC236}">
                    <a16:creationId xmlns:a16="http://schemas.microsoft.com/office/drawing/2014/main" id="{B4B08204-ECF4-46C5-86F5-4C38D7CFC3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529665" y="4280452"/>
                <a:ext cx="1580048" cy="2577548"/>
              </a:xfrm>
              <a:prstGeom prst="rect">
                <a:avLst/>
              </a:prstGeom>
            </p:spPr>
          </p:pic>
          <p:pic>
            <p:nvPicPr>
              <p:cNvPr id="12" name="图片 11">
                <a:extLst>
                  <a:ext uri="{FF2B5EF4-FFF2-40B4-BE49-F238E27FC236}">
                    <a16:creationId xmlns:a16="http://schemas.microsoft.com/office/drawing/2014/main" id="{B3809ADD-0B52-4325-A0C1-B53CA1202E2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018755" y="4280452"/>
                <a:ext cx="1936220" cy="2577548"/>
              </a:xfrm>
              <a:prstGeom prst="rect">
                <a:avLst/>
              </a:prstGeom>
            </p:spPr>
          </p:pic>
        </p:grpSp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16B14FE5-3236-45F0-BE92-772A9E12C1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84500" y="4684689"/>
              <a:ext cx="1561992" cy="2173311"/>
            </a:xfrm>
            <a:prstGeom prst="rect">
              <a:avLst/>
            </a:prstGeom>
          </p:spPr>
        </p:pic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5E4557AE-6BD2-46E7-92A1-8F3CD6CD58D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95388" y="4684689"/>
              <a:ext cx="1332249" cy="2173311"/>
            </a:xfrm>
            <a:prstGeom prst="rect">
              <a:avLst/>
            </a:prstGeom>
          </p:spPr>
        </p:pic>
        <p:pic>
          <p:nvPicPr>
            <p:cNvPr id="6" name="图片 5">
              <a:extLst>
                <a:ext uri="{FF2B5EF4-FFF2-40B4-BE49-F238E27FC236}">
                  <a16:creationId xmlns:a16="http://schemas.microsoft.com/office/drawing/2014/main" id="{01E0614B-CC47-41CA-910F-E61DF9E98CC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750944" y="4684689"/>
              <a:ext cx="1632562" cy="2173311"/>
            </a:xfrm>
            <a:prstGeom prst="rect">
              <a:avLst/>
            </a:prstGeom>
          </p:spPr>
        </p:pic>
      </p:grpSp>
      <p:sp>
        <p:nvSpPr>
          <p:cNvPr id="13" name="矩形 12">
            <a:extLst>
              <a:ext uri="{FF2B5EF4-FFF2-40B4-BE49-F238E27FC236}">
                <a16:creationId xmlns:a16="http://schemas.microsoft.com/office/drawing/2014/main" id="{72ECECB9-0805-479F-8040-DC7ED06B8ED3}"/>
              </a:ext>
            </a:extLst>
          </p:cNvPr>
          <p:cNvSpPr/>
          <p:nvPr/>
        </p:nvSpPr>
        <p:spPr>
          <a:xfrm>
            <a:off x="0" y="825983"/>
            <a:ext cx="12192000" cy="207687"/>
          </a:xfrm>
          <a:prstGeom prst="rect">
            <a:avLst/>
          </a:prstGeom>
          <a:solidFill>
            <a:srgbClr val="FDC7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1">
            <a:extLst>
              <a:ext uri="{FF2B5EF4-FFF2-40B4-BE49-F238E27FC236}">
                <a16:creationId xmlns:a16="http://schemas.microsoft.com/office/drawing/2014/main" id="{901FFE5E-D950-4F37-A44C-1C00E6B5C96C}"/>
              </a:ext>
            </a:extLst>
          </p:cNvPr>
          <p:cNvSpPr>
            <a:spLocks noEditPoints="1"/>
          </p:cNvSpPr>
          <p:nvPr/>
        </p:nvSpPr>
        <p:spPr bwMode="auto">
          <a:xfrm>
            <a:off x="7006812" y="2968342"/>
            <a:ext cx="1833926" cy="1833926"/>
          </a:xfrm>
          <a:custGeom>
            <a:avLst/>
            <a:gdLst>
              <a:gd name="T0" fmla="*/ 894 w 971"/>
              <a:gd name="T1" fmla="*/ 509 h 971"/>
              <a:gd name="T2" fmla="*/ 969 w 971"/>
              <a:gd name="T3" fmla="*/ 442 h 971"/>
              <a:gd name="T4" fmla="*/ 883 w 971"/>
              <a:gd name="T5" fmla="*/ 390 h 971"/>
              <a:gd name="T6" fmla="*/ 938 w 971"/>
              <a:gd name="T7" fmla="*/ 309 h 971"/>
              <a:gd name="T8" fmla="*/ 838 w 971"/>
              <a:gd name="T9" fmla="*/ 279 h 971"/>
              <a:gd name="T10" fmla="*/ 802 w 971"/>
              <a:gd name="T11" fmla="*/ 227 h 971"/>
              <a:gd name="T12" fmla="*/ 813 w 971"/>
              <a:gd name="T13" fmla="*/ 127 h 971"/>
              <a:gd name="T14" fmla="*/ 714 w 971"/>
              <a:gd name="T15" fmla="*/ 146 h 971"/>
              <a:gd name="T16" fmla="*/ 700 w 971"/>
              <a:gd name="T17" fmla="*/ 50 h 971"/>
              <a:gd name="T18" fmla="*/ 606 w 971"/>
              <a:gd name="T19" fmla="*/ 95 h 971"/>
              <a:gd name="T20" fmla="*/ 545 w 971"/>
              <a:gd name="T21" fmla="*/ 81 h 971"/>
              <a:gd name="T22" fmla="*/ 485 w 971"/>
              <a:gd name="T23" fmla="*/ 0 h 971"/>
              <a:gd name="T24" fmla="*/ 425 w 971"/>
              <a:gd name="T25" fmla="*/ 80 h 971"/>
              <a:gd name="T26" fmla="*/ 350 w 971"/>
              <a:gd name="T27" fmla="*/ 19 h 971"/>
              <a:gd name="T28" fmla="*/ 311 w 971"/>
              <a:gd name="T29" fmla="*/ 115 h 971"/>
              <a:gd name="T30" fmla="*/ 256 w 971"/>
              <a:gd name="T31" fmla="*/ 146 h 971"/>
              <a:gd name="T32" fmla="*/ 157 w 971"/>
              <a:gd name="T33" fmla="*/ 126 h 971"/>
              <a:gd name="T34" fmla="*/ 167 w 971"/>
              <a:gd name="T35" fmla="*/ 226 h 971"/>
              <a:gd name="T36" fmla="*/ 70 w 971"/>
              <a:gd name="T37" fmla="*/ 232 h 971"/>
              <a:gd name="T38" fmla="*/ 106 w 971"/>
              <a:gd name="T39" fmla="*/ 329 h 971"/>
              <a:gd name="T40" fmla="*/ 86 w 971"/>
              <a:gd name="T41" fmla="*/ 389 h 971"/>
              <a:gd name="T42" fmla="*/ 0 w 971"/>
              <a:gd name="T43" fmla="*/ 441 h 971"/>
              <a:gd name="T44" fmla="*/ 75 w 971"/>
              <a:gd name="T45" fmla="*/ 508 h 971"/>
              <a:gd name="T46" fmla="*/ 6 w 971"/>
              <a:gd name="T47" fmla="*/ 577 h 971"/>
              <a:gd name="T48" fmla="*/ 98 w 971"/>
              <a:gd name="T49" fmla="*/ 625 h 971"/>
              <a:gd name="T50" fmla="*/ 124 w 971"/>
              <a:gd name="T51" fmla="*/ 683 h 971"/>
              <a:gd name="T52" fmla="*/ 96 w 971"/>
              <a:gd name="T53" fmla="*/ 779 h 971"/>
              <a:gd name="T54" fmla="*/ 196 w 971"/>
              <a:gd name="T55" fmla="*/ 778 h 971"/>
              <a:gd name="T56" fmla="*/ 192 w 971"/>
              <a:gd name="T57" fmla="*/ 876 h 971"/>
              <a:gd name="T58" fmla="*/ 293 w 971"/>
              <a:gd name="T59" fmla="*/ 849 h 971"/>
              <a:gd name="T60" fmla="*/ 351 w 971"/>
              <a:gd name="T61" fmla="*/ 874 h 971"/>
              <a:gd name="T62" fmla="*/ 394 w 971"/>
              <a:gd name="T63" fmla="*/ 965 h 971"/>
              <a:gd name="T64" fmla="*/ 468 w 971"/>
              <a:gd name="T65" fmla="*/ 896 h 971"/>
              <a:gd name="T66" fmla="*/ 531 w 971"/>
              <a:gd name="T67" fmla="*/ 971 h 971"/>
              <a:gd name="T68" fmla="*/ 587 w 971"/>
              <a:gd name="T69" fmla="*/ 884 h 971"/>
              <a:gd name="T70" fmla="*/ 647 w 971"/>
              <a:gd name="T71" fmla="*/ 863 h 971"/>
              <a:gd name="T72" fmla="*/ 740 w 971"/>
              <a:gd name="T73" fmla="*/ 900 h 971"/>
              <a:gd name="T74" fmla="*/ 748 w 971"/>
              <a:gd name="T75" fmla="*/ 800 h 971"/>
              <a:gd name="T76" fmla="*/ 845 w 971"/>
              <a:gd name="T77" fmla="*/ 813 h 971"/>
              <a:gd name="T78" fmla="*/ 828 w 971"/>
              <a:gd name="T79" fmla="*/ 711 h 971"/>
              <a:gd name="T80" fmla="*/ 858 w 971"/>
              <a:gd name="T81" fmla="*/ 655 h 971"/>
              <a:gd name="T82" fmla="*/ 952 w 971"/>
              <a:gd name="T83" fmla="*/ 620 h 971"/>
              <a:gd name="T84" fmla="*/ 891 w 971"/>
              <a:gd name="T85" fmla="*/ 541 h 971"/>
              <a:gd name="T86" fmla="*/ 766 w 971"/>
              <a:gd name="T87" fmla="*/ 641 h 971"/>
              <a:gd name="T88" fmla="*/ 588 w 971"/>
              <a:gd name="T89" fmla="*/ 790 h 971"/>
              <a:gd name="T90" fmla="*/ 357 w 971"/>
              <a:gd name="T91" fmla="*/ 781 h 971"/>
              <a:gd name="T92" fmla="*/ 191 w 971"/>
              <a:gd name="T93" fmla="*/ 618 h 971"/>
              <a:gd name="T94" fmla="*/ 179 w 971"/>
              <a:gd name="T95" fmla="*/ 386 h 971"/>
              <a:gd name="T96" fmla="*/ 326 w 971"/>
              <a:gd name="T97" fmla="*/ 207 h 971"/>
              <a:gd name="T98" fmla="*/ 556 w 971"/>
              <a:gd name="T99" fmla="*/ 173 h 971"/>
              <a:gd name="T100" fmla="*/ 748 w 971"/>
              <a:gd name="T101" fmla="*/ 303 h 971"/>
              <a:gd name="T102" fmla="*/ 803 w 971"/>
              <a:gd name="T103" fmla="*/ 529 h 9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971" h="971">
                <a:moveTo>
                  <a:pt x="891" y="541"/>
                </a:moveTo>
                <a:cubicBezTo>
                  <a:pt x="893" y="530"/>
                  <a:pt x="893" y="520"/>
                  <a:pt x="894" y="509"/>
                </a:cubicBezTo>
                <a:cubicBezTo>
                  <a:pt x="920" y="502"/>
                  <a:pt x="946" y="494"/>
                  <a:pt x="971" y="485"/>
                </a:cubicBezTo>
                <a:cubicBezTo>
                  <a:pt x="971" y="470"/>
                  <a:pt x="970" y="456"/>
                  <a:pt x="969" y="442"/>
                </a:cubicBezTo>
                <a:cubicBezTo>
                  <a:pt x="942" y="433"/>
                  <a:pt x="916" y="426"/>
                  <a:pt x="889" y="421"/>
                </a:cubicBezTo>
                <a:cubicBezTo>
                  <a:pt x="888" y="411"/>
                  <a:pt x="885" y="400"/>
                  <a:pt x="883" y="390"/>
                </a:cubicBezTo>
                <a:cubicBezTo>
                  <a:pt x="880" y="380"/>
                  <a:pt x="878" y="370"/>
                  <a:pt x="874" y="360"/>
                </a:cubicBezTo>
                <a:cubicBezTo>
                  <a:pt x="896" y="344"/>
                  <a:pt x="917" y="327"/>
                  <a:pt x="938" y="309"/>
                </a:cubicBezTo>
                <a:cubicBezTo>
                  <a:pt x="932" y="296"/>
                  <a:pt x="927" y="283"/>
                  <a:pt x="920" y="270"/>
                </a:cubicBezTo>
                <a:cubicBezTo>
                  <a:pt x="893" y="271"/>
                  <a:pt x="865" y="274"/>
                  <a:pt x="838" y="279"/>
                </a:cubicBezTo>
                <a:cubicBezTo>
                  <a:pt x="833" y="270"/>
                  <a:pt x="828" y="261"/>
                  <a:pt x="821" y="252"/>
                </a:cubicBezTo>
                <a:cubicBezTo>
                  <a:pt x="816" y="244"/>
                  <a:pt x="809" y="235"/>
                  <a:pt x="802" y="227"/>
                </a:cubicBezTo>
                <a:cubicBezTo>
                  <a:pt x="817" y="205"/>
                  <a:pt x="831" y="181"/>
                  <a:pt x="843" y="157"/>
                </a:cubicBezTo>
                <a:cubicBezTo>
                  <a:pt x="833" y="147"/>
                  <a:pt x="823" y="137"/>
                  <a:pt x="813" y="127"/>
                </a:cubicBezTo>
                <a:cubicBezTo>
                  <a:pt x="787" y="139"/>
                  <a:pt x="763" y="151"/>
                  <a:pt x="740" y="165"/>
                </a:cubicBezTo>
                <a:cubicBezTo>
                  <a:pt x="731" y="159"/>
                  <a:pt x="723" y="153"/>
                  <a:pt x="714" y="146"/>
                </a:cubicBezTo>
                <a:cubicBezTo>
                  <a:pt x="705" y="141"/>
                  <a:pt x="696" y="135"/>
                  <a:pt x="687" y="130"/>
                </a:cubicBezTo>
                <a:cubicBezTo>
                  <a:pt x="693" y="104"/>
                  <a:pt x="697" y="77"/>
                  <a:pt x="700" y="50"/>
                </a:cubicBezTo>
                <a:cubicBezTo>
                  <a:pt x="687" y="44"/>
                  <a:pt x="674" y="38"/>
                  <a:pt x="661" y="33"/>
                </a:cubicBezTo>
                <a:cubicBezTo>
                  <a:pt x="641" y="52"/>
                  <a:pt x="623" y="73"/>
                  <a:pt x="606" y="95"/>
                </a:cubicBezTo>
                <a:cubicBezTo>
                  <a:pt x="596" y="92"/>
                  <a:pt x="586" y="89"/>
                  <a:pt x="576" y="86"/>
                </a:cubicBezTo>
                <a:cubicBezTo>
                  <a:pt x="566" y="84"/>
                  <a:pt x="555" y="82"/>
                  <a:pt x="545" y="81"/>
                </a:cubicBezTo>
                <a:cubicBezTo>
                  <a:pt x="541" y="54"/>
                  <a:pt x="535" y="28"/>
                  <a:pt x="528" y="2"/>
                </a:cubicBezTo>
                <a:cubicBezTo>
                  <a:pt x="513" y="0"/>
                  <a:pt x="499" y="0"/>
                  <a:pt x="485" y="0"/>
                </a:cubicBezTo>
                <a:cubicBezTo>
                  <a:pt x="474" y="25"/>
                  <a:pt x="464" y="51"/>
                  <a:pt x="457" y="77"/>
                </a:cubicBezTo>
                <a:cubicBezTo>
                  <a:pt x="446" y="78"/>
                  <a:pt x="436" y="79"/>
                  <a:pt x="425" y="80"/>
                </a:cubicBezTo>
                <a:cubicBezTo>
                  <a:pt x="415" y="82"/>
                  <a:pt x="404" y="84"/>
                  <a:pt x="394" y="86"/>
                </a:cubicBezTo>
                <a:cubicBezTo>
                  <a:pt x="381" y="63"/>
                  <a:pt x="366" y="41"/>
                  <a:pt x="350" y="19"/>
                </a:cubicBezTo>
                <a:cubicBezTo>
                  <a:pt x="336" y="23"/>
                  <a:pt x="322" y="27"/>
                  <a:pt x="309" y="32"/>
                </a:cubicBezTo>
                <a:cubicBezTo>
                  <a:pt x="308" y="60"/>
                  <a:pt x="309" y="88"/>
                  <a:pt x="311" y="115"/>
                </a:cubicBezTo>
                <a:cubicBezTo>
                  <a:pt x="301" y="119"/>
                  <a:pt x="292" y="124"/>
                  <a:pt x="283" y="129"/>
                </a:cubicBezTo>
                <a:cubicBezTo>
                  <a:pt x="273" y="134"/>
                  <a:pt x="264" y="140"/>
                  <a:pt x="256" y="146"/>
                </a:cubicBezTo>
                <a:cubicBezTo>
                  <a:pt x="235" y="129"/>
                  <a:pt x="213" y="113"/>
                  <a:pt x="190" y="99"/>
                </a:cubicBezTo>
                <a:cubicBezTo>
                  <a:pt x="178" y="108"/>
                  <a:pt x="167" y="117"/>
                  <a:pt x="157" y="126"/>
                </a:cubicBezTo>
                <a:cubicBezTo>
                  <a:pt x="166" y="153"/>
                  <a:pt x="176" y="178"/>
                  <a:pt x="188" y="203"/>
                </a:cubicBezTo>
                <a:cubicBezTo>
                  <a:pt x="181" y="210"/>
                  <a:pt x="174" y="218"/>
                  <a:pt x="167" y="226"/>
                </a:cubicBezTo>
                <a:cubicBezTo>
                  <a:pt x="161" y="235"/>
                  <a:pt x="154" y="243"/>
                  <a:pt x="148" y="252"/>
                </a:cubicBezTo>
                <a:cubicBezTo>
                  <a:pt x="122" y="243"/>
                  <a:pt x="97" y="237"/>
                  <a:pt x="70" y="232"/>
                </a:cubicBezTo>
                <a:cubicBezTo>
                  <a:pt x="62" y="244"/>
                  <a:pt x="55" y="256"/>
                  <a:pt x="49" y="269"/>
                </a:cubicBezTo>
                <a:cubicBezTo>
                  <a:pt x="67" y="290"/>
                  <a:pt x="86" y="310"/>
                  <a:pt x="106" y="329"/>
                </a:cubicBezTo>
                <a:cubicBezTo>
                  <a:pt x="102" y="339"/>
                  <a:pt x="98" y="348"/>
                  <a:pt x="95" y="358"/>
                </a:cubicBezTo>
                <a:cubicBezTo>
                  <a:pt x="91" y="369"/>
                  <a:pt x="88" y="379"/>
                  <a:pt x="86" y="389"/>
                </a:cubicBezTo>
                <a:cubicBezTo>
                  <a:pt x="59" y="391"/>
                  <a:pt x="32" y="394"/>
                  <a:pt x="6" y="399"/>
                </a:cubicBezTo>
                <a:cubicBezTo>
                  <a:pt x="3" y="413"/>
                  <a:pt x="1" y="427"/>
                  <a:pt x="0" y="441"/>
                </a:cubicBezTo>
                <a:cubicBezTo>
                  <a:pt x="24" y="454"/>
                  <a:pt x="49" y="466"/>
                  <a:pt x="74" y="476"/>
                </a:cubicBezTo>
                <a:cubicBezTo>
                  <a:pt x="74" y="487"/>
                  <a:pt x="74" y="497"/>
                  <a:pt x="75" y="508"/>
                </a:cubicBezTo>
                <a:cubicBezTo>
                  <a:pt x="75" y="518"/>
                  <a:pt x="76" y="529"/>
                  <a:pt x="78" y="539"/>
                </a:cubicBezTo>
                <a:cubicBezTo>
                  <a:pt x="53" y="551"/>
                  <a:pt x="30" y="563"/>
                  <a:pt x="6" y="577"/>
                </a:cubicBezTo>
                <a:cubicBezTo>
                  <a:pt x="9" y="591"/>
                  <a:pt x="12" y="605"/>
                  <a:pt x="16" y="619"/>
                </a:cubicBezTo>
                <a:cubicBezTo>
                  <a:pt x="44" y="623"/>
                  <a:pt x="71" y="625"/>
                  <a:pt x="98" y="625"/>
                </a:cubicBezTo>
                <a:cubicBezTo>
                  <a:pt x="102" y="635"/>
                  <a:pt x="106" y="645"/>
                  <a:pt x="110" y="654"/>
                </a:cubicBezTo>
                <a:cubicBezTo>
                  <a:pt x="114" y="664"/>
                  <a:pt x="119" y="674"/>
                  <a:pt x="124" y="683"/>
                </a:cubicBezTo>
                <a:cubicBezTo>
                  <a:pt x="106" y="702"/>
                  <a:pt x="88" y="723"/>
                  <a:pt x="71" y="744"/>
                </a:cubicBezTo>
                <a:cubicBezTo>
                  <a:pt x="79" y="756"/>
                  <a:pt x="87" y="768"/>
                  <a:pt x="96" y="779"/>
                </a:cubicBezTo>
                <a:cubicBezTo>
                  <a:pt x="123" y="773"/>
                  <a:pt x="149" y="765"/>
                  <a:pt x="174" y="755"/>
                </a:cubicBezTo>
                <a:cubicBezTo>
                  <a:pt x="181" y="763"/>
                  <a:pt x="189" y="771"/>
                  <a:pt x="196" y="778"/>
                </a:cubicBezTo>
                <a:cubicBezTo>
                  <a:pt x="204" y="786"/>
                  <a:pt x="211" y="793"/>
                  <a:pt x="220" y="800"/>
                </a:cubicBezTo>
                <a:cubicBezTo>
                  <a:pt x="209" y="824"/>
                  <a:pt x="200" y="850"/>
                  <a:pt x="192" y="876"/>
                </a:cubicBezTo>
                <a:cubicBezTo>
                  <a:pt x="204" y="884"/>
                  <a:pt x="216" y="892"/>
                  <a:pt x="228" y="900"/>
                </a:cubicBezTo>
                <a:cubicBezTo>
                  <a:pt x="251" y="884"/>
                  <a:pt x="272" y="867"/>
                  <a:pt x="293" y="849"/>
                </a:cubicBezTo>
                <a:cubicBezTo>
                  <a:pt x="302" y="854"/>
                  <a:pt x="311" y="858"/>
                  <a:pt x="321" y="863"/>
                </a:cubicBezTo>
                <a:cubicBezTo>
                  <a:pt x="331" y="867"/>
                  <a:pt x="341" y="871"/>
                  <a:pt x="351" y="874"/>
                </a:cubicBezTo>
                <a:cubicBezTo>
                  <a:pt x="350" y="901"/>
                  <a:pt x="351" y="928"/>
                  <a:pt x="353" y="955"/>
                </a:cubicBezTo>
                <a:cubicBezTo>
                  <a:pt x="366" y="959"/>
                  <a:pt x="380" y="962"/>
                  <a:pt x="394" y="965"/>
                </a:cubicBezTo>
                <a:cubicBezTo>
                  <a:pt x="410" y="942"/>
                  <a:pt x="424" y="918"/>
                  <a:pt x="436" y="894"/>
                </a:cubicBezTo>
                <a:cubicBezTo>
                  <a:pt x="447" y="895"/>
                  <a:pt x="457" y="896"/>
                  <a:pt x="468" y="896"/>
                </a:cubicBezTo>
                <a:cubicBezTo>
                  <a:pt x="479" y="897"/>
                  <a:pt x="489" y="897"/>
                  <a:pt x="500" y="896"/>
                </a:cubicBezTo>
                <a:cubicBezTo>
                  <a:pt x="509" y="921"/>
                  <a:pt x="519" y="947"/>
                  <a:pt x="531" y="971"/>
                </a:cubicBezTo>
                <a:cubicBezTo>
                  <a:pt x="545" y="969"/>
                  <a:pt x="559" y="967"/>
                  <a:pt x="573" y="965"/>
                </a:cubicBezTo>
                <a:cubicBezTo>
                  <a:pt x="580" y="937"/>
                  <a:pt x="584" y="911"/>
                  <a:pt x="587" y="884"/>
                </a:cubicBezTo>
                <a:cubicBezTo>
                  <a:pt x="597" y="881"/>
                  <a:pt x="607" y="878"/>
                  <a:pt x="617" y="875"/>
                </a:cubicBezTo>
                <a:cubicBezTo>
                  <a:pt x="627" y="871"/>
                  <a:pt x="637" y="867"/>
                  <a:pt x="647" y="863"/>
                </a:cubicBezTo>
                <a:cubicBezTo>
                  <a:pt x="664" y="883"/>
                  <a:pt x="683" y="903"/>
                  <a:pt x="703" y="921"/>
                </a:cubicBezTo>
                <a:cubicBezTo>
                  <a:pt x="716" y="915"/>
                  <a:pt x="728" y="908"/>
                  <a:pt x="740" y="900"/>
                </a:cubicBezTo>
                <a:cubicBezTo>
                  <a:pt x="736" y="873"/>
                  <a:pt x="731" y="846"/>
                  <a:pt x="723" y="820"/>
                </a:cubicBezTo>
                <a:cubicBezTo>
                  <a:pt x="732" y="814"/>
                  <a:pt x="740" y="807"/>
                  <a:pt x="748" y="800"/>
                </a:cubicBezTo>
                <a:cubicBezTo>
                  <a:pt x="757" y="794"/>
                  <a:pt x="764" y="786"/>
                  <a:pt x="772" y="779"/>
                </a:cubicBezTo>
                <a:cubicBezTo>
                  <a:pt x="795" y="792"/>
                  <a:pt x="820" y="803"/>
                  <a:pt x="845" y="813"/>
                </a:cubicBezTo>
                <a:cubicBezTo>
                  <a:pt x="855" y="802"/>
                  <a:pt x="864" y="791"/>
                  <a:pt x="872" y="780"/>
                </a:cubicBezTo>
                <a:cubicBezTo>
                  <a:pt x="859" y="756"/>
                  <a:pt x="844" y="733"/>
                  <a:pt x="828" y="711"/>
                </a:cubicBezTo>
                <a:cubicBezTo>
                  <a:pt x="834" y="702"/>
                  <a:pt x="839" y="693"/>
                  <a:pt x="844" y="684"/>
                </a:cubicBezTo>
                <a:cubicBezTo>
                  <a:pt x="849" y="674"/>
                  <a:pt x="854" y="665"/>
                  <a:pt x="858" y="655"/>
                </a:cubicBezTo>
                <a:cubicBezTo>
                  <a:pt x="885" y="659"/>
                  <a:pt x="911" y="660"/>
                  <a:pt x="939" y="661"/>
                </a:cubicBezTo>
                <a:cubicBezTo>
                  <a:pt x="944" y="647"/>
                  <a:pt x="948" y="634"/>
                  <a:pt x="952" y="620"/>
                </a:cubicBezTo>
                <a:cubicBezTo>
                  <a:pt x="931" y="602"/>
                  <a:pt x="908" y="586"/>
                  <a:pt x="886" y="572"/>
                </a:cubicBezTo>
                <a:cubicBezTo>
                  <a:pt x="888" y="561"/>
                  <a:pt x="890" y="551"/>
                  <a:pt x="891" y="541"/>
                </a:cubicBezTo>
                <a:close/>
                <a:moveTo>
                  <a:pt x="803" y="529"/>
                </a:moveTo>
                <a:cubicBezTo>
                  <a:pt x="798" y="568"/>
                  <a:pt x="785" y="606"/>
                  <a:pt x="766" y="641"/>
                </a:cubicBezTo>
                <a:cubicBezTo>
                  <a:pt x="747" y="676"/>
                  <a:pt x="721" y="707"/>
                  <a:pt x="691" y="732"/>
                </a:cubicBezTo>
                <a:cubicBezTo>
                  <a:pt x="661" y="758"/>
                  <a:pt x="626" y="778"/>
                  <a:pt x="588" y="790"/>
                </a:cubicBezTo>
                <a:cubicBezTo>
                  <a:pt x="551" y="803"/>
                  <a:pt x="511" y="809"/>
                  <a:pt x="472" y="807"/>
                </a:cubicBezTo>
                <a:cubicBezTo>
                  <a:pt x="432" y="806"/>
                  <a:pt x="393" y="797"/>
                  <a:pt x="357" y="781"/>
                </a:cubicBezTo>
                <a:cubicBezTo>
                  <a:pt x="320" y="765"/>
                  <a:pt x="287" y="743"/>
                  <a:pt x="259" y="715"/>
                </a:cubicBezTo>
                <a:cubicBezTo>
                  <a:pt x="230" y="687"/>
                  <a:pt x="207" y="654"/>
                  <a:pt x="191" y="618"/>
                </a:cubicBezTo>
                <a:cubicBezTo>
                  <a:pt x="175" y="582"/>
                  <a:pt x="166" y="543"/>
                  <a:pt x="164" y="503"/>
                </a:cubicBezTo>
                <a:cubicBezTo>
                  <a:pt x="161" y="464"/>
                  <a:pt x="167" y="424"/>
                  <a:pt x="179" y="386"/>
                </a:cubicBezTo>
                <a:cubicBezTo>
                  <a:pt x="191" y="349"/>
                  <a:pt x="211" y="313"/>
                  <a:pt x="236" y="283"/>
                </a:cubicBezTo>
                <a:cubicBezTo>
                  <a:pt x="261" y="252"/>
                  <a:pt x="292" y="226"/>
                  <a:pt x="326" y="207"/>
                </a:cubicBezTo>
                <a:cubicBezTo>
                  <a:pt x="361" y="187"/>
                  <a:pt x="399" y="174"/>
                  <a:pt x="438" y="168"/>
                </a:cubicBezTo>
                <a:cubicBezTo>
                  <a:pt x="477" y="163"/>
                  <a:pt x="517" y="164"/>
                  <a:pt x="556" y="173"/>
                </a:cubicBezTo>
                <a:cubicBezTo>
                  <a:pt x="594" y="182"/>
                  <a:pt x="632" y="198"/>
                  <a:pt x="664" y="220"/>
                </a:cubicBezTo>
                <a:cubicBezTo>
                  <a:pt x="697" y="242"/>
                  <a:pt x="726" y="271"/>
                  <a:pt x="748" y="303"/>
                </a:cubicBezTo>
                <a:cubicBezTo>
                  <a:pt x="771" y="336"/>
                  <a:pt x="787" y="372"/>
                  <a:pt x="797" y="411"/>
                </a:cubicBezTo>
                <a:cubicBezTo>
                  <a:pt x="806" y="450"/>
                  <a:pt x="808" y="490"/>
                  <a:pt x="803" y="529"/>
                </a:cubicBezTo>
                <a:close/>
              </a:path>
            </a:pathLst>
          </a:custGeom>
          <a:solidFill>
            <a:srgbClr val="7C7C7C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en-US" sz="1015" dirty="0">
              <a:solidFill>
                <a:schemeClr val="tx2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" name="1">
            <a:extLst>
              <a:ext uri="{FF2B5EF4-FFF2-40B4-BE49-F238E27FC236}">
                <a16:creationId xmlns:a16="http://schemas.microsoft.com/office/drawing/2014/main" id="{58F8B772-D432-401C-8AFB-3DABD486BF90}"/>
              </a:ext>
            </a:extLst>
          </p:cNvPr>
          <p:cNvSpPr>
            <a:spLocks noEditPoints="1"/>
          </p:cNvSpPr>
          <p:nvPr/>
        </p:nvSpPr>
        <p:spPr bwMode="auto">
          <a:xfrm>
            <a:off x="8840736" y="2369741"/>
            <a:ext cx="1833926" cy="1833926"/>
          </a:xfrm>
          <a:custGeom>
            <a:avLst/>
            <a:gdLst>
              <a:gd name="T0" fmla="*/ 894 w 971"/>
              <a:gd name="T1" fmla="*/ 509 h 971"/>
              <a:gd name="T2" fmla="*/ 969 w 971"/>
              <a:gd name="T3" fmla="*/ 442 h 971"/>
              <a:gd name="T4" fmla="*/ 883 w 971"/>
              <a:gd name="T5" fmla="*/ 390 h 971"/>
              <a:gd name="T6" fmla="*/ 938 w 971"/>
              <a:gd name="T7" fmla="*/ 309 h 971"/>
              <a:gd name="T8" fmla="*/ 838 w 971"/>
              <a:gd name="T9" fmla="*/ 279 h 971"/>
              <a:gd name="T10" fmla="*/ 802 w 971"/>
              <a:gd name="T11" fmla="*/ 227 h 971"/>
              <a:gd name="T12" fmla="*/ 813 w 971"/>
              <a:gd name="T13" fmla="*/ 127 h 971"/>
              <a:gd name="T14" fmla="*/ 714 w 971"/>
              <a:gd name="T15" fmla="*/ 146 h 971"/>
              <a:gd name="T16" fmla="*/ 700 w 971"/>
              <a:gd name="T17" fmla="*/ 50 h 971"/>
              <a:gd name="T18" fmla="*/ 606 w 971"/>
              <a:gd name="T19" fmla="*/ 95 h 971"/>
              <a:gd name="T20" fmla="*/ 545 w 971"/>
              <a:gd name="T21" fmla="*/ 81 h 971"/>
              <a:gd name="T22" fmla="*/ 485 w 971"/>
              <a:gd name="T23" fmla="*/ 0 h 971"/>
              <a:gd name="T24" fmla="*/ 425 w 971"/>
              <a:gd name="T25" fmla="*/ 80 h 971"/>
              <a:gd name="T26" fmla="*/ 350 w 971"/>
              <a:gd name="T27" fmla="*/ 19 h 971"/>
              <a:gd name="T28" fmla="*/ 311 w 971"/>
              <a:gd name="T29" fmla="*/ 115 h 971"/>
              <a:gd name="T30" fmla="*/ 256 w 971"/>
              <a:gd name="T31" fmla="*/ 146 h 971"/>
              <a:gd name="T32" fmla="*/ 157 w 971"/>
              <a:gd name="T33" fmla="*/ 126 h 971"/>
              <a:gd name="T34" fmla="*/ 167 w 971"/>
              <a:gd name="T35" fmla="*/ 226 h 971"/>
              <a:gd name="T36" fmla="*/ 70 w 971"/>
              <a:gd name="T37" fmla="*/ 232 h 971"/>
              <a:gd name="T38" fmla="*/ 106 w 971"/>
              <a:gd name="T39" fmla="*/ 329 h 971"/>
              <a:gd name="T40" fmla="*/ 86 w 971"/>
              <a:gd name="T41" fmla="*/ 389 h 971"/>
              <a:gd name="T42" fmla="*/ 0 w 971"/>
              <a:gd name="T43" fmla="*/ 441 h 971"/>
              <a:gd name="T44" fmla="*/ 75 w 971"/>
              <a:gd name="T45" fmla="*/ 508 h 971"/>
              <a:gd name="T46" fmla="*/ 6 w 971"/>
              <a:gd name="T47" fmla="*/ 577 h 971"/>
              <a:gd name="T48" fmla="*/ 98 w 971"/>
              <a:gd name="T49" fmla="*/ 625 h 971"/>
              <a:gd name="T50" fmla="*/ 124 w 971"/>
              <a:gd name="T51" fmla="*/ 683 h 971"/>
              <a:gd name="T52" fmla="*/ 96 w 971"/>
              <a:gd name="T53" fmla="*/ 779 h 971"/>
              <a:gd name="T54" fmla="*/ 196 w 971"/>
              <a:gd name="T55" fmla="*/ 778 h 971"/>
              <a:gd name="T56" fmla="*/ 192 w 971"/>
              <a:gd name="T57" fmla="*/ 876 h 971"/>
              <a:gd name="T58" fmla="*/ 293 w 971"/>
              <a:gd name="T59" fmla="*/ 849 h 971"/>
              <a:gd name="T60" fmla="*/ 351 w 971"/>
              <a:gd name="T61" fmla="*/ 874 h 971"/>
              <a:gd name="T62" fmla="*/ 394 w 971"/>
              <a:gd name="T63" fmla="*/ 965 h 971"/>
              <a:gd name="T64" fmla="*/ 468 w 971"/>
              <a:gd name="T65" fmla="*/ 896 h 971"/>
              <a:gd name="T66" fmla="*/ 531 w 971"/>
              <a:gd name="T67" fmla="*/ 971 h 971"/>
              <a:gd name="T68" fmla="*/ 587 w 971"/>
              <a:gd name="T69" fmla="*/ 884 h 971"/>
              <a:gd name="T70" fmla="*/ 647 w 971"/>
              <a:gd name="T71" fmla="*/ 863 h 971"/>
              <a:gd name="T72" fmla="*/ 740 w 971"/>
              <a:gd name="T73" fmla="*/ 900 h 971"/>
              <a:gd name="T74" fmla="*/ 748 w 971"/>
              <a:gd name="T75" fmla="*/ 800 h 971"/>
              <a:gd name="T76" fmla="*/ 845 w 971"/>
              <a:gd name="T77" fmla="*/ 813 h 971"/>
              <a:gd name="T78" fmla="*/ 828 w 971"/>
              <a:gd name="T79" fmla="*/ 711 h 971"/>
              <a:gd name="T80" fmla="*/ 858 w 971"/>
              <a:gd name="T81" fmla="*/ 655 h 971"/>
              <a:gd name="T82" fmla="*/ 952 w 971"/>
              <a:gd name="T83" fmla="*/ 620 h 971"/>
              <a:gd name="T84" fmla="*/ 891 w 971"/>
              <a:gd name="T85" fmla="*/ 541 h 971"/>
              <a:gd name="T86" fmla="*/ 766 w 971"/>
              <a:gd name="T87" fmla="*/ 641 h 971"/>
              <a:gd name="T88" fmla="*/ 588 w 971"/>
              <a:gd name="T89" fmla="*/ 790 h 971"/>
              <a:gd name="T90" fmla="*/ 357 w 971"/>
              <a:gd name="T91" fmla="*/ 781 h 971"/>
              <a:gd name="T92" fmla="*/ 191 w 971"/>
              <a:gd name="T93" fmla="*/ 618 h 971"/>
              <a:gd name="T94" fmla="*/ 179 w 971"/>
              <a:gd name="T95" fmla="*/ 386 h 971"/>
              <a:gd name="T96" fmla="*/ 326 w 971"/>
              <a:gd name="T97" fmla="*/ 207 h 971"/>
              <a:gd name="T98" fmla="*/ 556 w 971"/>
              <a:gd name="T99" fmla="*/ 173 h 971"/>
              <a:gd name="T100" fmla="*/ 748 w 971"/>
              <a:gd name="T101" fmla="*/ 303 h 971"/>
              <a:gd name="T102" fmla="*/ 803 w 971"/>
              <a:gd name="T103" fmla="*/ 529 h 9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971" h="971">
                <a:moveTo>
                  <a:pt x="891" y="541"/>
                </a:moveTo>
                <a:cubicBezTo>
                  <a:pt x="893" y="530"/>
                  <a:pt x="893" y="520"/>
                  <a:pt x="894" y="509"/>
                </a:cubicBezTo>
                <a:cubicBezTo>
                  <a:pt x="920" y="502"/>
                  <a:pt x="946" y="494"/>
                  <a:pt x="971" y="485"/>
                </a:cubicBezTo>
                <a:cubicBezTo>
                  <a:pt x="971" y="470"/>
                  <a:pt x="970" y="456"/>
                  <a:pt x="969" y="442"/>
                </a:cubicBezTo>
                <a:cubicBezTo>
                  <a:pt x="942" y="433"/>
                  <a:pt x="916" y="426"/>
                  <a:pt x="889" y="421"/>
                </a:cubicBezTo>
                <a:cubicBezTo>
                  <a:pt x="888" y="411"/>
                  <a:pt x="885" y="400"/>
                  <a:pt x="883" y="390"/>
                </a:cubicBezTo>
                <a:cubicBezTo>
                  <a:pt x="880" y="380"/>
                  <a:pt x="878" y="370"/>
                  <a:pt x="874" y="360"/>
                </a:cubicBezTo>
                <a:cubicBezTo>
                  <a:pt x="896" y="344"/>
                  <a:pt x="917" y="327"/>
                  <a:pt x="938" y="309"/>
                </a:cubicBezTo>
                <a:cubicBezTo>
                  <a:pt x="932" y="296"/>
                  <a:pt x="927" y="283"/>
                  <a:pt x="920" y="270"/>
                </a:cubicBezTo>
                <a:cubicBezTo>
                  <a:pt x="893" y="271"/>
                  <a:pt x="865" y="274"/>
                  <a:pt x="838" y="279"/>
                </a:cubicBezTo>
                <a:cubicBezTo>
                  <a:pt x="833" y="270"/>
                  <a:pt x="828" y="261"/>
                  <a:pt x="821" y="252"/>
                </a:cubicBezTo>
                <a:cubicBezTo>
                  <a:pt x="816" y="244"/>
                  <a:pt x="809" y="235"/>
                  <a:pt x="802" y="227"/>
                </a:cubicBezTo>
                <a:cubicBezTo>
                  <a:pt x="817" y="205"/>
                  <a:pt x="831" y="181"/>
                  <a:pt x="843" y="157"/>
                </a:cubicBezTo>
                <a:cubicBezTo>
                  <a:pt x="833" y="147"/>
                  <a:pt x="823" y="137"/>
                  <a:pt x="813" y="127"/>
                </a:cubicBezTo>
                <a:cubicBezTo>
                  <a:pt x="787" y="139"/>
                  <a:pt x="763" y="151"/>
                  <a:pt x="740" y="165"/>
                </a:cubicBezTo>
                <a:cubicBezTo>
                  <a:pt x="731" y="159"/>
                  <a:pt x="723" y="153"/>
                  <a:pt x="714" y="146"/>
                </a:cubicBezTo>
                <a:cubicBezTo>
                  <a:pt x="705" y="141"/>
                  <a:pt x="696" y="135"/>
                  <a:pt x="687" y="130"/>
                </a:cubicBezTo>
                <a:cubicBezTo>
                  <a:pt x="693" y="104"/>
                  <a:pt x="697" y="77"/>
                  <a:pt x="700" y="50"/>
                </a:cubicBezTo>
                <a:cubicBezTo>
                  <a:pt x="687" y="44"/>
                  <a:pt x="674" y="38"/>
                  <a:pt x="661" y="33"/>
                </a:cubicBezTo>
                <a:cubicBezTo>
                  <a:pt x="641" y="52"/>
                  <a:pt x="623" y="73"/>
                  <a:pt x="606" y="95"/>
                </a:cubicBezTo>
                <a:cubicBezTo>
                  <a:pt x="596" y="92"/>
                  <a:pt x="586" y="89"/>
                  <a:pt x="576" y="86"/>
                </a:cubicBezTo>
                <a:cubicBezTo>
                  <a:pt x="566" y="84"/>
                  <a:pt x="555" y="82"/>
                  <a:pt x="545" y="81"/>
                </a:cubicBezTo>
                <a:cubicBezTo>
                  <a:pt x="541" y="54"/>
                  <a:pt x="535" y="28"/>
                  <a:pt x="528" y="2"/>
                </a:cubicBezTo>
                <a:cubicBezTo>
                  <a:pt x="513" y="0"/>
                  <a:pt x="499" y="0"/>
                  <a:pt x="485" y="0"/>
                </a:cubicBezTo>
                <a:cubicBezTo>
                  <a:pt x="474" y="25"/>
                  <a:pt x="464" y="51"/>
                  <a:pt x="457" y="77"/>
                </a:cubicBezTo>
                <a:cubicBezTo>
                  <a:pt x="446" y="78"/>
                  <a:pt x="436" y="79"/>
                  <a:pt x="425" y="80"/>
                </a:cubicBezTo>
                <a:cubicBezTo>
                  <a:pt x="415" y="82"/>
                  <a:pt x="404" y="84"/>
                  <a:pt x="394" y="86"/>
                </a:cubicBezTo>
                <a:cubicBezTo>
                  <a:pt x="381" y="63"/>
                  <a:pt x="366" y="41"/>
                  <a:pt x="350" y="19"/>
                </a:cubicBezTo>
                <a:cubicBezTo>
                  <a:pt x="336" y="23"/>
                  <a:pt x="322" y="27"/>
                  <a:pt x="309" y="32"/>
                </a:cubicBezTo>
                <a:cubicBezTo>
                  <a:pt x="308" y="60"/>
                  <a:pt x="309" y="88"/>
                  <a:pt x="311" y="115"/>
                </a:cubicBezTo>
                <a:cubicBezTo>
                  <a:pt x="301" y="119"/>
                  <a:pt x="292" y="124"/>
                  <a:pt x="283" y="129"/>
                </a:cubicBezTo>
                <a:cubicBezTo>
                  <a:pt x="273" y="134"/>
                  <a:pt x="264" y="140"/>
                  <a:pt x="256" y="146"/>
                </a:cubicBezTo>
                <a:cubicBezTo>
                  <a:pt x="235" y="129"/>
                  <a:pt x="213" y="113"/>
                  <a:pt x="190" y="99"/>
                </a:cubicBezTo>
                <a:cubicBezTo>
                  <a:pt x="178" y="108"/>
                  <a:pt x="167" y="117"/>
                  <a:pt x="157" y="126"/>
                </a:cubicBezTo>
                <a:cubicBezTo>
                  <a:pt x="166" y="153"/>
                  <a:pt x="176" y="178"/>
                  <a:pt x="188" y="203"/>
                </a:cubicBezTo>
                <a:cubicBezTo>
                  <a:pt x="181" y="210"/>
                  <a:pt x="174" y="218"/>
                  <a:pt x="167" y="226"/>
                </a:cubicBezTo>
                <a:cubicBezTo>
                  <a:pt x="161" y="235"/>
                  <a:pt x="154" y="243"/>
                  <a:pt x="148" y="252"/>
                </a:cubicBezTo>
                <a:cubicBezTo>
                  <a:pt x="122" y="243"/>
                  <a:pt x="97" y="237"/>
                  <a:pt x="70" y="232"/>
                </a:cubicBezTo>
                <a:cubicBezTo>
                  <a:pt x="62" y="244"/>
                  <a:pt x="55" y="256"/>
                  <a:pt x="49" y="269"/>
                </a:cubicBezTo>
                <a:cubicBezTo>
                  <a:pt x="67" y="290"/>
                  <a:pt x="86" y="310"/>
                  <a:pt x="106" y="329"/>
                </a:cubicBezTo>
                <a:cubicBezTo>
                  <a:pt x="102" y="339"/>
                  <a:pt x="98" y="348"/>
                  <a:pt x="95" y="358"/>
                </a:cubicBezTo>
                <a:cubicBezTo>
                  <a:pt x="91" y="369"/>
                  <a:pt x="88" y="379"/>
                  <a:pt x="86" y="389"/>
                </a:cubicBezTo>
                <a:cubicBezTo>
                  <a:pt x="59" y="391"/>
                  <a:pt x="32" y="394"/>
                  <a:pt x="6" y="399"/>
                </a:cubicBezTo>
                <a:cubicBezTo>
                  <a:pt x="3" y="413"/>
                  <a:pt x="1" y="427"/>
                  <a:pt x="0" y="441"/>
                </a:cubicBezTo>
                <a:cubicBezTo>
                  <a:pt x="24" y="454"/>
                  <a:pt x="49" y="466"/>
                  <a:pt x="74" y="476"/>
                </a:cubicBezTo>
                <a:cubicBezTo>
                  <a:pt x="74" y="487"/>
                  <a:pt x="74" y="497"/>
                  <a:pt x="75" y="508"/>
                </a:cubicBezTo>
                <a:cubicBezTo>
                  <a:pt x="75" y="518"/>
                  <a:pt x="76" y="529"/>
                  <a:pt x="78" y="539"/>
                </a:cubicBezTo>
                <a:cubicBezTo>
                  <a:pt x="53" y="551"/>
                  <a:pt x="30" y="563"/>
                  <a:pt x="6" y="577"/>
                </a:cubicBezTo>
                <a:cubicBezTo>
                  <a:pt x="9" y="591"/>
                  <a:pt x="12" y="605"/>
                  <a:pt x="16" y="619"/>
                </a:cubicBezTo>
                <a:cubicBezTo>
                  <a:pt x="44" y="623"/>
                  <a:pt x="71" y="625"/>
                  <a:pt x="98" y="625"/>
                </a:cubicBezTo>
                <a:cubicBezTo>
                  <a:pt x="102" y="635"/>
                  <a:pt x="106" y="645"/>
                  <a:pt x="110" y="654"/>
                </a:cubicBezTo>
                <a:cubicBezTo>
                  <a:pt x="114" y="664"/>
                  <a:pt x="119" y="674"/>
                  <a:pt x="124" y="683"/>
                </a:cubicBezTo>
                <a:cubicBezTo>
                  <a:pt x="106" y="702"/>
                  <a:pt x="88" y="723"/>
                  <a:pt x="71" y="744"/>
                </a:cubicBezTo>
                <a:cubicBezTo>
                  <a:pt x="79" y="756"/>
                  <a:pt x="87" y="768"/>
                  <a:pt x="96" y="779"/>
                </a:cubicBezTo>
                <a:cubicBezTo>
                  <a:pt x="123" y="773"/>
                  <a:pt x="149" y="765"/>
                  <a:pt x="174" y="755"/>
                </a:cubicBezTo>
                <a:cubicBezTo>
                  <a:pt x="181" y="763"/>
                  <a:pt x="189" y="771"/>
                  <a:pt x="196" y="778"/>
                </a:cubicBezTo>
                <a:cubicBezTo>
                  <a:pt x="204" y="786"/>
                  <a:pt x="211" y="793"/>
                  <a:pt x="220" y="800"/>
                </a:cubicBezTo>
                <a:cubicBezTo>
                  <a:pt x="209" y="824"/>
                  <a:pt x="200" y="850"/>
                  <a:pt x="192" y="876"/>
                </a:cubicBezTo>
                <a:cubicBezTo>
                  <a:pt x="204" y="884"/>
                  <a:pt x="216" y="892"/>
                  <a:pt x="228" y="900"/>
                </a:cubicBezTo>
                <a:cubicBezTo>
                  <a:pt x="251" y="884"/>
                  <a:pt x="272" y="867"/>
                  <a:pt x="293" y="849"/>
                </a:cubicBezTo>
                <a:cubicBezTo>
                  <a:pt x="302" y="854"/>
                  <a:pt x="311" y="858"/>
                  <a:pt x="321" y="863"/>
                </a:cubicBezTo>
                <a:cubicBezTo>
                  <a:pt x="331" y="867"/>
                  <a:pt x="341" y="871"/>
                  <a:pt x="351" y="874"/>
                </a:cubicBezTo>
                <a:cubicBezTo>
                  <a:pt x="350" y="901"/>
                  <a:pt x="351" y="928"/>
                  <a:pt x="353" y="955"/>
                </a:cubicBezTo>
                <a:cubicBezTo>
                  <a:pt x="366" y="959"/>
                  <a:pt x="380" y="962"/>
                  <a:pt x="394" y="965"/>
                </a:cubicBezTo>
                <a:cubicBezTo>
                  <a:pt x="410" y="942"/>
                  <a:pt x="424" y="918"/>
                  <a:pt x="436" y="894"/>
                </a:cubicBezTo>
                <a:cubicBezTo>
                  <a:pt x="447" y="895"/>
                  <a:pt x="457" y="896"/>
                  <a:pt x="468" y="896"/>
                </a:cubicBezTo>
                <a:cubicBezTo>
                  <a:pt x="479" y="897"/>
                  <a:pt x="489" y="897"/>
                  <a:pt x="500" y="896"/>
                </a:cubicBezTo>
                <a:cubicBezTo>
                  <a:pt x="509" y="921"/>
                  <a:pt x="519" y="947"/>
                  <a:pt x="531" y="971"/>
                </a:cubicBezTo>
                <a:cubicBezTo>
                  <a:pt x="545" y="969"/>
                  <a:pt x="559" y="967"/>
                  <a:pt x="573" y="965"/>
                </a:cubicBezTo>
                <a:cubicBezTo>
                  <a:pt x="580" y="937"/>
                  <a:pt x="584" y="911"/>
                  <a:pt x="587" y="884"/>
                </a:cubicBezTo>
                <a:cubicBezTo>
                  <a:pt x="597" y="881"/>
                  <a:pt x="607" y="878"/>
                  <a:pt x="617" y="875"/>
                </a:cubicBezTo>
                <a:cubicBezTo>
                  <a:pt x="627" y="871"/>
                  <a:pt x="637" y="867"/>
                  <a:pt x="647" y="863"/>
                </a:cubicBezTo>
                <a:cubicBezTo>
                  <a:pt x="664" y="883"/>
                  <a:pt x="683" y="903"/>
                  <a:pt x="703" y="921"/>
                </a:cubicBezTo>
                <a:cubicBezTo>
                  <a:pt x="716" y="915"/>
                  <a:pt x="728" y="908"/>
                  <a:pt x="740" y="900"/>
                </a:cubicBezTo>
                <a:cubicBezTo>
                  <a:pt x="736" y="873"/>
                  <a:pt x="731" y="846"/>
                  <a:pt x="723" y="820"/>
                </a:cubicBezTo>
                <a:cubicBezTo>
                  <a:pt x="732" y="814"/>
                  <a:pt x="740" y="807"/>
                  <a:pt x="748" y="800"/>
                </a:cubicBezTo>
                <a:cubicBezTo>
                  <a:pt x="757" y="794"/>
                  <a:pt x="764" y="786"/>
                  <a:pt x="772" y="779"/>
                </a:cubicBezTo>
                <a:cubicBezTo>
                  <a:pt x="795" y="792"/>
                  <a:pt x="820" y="803"/>
                  <a:pt x="845" y="813"/>
                </a:cubicBezTo>
                <a:cubicBezTo>
                  <a:pt x="855" y="802"/>
                  <a:pt x="864" y="791"/>
                  <a:pt x="872" y="780"/>
                </a:cubicBezTo>
                <a:cubicBezTo>
                  <a:pt x="859" y="756"/>
                  <a:pt x="844" y="733"/>
                  <a:pt x="828" y="711"/>
                </a:cubicBezTo>
                <a:cubicBezTo>
                  <a:pt x="834" y="702"/>
                  <a:pt x="839" y="693"/>
                  <a:pt x="844" y="684"/>
                </a:cubicBezTo>
                <a:cubicBezTo>
                  <a:pt x="849" y="674"/>
                  <a:pt x="854" y="665"/>
                  <a:pt x="858" y="655"/>
                </a:cubicBezTo>
                <a:cubicBezTo>
                  <a:pt x="885" y="659"/>
                  <a:pt x="911" y="660"/>
                  <a:pt x="939" y="661"/>
                </a:cubicBezTo>
                <a:cubicBezTo>
                  <a:pt x="944" y="647"/>
                  <a:pt x="948" y="634"/>
                  <a:pt x="952" y="620"/>
                </a:cubicBezTo>
                <a:cubicBezTo>
                  <a:pt x="931" y="602"/>
                  <a:pt x="908" y="586"/>
                  <a:pt x="886" y="572"/>
                </a:cubicBezTo>
                <a:cubicBezTo>
                  <a:pt x="888" y="561"/>
                  <a:pt x="890" y="551"/>
                  <a:pt x="891" y="541"/>
                </a:cubicBezTo>
                <a:close/>
                <a:moveTo>
                  <a:pt x="803" y="529"/>
                </a:moveTo>
                <a:cubicBezTo>
                  <a:pt x="798" y="568"/>
                  <a:pt x="785" y="606"/>
                  <a:pt x="766" y="641"/>
                </a:cubicBezTo>
                <a:cubicBezTo>
                  <a:pt x="747" y="676"/>
                  <a:pt x="721" y="707"/>
                  <a:pt x="691" y="732"/>
                </a:cubicBezTo>
                <a:cubicBezTo>
                  <a:pt x="661" y="758"/>
                  <a:pt x="626" y="778"/>
                  <a:pt x="588" y="790"/>
                </a:cubicBezTo>
                <a:cubicBezTo>
                  <a:pt x="551" y="803"/>
                  <a:pt x="511" y="809"/>
                  <a:pt x="472" y="807"/>
                </a:cubicBezTo>
                <a:cubicBezTo>
                  <a:pt x="432" y="806"/>
                  <a:pt x="393" y="797"/>
                  <a:pt x="357" y="781"/>
                </a:cubicBezTo>
                <a:cubicBezTo>
                  <a:pt x="320" y="765"/>
                  <a:pt x="287" y="743"/>
                  <a:pt x="259" y="715"/>
                </a:cubicBezTo>
                <a:cubicBezTo>
                  <a:pt x="230" y="687"/>
                  <a:pt x="207" y="654"/>
                  <a:pt x="191" y="618"/>
                </a:cubicBezTo>
                <a:cubicBezTo>
                  <a:pt x="175" y="582"/>
                  <a:pt x="166" y="543"/>
                  <a:pt x="164" y="503"/>
                </a:cubicBezTo>
                <a:cubicBezTo>
                  <a:pt x="161" y="464"/>
                  <a:pt x="167" y="424"/>
                  <a:pt x="179" y="386"/>
                </a:cubicBezTo>
                <a:cubicBezTo>
                  <a:pt x="191" y="349"/>
                  <a:pt x="211" y="313"/>
                  <a:pt x="236" y="283"/>
                </a:cubicBezTo>
                <a:cubicBezTo>
                  <a:pt x="261" y="252"/>
                  <a:pt x="292" y="226"/>
                  <a:pt x="326" y="207"/>
                </a:cubicBezTo>
                <a:cubicBezTo>
                  <a:pt x="361" y="187"/>
                  <a:pt x="399" y="174"/>
                  <a:pt x="438" y="168"/>
                </a:cubicBezTo>
                <a:cubicBezTo>
                  <a:pt x="477" y="163"/>
                  <a:pt x="517" y="164"/>
                  <a:pt x="556" y="173"/>
                </a:cubicBezTo>
                <a:cubicBezTo>
                  <a:pt x="594" y="182"/>
                  <a:pt x="632" y="198"/>
                  <a:pt x="664" y="220"/>
                </a:cubicBezTo>
                <a:cubicBezTo>
                  <a:pt x="697" y="242"/>
                  <a:pt x="726" y="271"/>
                  <a:pt x="748" y="303"/>
                </a:cubicBezTo>
                <a:cubicBezTo>
                  <a:pt x="771" y="336"/>
                  <a:pt x="787" y="372"/>
                  <a:pt x="797" y="411"/>
                </a:cubicBezTo>
                <a:cubicBezTo>
                  <a:pt x="806" y="450"/>
                  <a:pt x="808" y="490"/>
                  <a:pt x="803" y="52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en-US" sz="1015" dirty="0">
              <a:solidFill>
                <a:schemeClr val="tx2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6" name="1">
            <a:extLst>
              <a:ext uri="{FF2B5EF4-FFF2-40B4-BE49-F238E27FC236}">
                <a16:creationId xmlns:a16="http://schemas.microsoft.com/office/drawing/2014/main" id="{AE02DA35-D6DF-4AC3-8652-D1B544B7D539}"/>
              </a:ext>
            </a:extLst>
          </p:cNvPr>
          <p:cNvSpPr>
            <a:spLocks noEditPoints="1"/>
          </p:cNvSpPr>
          <p:nvPr/>
        </p:nvSpPr>
        <p:spPr bwMode="auto">
          <a:xfrm>
            <a:off x="8512302" y="4203665"/>
            <a:ext cx="1486603" cy="1486603"/>
          </a:xfrm>
          <a:custGeom>
            <a:avLst/>
            <a:gdLst>
              <a:gd name="T0" fmla="*/ 894 w 971"/>
              <a:gd name="T1" fmla="*/ 509 h 971"/>
              <a:gd name="T2" fmla="*/ 969 w 971"/>
              <a:gd name="T3" fmla="*/ 442 h 971"/>
              <a:gd name="T4" fmla="*/ 883 w 971"/>
              <a:gd name="T5" fmla="*/ 390 h 971"/>
              <a:gd name="T6" fmla="*/ 938 w 971"/>
              <a:gd name="T7" fmla="*/ 309 h 971"/>
              <a:gd name="T8" fmla="*/ 838 w 971"/>
              <a:gd name="T9" fmla="*/ 279 h 971"/>
              <a:gd name="T10" fmla="*/ 802 w 971"/>
              <a:gd name="T11" fmla="*/ 227 h 971"/>
              <a:gd name="T12" fmla="*/ 813 w 971"/>
              <a:gd name="T13" fmla="*/ 127 h 971"/>
              <a:gd name="T14" fmla="*/ 714 w 971"/>
              <a:gd name="T15" fmla="*/ 146 h 971"/>
              <a:gd name="T16" fmla="*/ 700 w 971"/>
              <a:gd name="T17" fmla="*/ 50 h 971"/>
              <a:gd name="T18" fmla="*/ 606 w 971"/>
              <a:gd name="T19" fmla="*/ 95 h 971"/>
              <a:gd name="T20" fmla="*/ 545 w 971"/>
              <a:gd name="T21" fmla="*/ 81 h 971"/>
              <a:gd name="T22" fmla="*/ 485 w 971"/>
              <a:gd name="T23" fmla="*/ 0 h 971"/>
              <a:gd name="T24" fmla="*/ 425 w 971"/>
              <a:gd name="T25" fmla="*/ 80 h 971"/>
              <a:gd name="T26" fmla="*/ 350 w 971"/>
              <a:gd name="T27" fmla="*/ 19 h 971"/>
              <a:gd name="T28" fmla="*/ 311 w 971"/>
              <a:gd name="T29" fmla="*/ 115 h 971"/>
              <a:gd name="T30" fmla="*/ 256 w 971"/>
              <a:gd name="T31" fmla="*/ 146 h 971"/>
              <a:gd name="T32" fmla="*/ 157 w 971"/>
              <a:gd name="T33" fmla="*/ 126 h 971"/>
              <a:gd name="T34" fmla="*/ 167 w 971"/>
              <a:gd name="T35" fmla="*/ 226 h 971"/>
              <a:gd name="T36" fmla="*/ 70 w 971"/>
              <a:gd name="T37" fmla="*/ 232 h 971"/>
              <a:gd name="T38" fmla="*/ 106 w 971"/>
              <a:gd name="T39" fmla="*/ 329 h 971"/>
              <a:gd name="T40" fmla="*/ 86 w 971"/>
              <a:gd name="T41" fmla="*/ 389 h 971"/>
              <a:gd name="T42" fmla="*/ 0 w 971"/>
              <a:gd name="T43" fmla="*/ 441 h 971"/>
              <a:gd name="T44" fmla="*/ 75 w 971"/>
              <a:gd name="T45" fmla="*/ 508 h 971"/>
              <a:gd name="T46" fmla="*/ 6 w 971"/>
              <a:gd name="T47" fmla="*/ 577 h 971"/>
              <a:gd name="T48" fmla="*/ 98 w 971"/>
              <a:gd name="T49" fmla="*/ 625 h 971"/>
              <a:gd name="T50" fmla="*/ 124 w 971"/>
              <a:gd name="T51" fmla="*/ 683 h 971"/>
              <a:gd name="T52" fmla="*/ 96 w 971"/>
              <a:gd name="T53" fmla="*/ 779 h 971"/>
              <a:gd name="T54" fmla="*/ 196 w 971"/>
              <a:gd name="T55" fmla="*/ 778 h 971"/>
              <a:gd name="T56" fmla="*/ 192 w 971"/>
              <a:gd name="T57" fmla="*/ 876 h 971"/>
              <a:gd name="T58" fmla="*/ 293 w 971"/>
              <a:gd name="T59" fmla="*/ 849 h 971"/>
              <a:gd name="T60" fmla="*/ 351 w 971"/>
              <a:gd name="T61" fmla="*/ 874 h 971"/>
              <a:gd name="T62" fmla="*/ 394 w 971"/>
              <a:gd name="T63" fmla="*/ 965 h 971"/>
              <a:gd name="T64" fmla="*/ 468 w 971"/>
              <a:gd name="T65" fmla="*/ 896 h 971"/>
              <a:gd name="T66" fmla="*/ 531 w 971"/>
              <a:gd name="T67" fmla="*/ 971 h 971"/>
              <a:gd name="T68" fmla="*/ 587 w 971"/>
              <a:gd name="T69" fmla="*/ 884 h 971"/>
              <a:gd name="T70" fmla="*/ 647 w 971"/>
              <a:gd name="T71" fmla="*/ 863 h 971"/>
              <a:gd name="T72" fmla="*/ 740 w 971"/>
              <a:gd name="T73" fmla="*/ 900 h 971"/>
              <a:gd name="T74" fmla="*/ 748 w 971"/>
              <a:gd name="T75" fmla="*/ 800 h 971"/>
              <a:gd name="T76" fmla="*/ 845 w 971"/>
              <a:gd name="T77" fmla="*/ 813 h 971"/>
              <a:gd name="T78" fmla="*/ 828 w 971"/>
              <a:gd name="T79" fmla="*/ 711 h 971"/>
              <a:gd name="T80" fmla="*/ 858 w 971"/>
              <a:gd name="T81" fmla="*/ 655 h 971"/>
              <a:gd name="T82" fmla="*/ 952 w 971"/>
              <a:gd name="T83" fmla="*/ 620 h 971"/>
              <a:gd name="T84" fmla="*/ 891 w 971"/>
              <a:gd name="T85" fmla="*/ 541 h 971"/>
              <a:gd name="T86" fmla="*/ 766 w 971"/>
              <a:gd name="T87" fmla="*/ 641 h 971"/>
              <a:gd name="T88" fmla="*/ 588 w 971"/>
              <a:gd name="T89" fmla="*/ 790 h 971"/>
              <a:gd name="T90" fmla="*/ 357 w 971"/>
              <a:gd name="T91" fmla="*/ 781 h 971"/>
              <a:gd name="T92" fmla="*/ 191 w 971"/>
              <a:gd name="T93" fmla="*/ 618 h 971"/>
              <a:gd name="T94" fmla="*/ 179 w 971"/>
              <a:gd name="T95" fmla="*/ 386 h 971"/>
              <a:gd name="T96" fmla="*/ 326 w 971"/>
              <a:gd name="T97" fmla="*/ 207 h 971"/>
              <a:gd name="T98" fmla="*/ 556 w 971"/>
              <a:gd name="T99" fmla="*/ 173 h 971"/>
              <a:gd name="T100" fmla="*/ 748 w 971"/>
              <a:gd name="T101" fmla="*/ 303 h 971"/>
              <a:gd name="T102" fmla="*/ 803 w 971"/>
              <a:gd name="T103" fmla="*/ 529 h 9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971" h="971">
                <a:moveTo>
                  <a:pt x="891" y="541"/>
                </a:moveTo>
                <a:cubicBezTo>
                  <a:pt x="893" y="530"/>
                  <a:pt x="893" y="520"/>
                  <a:pt x="894" y="509"/>
                </a:cubicBezTo>
                <a:cubicBezTo>
                  <a:pt x="920" y="502"/>
                  <a:pt x="946" y="494"/>
                  <a:pt x="971" y="485"/>
                </a:cubicBezTo>
                <a:cubicBezTo>
                  <a:pt x="971" y="470"/>
                  <a:pt x="970" y="456"/>
                  <a:pt x="969" y="442"/>
                </a:cubicBezTo>
                <a:cubicBezTo>
                  <a:pt x="942" y="433"/>
                  <a:pt x="916" y="426"/>
                  <a:pt x="889" y="421"/>
                </a:cubicBezTo>
                <a:cubicBezTo>
                  <a:pt x="888" y="411"/>
                  <a:pt x="885" y="400"/>
                  <a:pt x="883" y="390"/>
                </a:cubicBezTo>
                <a:cubicBezTo>
                  <a:pt x="880" y="380"/>
                  <a:pt x="878" y="370"/>
                  <a:pt x="874" y="360"/>
                </a:cubicBezTo>
                <a:cubicBezTo>
                  <a:pt x="896" y="344"/>
                  <a:pt x="917" y="327"/>
                  <a:pt x="938" y="309"/>
                </a:cubicBezTo>
                <a:cubicBezTo>
                  <a:pt x="932" y="296"/>
                  <a:pt x="927" y="283"/>
                  <a:pt x="920" y="270"/>
                </a:cubicBezTo>
                <a:cubicBezTo>
                  <a:pt x="893" y="271"/>
                  <a:pt x="865" y="274"/>
                  <a:pt x="838" y="279"/>
                </a:cubicBezTo>
                <a:cubicBezTo>
                  <a:pt x="833" y="270"/>
                  <a:pt x="828" y="261"/>
                  <a:pt x="821" y="252"/>
                </a:cubicBezTo>
                <a:cubicBezTo>
                  <a:pt x="816" y="244"/>
                  <a:pt x="809" y="235"/>
                  <a:pt x="802" y="227"/>
                </a:cubicBezTo>
                <a:cubicBezTo>
                  <a:pt x="817" y="205"/>
                  <a:pt x="831" y="181"/>
                  <a:pt x="843" y="157"/>
                </a:cubicBezTo>
                <a:cubicBezTo>
                  <a:pt x="833" y="147"/>
                  <a:pt x="823" y="137"/>
                  <a:pt x="813" y="127"/>
                </a:cubicBezTo>
                <a:cubicBezTo>
                  <a:pt x="787" y="139"/>
                  <a:pt x="763" y="151"/>
                  <a:pt x="740" y="165"/>
                </a:cubicBezTo>
                <a:cubicBezTo>
                  <a:pt x="731" y="159"/>
                  <a:pt x="723" y="153"/>
                  <a:pt x="714" y="146"/>
                </a:cubicBezTo>
                <a:cubicBezTo>
                  <a:pt x="705" y="141"/>
                  <a:pt x="696" y="135"/>
                  <a:pt x="687" y="130"/>
                </a:cubicBezTo>
                <a:cubicBezTo>
                  <a:pt x="693" y="104"/>
                  <a:pt x="697" y="77"/>
                  <a:pt x="700" y="50"/>
                </a:cubicBezTo>
                <a:cubicBezTo>
                  <a:pt x="687" y="44"/>
                  <a:pt x="674" y="38"/>
                  <a:pt x="661" y="33"/>
                </a:cubicBezTo>
                <a:cubicBezTo>
                  <a:pt x="641" y="52"/>
                  <a:pt x="623" y="73"/>
                  <a:pt x="606" y="95"/>
                </a:cubicBezTo>
                <a:cubicBezTo>
                  <a:pt x="596" y="92"/>
                  <a:pt x="586" y="89"/>
                  <a:pt x="576" y="86"/>
                </a:cubicBezTo>
                <a:cubicBezTo>
                  <a:pt x="566" y="84"/>
                  <a:pt x="555" y="82"/>
                  <a:pt x="545" y="81"/>
                </a:cubicBezTo>
                <a:cubicBezTo>
                  <a:pt x="541" y="54"/>
                  <a:pt x="535" y="28"/>
                  <a:pt x="528" y="2"/>
                </a:cubicBezTo>
                <a:cubicBezTo>
                  <a:pt x="513" y="0"/>
                  <a:pt x="499" y="0"/>
                  <a:pt x="485" y="0"/>
                </a:cubicBezTo>
                <a:cubicBezTo>
                  <a:pt x="474" y="25"/>
                  <a:pt x="464" y="51"/>
                  <a:pt x="457" y="77"/>
                </a:cubicBezTo>
                <a:cubicBezTo>
                  <a:pt x="446" y="78"/>
                  <a:pt x="436" y="79"/>
                  <a:pt x="425" y="80"/>
                </a:cubicBezTo>
                <a:cubicBezTo>
                  <a:pt x="415" y="82"/>
                  <a:pt x="404" y="84"/>
                  <a:pt x="394" y="86"/>
                </a:cubicBezTo>
                <a:cubicBezTo>
                  <a:pt x="381" y="63"/>
                  <a:pt x="366" y="41"/>
                  <a:pt x="350" y="19"/>
                </a:cubicBezTo>
                <a:cubicBezTo>
                  <a:pt x="336" y="23"/>
                  <a:pt x="322" y="27"/>
                  <a:pt x="309" y="32"/>
                </a:cubicBezTo>
                <a:cubicBezTo>
                  <a:pt x="308" y="60"/>
                  <a:pt x="309" y="88"/>
                  <a:pt x="311" y="115"/>
                </a:cubicBezTo>
                <a:cubicBezTo>
                  <a:pt x="301" y="119"/>
                  <a:pt x="292" y="124"/>
                  <a:pt x="283" y="129"/>
                </a:cubicBezTo>
                <a:cubicBezTo>
                  <a:pt x="273" y="134"/>
                  <a:pt x="264" y="140"/>
                  <a:pt x="256" y="146"/>
                </a:cubicBezTo>
                <a:cubicBezTo>
                  <a:pt x="235" y="129"/>
                  <a:pt x="213" y="113"/>
                  <a:pt x="190" y="99"/>
                </a:cubicBezTo>
                <a:cubicBezTo>
                  <a:pt x="178" y="108"/>
                  <a:pt x="167" y="117"/>
                  <a:pt x="157" y="126"/>
                </a:cubicBezTo>
                <a:cubicBezTo>
                  <a:pt x="166" y="153"/>
                  <a:pt x="176" y="178"/>
                  <a:pt x="188" y="203"/>
                </a:cubicBezTo>
                <a:cubicBezTo>
                  <a:pt x="181" y="210"/>
                  <a:pt x="174" y="218"/>
                  <a:pt x="167" y="226"/>
                </a:cubicBezTo>
                <a:cubicBezTo>
                  <a:pt x="161" y="235"/>
                  <a:pt x="154" y="243"/>
                  <a:pt x="148" y="252"/>
                </a:cubicBezTo>
                <a:cubicBezTo>
                  <a:pt x="122" y="243"/>
                  <a:pt x="97" y="237"/>
                  <a:pt x="70" y="232"/>
                </a:cubicBezTo>
                <a:cubicBezTo>
                  <a:pt x="62" y="244"/>
                  <a:pt x="55" y="256"/>
                  <a:pt x="49" y="269"/>
                </a:cubicBezTo>
                <a:cubicBezTo>
                  <a:pt x="67" y="290"/>
                  <a:pt x="86" y="310"/>
                  <a:pt x="106" y="329"/>
                </a:cubicBezTo>
                <a:cubicBezTo>
                  <a:pt x="102" y="339"/>
                  <a:pt x="98" y="348"/>
                  <a:pt x="95" y="358"/>
                </a:cubicBezTo>
                <a:cubicBezTo>
                  <a:pt x="91" y="369"/>
                  <a:pt x="88" y="379"/>
                  <a:pt x="86" y="389"/>
                </a:cubicBezTo>
                <a:cubicBezTo>
                  <a:pt x="59" y="391"/>
                  <a:pt x="32" y="394"/>
                  <a:pt x="6" y="399"/>
                </a:cubicBezTo>
                <a:cubicBezTo>
                  <a:pt x="3" y="413"/>
                  <a:pt x="1" y="427"/>
                  <a:pt x="0" y="441"/>
                </a:cubicBezTo>
                <a:cubicBezTo>
                  <a:pt x="24" y="454"/>
                  <a:pt x="49" y="466"/>
                  <a:pt x="74" y="476"/>
                </a:cubicBezTo>
                <a:cubicBezTo>
                  <a:pt x="74" y="487"/>
                  <a:pt x="74" y="497"/>
                  <a:pt x="75" y="508"/>
                </a:cubicBezTo>
                <a:cubicBezTo>
                  <a:pt x="75" y="518"/>
                  <a:pt x="76" y="529"/>
                  <a:pt x="78" y="539"/>
                </a:cubicBezTo>
                <a:cubicBezTo>
                  <a:pt x="53" y="551"/>
                  <a:pt x="30" y="563"/>
                  <a:pt x="6" y="577"/>
                </a:cubicBezTo>
                <a:cubicBezTo>
                  <a:pt x="9" y="591"/>
                  <a:pt x="12" y="605"/>
                  <a:pt x="16" y="619"/>
                </a:cubicBezTo>
                <a:cubicBezTo>
                  <a:pt x="44" y="623"/>
                  <a:pt x="71" y="625"/>
                  <a:pt x="98" y="625"/>
                </a:cubicBezTo>
                <a:cubicBezTo>
                  <a:pt x="102" y="635"/>
                  <a:pt x="106" y="645"/>
                  <a:pt x="110" y="654"/>
                </a:cubicBezTo>
                <a:cubicBezTo>
                  <a:pt x="114" y="664"/>
                  <a:pt x="119" y="674"/>
                  <a:pt x="124" y="683"/>
                </a:cubicBezTo>
                <a:cubicBezTo>
                  <a:pt x="106" y="702"/>
                  <a:pt x="88" y="723"/>
                  <a:pt x="71" y="744"/>
                </a:cubicBezTo>
                <a:cubicBezTo>
                  <a:pt x="79" y="756"/>
                  <a:pt x="87" y="768"/>
                  <a:pt x="96" y="779"/>
                </a:cubicBezTo>
                <a:cubicBezTo>
                  <a:pt x="123" y="773"/>
                  <a:pt x="149" y="765"/>
                  <a:pt x="174" y="755"/>
                </a:cubicBezTo>
                <a:cubicBezTo>
                  <a:pt x="181" y="763"/>
                  <a:pt x="189" y="771"/>
                  <a:pt x="196" y="778"/>
                </a:cubicBezTo>
                <a:cubicBezTo>
                  <a:pt x="204" y="786"/>
                  <a:pt x="211" y="793"/>
                  <a:pt x="220" y="800"/>
                </a:cubicBezTo>
                <a:cubicBezTo>
                  <a:pt x="209" y="824"/>
                  <a:pt x="200" y="850"/>
                  <a:pt x="192" y="876"/>
                </a:cubicBezTo>
                <a:cubicBezTo>
                  <a:pt x="204" y="884"/>
                  <a:pt x="216" y="892"/>
                  <a:pt x="228" y="900"/>
                </a:cubicBezTo>
                <a:cubicBezTo>
                  <a:pt x="251" y="884"/>
                  <a:pt x="272" y="867"/>
                  <a:pt x="293" y="849"/>
                </a:cubicBezTo>
                <a:cubicBezTo>
                  <a:pt x="302" y="854"/>
                  <a:pt x="311" y="858"/>
                  <a:pt x="321" y="863"/>
                </a:cubicBezTo>
                <a:cubicBezTo>
                  <a:pt x="331" y="867"/>
                  <a:pt x="341" y="871"/>
                  <a:pt x="351" y="874"/>
                </a:cubicBezTo>
                <a:cubicBezTo>
                  <a:pt x="350" y="901"/>
                  <a:pt x="351" y="928"/>
                  <a:pt x="353" y="955"/>
                </a:cubicBezTo>
                <a:cubicBezTo>
                  <a:pt x="366" y="959"/>
                  <a:pt x="380" y="962"/>
                  <a:pt x="394" y="965"/>
                </a:cubicBezTo>
                <a:cubicBezTo>
                  <a:pt x="410" y="942"/>
                  <a:pt x="424" y="918"/>
                  <a:pt x="436" y="894"/>
                </a:cubicBezTo>
                <a:cubicBezTo>
                  <a:pt x="447" y="895"/>
                  <a:pt x="457" y="896"/>
                  <a:pt x="468" y="896"/>
                </a:cubicBezTo>
                <a:cubicBezTo>
                  <a:pt x="479" y="897"/>
                  <a:pt x="489" y="897"/>
                  <a:pt x="500" y="896"/>
                </a:cubicBezTo>
                <a:cubicBezTo>
                  <a:pt x="509" y="921"/>
                  <a:pt x="519" y="947"/>
                  <a:pt x="531" y="971"/>
                </a:cubicBezTo>
                <a:cubicBezTo>
                  <a:pt x="545" y="969"/>
                  <a:pt x="559" y="967"/>
                  <a:pt x="573" y="965"/>
                </a:cubicBezTo>
                <a:cubicBezTo>
                  <a:pt x="580" y="937"/>
                  <a:pt x="584" y="911"/>
                  <a:pt x="587" y="884"/>
                </a:cubicBezTo>
                <a:cubicBezTo>
                  <a:pt x="597" y="881"/>
                  <a:pt x="607" y="878"/>
                  <a:pt x="617" y="875"/>
                </a:cubicBezTo>
                <a:cubicBezTo>
                  <a:pt x="627" y="871"/>
                  <a:pt x="637" y="867"/>
                  <a:pt x="647" y="863"/>
                </a:cubicBezTo>
                <a:cubicBezTo>
                  <a:pt x="664" y="883"/>
                  <a:pt x="683" y="903"/>
                  <a:pt x="703" y="921"/>
                </a:cubicBezTo>
                <a:cubicBezTo>
                  <a:pt x="716" y="915"/>
                  <a:pt x="728" y="908"/>
                  <a:pt x="740" y="900"/>
                </a:cubicBezTo>
                <a:cubicBezTo>
                  <a:pt x="736" y="873"/>
                  <a:pt x="731" y="846"/>
                  <a:pt x="723" y="820"/>
                </a:cubicBezTo>
                <a:cubicBezTo>
                  <a:pt x="732" y="814"/>
                  <a:pt x="740" y="807"/>
                  <a:pt x="748" y="800"/>
                </a:cubicBezTo>
                <a:cubicBezTo>
                  <a:pt x="757" y="794"/>
                  <a:pt x="764" y="786"/>
                  <a:pt x="772" y="779"/>
                </a:cubicBezTo>
                <a:cubicBezTo>
                  <a:pt x="795" y="792"/>
                  <a:pt x="820" y="803"/>
                  <a:pt x="845" y="813"/>
                </a:cubicBezTo>
                <a:cubicBezTo>
                  <a:pt x="855" y="802"/>
                  <a:pt x="864" y="791"/>
                  <a:pt x="872" y="780"/>
                </a:cubicBezTo>
                <a:cubicBezTo>
                  <a:pt x="859" y="756"/>
                  <a:pt x="844" y="733"/>
                  <a:pt x="828" y="711"/>
                </a:cubicBezTo>
                <a:cubicBezTo>
                  <a:pt x="834" y="702"/>
                  <a:pt x="839" y="693"/>
                  <a:pt x="844" y="684"/>
                </a:cubicBezTo>
                <a:cubicBezTo>
                  <a:pt x="849" y="674"/>
                  <a:pt x="854" y="665"/>
                  <a:pt x="858" y="655"/>
                </a:cubicBezTo>
                <a:cubicBezTo>
                  <a:pt x="885" y="659"/>
                  <a:pt x="911" y="660"/>
                  <a:pt x="939" y="661"/>
                </a:cubicBezTo>
                <a:cubicBezTo>
                  <a:pt x="944" y="647"/>
                  <a:pt x="948" y="634"/>
                  <a:pt x="952" y="620"/>
                </a:cubicBezTo>
                <a:cubicBezTo>
                  <a:pt x="931" y="602"/>
                  <a:pt x="908" y="586"/>
                  <a:pt x="886" y="572"/>
                </a:cubicBezTo>
                <a:cubicBezTo>
                  <a:pt x="888" y="561"/>
                  <a:pt x="890" y="551"/>
                  <a:pt x="891" y="541"/>
                </a:cubicBezTo>
                <a:close/>
                <a:moveTo>
                  <a:pt x="803" y="529"/>
                </a:moveTo>
                <a:cubicBezTo>
                  <a:pt x="798" y="568"/>
                  <a:pt x="785" y="606"/>
                  <a:pt x="766" y="641"/>
                </a:cubicBezTo>
                <a:cubicBezTo>
                  <a:pt x="747" y="676"/>
                  <a:pt x="721" y="707"/>
                  <a:pt x="691" y="732"/>
                </a:cubicBezTo>
                <a:cubicBezTo>
                  <a:pt x="661" y="758"/>
                  <a:pt x="626" y="778"/>
                  <a:pt x="588" y="790"/>
                </a:cubicBezTo>
                <a:cubicBezTo>
                  <a:pt x="551" y="803"/>
                  <a:pt x="511" y="809"/>
                  <a:pt x="472" y="807"/>
                </a:cubicBezTo>
                <a:cubicBezTo>
                  <a:pt x="432" y="806"/>
                  <a:pt x="393" y="797"/>
                  <a:pt x="357" y="781"/>
                </a:cubicBezTo>
                <a:cubicBezTo>
                  <a:pt x="320" y="765"/>
                  <a:pt x="287" y="743"/>
                  <a:pt x="259" y="715"/>
                </a:cubicBezTo>
                <a:cubicBezTo>
                  <a:pt x="230" y="687"/>
                  <a:pt x="207" y="654"/>
                  <a:pt x="191" y="618"/>
                </a:cubicBezTo>
                <a:cubicBezTo>
                  <a:pt x="175" y="582"/>
                  <a:pt x="166" y="543"/>
                  <a:pt x="164" y="503"/>
                </a:cubicBezTo>
                <a:cubicBezTo>
                  <a:pt x="161" y="464"/>
                  <a:pt x="167" y="424"/>
                  <a:pt x="179" y="386"/>
                </a:cubicBezTo>
                <a:cubicBezTo>
                  <a:pt x="191" y="349"/>
                  <a:pt x="211" y="313"/>
                  <a:pt x="236" y="283"/>
                </a:cubicBezTo>
                <a:cubicBezTo>
                  <a:pt x="261" y="252"/>
                  <a:pt x="292" y="226"/>
                  <a:pt x="326" y="207"/>
                </a:cubicBezTo>
                <a:cubicBezTo>
                  <a:pt x="361" y="187"/>
                  <a:pt x="399" y="174"/>
                  <a:pt x="438" y="168"/>
                </a:cubicBezTo>
                <a:cubicBezTo>
                  <a:pt x="477" y="163"/>
                  <a:pt x="517" y="164"/>
                  <a:pt x="556" y="173"/>
                </a:cubicBezTo>
                <a:cubicBezTo>
                  <a:pt x="594" y="182"/>
                  <a:pt x="632" y="198"/>
                  <a:pt x="664" y="220"/>
                </a:cubicBezTo>
                <a:cubicBezTo>
                  <a:pt x="697" y="242"/>
                  <a:pt x="726" y="271"/>
                  <a:pt x="748" y="303"/>
                </a:cubicBezTo>
                <a:cubicBezTo>
                  <a:pt x="771" y="336"/>
                  <a:pt x="787" y="372"/>
                  <a:pt x="797" y="411"/>
                </a:cubicBezTo>
                <a:cubicBezTo>
                  <a:pt x="806" y="450"/>
                  <a:pt x="808" y="490"/>
                  <a:pt x="803" y="529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en-US" sz="1015" dirty="0">
              <a:solidFill>
                <a:schemeClr val="tx2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" name="1">
            <a:extLst>
              <a:ext uri="{FF2B5EF4-FFF2-40B4-BE49-F238E27FC236}">
                <a16:creationId xmlns:a16="http://schemas.microsoft.com/office/drawing/2014/main" id="{957F4DD0-9C61-4954-8103-A8E65A195C94}"/>
              </a:ext>
            </a:extLst>
          </p:cNvPr>
          <p:cNvSpPr>
            <a:spLocks noEditPoints="1"/>
          </p:cNvSpPr>
          <p:nvPr/>
        </p:nvSpPr>
        <p:spPr bwMode="auto">
          <a:xfrm>
            <a:off x="7728727" y="1481739"/>
            <a:ext cx="1486603" cy="1486603"/>
          </a:xfrm>
          <a:custGeom>
            <a:avLst/>
            <a:gdLst>
              <a:gd name="T0" fmla="*/ 894 w 971"/>
              <a:gd name="T1" fmla="*/ 509 h 971"/>
              <a:gd name="T2" fmla="*/ 969 w 971"/>
              <a:gd name="T3" fmla="*/ 442 h 971"/>
              <a:gd name="T4" fmla="*/ 883 w 971"/>
              <a:gd name="T5" fmla="*/ 390 h 971"/>
              <a:gd name="T6" fmla="*/ 938 w 971"/>
              <a:gd name="T7" fmla="*/ 309 h 971"/>
              <a:gd name="T8" fmla="*/ 838 w 971"/>
              <a:gd name="T9" fmla="*/ 279 h 971"/>
              <a:gd name="T10" fmla="*/ 802 w 971"/>
              <a:gd name="T11" fmla="*/ 227 h 971"/>
              <a:gd name="T12" fmla="*/ 813 w 971"/>
              <a:gd name="T13" fmla="*/ 127 h 971"/>
              <a:gd name="T14" fmla="*/ 714 w 971"/>
              <a:gd name="T15" fmla="*/ 146 h 971"/>
              <a:gd name="T16" fmla="*/ 700 w 971"/>
              <a:gd name="T17" fmla="*/ 50 h 971"/>
              <a:gd name="T18" fmla="*/ 606 w 971"/>
              <a:gd name="T19" fmla="*/ 95 h 971"/>
              <a:gd name="T20" fmla="*/ 545 w 971"/>
              <a:gd name="T21" fmla="*/ 81 h 971"/>
              <a:gd name="T22" fmla="*/ 485 w 971"/>
              <a:gd name="T23" fmla="*/ 0 h 971"/>
              <a:gd name="T24" fmla="*/ 425 w 971"/>
              <a:gd name="T25" fmla="*/ 80 h 971"/>
              <a:gd name="T26" fmla="*/ 350 w 971"/>
              <a:gd name="T27" fmla="*/ 19 h 971"/>
              <a:gd name="T28" fmla="*/ 311 w 971"/>
              <a:gd name="T29" fmla="*/ 115 h 971"/>
              <a:gd name="T30" fmla="*/ 256 w 971"/>
              <a:gd name="T31" fmla="*/ 146 h 971"/>
              <a:gd name="T32" fmla="*/ 157 w 971"/>
              <a:gd name="T33" fmla="*/ 126 h 971"/>
              <a:gd name="T34" fmla="*/ 167 w 971"/>
              <a:gd name="T35" fmla="*/ 226 h 971"/>
              <a:gd name="T36" fmla="*/ 70 w 971"/>
              <a:gd name="T37" fmla="*/ 232 h 971"/>
              <a:gd name="T38" fmla="*/ 106 w 971"/>
              <a:gd name="T39" fmla="*/ 329 h 971"/>
              <a:gd name="T40" fmla="*/ 86 w 971"/>
              <a:gd name="T41" fmla="*/ 389 h 971"/>
              <a:gd name="T42" fmla="*/ 0 w 971"/>
              <a:gd name="T43" fmla="*/ 441 h 971"/>
              <a:gd name="T44" fmla="*/ 75 w 971"/>
              <a:gd name="T45" fmla="*/ 508 h 971"/>
              <a:gd name="T46" fmla="*/ 6 w 971"/>
              <a:gd name="T47" fmla="*/ 577 h 971"/>
              <a:gd name="T48" fmla="*/ 98 w 971"/>
              <a:gd name="T49" fmla="*/ 625 h 971"/>
              <a:gd name="T50" fmla="*/ 124 w 971"/>
              <a:gd name="T51" fmla="*/ 683 h 971"/>
              <a:gd name="T52" fmla="*/ 96 w 971"/>
              <a:gd name="T53" fmla="*/ 779 h 971"/>
              <a:gd name="T54" fmla="*/ 196 w 971"/>
              <a:gd name="T55" fmla="*/ 778 h 971"/>
              <a:gd name="T56" fmla="*/ 192 w 971"/>
              <a:gd name="T57" fmla="*/ 876 h 971"/>
              <a:gd name="T58" fmla="*/ 293 w 971"/>
              <a:gd name="T59" fmla="*/ 849 h 971"/>
              <a:gd name="T60" fmla="*/ 351 w 971"/>
              <a:gd name="T61" fmla="*/ 874 h 971"/>
              <a:gd name="T62" fmla="*/ 394 w 971"/>
              <a:gd name="T63" fmla="*/ 965 h 971"/>
              <a:gd name="T64" fmla="*/ 468 w 971"/>
              <a:gd name="T65" fmla="*/ 896 h 971"/>
              <a:gd name="T66" fmla="*/ 531 w 971"/>
              <a:gd name="T67" fmla="*/ 971 h 971"/>
              <a:gd name="T68" fmla="*/ 587 w 971"/>
              <a:gd name="T69" fmla="*/ 884 h 971"/>
              <a:gd name="T70" fmla="*/ 647 w 971"/>
              <a:gd name="T71" fmla="*/ 863 h 971"/>
              <a:gd name="T72" fmla="*/ 740 w 971"/>
              <a:gd name="T73" fmla="*/ 900 h 971"/>
              <a:gd name="T74" fmla="*/ 748 w 971"/>
              <a:gd name="T75" fmla="*/ 800 h 971"/>
              <a:gd name="T76" fmla="*/ 845 w 971"/>
              <a:gd name="T77" fmla="*/ 813 h 971"/>
              <a:gd name="T78" fmla="*/ 828 w 971"/>
              <a:gd name="T79" fmla="*/ 711 h 971"/>
              <a:gd name="T80" fmla="*/ 858 w 971"/>
              <a:gd name="T81" fmla="*/ 655 h 971"/>
              <a:gd name="T82" fmla="*/ 952 w 971"/>
              <a:gd name="T83" fmla="*/ 620 h 971"/>
              <a:gd name="T84" fmla="*/ 891 w 971"/>
              <a:gd name="T85" fmla="*/ 541 h 971"/>
              <a:gd name="T86" fmla="*/ 766 w 971"/>
              <a:gd name="T87" fmla="*/ 641 h 971"/>
              <a:gd name="T88" fmla="*/ 588 w 971"/>
              <a:gd name="T89" fmla="*/ 790 h 971"/>
              <a:gd name="T90" fmla="*/ 357 w 971"/>
              <a:gd name="T91" fmla="*/ 781 h 971"/>
              <a:gd name="T92" fmla="*/ 191 w 971"/>
              <a:gd name="T93" fmla="*/ 618 h 971"/>
              <a:gd name="T94" fmla="*/ 179 w 971"/>
              <a:gd name="T95" fmla="*/ 386 h 971"/>
              <a:gd name="T96" fmla="*/ 326 w 971"/>
              <a:gd name="T97" fmla="*/ 207 h 971"/>
              <a:gd name="T98" fmla="*/ 556 w 971"/>
              <a:gd name="T99" fmla="*/ 173 h 971"/>
              <a:gd name="T100" fmla="*/ 748 w 971"/>
              <a:gd name="T101" fmla="*/ 303 h 971"/>
              <a:gd name="T102" fmla="*/ 803 w 971"/>
              <a:gd name="T103" fmla="*/ 529 h 9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971" h="971">
                <a:moveTo>
                  <a:pt x="891" y="541"/>
                </a:moveTo>
                <a:cubicBezTo>
                  <a:pt x="893" y="530"/>
                  <a:pt x="893" y="520"/>
                  <a:pt x="894" y="509"/>
                </a:cubicBezTo>
                <a:cubicBezTo>
                  <a:pt x="920" y="502"/>
                  <a:pt x="946" y="494"/>
                  <a:pt x="971" y="485"/>
                </a:cubicBezTo>
                <a:cubicBezTo>
                  <a:pt x="971" y="470"/>
                  <a:pt x="970" y="456"/>
                  <a:pt x="969" y="442"/>
                </a:cubicBezTo>
                <a:cubicBezTo>
                  <a:pt x="942" y="433"/>
                  <a:pt x="916" y="426"/>
                  <a:pt x="889" y="421"/>
                </a:cubicBezTo>
                <a:cubicBezTo>
                  <a:pt x="888" y="411"/>
                  <a:pt x="885" y="400"/>
                  <a:pt x="883" y="390"/>
                </a:cubicBezTo>
                <a:cubicBezTo>
                  <a:pt x="880" y="380"/>
                  <a:pt x="878" y="370"/>
                  <a:pt x="874" y="360"/>
                </a:cubicBezTo>
                <a:cubicBezTo>
                  <a:pt x="896" y="344"/>
                  <a:pt x="917" y="327"/>
                  <a:pt x="938" y="309"/>
                </a:cubicBezTo>
                <a:cubicBezTo>
                  <a:pt x="932" y="296"/>
                  <a:pt x="927" y="283"/>
                  <a:pt x="920" y="270"/>
                </a:cubicBezTo>
                <a:cubicBezTo>
                  <a:pt x="893" y="271"/>
                  <a:pt x="865" y="274"/>
                  <a:pt x="838" y="279"/>
                </a:cubicBezTo>
                <a:cubicBezTo>
                  <a:pt x="833" y="270"/>
                  <a:pt x="828" y="261"/>
                  <a:pt x="821" y="252"/>
                </a:cubicBezTo>
                <a:cubicBezTo>
                  <a:pt x="816" y="244"/>
                  <a:pt x="809" y="235"/>
                  <a:pt x="802" y="227"/>
                </a:cubicBezTo>
                <a:cubicBezTo>
                  <a:pt x="817" y="205"/>
                  <a:pt x="831" y="181"/>
                  <a:pt x="843" y="157"/>
                </a:cubicBezTo>
                <a:cubicBezTo>
                  <a:pt x="833" y="147"/>
                  <a:pt x="823" y="137"/>
                  <a:pt x="813" y="127"/>
                </a:cubicBezTo>
                <a:cubicBezTo>
                  <a:pt x="787" y="139"/>
                  <a:pt x="763" y="151"/>
                  <a:pt x="740" y="165"/>
                </a:cubicBezTo>
                <a:cubicBezTo>
                  <a:pt x="731" y="159"/>
                  <a:pt x="723" y="153"/>
                  <a:pt x="714" y="146"/>
                </a:cubicBezTo>
                <a:cubicBezTo>
                  <a:pt x="705" y="141"/>
                  <a:pt x="696" y="135"/>
                  <a:pt x="687" y="130"/>
                </a:cubicBezTo>
                <a:cubicBezTo>
                  <a:pt x="693" y="104"/>
                  <a:pt x="697" y="77"/>
                  <a:pt x="700" y="50"/>
                </a:cubicBezTo>
                <a:cubicBezTo>
                  <a:pt x="687" y="44"/>
                  <a:pt x="674" y="38"/>
                  <a:pt x="661" y="33"/>
                </a:cubicBezTo>
                <a:cubicBezTo>
                  <a:pt x="641" y="52"/>
                  <a:pt x="623" y="73"/>
                  <a:pt x="606" y="95"/>
                </a:cubicBezTo>
                <a:cubicBezTo>
                  <a:pt x="596" y="92"/>
                  <a:pt x="586" y="89"/>
                  <a:pt x="576" y="86"/>
                </a:cubicBezTo>
                <a:cubicBezTo>
                  <a:pt x="566" y="84"/>
                  <a:pt x="555" y="82"/>
                  <a:pt x="545" y="81"/>
                </a:cubicBezTo>
                <a:cubicBezTo>
                  <a:pt x="541" y="54"/>
                  <a:pt x="535" y="28"/>
                  <a:pt x="528" y="2"/>
                </a:cubicBezTo>
                <a:cubicBezTo>
                  <a:pt x="513" y="0"/>
                  <a:pt x="499" y="0"/>
                  <a:pt x="485" y="0"/>
                </a:cubicBezTo>
                <a:cubicBezTo>
                  <a:pt x="474" y="25"/>
                  <a:pt x="464" y="51"/>
                  <a:pt x="457" y="77"/>
                </a:cubicBezTo>
                <a:cubicBezTo>
                  <a:pt x="446" y="78"/>
                  <a:pt x="436" y="79"/>
                  <a:pt x="425" y="80"/>
                </a:cubicBezTo>
                <a:cubicBezTo>
                  <a:pt x="415" y="82"/>
                  <a:pt x="404" y="84"/>
                  <a:pt x="394" y="86"/>
                </a:cubicBezTo>
                <a:cubicBezTo>
                  <a:pt x="381" y="63"/>
                  <a:pt x="366" y="41"/>
                  <a:pt x="350" y="19"/>
                </a:cubicBezTo>
                <a:cubicBezTo>
                  <a:pt x="336" y="23"/>
                  <a:pt x="322" y="27"/>
                  <a:pt x="309" y="32"/>
                </a:cubicBezTo>
                <a:cubicBezTo>
                  <a:pt x="308" y="60"/>
                  <a:pt x="309" y="88"/>
                  <a:pt x="311" y="115"/>
                </a:cubicBezTo>
                <a:cubicBezTo>
                  <a:pt x="301" y="119"/>
                  <a:pt x="292" y="124"/>
                  <a:pt x="283" y="129"/>
                </a:cubicBezTo>
                <a:cubicBezTo>
                  <a:pt x="273" y="134"/>
                  <a:pt x="264" y="140"/>
                  <a:pt x="256" y="146"/>
                </a:cubicBezTo>
                <a:cubicBezTo>
                  <a:pt x="235" y="129"/>
                  <a:pt x="213" y="113"/>
                  <a:pt x="190" y="99"/>
                </a:cubicBezTo>
                <a:cubicBezTo>
                  <a:pt x="178" y="108"/>
                  <a:pt x="167" y="117"/>
                  <a:pt x="157" y="126"/>
                </a:cubicBezTo>
                <a:cubicBezTo>
                  <a:pt x="166" y="153"/>
                  <a:pt x="176" y="178"/>
                  <a:pt x="188" y="203"/>
                </a:cubicBezTo>
                <a:cubicBezTo>
                  <a:pt x="181" y="210"/>
                  <a:pt x="174" y="218"/>
                  <a:pt x="167" y="226"/>
                </a:cubicBezTo>
                <a:cubicBezTo>
                  <a:pt x="161" y="235"/>
                  <a:pt x="154" y="243"/>
                  <a:pt x="148" y="252"/>
                </a:cubicBezTo>
                <a:cubicBezTo>
                  <a:pt x="122" y="243"/>
                  <a:pt x="97" y="237"/>
                  <a:pt x="70" y="232"/>
                </a:cubicBezTo>
                <a:cubicBezTo>
                  <a:pt x="62" y="244"/>
                  <a:pt x="55" y="256"/>
                  <a:pt x="49" y="269"/>
                </a:cubicBezTo>
                <a:cubicBezTo>
                  <a:pt x="67" y="290"/>
                  <a:pt x="86" y="310"/>
                  <a:pt x="106" y="329"/>
                </a:cubicBezTo>
                <a:cubicBezTo>
                  <a:pt x="102" y="339"/>
                  <a:pt x="98" y="348"/>
                  <a:pt x="95" y="358"/>
                </a:cubicBezTo>
                <a:cubicBezTo>
                  <a:pt x="91" y="369"/>
                  <a:pt x="88" y="379"/>
                  <a:pt x="86" y="389"/>
                </a:cubicBezTo>
                <a:cubicBezTo>
                  <a:pt x="59" y="391"/>
                  <a:pt x="32" y="394"/>
                  <a:pt x="6" y="399"/>
                </a:cubicBezTo>
                <a:cubicBezTo>
                  <a:pt x="3" y="413"/>
                  <a:pt x="1" y="427"/>
                  <a:pt x="0" y="441"/>
                </a:cubicBezTo>
                <a:cubicBezTo>
                  <a:pt x="24" y="454"/>
                  <a:pt x="49" y="466"/>
                  <a:pt x="74" y="476"/>
                </a:cubicBezTo>
                <a:cubicBezTo>
                  <a:pt x="74" y="487"/>
                  <a:pt x="74" y="497"/>
                  <a:pt x="75" y="508"/>
                </a:cubicBezTo>
                <a:cubicBezTo>
                  <a:pt x="75" y="518"/>
                  <a:pt x="76" y="529"/>
                  <a:pt x="78" y="539"/>
                </a:cubicBezTo>
                <a:cubicBezTo>
                  <a:pt x="53" y="551"/>
                  <a:pt x="30" y="563"/>
                  <a:pt x="6" y="577"/>
                </a:cubicBezTo>
                <a:cubicBezTo>
                  <a:pt x="9" y="591"/>
                  <a:pt x="12" y="605"/>
                  <a:pt x="16" y="619"/>
                </a:cubicBezTo>
                <a:cubicBezTo>
                  <a:pt x="44" y="623"/>
                  <a:pt x="71" y="625"/>
                  <a:pt x="98" y="625"/>
                </a:cubicBezTo>
                <a:cubicBezTo>
                  <a:pt x="102" y="635"/>
                  <a:pt x="106" y="645"/>
                  <a:pt x="110" y="654"/>
                </a:cubicBezTo>
                <a:cubicBezTo>
                  <a:pt x="114" y="664"/>
                  <a:pt x="119" y="674"/>
                  <a:pt x="124" y="683"/>
                </a:cubicBezTo>
                <a:cubicBezTo>
                  <a:pt x="106" y="702"/>
                  <a:pt x="88" y="723"/>
                  <a:pt x="71" y="744"/>
                </a:cubicBezTo>
                <a:cubicBezTo>
                  <a:pt x="79" y="756"/>
                  <a:pt x="87" y="768"/>
                  <a:pt x="96" y="779"/>
                </a:cubicBezTo>
                <a:cubicBezTo>
                  <a:pt x="123" y="773"/>
                  <a:pt x="149" y="765"/>
                  <a:pt x="174" y="755"/>
                </a:cubicBezTo>
                <a:cubicBezTo>
                  <a:pt x="181" y="763"/>
                  <a:pt x="189" y="771"/>
                  <a:pt x="196" y="778"/>
                </a:cubicBezTo>
                <a:cubicBezTo>
                  <a:pt x="204" y="786"/>
                  <a:pt x="211" y="793"/>
                  <a:pt x="220" y="800"/>
                </a:cubicBezTo>
                <a:cubicBezTo>
                  <a:pt x="209" y="824"/>
                  <a:pt x="200" y="850"/>
                  <a:pt x="192" y="876"/>
                </a:cubicBezTo>
                <a:cubicBezTo>
                  <a:pt x="204" y="884"/>
                  <a:pt x="216" y="892"/>
                  <a:pt x="228" y="900"/>
                </a:cubicBezTo>
                <a:cubicBezTo>
                  <a:pt x="251" y="884"/>
                  <a:pt x="272" y="867"/>
                  <a:pt x="293" y="849"/>
                </a:cubicBezTo>
                <a:cubicBezTo>
                  <a:pt x="302" y="854"/>
                  <a:pt x="311" y="858"/>
                  <a:pt x="321" y="863"/>
                </a:cubicBezTo>
                <a:cubicBezTo>
                  <a:pt x="331" y="867"/>
                  <a:pt x="341" y="871"/>
                  <a:pt x="351" y="874"/>
                </a:cubicBezTo>
                <a:cubicBezTo>
                  <a:pt x="350" y="901"/>
                  <a:pt x="351" y="928"/>
                  <a:pt x="353" y="955"/>
                </a:cubicBezTo>
                <a:cubicBezTo>
                  <a:pt x="366" y="959"/>
                  <a:pt x="380" y="962"/>
                  <a:pt x="394" y="965"/>
                </a:cubicBezTo>
                <a:cubicBezTo>
                  <a:pt x="410" y="942"/>
                  <a:pt x="424" y="918"/>
                  <a:pt x="436" y="894"/>
                </a:cubicBezTo>
                <a:cubicBezTo>
                  <a:pt x="447" y="895"/>
                  <a:pt x="457" y="896"/>
                  <a:pt x="468" y="896"/>
                </a:cubicBezTo>
                <a:cubicBezTo>
                  <a:pt x="479" y="897"/>
                  <a:pt x="489" y="897"/>
                  <a:pt x="500" y="896"/>
                </a:cubicBezTo>
                <a:cubicBezTo>
                  <a:pt x="509" y="921"/>
                  <a:pt x="519" y="947"/>
                  <a:pt x="531" y="971"/>
                </a:cubicBezTo>
                <a:cubicBezTo>
                  <a:pt x="545" y="969"/>
                  <a:pt x="559" y="967"/>
                  <a:pt x="573" y="965"/>
                </a:cubicBezTo>
                <a:cubicBezTo>
                  <a:pt x="580" y="937"/>
                  <a:pt x="584" y="911"/>
                  <a:pt x="587" y="884"/>
                </a:cubicBezTo>
                <a:cubicBezTo>
                  <a:pt x="597" y="881"/>
                  <a:pt x="607" y="878"/>
                  <a:pt x="617" y="875"/>
                </a:cubicBezTo>
                <a:cubicBezTo>
                  <a:pt x="627" y="871"/>
                  <a:pt x="637" y="867"/>
                  <a:pt x="647" y="863"/>
                </a:cubicBezTo>
                <a:cubicBezTo>
                  <a:pt x="664" y="883"/>
                  <a:pt x="683" y="903"/>
                  <a:pt x="703" y="921"/>
                </a:cubicBezTo>
                <a:cubicBezTo>
                  <a:pt x="716" y="915"/>
                  <a:pt x="728" y="908"/>
                  <a:pt x="740" y="900"/>
                </a:cubicBezTo>
                <a:cubicBezTo>
                  <a:pt x="736" y="873"/>
                  <a:pt x="731" y="846"/>
                  <a:pt x="723" y="820"/>
                </a:cubicBezTo>
                <a:cubicBezTo>
                  <a:pt x="732" y="814"/>
                  <a:pt x="740" y="807"/>
                  <a:pt x="748" y="800"/>
                </a:cubicBezTo>
                <a:cubicBezTo>
                  <a:pt x="757" y="794"/>
                  <a:pt x="764" y="786"/>
                  <a:pt x="772" y="779"/>
                </a:cubicBezTo>
                <a:cubicBezTo>
                  <a:pt x="795" y="792"/>
                  <a:pt x="820" y="803"/>
                  <a:pt x="845" y="813"/>
                </a:cubicBezTo>
                <a:cubicBezTo>
                  <a:pt x="855" y="802"/>
                  <a:pt x="864" y="791"/>
                  <a:pt x="872" y="780"/>
                </a:cubicBezTo>
                <a:cubicBezTo>
                  <a:pt x="859" y="756"/>
                  <a:pt x="844" y="733"/>
                  <a:pt x="828" y="711"/>
                </a:cubicBezTo>
                <a:cubicBezTo>
                  <a:pt x="834" y="702"/>
                  <a:pt x="839" y="693"/>
                  <a:pt x="844" y="684"/>
                </a:cubicBezTo>
                <a:cubicBezTo>
                  <a:pt x="849" y="674"/>
                  <a:pt x="854" y="665"/>
                  <a:pt x="858" y="655"/>
                </a:cubicBezTo>
                <a:cubicBezTo>
                  <a:pt x="885" y="659"/>
                  <a:pt x="911" y="660"/>
                  <a:pt x="939" y="661"/>
                </a:cubicBezTo>
                <a:cubicBezTo>
                  <a:pt x="944" y="647"/>
                  <a:pt x="948" y="634"/>
                  <a:pt x="952" y="620"/>
                </a:cubicBezTo>
                <a:cubicBezTo>
                  <a:pt x="931" y="602"/>
                  <a:pt x="908" y="586"/>
                  <a:pt x="886" y="572"/>
                </a:cubicBezTo>
                <a:cubicBezTo>
                  <a:pt x="888" y="561"/>
                  <a:pt x="890" y="551"/>
                  <a:pt x="891" y="541"/>
                </a:cubicBezTo>
                <a:close/>
                <a:moveTo>
                  <a:pt x="803" y="529"/>
                </a:moveTo>
                <a:cubicBezTo>
                  <a:pt x="798" y="568"/>
                  <a:pt x="785" y="606"/>
                  <a:pt x="766" y="641"/>
                </a:cubicBezTo>
                <a:cubicBezTo>
                  <a:pt x="747" y="676"/>
                  <a:pt x="721" y="707"/>
                  <a:pt x="691" y="732"/>
                </a:cubicBezTo>
                <a:cubicBezTo>
                  <a:pt x="661" y="758"/>
                  <a:pt x="626" y="778"/>
                  <a:pt x="588" y="790"/>
                </a:cubicBezTo>
                <a:cubicBezTo>
                  <a:pt x="551" y="803"/>
                  <a:pt x="511" y="809"/>
                  <a:pt x="472" y="807"/>
                </a:cubicBezTo>
                <a:cubicBezTo>
                  <a:pt x="432" y="806"/>
                  <a:pt x="393" y="797"/>
                  <a:pt x="357" y="781"/>
                </a:cubicBezTo>
                <a:cubicBezTo>
                  <a:pt x="320" y="765"/>
                  <a:pt x="287" y="743"/>
                  <a:pt x="259" y="715"/>
                </a:cubicBezTo>
                <a:cubicBezTo>
                  <a:pt x="230" y="687"/>
                  <a:pt x="207" y="654"/>
                  <a:pt x="191" y="618"/>
                </a:cubicBezTo>
                <a:cubicBezTo>
                  <a:pt x="175" y="582"/>
                  <a:pt x="166" y="543"/>
                  <a:pt x="164" y="503"/>
                </a:cubicBezTo>
                <a:cubicBezTo>
                  <a:pt x="161" y="464"/>
                  <a:pt x="167" y="424"/>
                  <a:pt x="179" y="386"/>
                </a:cubicBezTo>
                <a:cubicBezTo>
                  <a:pt x="191" y="349"/>
                  <a:pt x="211" y="313"/>
                  <a:pt x="236" y="283"/>
                </a:cubicBezTo>
                <a:cubicBezTo>
                  <a:pt x="261" y="252"/>
                  <a:pt x="292" y="226"/>
                  <a:pt x="326" y="207"/>
                </a:cubicBezTo>
                <a:cubicBezTo>
                  <a:pt x="361" y="187"/>
                  <a:pt x="399" y="174"/>
                  <a:pt x="438" y="168"/>
                </a:cubicBezTo>
                <a:cubicBezTo>
                  <a:pt x="477" y="163"/>
                  <a:pt x="517" y="164"/>
                  <a:pt x="556" y="173"/>
                </a:cubicBezTo>
                <a:cubicBezTo>
                  <a:pt x="594" y="182"/>
                  <a:pt x="632" y="198"/>
                  <a:pt x="664" y="220"/>
                </a:cubicBezTo>
                <a:cubicBezTo>
                  <a:pt x="697" y="242"/>
                  <a:pt x="726" y="271"/>
                  <a:pt x="748" y="303"/>
                </a:cubicBezTo>
                <a:cubicBezTo>
                  <a:pt x="771" y="336"/>
                  <a:pt x="787" y="372"/>
                  <a:pt x="797" y="411"/>
                </a:cubicBezTo>
                <a:cubicBezTo>
                  <a:pt x="806" y="450"/>
                  <a:pt x="808" y="490"/>
                  <a:pt x="803" y="529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en-US" sz="1015" dirty="0">
              <a:solidFill>
                <a:schemeClr val="tx2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8" name="1">
            <a:extLst>
              <a:ext uri="{FF2B5EF4-FFF2-40B4-BE49-F238E27FC236}">
                <a16:creationId xmlns:a16="http://schemas.microsoft.com/office/drawing/2014/main" id="{E7CEA98E-CEB7-4DD3-8BA2-74D4ADF33C95}"/>
              </a:ext>
            </a:extLst>
          </p:cNvPr>
          <p:cNvSpPr>
            <a:spLocks noEditPoints="1"/>
          </p:cNvSpPr>
          <p:nvPr/>
        </p:nvSpPr>
        <p:spPr bwMode="auto">
          <a:xfrm>
            <a:off x="9215330" y="1288001"/>
            <a:ext cx="1022039" cy="1022039"/>
          </a:xfrm>
          <a:custGeom>
            <a:avLst/>
            <a:gdLst>
              <a:gd name="T0" fmla="*/ 894 w 971"/>
              <a:gd name="T1" fmla="*/ 509 h 971"/>
              <a:gd name="T2" fmla="*/ 969 w 971"/>
              <a:gd name="T3" fmla="*/ 442 h 971"/>
              <a:gd name="T4" fmla="*/ 883 w 971"/>
              <a:gd name="T5" fmla="*/ 390 h 971"/>
              <a:gd name="T6" fmla="*/ 938 w 971"/>
              <a:gd name="T7" fmla="*/ 309 h 971"/>
              <a:gd name="T8" fmla="*/ 838 w 971"/>
              <a:gd name="T9" fmla="*/ 279 h 971"/>
              <a:gd name="T10" fmla="*/ 802 w 971"/>
              <a:gd name="T11" fmla="*/ 227 h 971"/>
              <a:gd name="T12" fmla="*/ 813 w 971"/>
              <a:gd name="T13" fmla="*/ 127 h 971"/>
              <a:gd name="T14" fmla="*/ 714 w 971"/>
              <a:gd name="T15" fmla="*/ 146 h 971"/>
              <a:gd name="T16" fmla="*/ 700 w 971"/>
              <a:gd name="T17" fmla="*/ 50 h 971"/>
              <a:gd name="T18" fmla="*/ 606 w 971"/>
              <a:gd name="T19" fmla="*/ 95 h 971"/>
              <a:gd name="T20" fmla="*/ 545 w 971"/>
              <a:gd name="T21" fmla="*/ 81 h 971"/>
              <a:gd name="T22" fmla="*/ 485 w 971"/>
              <a:gd name="T23" fmla="*/ 0 h 971"/>
              <a:gd name="T24" fmla="*/ 425 w 971"/>
              <a:gd name="T25" fmla="*/ 80 h 971"/>
              <a:gd name="T26" fmla="*/ 350 w 971"/>
              <a:gd name="T27" fmla="*/ 19 h 971"/>
              <a:gd name="T28" fmla="*/ 311 w 971"/>
              <a:gd name="T29" fmla="*/ 115 h 971"/>
              <a:gd name="T30" fmla="*/ 256 w 971"/>
              <a:gd name="T31" fmla="*/ 146 h 971"/>
              <a:gd name="T32" fmla="*/ 157 w 971"/>
              <a:gd name="T33" fmla="*/ 126 h 971"/>
              <a:gd name="T34" fmla="*/ 167 w 971"/>
              <a:gd name="T35" fmla="*/ 226 h 971"/>
              <a:gd name="T36" fmla="*/ 70 w 971"/>
              <a:gd name="T37" fmla="*/ 232 h 971"/>
              <a:gd name="T38" fmla="*/ 106 w 971"/>
              <a:gd name="T39" fmla="*/ 329 h 971"/>
              <a:gd name="T40" fmla="*/ 86 w 971"/>
              <a:gd name="T41" fmla="*/ 389 h 971"/>
              <a:gd name="T42" fmla="*/ 0 w 971"/>
              <a:gd name="T43" fmla="*/ 441 h 971"/>
              <a:gd name="T44" fmla="*/ 75 w 971"/>
              <a:gd name="T45" fmla="*/ 508 h 971"/>
              <a:gd name="T46" fmla="*/ 6 w 971"/>
              <a:gd name="T47" fmla="*/ 577 h 971"/>
              <a:gd name="T48" fmla="*/ 98 w 971"/>
              <a:gd name="T49" fmla="*/ 625 h 971"/>
              <a:gd name="T50" fmla="*/ 124 w 971"/>
              <a:gd name="T51" fmla="*/ 683 h 971"/>
              <a:gd name="T52" fmla="*/ 96 w 971"/>
              <a:gd name="T53" fmla="*/ 779 h 971"/>
              <a:gd name="T54" fmla="*/ 196 w 971"/>
              <a:gd name="T55" fmla="*/ 778 h 971"/>
              <a:gd name="T56" fmla="*/ 192 w 971"/>
              <a:gd name="T57" fmla="*/ 876 h 971"/>
              <a:gd name="T58" fmla="*/ 293 w 971"/>
              <a:gd name="T59" fmla="*/ 849 h 971"/>
              <a:gd name="T60" fmla="*/ 351 w 971"/>
              <a:gd name="T61" fmla="*/ 874 h 971"/>
              <a:gd name="T62" fmla="*/ 394 w 971"/>
              <a:gd name="T63" fmla="*/ 965 h 971"/>
              <a:gd name="T64" fmla="*/ 468 w 971"/>
              <a:gd name="T65" fmla="*/ 896 h 971"/>
              <a:gd name="T66" fmla="*/ 531 w 971"/>
              <a:gd name="T67" fmla="*/ 971 h 971"/>
              <a:gd name="T68" fmla="*/ 587 w 971"/>
              <a:gd name="T69" fmla="*/ 884 h 971"/>
              <a:gd name="T70" fmla="*/ 647 w 971"/>
              <a:gd name="T71" fmla="*/ 863 h 971"/>
              <a:gd name="T72" fmla="*/ 740 w 971"/>
              <a:gd name="T73" fmla="*/ 900 h 971"/>
              <a:gd name="T74" fmla="*/ 748 w 971"/>
              <a:gd name="T75" fmla="*/ 800 h 971"/>
              <a:gd name="T76" fmla="*/ 845 w 971"/>
              <a:gd name="T77" fmla="*/ 813 h 971"/>
              <a:gd name="T78" fmla="*/ 828 w 971"/>
              <a:gd name="T79" fmla="*/ 711 h 971"/>
              <a:gd name="T80" fmla="*/ 858 w 971"/>
              <a:gd name="T81" fmla="*/ 655 h 971"/>
              <a:gd name="T82" fmla="*/ 952 w 971"/>
              <a:gd name="T83" fmla="*/ 620 h 971"/>
              <a:gd name="T84" fmla="*/ 891 w 971"/>
              <a:gd name="T85" fmla="*/ 541 h 971"/>
              <a:gd name="T86" fmla="*/ 766 w 971"/>
              <a:gd name="T87" fmla="*/ 641 h 971"/>
              <a:gd name="T88" fmla="*/ 588 w 971"/>
              <a:gd name="T89" fmla="*/ 790 h 971"/>
              <a:gd name="T90" fmla="*/ 357 w 971"/>
              <a:gd name="T91" fmla="*/ 781 h 971"/>
              <a:gd name="T92" fmla="*/ 191 w 971"/>
              <a:gd name="T93" fmla="*/ 618 h 971"/>
              <a:gd name="T94" fmla="*/ 179 w 971"/>
              <a:gd name="T95" fmla="*/ 386 h 971"/>
              <a:gd name="T96" fmla="*/ 326 w 971"/>
              <a:gd name="T97" fmla="*/ 207 h 971"/>
              <a:gd name="T98" fmla="*/ 556 w 971"/>
              <a:gd name="T99" fmla="*/ 173 h 971"/>
              <a:gd name="T100" fmla="*/ 748 w 971"/>
              <a:gd name="T101" fmla="*/ 303 h 971"/>
              <a:gd name="T102" fmla="*/ 803 w 971"/>
              <a:gd name="T103" fmla="*/ 529 h 9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971" h="971">
                <a:moveTo>
                  <a:pt x="891" y="541"/>
                </a:moveTo>
                <a:cubicBezTo>
                  <a:pt x="893" y="530"/>
                  <a:pt x="893" y="520"/>
                  <a:pt x="894" y="509"/>
                </a:cubicBezTo>
                <a:cubicBezTo>
                  <a:pt x="920" y="502"/>
                  <a:pt x="946" y="494"/>
                  <a:pt x="971" y="485"/>
                </a:cubicBezTo>
                <a:cubicBezTo>
                  <a:pt x="971" y="470"/>
                  <a:pt x="970" y="456"/>
                  <a:pt x="969" y="442"/>
                </a:cubicBezTo>
                <a:cubicBezTo>
                  <a:pt x="942" y="433"/>
                  <a:pt x="916" y="426"/>
                  <a:pt x="889" y="421"/>
                </a:cubicBezTo>
                <a:cubicBezTo>
                  <a:pt x="888" y="411"/>
                  <a:pt x="885" y="400"/>
                  <a:pt x="883" y="390"/>
                </a:cubicBezTo>
                <a:cubicBezTo>
                  <a:pt x="880" y="380"/>
                  <a:pt x="878" y="370"/>
                  <a:pt x="874" y="360"/>
                </a:cubicBezTo>
                <a:cubicBezTo>
                  <a:pt x="896" y="344"/>
                  <a:pt x="917" y="327"/>
                  <a:pt x="938" y="309"/>
                </a:cubicBezTo>
                <a:cubicBezTo>
                  <a:pt x="932" y="296"/>
                  <a:pt x="927" y="283"/>
                  <a:pt x="920" y="270"/>
                </a:cubicBezTo>
                <a:cubicBezTo>
                  <a:pt x="893" y="271"/>
                  <a:pt x="865" y="274"/>
                  <a:pt x="838" y="279"/>
                </a:cubicBezTo>
                <a:cubicBezTo>
                  <a:pt x="833" y="270"/>
                  <a:pt x="828" y="261"/>
                  <a:pt x="821" y="252"/>
                </a:cubicBezTo>
                <a:cubicBezTo>
                  <a:pt x="816" y="244"/>
                  <a:pt x="809" y="235"/>
                  <a:pt x="802" y="227"/>
                </a:cubicBezTo>
                <a:cubicBezTo>
                  <a:pt x="817" y="205"/>
                  <a:pt x="831" y="181"/>
                  <a:pt x="843" y="157"/>
                </a:cubicBezTo>
                <a:cubicBezTo>
                  <a:pt x="833" y="147"/>
                  <a:pt x="823" y="137"/>
                  <a:pt x="813" y="127"/>
                </a:cubicBezTo>
                <a:cubicBezTo>
                  <a:pt x="787" y="139"/>
                  <a:pt x="763" y="151"/>
                  <a:pt x="740" y="165"/>
                </a:cubicBezTo>
                <a:cubicBezTo>
                  <a:pt x="731" y="159"/>
                  <a:pt x="723" y="153"/>
                  <a:pt x="714" y="146"/>
                </a:cubicBezTo>
                <a:cubicBezTo>
                  <a:pt x="705" y="141"/>
                  <a:pt x="696" y="135"/>
                  <a:pt x="687" y="130"/>
                </a:cubicBezTo>
                <a:cubicBezTo>
                  <a:pt x="693" y="104"/>
                  <a:pt x="697" y="77"/>
                  <a:pt x="700" y="50"/>
                </a:cubicBezTo>
                <a:cubicBezTo>
                  <a:pt x="687" y="44"/>
                  <a:pt x="674" y="38"/>
                  <a:pt x="661" y="33"/>
                </a:cubicBezTo>
                <a:cubicBezTo>
                  <a:pt x="641" y="52"/>
                  <a:pt x="623" y="73"/>
                  <a:pt x="606" y="95"/>
                </a:cubicBezTo>
                <a:cubicBezTo>
                  <a:pt x="596" y="92"/>
                  <a:pt x="586" y="89"/>
                  <a:pt x="576" y="86"/>
                </a:cubicBezTo>
                <a:cubicBezTo>
                  <a:pt x="566" y="84"/>
                  <a:pt x="555" y="82"/>
                  <a:pt x="545" y="81"/>
                </a:cubicBezTo>
                <a:cubicBezTo>
                  <a:pt x="541" y="54"/>
                  <a:pt x="535" y="28"/>
                  <a:pt x="528" y="2"/>
                </a:cubicBezTo>
                <a:cubicBezTo>
                  <a:pt x="513" y="0"/>
                  <a:pt x="499" y="0"/>
                  <a:pt x="485" y="0"/>
                </a:cubicBezTo>
                <a:cubicBezTo>
                  <a:pt x="474" y="25"/>
                  <a:pt x="464" y="51"/>
                  <a:pt x="457" y="77"/>
                </a:cubicBezTo>
                <a:cubicBezTo>
                  <a:pt x="446" y="78"/>
                  <a:pt x="436" y="79"/>
                  <a:pt x="425" y="80"/>
                </a:cubicBezTo>
                <a:cubicBezTo>
                  <a:pt x="415" y="82"/>
                  <a:pt x="404" y="84"/>
                  <a:pt x="394" y="86"/>
                </a:cubicBezTo>
                <a:cubicBezTo>
                  <a:pt x="381" y="63"/>
                  <a:pt x="366" y="41"/>
                  <a:pt x="350" y="19"/>
                </a:cubicBezTo>
                <a:cubicBezTo>
                  <a:pt x="336" y="23"/>
                  <a:pt x="322" y="27"/>
                  <a:pt x="309" y="32"/>
                </a:cubicBezTo>
                <a:cubicBezTo>
                  <a:pt x="308" y="60"/>
                  <a:pt x="309" y="88"/>
                  <a:pt x="311" y="115"/>
                </a:cubicBezTo>
                <a:cubicBezTo>
                  <a:pt x="301" y="119"/>
                  <a:pt x="292" y="124"/>
                  <a:pt x="283" y="129"/>
                </a:cubicBezTo>
                <a:cubicBezTo>
                  <a:pt x="273" y="134"/>
                  <a:pt x="264" y="140"/>
                  <a:pt x="256" y="146"/>
                </a:cubicBezTo>
                <a:cubicBezTo>
                  <a:pt x="235" y="129"/>
                  <a:pt x="213" y="113"/>
                  <a:pt x="190" y="99"/>
                </a:cubicBezTo>
                <a:cubicBezTo>
                  <a:pt x="178" y="108"/>
                  <a:pt x="167" y="117"/>
                  <a:pt x="157" y="126"/>
                </a:cubicBezTo>
                <a:cubicBezTo>
                  <a:pt x="166" y="153"/>
                  <a:pt x="176" y="178"/>
                  <a:pt x="188" y="203"/>
                </a:cubicBezTo>
                <a:cubicBezTo>
                  <a:pt x="181" y="210"/>
                  <a:pt x="174" y="218"/>
                  <a:pt x="167" y="226"/>
                </a:cubicBezTo>
                <a:cubicBezTo>
                  <a:pt x="161" y="235"/>
                  <a:pt x="154" y="243"/>
                  <a:pt x="148" y="252"/>
                </a:cubicBezTo>
                <a:cubicBezTo>
                  <a:pt x="122" y="243"/>
                  <a:pt x="97" y="237"/>
                  <a:pt x="70" y="232"/>
                </a:cubicBezTo>
                <a:cubicBezTo>
                  <a:pt x="62" y="244"/>
                  <a:pt x="55" y="256"/>
                  <a:pt x="49" y="269"/>
                </a:cubicBezTo>
                <a:cubicBezTo>
                  <a:pt x="67" y="290"/>
                  <a:pt x="86" y="310"/>
                  <a:pt x="106" y="329"/>
                </a:cubicBezTo>
                <a:cubicBezTo>
                  <a:pt x="102" y="339"/>
                  <a:pt x="98" y="348"/>
                  <a:pt x="95" y="358"/>
                </a:cubicBezTo>
                <a:cubicBezTo>
                  <a:pt x="91" y="369"/>
                  <a:pt x="88" y="379"/>
                  <a:pt x="86" y="389"/>
                </a:cubicBezTo>
                <a:cubicBezTo>
                  <a:pt x="59" y="391"/>
                  <a:pt x="32" y="394"/>
                  <a:pt x="6" y="399"/>
                </a:cubicBezTo>
                <a:cubicBezTo>
                  <a:pt x="3" y="413"/>
                  <a:pt x="1" y="427"/>
                  <a:pt x="0" y="441"/>
                </a:cubicBezTo>
                <a:cubicBezTo>
                  <a:pt x="24" y="454"/>
                  <a:pt x="49" y="466"/>
                  <a:pt x="74" y="476"/>
                </a:cubicBezTo>
                <a:cubicBezTo>
                  <a:pt x="74" y="487"/>
                  <a:pt x="74" y="497"/>
                  <a:pt x="75" y="508"/>
                </a:cubicBezTo>
                <a:cubicBezTo>
                  <a:pt x="75" y="518"/>
                  <a:pt x="76" y="529"/>
                  <a:pt x="78" y="539"/>
                </a:cubicBezTo>
                <a:cubicBezTo>
                  <a:pt x="53" y="551"/>
                  <a:pt x="30" y="563"/>
                  <a:pt x="6" y="577"/>
                </a:cubicBezTo>
                <a:cubicBezTo>
                  <a:pt x="9" y="591"/>
                  <a:pt x="12" y="605"/>
                  <a:pt x="16" y="619"/>
                </a:cubicBezTo>
                <a:cubicBezTo>
                  <a:pt x="44" y="623"/>
                  <a:pt x="71" y="625"/>
                  <a:pt x="98" y="625"/>
                </a:cubicBezTo>
                <a:cubicBezTo>
                  <a:pt x="102" y="635"/>
                  <a:pt x="106" y="645"/>
                  <a:pt x="110" y="654"/>
                </a:cubicBezTo>
                <a:cubicBezTo>
                  <a:pt x="114" y="664"/>
                  <a:pt x="119" y="674"/>
                  <a:pt x="124" y="683"/>
                </a:cubicBezTo>
                <a:cubicBezTo>
                  <a:pt x="106" y="702"/>
                  <a:pt x="88" y="723"/>
                  <a:pt x="71" y="744"/>
                </a:cubicBezTo>
                <a:cubicBezTo>
                  <a:pt x="79" y="756"/>
                  <a:pt x="87" y="768"/>
                  <a:pt x="96" y="779"/>
                </a:cubicBezTo>
                <a:cubicBezTo>
                  <a:pt x="123" y="773"/>
                  <a:pt x="149" y="765"/>
                  <a:pt x="174" y="755"/>
                </a:cubicBezTo>
                <a:cubicBezTo>
                  <a:pt x="181" y="763"/>
                  <a:pt x="189" y="771"/>
                  <a:pt x="196" y="778"/>
                </a:cubicBezTo>
                <a:cubicBezTo>
                  <a:pt x="204" y="786"/>
                  <a:pt x="211" y="793"/>
                  <a:pt x="220" y="800"/>
                </a:cubicBezTo>
                <a:cubicBezTo>
                  <a:pt x="209" y="824"/>
                  <a:pt x="200" y="850"/>
                  <a:pt x="192" y="876"/>
                </a:cubicBezTo>
                <a:cubicBezTo>
                  <a:pt x="204" y="884"/>
                  <a:pt x="216" y="892"/>
                  <a:pt x="228" y="900"/>
                </a:cubicBezTo>
                <a:cubicBezTo>
                  <a:pt x="251" y="884"/>
                  <a:pt x="272" y="867"/>
                  <a:pt x="293" y="849"/>
                </a:cubicBezTo>
                <a:cubicBezTo>
                  <a:pt x="302" y="854"/>
                  <a:pt x="311" y="858"/>
                  <a:pt x="321" y="863"/>
                </a:cubicBezTo>
                <a:cubicBezTo>
                  <a:pt x="331" y="867"/>
                  <a:pt x="341" y="871"/>
                  <a:pt x="351" y="874"/>
                </a:cubicBezTo>
                <a:cubicBezTo>
                  <a:pt x="350" y="901"/>
                  <a:pt x="351" y="928"/>
                  <a:pt x="353" y="955"/>
                </a:cubicBezTo>
                <a:cubicBezTo>
                  <a:pt x="366" y="959"/>
                  <a:pt x="380" y="962"/>
                  <a:pt x="394" y="965"/>
                </a:cubicBezTo>
                <a:cubicBezTo>
                  <a:pt x="410" y="942"/>
                  <a:pt x="424" y="918"/>
                  <a:pt x="436" y="894"/>
                </a:cubicBezTo>
                <a:cubicBezTo>
                  <a:pt x="447" y="895"/>
                  <a:pt x="457" y="896"/>
                  <a:pt x="468" y="896"/>
                </a:cubicBezTo>
                <a:cubicBezTo>
                  <a:pt x="479" y="897"/>
                  <a:pt x="489" y="897"/>
                  <a:pt x="500" y="896"/>
                </a:cubicBezTo>
                <a:cubicBezTo>
                  <a:pt x="509" y="921"/>
                  <a:pt x="519" y="947"/>
                  <a:pt x="531" y="971"/>
                </a:cubicBezTo>
                <a:cubicBezTo>
                  <a:pt x="545" y="969"/>
                  <a:pt x="559" y="967"/>
                  <a:pt x="573" y="965"/>
                </a:cubicBezTo>
                <a:cubicBezTo>
                  <a:pt x="580" y="937"/>
                  <a:pt x="584" y="911"/>
                  <a:pt x="587" y="884"/>
                </a:cubicBezTo>
                <a:cubicBezTo>
                  <a:pt x="597" y="881"/>
                  <a:pt x="607" y="878"/>
                  <a:pt x="617" y="875"/>
                </a:cubicBezTo>
                <a:cubicBezTo>
                  <a:pt x="627" y="871"/>
                  <a:pt x="637" y="867"/>
                  <a:pt x="647" y="863"/>
                </a:cubicBezTo>
                <a:cubicBezTo>
                  <a:pt x="664" y="883"/>
                  <a:pt x="683" y="903"/>
                  <a:pt x="703" y="921"/>
                </a:cubicBezTo>
                <a:cubicBezTo>
                  <a:pt x="716" y="915"/>
                  <a:pt x="728" y="908"/>
                  <a:pt x="740" y="900"/>
                </a:cubicBezTo>
                <a:cubicBezTo>
                  <a:pt x="736" y="873"/>
                  <a:pt x="731" y="846"/>
                  <a:pt x="723" y="820"/>
                </a:cubicBezTo>
                <a:cubicBezTo>
                  <a:pt x="732" y="814"/>
                  <a:pt x="740" y="807"/>
                  <a:pt x="748" y="800"/>
                </a:cubicBezTo>
                <a:cubicBezTo>
                  <a:pt x="757" y="794"/>
                  <a:pt x="764" y="786"/>
                  <a:pt x="772" y="779"/>
                </a:cubicBezTo>
                <a:cubicBezTo>
                  <a:pt x="795" y="792"/>
                  <a:pt x="820" y="803"/>
                  <a:pt x="845" y="813"/>
                </a:cubicBezTo>
                <a:cubicBezTo>
                  <a:pt x="855" y="802"/>
                  <a:pt x="864" y="791"/>
                  <a:pt x="872" y="780"/>
                </a:cubicBezTo>
                <a:cubicBezTo>
                  <a:pt x="859" y="756"/>
                  <a:pt x="844" y="733"/>
                  <a:pt x="828" y="711"/>
                </a:cubicBezTo>
                <a:cubicBezTo>
                  <a:pt x="834" y="702"/>
                  <a:pt x="839" y="693"/>
                  <a:pt x="844" y="684"/>
                </a:cubicBezTo>
                <a:cubicBezTo>
                  <a:pt x="849" y="674"/>
                  <a:pt x="854" y="665"/>
                  <a:pt x="858" y="655"/>
                </a:cubicBezTo>
                <a:cubicBezTo>
                  <a:pt x="885" y="659"/>
                  <a:pt x="911" y="660"/>
                  <a:pt x="939" y="661"/>
                </a:cubicBezTo>
                <a:cubicBezTo>
                  <a:pt x="944" y="647"/>
                  <a:pt x="948" y="634"/>
                  <a:pt x="952" y="620"/>
                </a:cubicBezTo>
                <a:cubicBezTo>
                  <a:pt x="931" y="602"/>
                  <a:pt x="908" y="586"/>
                  <a:pt x="886" y="572"/>
                </a:cubicBezTo>
                <a:cubicBezTo>
                  <a:pt x="888" y="561"/>
                  <a:pt x="890" y="551"/>
                  <a:pt x="891" y="541"/>
                </a:cubicBezTo>
                <a:close/>
                <a:moveTo>
                  <a:pt x="803" y="529"/>
                </a:moveTo>
                <a:cubicBezTo>
                  <a:pt x="798" y="568"/>
                  <a:pt x="785" y="606"/>
                  <a:pt x="766" y="641"/>
                </a:cubicBezTo>
                <a:cubicBezTo>
                  <a:pt x="747" y="676"/>
                  <a:pt x="721" y="707"/>
                  <a:pt x="691" y="732"/>
                </a:cubicBezTo>
                <a:cubicBezTo>
                  <a:pt x="661" y="758"/>
                  <a:pt x="626" y="778"/>
                  <a:pt x="588" y="790"/>
                </a:cubicBezTo>
                <a:cubicBezTo>
                  <a:pt x="551" y="803"/>
                  <a:pt x="511" y="809"/>
                  <a:pt x="472" y="807"/>
                </a:cubicBezTo>
                <a:cubicBezTo>
                  <a:pt x="432" y="806"/>
                  <a:pt x="393" y="797"/>
                  <a:pt x="357" y="781"/>
                </a:cubicBezTo>
                <a:cubicBezTo>
                  <a:pt x="320" y="765"/>
                  <a:pt x="287" y="743"/>
                  <a:pt x="259" y="715"/>
                </a:cubicBezTo>
                <a:cubicBezTo>
                  <a:pt x="230" y="687"/>
                  <a:pt x="207" y="654"/>
                  <a:pt x="191" y="618"/>
                </a:cubicBezTo>
                <a:cubicBezTo>
                  <a:pt x="175" y="582"/>
                  <a:pt x="166" y="543"/>
                  <a:pt x="164" y="503"/>
                </a:cubicBezTo>
                <a:cubicBezTo>
                  <a:pt x="161" y="464"/>
                  <a:pt x="167" y="424"/>
                  <a:pt x="179" y="386"/>
                </a:cubicBezTo>
                <a:cubicBezTo>
                  <a:pt x="191" y="349"/>
                  <a:pt x="211" y="313"/>
                  <a:pt x="236" y="283"/>
                </a:cubicBezTo>
                <a:cubicBezTo>
                  <a:pt x="261" y="252"/>
                  <a:pt x="292" y="226"/>
                  <a:pt x="326" y="207"/>
                </a:cubicBezTo>
                <a:cubicBezTo>
                  <a:pt x="361" y="187"/>
                  <a:pt x="399" y="174"/>
                  <a:pt x="438" y="168"/>
                </a:cubicBezTo>
                <a:cubicBezTo>
                  <a:pt x="477" y="163"/>
                  <a:pt x="517" y="164"/>
                  <a:pt x="556" y="173"/>
                </a:cubicBezTo>
                <a:cubicBezTo>
                  <a:pt x="594" y="182"/>
                  <a:pt x="632" y="198"/>
                  <a:pt x="664" y="220"/>
                </a:cubicBezTo>
                <a:cubicBezTo>
                  <a:pt x="697" y="242"/>
                  <a:pt x="726" y="271"/>
                  <a:pt x="748" y="303"/>
                </a:cubicBezTo>
                <a:cubicBezTo>
                  <a:pt x="771" y="336"/>
                  <a:pt x="787" y="372"/>
                  <a:pt x="797" y="411"/>
                </a:cubicBezTo>
                <a:cubicBezTo>
                  <a:pt x="806" y="450"/>
                  <a:pt x="808" y="490"/>
                  <a:pt x="803" y="529"/>
                </a:cubicBezTo>
                <a:close/>
              </a:path>
            </a:pathLst>
          </a:custGeom>
          <a:solidFill>
            <a:srgbClr val="C9C9C9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en-US" sz="1015" dirty="0">
              <a:solidFill>
                <a:schemeClr val="tx2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9" name="1">
            <a:extLst>
              <a:ext uri="{FF2B5EF4-FFF2-40B4-BE49-F238E27FC236}">
                <a16:creationId xmlns:a16="http://schemas.microsoft.com/office/drawing/2014/main" id="{47ABDCC5-D800-4D43-A1E3-BB1EA7E6217E}"/>
              </a:ext>
            </a:extLst>
          </p:cNvPr>
          <p:cNvSpPr>
            <a:spLocks noEditPoints="1"/>
          </p:cNvSpPr>
          <p:nvPr/>
        </p:nvSpPr>
        <p:spPr bwMode="auto">
          <a:xfrm>
            <a:off x="7820049" y="4920278"/>
            <a:ext cx="651980" cy="651980"/>
          </a:xfrm>
          <a:custGeom>
            <a:avLst/>
            <a:gdLst>
              <a:gd name="T0" fmla="*/ 894 w 971"/>
              <a:gd name="T1" fmla="*/ 509 h 971"/>
              <a:gd name="T2" fmla="*/ 969 w 971"/>
              <a:gd name="T3" fmla="*/ 442 h 971"/>
              <a:gd name="T4" fmla="*/ 883 w 971"/>
              <a:gd name="T5" fmla="*/ 390 h 971"/>
              <a:gd name="T6" fmla="*/ 938 w 971"/>
              <a:gd name="T7" fmla="*/ 309 h 971"/>
              <a:gd name="T8" fmla="*/ 838 w 971"/>
              <a:gd name="T9" fmla="*/ 279 h 971"/>
              <a:gd name="T10" fmla="*/ 802 w 971"/>
              <a:gd name="T11" fmla="*/ 227 h 971"/>
              <a:gd name="T12" fmla="*/ 813 w 971"/>
              <a:gd name="T13" fmla="*/ 127 h 971"/>
              <a:gd name="T14" fmla="*/ 714 w 971"/>
              <a:gd name="T15" fmla="*/ 146 h 971"/>
              <a:gd name="T16" fmla="*/ 700 w 971"/>
              <a:gd name="T17" fmla="*/ 50 h 971"/>
              <a:gd name="T18" fmla="*/ 606 w 971"/>
              <a:gd name="T19" fmla="*/ 95 h 971"/>
              <a:gd name="T20" fmla="*/ 545 w 971"/>
              <a:gd name="T21" fmla="*/ 81 h 971"/>
              <a:gd name="T22" fmla="*/ 485 w 971"/>
              <a:gd name="T23" fmla="*/ 0 h 971"/>
              <a:gd name="T24" fmla="*/ 425 w 971"/>
              <a:gd name="T25" fmla="*/ 80 h 971"/>
              <a:gd name="T26" fmla="*/ 350 w 971"/>
              <a:gd name="T27" fmla="*/ 19 h 971"/>
              <a:gd name="T28" fmla="*/ 311 w 971"/>
              <a:gd name="T29" fmla="*/ 115 h 971"/>
              <a:gd name="T30" fmla="*/ 256 w 971"/>
              <a:gd name="T31" fmla="*/ 146 h 971"/>
              <a:gd name="T32" fmla="*/ 157 w 971"/>
              <a:gd name="T33" fmla="*/ 126 h 971"/>
              <a:gd name="T34" fmla="*/ 167 w 971"/>
              <a:gd name="T35" fmla="*/ 226 h 971"/>
              <a:gd name="T36" fmla="*/ 70 w 971"/>
              <a:gd name="T37" fmla="*/ 232 h 971"/>
              <a:gd name="T38" fmla="*/ 106 w 971"/>
              <a:gd name="T39" fmla="*/ 329 h 971"/>
              <a:gd name="T40" fmla="*/ 86 w 971"/>
              <a:gd name="T41" fmla="*/ 389 h 971"/>
              <a:gd name="T42" fmla="*/ 0 w 971"/>
              <a:gd name="T43" fmla="*/ 441 h 971"/>
              <a:gd name="T44" fmla="*/ 75 w 971"/>
              <a:gd name="T45" fmla="*/ 508 h 971"/>
              <a:gd name="T46" fmla="*/ 6 w 971"/>
              <a:gd name="T47" fmla="*/ 577 h 971"/>
              <a:gd name="T48" fmla="*/ 98 w 971"/>
              <a:gd name="T49" fmla="*/ 625 h 971"/>
              <a:gd name="T50" fmla="*/ 124 w 971"/>
              <a:gd name="T51" fmla="*/ 683 h 971"/>
              <a:gd name="T52" fmla="*/ 96 w 971"/>
              <a:gd name="T53" fmla="*/ 779 h 971"/>
              <a:gd name="T54" fmla="*/ 196 w 971"/>
              <a:gd name="T55" fmla="*/ 778 h 971"/>
              <a:gd name="T56" fmla="*/ 192 w 971"/>
              <a:gd name="T57" fmla="*/ 876 h 971"/>
              <a:gd name="T58" fmla="*/ 293 w 971"/>
              <a:gd name="T59" fmla="*/ 849 h 971"/>
              <a:gd name="T60" fmla="*/ 351 w 971"/>
              <a:gd name="T61" fmla="*/ 874 h 971"/>
              <a:gd name="T62" fmla="*/ 394 w 971"/>
              <a:gd name="T63" fmla="*/ 965 h 971"/>
              <a:gd name="T64" fmla="*/ 468 w 971"/>
              <a:gd name="T65" fmla="*/ 896 h 971"/>
              <a:gd name="T66" fmla="*/ 531 w 971"/>
              <a:gd name="T67" fmla="*/ 971 h 971"/>
              <a:gd name="T68" fmla="*/ 587 w 971"/>
              <a:gd name="T69" fmla="*/ 884 h 971"/>
              <a:gd name="T70" fmla="*/ 647 w 971"/>
              <a:gd name="T71" fmla="*/ 863 h 971"/>
              <a:gd name="T72" fmla="*/ 740 w 971"/>
              <a:gd name="T73" fmla="*/ 900 h 971"/>
              <a:gd name="T74" fmla="*/ 748 w 971"/>
              <a:gd name="T75" fmla="*/ 800 h 971"/>
              <a:gd name="T76" fmla="*/ 845 w 971"/>
              <a:gd name="T77" fmla="*/ 813 h 971"/>
              <a:gd name="T78" fmla="*/ 828 w 971"/>
              <a:gd name="T79" fmla="*/ 711 h 971"/>
              <a:gd name="T80" fmla="*/ 858 w 971"/>
              <a:gd name="T81" fmla="*/ 655 h 971"/>
              <a:gd name="T82" fmla="*/ 952 w 971"/>
              <a:gd name="T83" fmla="*/ 620 h 971"/>
              <a:gd name="T84" fmla="*/ 891 w 971"/>
              <a:gd name="T85" fmla="*/ 541 h 971"/>
              <a:gd name="T86" fmla="*/ 766 w 971"/>
              <a:gd name="T87" fmla="*/ 641 h 971"/>
              <a:gd name="T88" fmla="*/ 588 w 971"/>
              <a:gd name="T89" fmla="*/ 790 h 971"/>
              <a:gd name="T90" fmla="*/ 357 w 971"/>
              <a:gd name="T91" fmla="*/ 781 h 971"/>
              <a:gd name="T92" fmla="*/ 191 w 971"/>
              <a:gd name="T93" fmla="*/ 618 h 971"/>
              <a:gd name="T94" fmla="*/ 179 w 971"/>
              <a:gd name="T95" fmla="*/ 386 h 971"/>
              <a:gd name="T96" fmla="*/ 326 w 971"/>
              <a:gd name="T97" fmla="*/ 207 h 971"/>
              <a:gd name="T98" fmla="*/ 556 w 971"/>
              <a:gd name="T99" fmla="*/ 173 h 971"/>
              <a:gd name="T100" fmla="*/ 748 w 971"/>
              <a:gd name="T101" fmla="*/ 303 h 971"/>
              <a:gd name="T102" fmla="*/ 803 w 971"/>
              <a:gd name="T103" fmla="*/ 529 h 9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971" h="971">
                <a:moveTo>
                  <a:pt x="891" y="541"/>
                </a:moveTo>
                <a:cubicBezTo>
                  <a:pt x="893" y="530"/>
                  <a:pt x="893" y="520"/>
                  <a:pt x="894" y="509"/>
                </a:cubicBezTo>
                <a:cubicBezTo>
                  <a:pt x="920" y="502"/>
                  <a:pt x="946" y="494"/>
                  <a:pt x="971" y="485"/>
                </a:cubicBezTo>
                <a:cubicBezTo>
                  <a:pt x="971" y="470"/>
                  <a:pt x="970" y="456"/>
                  <a:pt x="969" y="442"/>
                </a:cubicBezTo>
                <a:cubicBezTo>
                  <a:pt x="942" y="433"/>
                  <a:pt x="916" y="426"/>
                  <a:pt x="889" y="421"/>
                </a:cubicBezTo>
                <a:cubicBezTo>
                  <a:pt x="888" y="411"/>
                  <a:pt x="885" y="400"/>
                  <a:pt x="883" y="390"/>
                </a:cubicBezTo>
                <a:cubicBezTo>
                  <a:pt x="880" y="380"/>
                  <a:pt x="878" y="370"/>
                  <a:pt x="874" y="360"/>
                </a:cubicBezTo>
                <a:cubicBezTo>
                  <a:pt x="896" y="344"/>
                  <a:pt x="917" y="327"/>
                  <a:pt x="938" y="309"/>
                </a:cubicBezTo>
                <a:cubicBezTo>
                  <a:pt x="932" y="296"/>
                  <a:pt x="927" y="283"/>
                  <a:pt x="920" y="270"/>
                </a:cubicBezTo>
                <a:cubicBezTo>
                  <a:pt x="893" y="271"/>
                  <a:pt x="865" y="274"/>
                  <a:pt x="838" y="279"/>
                </a:cubicBezTo>
                <a:cubicBezTo>
                  <a:pt x="833" y="270"/>
                  <a:pt x="828" y="261"/>
                  <a:pt x="821" y="252"/>
                </a:cubicBezTo>
                <a:cubicBezTo>
                  <a:pt x="816" y="244"/>
                  <a:pt x="809" y="235"/>
                  <a:pt x="802" y="227"/>
                </a:cubicBezTo>
                <a:cubicBezTo>
                  <a:pt x="817" y="205"/>
                  <a:pt x="831" y="181"/>
                  <a:pt x="843" y="157"/>
                </a:cubicBezTo>
                <a:cubicBezTo>
                  <a:pt x="833" y="147"/>
                  <a:pt x="823" y="137"/>
                  <a:pt x="813" y="127"/>
                </a:cubicBezTo>
                <a:cubicBezTo>
                  <a:pt x="787" y="139"/>
                  <a:pt x="763" y="151"/>
                  <a:pt x="740" y="165"/>
                </a:cubicBezTo>
                <a:cubicBezTo>
                  <a:pt x="731" y="159"/>
                  <a:pt x="723" y="153"/>
                  <a:pt x="714" y="146"/>
                </a:cubicBezTo>
                <a:cubicBezTo>
                  <a:pt x="705" y="141"/>
                  <a:pt x="696" y="135"/>
                  <a:pt x="687" y="130"/>
                </a:cubicBezTo>
                <a:cubicBezTo>
                  <a:pt x="693" y="104"/>
                  <a:pt x="697" y="77"/>
                  <a:pt x="700" y="50"/>
                </a:cubicBezTo>
                <a:cubicBezTo>
                  <a:pt x="687" y="44"/>
                  <a:pt x="674" y="38"/>
                  <a:pt x="661" y="33"/>
                </a:cubicBezTo>
                <a:cubicBezTo>
                  <a:pt x="641" y="52"/>
                  <a:pt x="623" y="73"/>
                  <a:pt x="606" y="95"/>
                </a:cubicBezTo>
                <a:cubicBezTo>
                  <a:pt x="596" y="92"/>
                  <a:pt x="586" y="89"/>
                  <a:pt x="576" y="86"/>
                </a:cubicBezTo>
                <a:cubicBezTo>
                  <a:pt x="566" y="84"/>
                  <a:pt x="555" y="82"/>
                  <a:pt x="545" y="81"/>
                </a:cubicBezTo>
                <a:cubicBezTo>
                  <a:pt x="541" y="54"/>
                  <a:pt x="535" y="28"/>
                  <a:pt x="528" y="2"/>
                </a:cubicBezTo>
                <a:cubicBezTo>
                  <a:pt x="513" y="0"/>
                  <a:pt x="499" y="0"/>
                  <a:pt x="485" y="0"/>
                </a:cubicBezTo>
                <a:cubicBezTo>
                  <a:pt x="474" y="25"/>
                  <a:pt x="464" y="51"/>
                  <a:pt x="457" y="77"/>
                </a:cubicBezTo>
                <a:cubicBezTo>
                  <a:pt x="446" y="78"/>
                  <a:pt x="436" y="79"/>
                  <a:pt x="425" y="80"/>
                </a:cubicBezTo>
                <a:cubicBezTo>
                  <a:pt x="415" y="82"/>
                  <a:pt x="404" y="84"/>
                  <a:pt x="394" y="86"/>
                </a:cubicBezTo>
                <a:cubicBezTo>
                  <a:pt x="381" y="63"/>
                  <a:pt x="366" y="41"/>
                  <a:pt x="350" y="19"/>
                </a:cubicBezTo>
                <a:cubicBezTo>
                  <a:pt x="336" y="23"/>
                  <a:pt x="322" y="27"/>
                  <a:pt x="309" y="32"/>
                </a:cubicBezTo>
                <a:cubicBezTo>
                  <a:pt x="308" y="60"/>
                  <a:pt x="309" y="88"/>
                  <a:pt x="311" y="115"/>
                </a:cubicBezTo>
                <a:cubicBezTo>
                  <a:pt x="301" y="119"/>
                  <a:pt x="292" y="124"/>
                  <a:pt x="283" y="129"/>
                </a:cubicBezTo>
                <a:cubicBezTo>
                  <a:pt x="273" y="134"/>
                  <a:pt x="264" y="140"/>
                  <a:pt x="256" y="146"/>
                </a:cubicBezTo>
                <a:cubicBezTo>
                  <a:pt x="235" y="129"/>
                  <a:pt x="213" y="113"/>
                  <a:pt x="190" y="99"/>
                </a:cubicBezTo>
                <a:cubicBezTo>
                  <a:pt x="178" y="108"/>
                  <a:pt x="167" y="117"/>
                  <a:pt x="157" y="126"/>
                </a:cubicBezTo>
                <a:cubicBezTo>
                  <a:pt x="166" y="153"/>
                  <a:pt x="176" y="178"/>
                  <a:pt x="188" y="203"/>
                </a:cubicBezTo>
                <a:cubicBezTo>
                  <a:pt x="181" y="210"/>
                  <a:pt x="174" y="218"/>
                  <a:pt x="167" y="226"/>
                </a:cubicBezTo>
                <a:cubicBezTo>
                  <a:pt x="161" y="235"/>
                  <a:pt x="154" y="243"/>
                  <a:pt x="148" y="252"/>
                </a:cubicBezTo>
                <a:cubicBezTo>
                  <a:pt x="122" y="243"/>
                  <a:pt x="97" y="237"/>
                  <a:pt x="70" y="232"/>
                </a:cubicBezTo>
                <a:cubicBezTo>
                  <a:pt x="62" y="244"/>
                  <a:pt x="55" y="256"/>
                  <a:pt x="49" y="269"/>
                </a:cubicBezTo>
                <a:cubicBezTo>
                  <a:pt x="67" y="290"/>
                  <a:pt x="86" y="310"/>
                  <a:pt x="106" y="329"/>
                </a:cubicBezTo>
                <a:cubicBezTo>
                  <a:pt x="102" y="339"/>
                  <a:pt x="98" y="348"/>
                  <a:pt x="95" y="358"/>
                </a:cubicBezTo>
                <a:cubicBezTo>
                  <a:pt x="91" y="369"/>
                  <a:pt x="88" y="379"/>
                  <a:pt x="86" y="389"/>
                </a:cubicBezTo>
                <a:cubicBezTo>
                  <a:pt x="59" y="391"/>
                  <a:pt x="32" y="394"/>
                  <a:pt x="6" y="399"/>
                </a:cubicBezTo>
                <a:cubicBezTo>
                  <a:pt x="3" y="413"/>
                  <a:pt x="1" y="427"/>
                  <a:pt x="0" y="441"/>
                </a:cubicBezTo>
                <a:cubicBezTo>
                  <a:pt x="24" y="454"/>
                  <a:pt x="49" y="466"/>
                  <a:pt x="74" y="476"/>
                </a:cubicBezTo>
                <a:cubicBezTo>
                  <a:pt x="74" y="487"/>
                  <a:pt x="74" y="497"/>
                  <a:pt x="75" y="508"/>
                </a:cubicBezTo>
                <a:cubicBezTo>
                  <a:pt x="75" y="518"/>
                  <a:pt x="76" y="529"/>
                  <a:pt x="78" y="539"/>
                </a:cubicBezTo>
                <a:cubicBezTo>
                  <a:pt x="53" y="551"/>
                  <a:pt x="30" y="563"/>
                  <a:pt x="6" y="577"/>
                </a:cubicBezTo>
                <a:cubicBezTo>
                  <a:pt x="9" y="591"/>
                  <a:pt x="12" y="605"/>
                  <a:pt x="16" y="619"/>
                </a:cubicBezTo>
                <a:cubicBezTo>
                  <a:pt x="44" y="623"/>
                  <a:pt x="71" y="625"/>
                  <a:pt x="98" y="625"/>
                </a:cubicBezTo>
                <a:cubicBezTo>
                  <a:pt x="102" y="635"/>
                  <a:pt x="106" y="645"/>
                  <a:pt x="110" y="654"/>
                </a:cubicBezTo>
                <a:cubicBezTo>
                  <a:pt x="114" y="664"/>
                  <a:pt x="119" y="674"/>
                  <a:pt x="124" y="683"/>
                </a:cubicBezTo>
                <a:cubicBezTo>
                  <a:pt x="106" y="702"/>
                  <a:pt x="88" y="723"/>
                  <a:pt x="71" y="744"/>
                </a:cubicBezTo>
                <a:cubicBezTo>
                  <a:pt x="79" y="756"/>
                  <a:pt x="87" y="768"/>
                  <a:pt x="96" y="779"/>
                </a:cubicBezTo>
                <a:cubicBezTo>
                  <a:pt x="123" y="773"/>
                  <a:pt x="149" y="765"/>
                  <a:pt x="174" y="755"/>
                </a:cubicBezTo>
                <a:cubicBezTo>
                  <a:pt x="181" y="763"/>
                  <a:pt x="189" y="771"/>
                  <a:pt x="196" y="778"/>
                </a:cubicBezTo>
                <a:cubicBezTo>
                  <a:pt x="204" y="786"/>
                  <a:pt x="211" y="793"/>
                  <a:pt x="220" y="800"/>
                </a:cubicBezTo>
                <a:cubicBezTo>
                  <a:pt x="209" y="824"/>
                  <a:pt x="200" y="850"/>
                  <a:pt x="192" y="876"/>
                </a:cubicBezTo>
                <a:cubicBezTo>
                  <a:pt x="204" y="884"/>
                  <a:pt x="216" y="892"/>
                  <a:pt x="228" y="900"/>
                </a:cubicBezTo>
                <a:cubicBezTo>
                  <a:pt x="251" y="884"/>
                  <a:pt x="272" y="867"/>
                  <a:pt x="293" y="849"/>
                </a:cubicBezTo>
                <a:cubicBezTo>
                  <a:pt x="302" y="854"/>
                  <a:pt x="311" y="858"/>
                  <a:pt x="321" y="863"/>
                </a:cubicBezTo>
                <a:cubicBezTo>
                  <a:pt x="331" y="867"/>
                  <a:pt x="341" y="871"/>
                  <a:pt x="351" y="874"/>
                </a:cubicBezTo>
                <a:cubicBezTo>
                  <a:pt x="350" y="901"/>
                  <a:pt x="351" y="928"/>
                  <a:pt x="353" y="955"/>
                </a:cubicBezTo>
                <a:cubicBezTo>
                  <a:pt x="366" y="959"/>
                  <a:pt x="380" y="962"/>
                  <a:pt x="394" y="965"/>
                </a:cubicBezTo>
                <a:cubicBezTo>
                  <a:pt x="410" y="942"/>
                  <a:pt x="424" y="918"/>
                  <a:pt x="436" y="894"/>
                </a:cubicBezTo>
                <a:cubicBezTo>
                  <a:pt x="447" y="895"/>
                  <a:pt x="457" y="896"/>
                  <a:pt x="468" y="896"/>
                </a:cubicBezTo>
                <a:cubicBezTo>
                  <a:pt x="479" y="897"/>
                  <a:pt x="489" y="897"/>
                  <a:pt x="500" y="896"/>
                </a:cubicBezTo>
                <a:cubicBezTo>
                  <a:pt x="509" y="921"/>
                  <a:pt x="519" y="947"/>
                  <a:pt x="531" y="971"/>
                </a:cubicBezTo>
                <a:cubicBezTo>
                  <a:pt x="545" y="969"/>
                  <a:pt x="559" y="967"/>
                  <a:pt x="573" y="965"/>
                </a:cubicBezTo>
                <a:cubicBezTo>
                  <a:pt x="580" y="937"/>
                  <a:pt x="584" y="911"/>
                  <a:pt x="587" y="884"/>
                </a:cubicBezTo>
                <a:cubicBezTo>
                  <a:pt x="597" y="881"/>
                  <a:pt x="607" y="878"/>
                  <a:pt x="617" y="875"/>
                </a:cubicBezTo>
                <a:cubicBezTo>
                  <a:pt x="627" y="871"/>
                  <a:pt x="637" y="867"/>
                  <a:pt x="647" y="863"/>
                </a:cubicBezTo>
                <a:cubicBezTo>
                  <a:pt x="664" y="883"/>
                  <a:pt x="683" y="903"/>
                  <a:pt x="703" y="921"/>
                </a:cubicBezTo>
                <a:cubicBezTo>
                  <a:pt x="716" y="915"/>
                  <a:pt x="728" y="908"/>
                  <a:pt x="740" y="900"/>
                </a:cubicBezTo>
                <a:cubicBezTo>
                  <a:pt x="736" y="873"/>
                  <a:pt x="731" y="846"/>
                  <a:pt x="723" y="820"/>
                </a:cubicBezTo>
                <a:cubicBezTo>
                  <a:pt x="732" y="814"/>
                  <a:pt x="740" y="807"/>
                  <a:pt x="748" y="800"/>
                </a:cubicBezTo>
                <a:cubicBezTo>
                  <a:pt x="757" y="794"/>
                  <a:pt x="764" y="786"/>
                  <a:pt x="772" y="779"/>
                </a:cubicBezTo>
                <a:cubicBezTo>
                  <a:pt x="795" y="792"/>
                  <a:pt x="820" y="803"/>
                  <a:pt x="845" y="813"/>
                </a:cubicBezTo>
                <a:cubicBezTo>
                  <a:pt x="855" y="802"/>
                  <a:pt x="864" y="791"/>
                  <a:pt x="872" y="780"/>
                </a:cubicBezTo>
                <a:cubicBezTo>
                  <a:pt x="859" y="756"/>
                  <a:pt x="844" y="733"/>
                  <a:pt x="828" y="711"/>
                </a:cubicBezTo>
                <a:cubicBezTo>
                  <a:pt x="834" y="702"/>
                  <a:pt x="839" y="693"/>
                  <a:pt x="844" y="684"/>
                </a:cubicBezTo>
                <a:cubicBezTo>
                  <a:pt x="849" y="674"/>
                  <a:pt x="854" y="665"/>
                  <a:pt x="858" y="655"/>
                </a:cubicBezTo>
                <a:cubicBezTo>
                  <a:pt x="885" y="659"/>
                  <a:pt x="911" y="660"/>
                  <a:pt x="939" y="661"/>
                </a:cubicBezTo>
                <a:cubicBezTo>
                  <a:pt x="944" y="647"/>
                  <a:pt x="948" y="634"/>
                  <a:pt x="952" y="620"/>
                </a:cubicBezTo>
                <a:cubicBezTo>
                  <a:pt x="931" y="602"/>
                  <a:pt x="908" y="586"/>
                  <a:pt x="886" y="572"/>
                </a:cubicBezTo>
                <a:cubicBezTo>
                  <a:pt x="888" y="561"/>
                  <a:pt x="890" y="551"/>
                  <a:pt x="891" y="541"/>
                </a:cubicBezTo>
                <a:close/>
                <a:moveTo>
                  <a:pt x="803" y="529"/>
                </a:moveTo>
                <a:cubicBezTo>
                  <a:pt x="798" y="568"/>
                  <a:pt x="785" y="606"/>
                  <a:pt x="766" y="641"/>
                </a:cubicBezTo>
                <a:cubicBezTo>
                  <a:pt x="747" y="676"/>
                  <a:pt x="721" y="707"/>
                  <a:pt x="691" y="732"/>
                </a:cubicBezTo>
                <a:cubicBezTo>
                  <a:pt x="661" y="758"/>
                  <a:pt x="626" y="778"/>
                  <a:pt x="588" y="790"/>
                </a:cubicBezTo>
                <a:cubicBezTo>
                  <a:pt x="551" y="803"/>
                  <a:pt x="511" y="809"/>
                  <a:pt x="472" y="807"/>
                </a:cubicBezTo>
                <a:cubicBezTo>
                  <a:pt x="432" y="806"/>
                  <a:pt x="393" y="797"/>
                  <a:pt x="357" y="781"/>
                </a:cubicBezTo>
                <a:cubicBezTo>
                  <a:pt x="320" y="765"/>
                  <a:pt x="287" y="743"/>
                  <a:pt x="259" y="715"/>
                </a:cubicBezTo>
                <a:cubicBezTo>
                  <a:pt x="230" y="687"/>
                  <a:pt x="207" y="654"/>
                  <a:pt x="191" y="618"/>
                </a:cubicBezTo>
                <a:cubicBezTo>
                  <a:pt x="175" y="582"/>
                  <a:pt x="166" y="543"/>
                  <a:pt x="164" y="503"/>
                </a:cubicBezTo>
                <a:cubicBezTo>
                  <a:pt x="161" y="464"/>
                  <a:pt x="167" y="424"/>
                  <a:pt x="179" y="386"/>
                </a:cubicBezTo>
                <a:cubicBezTo>
                  <a:pt x="191" y="349"/>
                  <a:pt x="211" y="313"/>
                  <a:pt x="236" y="283"/>
                </a:cubicBezTo>
                <a:cubicBezTo>
                  <a:pt x="261" y="252"/>
                  <a:pt x="292" y="226"/>
                  <a:pt x="326" y="207"/>
                </a:cubicBezTo>
                <a:cubicBezTo>
                  <a:pt x="361" y="187"/>
                  <a:pt x="399" y="174"/>
                  <a:pt x="438" y="168"/>
                </a:cubicBezTo>
                <a:cubicBezTo>
                  <a:pt x="477" y="163"/>
                  <a:pt x="517" y="164"/>
                  <a:pt x="556" y="173"/>
                </a:cubicBezTo>
                <a:cubicBezTo>
                  <a:pt x="594" y="182"/>
                  <a:pt x="632" y="198"/>
                  <a:pt x="664" y="220"/>
                </a:cubicBezTo>
                <a:cubicBezTo>
                  <a:pt x="697" y="242"/>
                  <a:pt x="726" y="271"/>
                  <a:pt x="748" y="303"/>
                </a:cubicBezTo>
                <a:cubicBezTo>
                  <a:pt x="771" y="336"/>
                  <a:pt x="787" y="372"/>
                  <a:pt x="797" y="411"/>
                </a:cubicBezTo>
                <a:cubicBezTo>
                  <a:pt x="806" y="450"/>
                  <a:pt x="808" y="490"/>
                  <a:pt x="803" y="529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en-US" sz="1015" dirty="0">
              <a:solidFill>
                <a:schemeClr val="tx2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F1F4A81E-A093-46E4-B1BC-D4ACECE041E6}"/>
              </a:ext>
            </a:extLst>
          </p:cNvPr>
          <p:cNvGrpSpPr/>
          <p:nvPr/>
        </p:nvGrpSpPr>
        <p:grpSpPr>
          <a:xfrm>
            <a:off x="1316833" y="1744107"/>
            <a:ext cx="5791530" cy="3969536"/>
            <a:chOff x="2428181" y="2135338"/>
            <a:chExt cx="5791530" cy="3969536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CBF38DB-F2AB-4B12-BE49-357343904E13}"/>
                </a:ext>
              </a:extLst>
            </p:cNvPr>
            <p:cNvSpPr txBox="1"/>
            <p:nvPr/>
          </p:nvSpPr>
          <p:spPr>
            <a:xfrm>
              <a:off x="2428181" y="2182864"/>
              <a:ext cx="805949" cy="489993"/>
            </a:xfrm>
            <a:prstGeom prst="roundRect">
              <a:avLst/>
            </a:prstGeom>
            <a:solidFill>
              <a:srgbClr val="D1DAD2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>
                  <a:solidFill>
                    <a:schemeClr val="bg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Open Sans" panose="020B0606030504020204" pitchFamily="34" charset="0"/>
                </a:rPr>
                <a:t>Title</a:t>
              </a:r>
              <a:endParaRPr lang="en-US" altLang="zh-CN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Open Sans" panose="020B060603050402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D65E359-A0DC-4CCE-AF0B-86216E93C652}"/>
                </a:ext>
              </a:extLst>
            </p:cNvPr>
            <p:cNvSpPr/>
            <p:nvPr/>
          </p:nvSpPr>
          <p:spPr>
            <a:xfrm>
              <a:off x="3764194" y="2135338"/>
              <a:ext cx="4455517" cy="8800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tx2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华文黑体" pitchFamily="2" charset="-122"/>
                </a:rPr>
                <a:t>Add a detailed text description here, suggesting that it is relevant to the title and conforms to the overall language style</a:t>
              </a:r>
              <a:endParaRPr lang="zh-CN" altLang="en-US" sz="120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37578F6-8DB8-49F2-9AF4-5C700ECC71B9}"/>
                </a:ext>
              </a:extLst>
            </p:cNvPr>
            <p:cNvSpPr txBox="1"/>
            <p:nvPr/>
          </p:nvSpPr>
          <p:spPr>
            <a:xfrm>
              <a:off x="2428181" y="4233853"/>
              <a:ext cx="805949" cy="489993"/>
            </a:xfrm>
            <a:prstGeom prst="roundRect">
              <a:avLst/>
            </a:prstGeom>
            <a:solidFill>
              <a:schemeClr val="accent3"/>
            </a:solidFill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>
                  <a:solidFill>
                    <a:schemeClr val="bg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Open Sans" panose="020B0606030504020204" pitchFamily="34" charset="0"/>
                </a:rPr>
                <a:t>Title</a:t>
              </a:r>
              <a:endParaRPr lang="en-US" altLang="zh-CN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Open Sans" panose="020B0606030504020204" pitchFamily="34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5346B2E-F892-4115-90E5-F0CF141ABD18}"/>
                </a:ext>
              </a:extLst>
            </p:cNvPr>
            <p:cNvSpPr/>
            <p:nvPr/>
          </p:nvSpPr>
          <p:spPr>
            <a:xfrm>
              <a:off x="3764194" y="4186327"/>
              <a:ext cx="4455517" cy="8800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tx2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华文黑体" pitchFamily="2" charset="-122"/>
                </a:rPr>
                <a:t>Add a detailed text description here, suggesting that it is relevant to the title and conforms to the overall language style</a:t>
              </a:r>
              <a:endParaRPr lang="zh-CN" altLang="en-US" sz="120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B49D952-D84A-4F33-A690-4810A9965C5C}"/>
                </a:ext>
              </a:extLst>
            </p:cNvPr>
            <p:cNvSpPr txBox="1"/>
            <p:nvPr/>
          </p:nvSpPr>
          <p:spPr>
            <a:xfrm>
              <a:off x="2428181" y="3208358"/>
              <a:ext cx="805949" cy="489993"/>
            </a:xfrm>
            <a:prstGeom prst="roundRect">
              <a:avLst/>
            </a:prstGeom>
            <a:solidFill>
              <a:srgbClr val="7C7C7C"/>
            </a:solidFill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>
                  <a:solidFill>
                    <a:schemeClr val="bg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Open Sans" panose="020B0606030504020204" pitchFamily="34" charset="0"/>
                </a:rPr>
                <a:t>Title</a:t>
              </a:r>
              <a:endParaRPr lang="en-US" altLang="zh-CN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Open Sans" panose="020B0606030504020204" pitchFamily="34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D40A31C-4B04-4568-AB2F-9275A1D210D9}"/>
                </a:ext>
              </a:extLst>
            </p:cNvPr>
            <p:cNvSpPr/>
            <p:nvPr/>
          </p:nvSpPr>
          <p:spPr>
            <a:xfrm>
              <a:off x="3764194" y="3160832"/>
              <a:ext cx="4455517" cy="8800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tx2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华文黑体" pitchFamily="2" charset="-122"/>
                </a:rPr>
                <a:t>Add a detailed text description here, suggesting that it is relevant to the title and conforms to the overall language style</a:t>
              </a:r>
              <a:endParaRPr lang="zh-CN" altLang="en-US" sz="120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74ECFD2-2AA9-4C07-97A1-26FF8CA468ED}"/>
                </a:ext>
              </a:extLst>
            </p:cNvPr>
            <p:cNvSpPr txBox="1"/>
            <p:nvPr/>
          </p:nvSpPr>
          <p:spPr>
            <a:xfrm>
              <a:off x="2428181" y="5272351"/>
              <a:ext cx="805949" cy="489993"/>
            </a:xfrm>
            <a:prstGeom prst="roundRect">
              <a:avLst/>
            </a:prstGeom>
            <a:solidFill>
              <a:srgbClr val="7C7C7C"/>
            </a:solidFill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>
                  <a:solidFill>
                    <a:schemeClr val="bg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Open Sans" panose="020B0606030504020204" pitchFamily="34" charset="0"/>
                </a:rPr>
                <a:t>Title</a:t>
              </a:r>
              <a:endParaRPr lang="en-US" altLang="zh-CN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Open Sans" panose="020B0606030504020204" pitchFamily="34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E364B897-9960-4503-A848-E559598C413E}"/>
                </a:ext>
              </a:extLst>
            </p:cNvPr>
            <p:cNvSpPr/>
            <p:nvPr/>
          </p:nvSpPr>
          <p:spPr>
            <a:xfrm>
              <a:off x="3662643" y="5224825"/>
              <a:ext cx="4455517" cy="8800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tx2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华文黑体" pitchFamily="2" charset="-122"/>
                </a:rPr>
                <a:t>Add a detailed text description here, suggesting that it is relevant to the title and conforms to the overall language style</a:t>
              </a:r>
              <a:endParaRPr lang="zh-CN" altLang="en-US" sz="120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231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:a14="http://schemas.microsoft.com/office/drawing/2010/main" xmlns:a16="http://schemas.microsoft.com/office/drawing/2014/main"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9A042FD5-5BDA-4458-85F2-B6BDEA9F7709}"/>
              </a:ext>
            </a:extLst>
          </p:cNvPr>
          <p:cNvGrpSpPr/>
          <p:nvPr/>
        </p:nvGrpSpPr>
        <p:grpSpPr>
          <a:xfrm>
            <a:off x="4114788" y="150513"/>
            <a:ext cx="3962424" cy="675470"/>
            <a:chOff x="142892" y="4600886"/>
            <a:chExt cx="13240614" cy="2257114"/>
          </a:xfrm>
        </p:grpSpPr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BF77620A-3BE5-4396-9739-83D349467CB3}"/>
                </a:ext>
              </a:extLst>
            </p:cNvPr>
            <p:cNvGrpSpPr/>
            <p:nvPr/>
          </p:nvGrpSpPr>
          <p:grpSpPr>
            <a:xfrm>
              <a:off x="142892" y="4600886"/>
              <a:ext cx="8762570" cy="2257114"/>
              <a:chOff x="1958439" y="4280452"/>
              <a:chExt cx="10392413" cy="2676939"/>
            </a:xfrm>
          </p:grpSpPr>
          <p:pic>
            <p:nvPicPr>
              <p:cNvPr id="7" name="图片 6">
                <a:extLst>
                  <a:ext uri="{FF2B5EF4-FFF2-40B4-BE49-F238E27FC236}">
                    <a16:creationId xmlns:a16="http://schemas.microsoft.com/office/drawing/2014/main" id="{3DFBA514-9F3C-4174-BDA8-0AE6ADEE647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619151" y="4280452"/>
                <a:ext cx="1852523" cy="2577548"/>
              </a:xfrm>
              <a:prstGeom prst="rect">
                <a:avLst/>
              </a:prstGeom>
            </p:spPr>
          </p:pic>
          <p:pic>
            <p:nvPicPr>
              <p:cNvPr id="8" name="图片 7">
                <a:extLst>
                  <a:ext uri="{FF2B5EF4-FFF2-40B4-BE49-F238E27FC236}">
                    <a16:creationId xmlns:a16="http://schemas.microsoft.com/office/drawing/2014/main" id="{CCDB6E83-EBDC-4E1C-B266-EBED91310E4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711681" y="4379843"/>
                <a:ext cx="1639171" cy="2577548"/>
              </a:xfrm>
              <a:prstGeom prst="rect">
                <a:avLst/>
              </a:prstGeom>
            </p:spPr>
          </p:pic>
          <p:pic>
            <p:nvPicPr>
              <p:cNvPr id="9" name="图片 8">
                <a:extLst>
                  <a:ext uri="{FF2B5EF4-FFF2-40B4-BE49-F238E27FC236}">
                    <a16:creationId xmlns:a16="http://schemas.microsoft.com/office/drawing/2014/main" id="{4945E328-ADE1-410C-A2E9-EB16148FDD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775461" y="4363278"/>
                <a:ext cx="2090028" cy="2577548"/>
              </a:xfrm>
              <a:prstGeom prst="rect">
                <a:avLst/>
              </a:prstGeom>
            </p:spPr>
          </p:pic>
          <p:pic>
            <p:nvPicPr>
              <p:cNvPr id="10" name="图片 9">
                <a:extLst>
                  <a:ext uri="{FF2B5EF4-FFF2-40B4-BE49-F238E27FC236}">
                    <a16:creationId xmlns:a16="http://schemas.microsoft.com/office/drawing/2014/main" id="{AB9F4A7A-6786-4E93-AD99-393872F5DF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958439" y="4280452"/>
                <a:ext cx="1956916" cy="2577548"/>
              </a:xfrm>
              <a:prstGeom prst="rect">
                <a:avLst/>
              </a:prstGeom>
            </p:spPr>
          </p:pic>
          <p:pic>
            <p:nvPicPr>
              <p:cNvPr id="11" name="图片 10">
                <a:extLst>
                  <a:ext uri="{FF2B5EF4-FFF2-40B4-BE49-F238E27FC236}">
                    <a16:creationId xmlns:a16="http://schemas.microsoft.com/office/drawing/2014/main" id="{94A93FD0-25EE-4830-8FC4-5C4B9EF99A8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529665" y="4280452"/>
                <a:ext cx="1580048" cy="2577548"/>
              </a:xfrm>
              <a:prstGeom prst="rect">
                <a:avLst/>
              </a:prstGeom>
            </p:spPr>
          </p:pic>
          <p:pic>
            <p:nvPicPr>
              <p:cNvPr id="12" name="图片 11">
                <a:extLst>
                  <a:ext uri="{FF2B5EF4-FFF2-40B4-BE49-F238E27FC236}">
                    <a16:creationId xmlns:a16="http://schemas.microsoft.com/office/drawing/2014/main" id="{0CB848AC-3DBC-44B7-8771-4CDF5B2090C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018755" y="4280452"/>
                <a:ext cx="1936220" cy="2577548"/>
              </a:xfrm>
              <a:prstGeom prst="rect">
                <a:avLst/>
              </a:prstGeom>
            </p:spPr>
          </p:pic>
        </p:grpSp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0A8046C0-522C-40F0-8C43-04517F4C40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84500" y="4684689"/>
              <a:ext cx="1561992" cy="2173311"/>
            </a:xfrm>
            <a:prstGeom prst="rect">
              <a:avLst/>
            </a:prstGeom>
          </p:spPr>
        </p:pic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66AD019E-45B1-4F88-BD0C-9009BC3624A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95388" y="4684689"/>
              <a:ext cx="1332249" cy="2173311"/>
            </a:xfrm>
            <a:prstGeom prst="rect">
              <a:avLst/>
            </a:prstGeom>
          </p:spPr>
        </p:pic>
        <p:pic>
          <p:nvPicPr>
            <p:cNvPr id="6" name="图片 5">
              <a:extLst>
                <a:ext uri="{FF2B5EF4-FFF2-40B4-BE49-F238E27FC236}">
                  <a16:creationId xmlns:a16="http://schemas.microsoft.com/office/drawing/2014/main" id="{AEFD6B0B-596B-4733-A900-72A8DEFC69B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750944" y="4684689"/>
              <a:ext cx="1632562" cy="2173311"/>
            </a:xfrm>
            <a:prstGeom prst="rect">
              <a:avLst/>
            </a:prstGeom>
          </p:spPr>
        </p:pic>
      </p:grpSp>
      <p:sp>
        <p:nvSpPr>
          <p:cNvPr id="13" name="矩形 12">
            <a:extLst>
              <a:ext uri="{FF2B5EF4-FFF2-40B4-BE49-F238E27FC236}">
                <a16:creationId xmlns:a16="http://schemas.microsoft.com/office/drawing/2014/main" id="{00493C62-2228-488E-A322-F3FA901FFF44}"/>
              </a:ext>
            </a:extLst>
          </p:cNvPr>
          <p:cNvSpPr/>
          <p:nvPr/>
        </p:nvSpPr>
        <p:spPr>
          <a:xfrm>
            <a:off x="0" y="825983"/>
            <a:ext cx="12192000" cy="207687"/>
          </a:xfrm>
          <a:prstGeom prst="rect">
            <a:avLst/>
          </a:prstGeom>
          <a:solidFill>
            <a:srgbClr val="FDC7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14C52F97-E50C-4F47-921D-3FE8CBD4EA0E}"/>
              </a:ext>
            </a:extLst>
          </p:cNvPr>
          <p:cNvGrpSpPr/>
          <p:nvPr/>
        </p:nvGrpSpPr>
        <p:grpSpPr>
          <a:xfrm>
            <a:off x="709632" y="2037412"/>
            <a:ext cx="10588484" cy="742123"/>
            <a:chOff x="768626" y="2332380"/>
            <a:chExt cx="10588484" cy="742123"/>
          </a:xfrm>
        </p:grpSpPr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id="{2A3E6630-EA59-4B8B-8B4C-069931245942}"/>
                </a:ext>
              </a:extLst>
            </p:cNvPr>
            <p:cNvCxnSpPr/>
            <p:nvPr/>
          </p:nvCxnSpPr>
          <p:spPr>
            <a:xfrm>
              <a:off x="768626" y="2703443"/>
              <a:ext cx="152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菱形 15">
              <a:extLst>
                <a:ext uri="{FF2B5EF4-FFF2-40B4-BE49-F238E27FC236}">
                  <a16:creationId xmlns:a16="http://schemas.microsoft.com/office/drawing/2014/main" id="{178D2E92-D5DE-4084-AF50-798DFC5626B1}"/>
                </a:ext>
              </a:extLst>
            </p:cNvPr>
            <p:cNvSpPr/>
            <p:nvPr/>
          </p:nvSpPr>
          <p:spPr>
            <a:xfrm>
              <a:off x="2292626" y="2332382"/>
              <a:ext cx="742121" cy="742121"/>
            </a:xfrm>
            <a:prstGeom prst="diamond">
              <a:avLst/>
            </a:prstGeom>
            <a:solidFill>
              <a:srgbClr val="D1D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id="{A036C247-77F0-488C-B478-72A3FA08DF86}"/>
                </a:ext>
              </a:extLst>
            </p:cNvPr>
            <p:cNvCxnSpPr/>
            <p:nvPr/>
          </p:nvCxnSpPr>
          <p:spPr>
            <a:xfrm>
              <a:off x="3034747" y="2703443"/>
              <a:ext cx="152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菱形 17">
              <a:extLst>
                <a:ext uri="{FF2B5EF4-FFF2-40B4-BE49-F238E27FC236}">
                  <a16:creationId xmlns:a16="http://schemas.microsoft.com/office/drawing/2014/main" id="{87131BFD-0B9A-46FC-BCDA-9CB03B2C2D2C}"/>
                </a:ext>
              </a:extLst>
            </p:cNvPr>
            <p:cNvSpPr/>
            <p:nvPr/>
          </p:nvSpPr>
          <p:spPr>
            <a:xfrm>
              <a:off x="4558747" y="2332382"/>
              <a:ext cx="742121" cy="742121"/>
            </a:xfrm>
            <a:prstGeom prst="diamond">
              <a:avLst/>
            </a:prstGeom>
            <a:solidFill>
              <a:srgbClr val="D1D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id="{834C0579-531F-4FEC-8673-5DCBECE3D6CE}"/>
                </a:ext>
              </a:extLst>
            </p:cNvPr>
            <p:cNvCxnSpPr/>
            <p:nvPr/>
          </p:nvCxnSpPr>
          <p:spPr>
            <a:xfrm>
              <a:off x="5300868" y="2703442"/>
              <a:ext cx="152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菱形 19">
              <a:extLst>
                <a:ext uri="{FF2B5EF4-FFF2-40B4-BE49-F238E27FC236}">
                  <a16:creationId xmlns:a16="http://schemas.microsoft.com/office/drawing/2014/main" id="{8290C292-4528-45D1-953F-412389274121}"/>
                </a:ext>
              </a:extLst>
            </p:cNvPr>
            <p:cNvSpPr/>
            <p:nvPr/>
          </p:nvSpPr>
          <p:spPr>
            <a:xfrm>
              <a:off x="6824868" y="2332381"/>
              <a:ext cx="742121" cy="742121"/>
            </a:xfrm>
            <a:prstGeom prst="diamond">
              <a:avLst/>
            </a:prstGeom>
            <a:solidFill>
              <a:srgbClr val="D1D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cxnSp>
          <p:nvCxnSpPr>
            <p:cNvPr id="21" name="直接连接符 20">
              <a:extLst>
                <a:ext uri="{FF2B5EF4-FFF2-40B4-BE49-F238E27FC236}">
                  <a16:creationId xmlns:a16="http://schemas.microsoft.com/office/drawing/2014/main" id="{19D6263F-A9A6-4B24-9591-3A641C17D08C}"/>
                </a:ext>
              </a:extLst>
            </p:cNvPr>
            <p:cNvCxnSpPr/>
            <p:nvPr/>
          </p:nvCxnSpPr>
          <p:spPr>
            <a:xfrm>
              <a:off x="7566989" y="2703441"/>
              <a:ext cx="152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菱形 21">
              <a:extLst>
                <a:ext uri="{FF2B5EF4-FFF2-40B4-BE49-F238E27FC236}">
                  <a16:creationId xmlns:a16="http://schemas.microsoft.com/office/drawing/2014/main" id="{8044F558-089F-47CA-9F3B-DF13F6826DB4}"/>
                </a:ext>
              </a:extLst>
            </p:cNvPr>
            <p:cNvSpPr/>
            <p:nvPr/>
          </p:nvSpPr>
          <p:spPr>
            <a:xfrm>
              <a:off x="9090989" y="2332380"/>
              <a:ext cx="742121" cy="742121"/>
            </a:xfrm>
            <a:prstGeom prst="diamond">
              <a:avLst/>
            </a:prstGeom>
            <a:solidFill>
              <a:srgbClr val="D1D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cxnSp>
          <p:nvCxnSpPr>
            <p:cNvPr id="23" name="直接连接符 22">
              <a:extLst>
                <a:ext uri="{FF2B5EF4-FFF2-40B4-BE49-F238E27FC236}">
                  <a16:creationId xmlns:a16="http://schemas.microsoft.com/office/drawing/2014/main" id="{C8258BAD-7C84-42A5-932C-203F13E1811C}"/>
                </a:ext>
              </a:extLst>
            </p:cNvPr>
            <p:cNvCxnSpPr/>
            <p:nvPr/>
          </p:nvCxnSpPr>
          <p:spPr>
            <a:xfrm>
              <a:off x="9833110" y="2703440"/>
              <a:ext cx="152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矩形 23">
            <a:extLst>
              <a:ext uri="{FF2B5EF4-FFF2-40B4-BE49-F238E27FC236}">
                <a16:creationId xmlns:a16="http://schemas.microsoft.com/office/drawing/2014/main" id="{804C62EC-3132-4186-9EEC-5CD0775762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9406" y="3919220"/>
            <a:ext cx="2333877" cy="88004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this day only and not-ly my whole life at once. </a:t>
            </a:r>
          </a:p>
        </p:txBody>
      </p:sp>
      <p:sp>
        <p:nvSpPr>
          <p:cNvPr id="25" name="矩形 23">
            <a:extLst>
              <a:ext uri="{FF2B5EF4-FFF2-40B4-BE49-F238E27FC236}">
                <a16:creationId xmlns:a16="http://schemas.microsoft.com/office/drawing/2014/main" id="{A0D602FC-3C6E-4814-93ED-52DF594016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5527" y="3919220"/>
            <a:ext cx="2333877" cy="88004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this day only and not-ly my whole life at once. </a:t>
            </a:r>
          </a:p>
        </p:txBody>
      </p:sp>
      <p:sp>
        <p:nvSpPr>
          <p:cNvPr id="26" name="矩形 23">
            <a:extLst>
              <a:ext uri="{FF2B5EF4-FFF2-40B4-BE49-F238E27FC236}">
                <a16:creationId xmlns:a16="http://schemas.microsoft.com/office/drawing/2014/main" id="{CBB68A1F-9C76-4841-82EA-71FF17BB5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1646" y="3919219"/>
            <a:ext cx="2333877" cy="88004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this day only and not-ly my whole life at once. </a:t>
            </a:r>
          </a:p>
        </p:txBody>
      </p:sp>
      <p:sp>
        <p:nvSpPr>
          <p:cNvPr id="27" name="矩形 23">
            <a:extLst>
              <a:ext uri="{FF2B5EF4-FFF2-40B4-BE49-F238E27FC236}">
                <a16:creationId xmlns:a16="http://schemas.microsoft.com/office/drawing/2014/main" id="{7B7D7AB0-6F3D-4C05-A3F7-59E1FCFB8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7769" y="3919219"/>
            <a:ext cx="2333877" cy="115704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this day only and not-ly my whole life at once. </a:t>
            </a:r>
          </a:p>
          <a:p>
            <a:pPr algn="ctr">
              <a:lnSpc>
                <a:spcPct val="150000"/>
              </a:lnSpc>
            </a:pPr>
            <a:endParaRPr lang="en-US" sz="1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29979F4D-DB67-4E70-B987-FE09926D69B1}"/>
              </a:ext>
            </a:extLst>
          </p:cNvPr>
          <p:cNvSpPr txBox="1"/>
          <p:nvPr/>
        </p:nvSpPr>
        <p:spPr>
          <a:xfrm>
            <a:off x="2319770" y="2090433"/>
            <a:ext cx="569843" cy="481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01</a:t>
            </a:r>
            <a:endParaRPr lang="zh-CN" altLang="en-US" sz="20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4ABB5935-57C2-4B29-911C-87E23C88A4E7}"/>
              </a:ext>
            </a:extLst>
          </p:cNvPr>
          <p:cNvSpPr txBox="1"/>
          <p:nvPr/>
        </p:nvSpPr>
        <p:spPr>
          <a:xfrm>
            <a:off x="4579265" y="2090433"/>
            <a:ext cx="569843" cy="481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02</a:t>
            </a:r>
            <a:endParaRPr lang="zh-CN" altLang="en-US" sz="20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8C31329E-76F4-4CD2-84B3-F024304DFBD7}"/>
              </a:ext>
            </a:extLst>
          </p:cNvPr>
          <p:cNvSpPr txBox="1"/>
          <p:nvPr/>
        </p:nvSpPr>
        <p:spPr>
          <a:xfrm>
            <a:off x="6858640" y="2114393"/>
            <a:ext cx="569843" cy="481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03</a:t>
            </a:r>
            <a:endParaRPr lang="zh-CN" altLang="en-US" sz="20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F3FA1A4C-4517-4068-8D58-3D38D3E62F54}"/>
              </a:ext>
            </a:extLst>
          </p:cNvPr>
          <p:cNvSpPr txBox="1"/>
          <p:nvPr/>
        </p:nvSpPr>
        <p:spPr>
          <a:xfrm>
            <a:off x="9118134" y="2090433"/>
            <a:ext cx="569843" cy="481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04</a:t>
            </a:r>
            <a:endParaRPr lang="zh-CN" altLang="en-US" sz="20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2" name="文本框 22">
            <a:extLst>
              <a:ext uri="{FF2B5EF4-FFF2-40B4-BE49-F238E27FC236}">
                <a16:creationId xmlns:a16="http://schemas.microsoft.com/office/drawing/2014/main" id="{07E8323A-C5FE-4FCE-8355-090263FEC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5118" y="3348106"/>
            <a:ext cx="2437675" cy="36503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algn="ctr">
              <a:lnSpc>
                <a:spcPct val="150000"/>
              </a:lnSpc>
            </a:pPr>
            <a:r>
              <a:rPr lang="en-US" altLang="zh-CN" sz="1400" b="1" dirty="0">
                <a:latin typeface="楷体" panose="02010609060101010101" pitchFamily="49" charset="-122"/>
                <a:ea typeface="楷体" panose="02010609060101010101" pitchFamily="49" charset="-122"/>
              </a:rPr>
              <a:t>ADD </a:t>
            </a:r>
            <a:r>
              <a:rPr lang="zh-CN" altLang="en-US" sz="1400" b="1" dirty="0">
                <a:latin typeface="楷体" panose="02010609060101010101" pitchFamily="49" charset="-122"/>
                <a:ea typeface="楷体" panose="02010609060101010101" pitchFamily="49" charset="-122"/>
              </a:rPr>
              <a:t>Fill in the title</a:t>
            </a:r>
            <a:r>
              <a:rPr lang="en-US" altLang="zh-CN" sz="1400" b="1" dirty="0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endParaRPr lang="zh-CN" altLang="en-US" sz="1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12A1C6F7-8CC3-4FB3-807A-BA0733932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4613" y="3348102"/>
            <a:ext cx="2437675" cy="36503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algn="ctr">
              <a:lnSpc>
                <a:spcPct val="150000"/>
              </a:lnSpc>
            </a:pPr>
            <a:r>
              <a:rPr lang="en-US" altLang="zh-CN" sz="1400" b="1" dirty="0">
                <a:latin typeface="楷体" panose="02010609060101010101" pitchFamily="49" charset="-122"/>
                <a:ea typeface="楷体" panose="02010609060101010101" pitchFamily="49" charset="-122"/>
              </a:rPr>
              <a:t>ADD </a:t>
            </a:r>
            <a:r>
              <a:rPr lang="zh-CN" altLang="en-US" sz="1400" b="1" dirty="0">
                <a:latin typeface="楷体" panose="02010609060101010101" pitchFamily="49" charset="-122"/>
                <a:ea typeface="楷体" panose="02010609060101010101" pitchFamily="49" charset="-122"/>
              </a:rPr>
              <a:t>Fill in the title</a:t>
            </a:r>
            <a:r>
              <a:rPr lang="en-US" altLang="zh-CN" sz="1400" b="1" dirty="0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endParaRPr lang="zh-CN" altLang="en-US" sz="1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4" name="文本框 22">
            <a:extLst>
              <a:ext uri="{FF2B5EF4-FFF2-40B4-BE49-F238E27FC236}">
                <a16:creationId xmlns:a16="http://schemas.microsoft.com/office/drawing/2014/main" id="{19A63CCA-6AAC-45A0-BD43-E86DD0EF0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7848" y="3334851"/>
            <a:ext cx="2437675" cy="36503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algn="ctr">
              <a:lnSpc>
                <a:spcPct val="150000"/>
              </a:lnSpc>
            </a:pPr>
            <a:r>
              <a:rPr lang="en-US" altLang="zh-CN" sz="1400" b="1" dirty="0">
                <a:latin typeface="楷体" panose="02010609060101010101" pitchFamily="49" charset="-122"/>
                <a:ea typeface="楷体" panose="02010609060101010101" pitchFamily="49" charset="-122"/>
              </a:rPr>
              <a:t>ADD </a:t>
            </a:r>
            <a:r>
              <a:rPr lang="zh-CN" altLang="en-US" sz="1400" b="1" dirty="0">
                <a:latin typeface="楷体" panose="02010609060101010101" pitchFamily="49" charset="-122"/>
                <a:ea typeface="楷体" panose="02010609060101010101" pitchFamily="49" charset="-122"/>
              </a:rPr>
              <a:t>Fill in the title</a:t>
            </a:r>
            <a:r>
              <a:rPr lang="en-US" altLang="zh-CN" sz="1400" b="1" dirty="0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endParaRPr lang="zh-CN" altLang="en-US" sz="1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5" name="文本框 22">
            <a:extLst>
              <a:ext uri="{FF2B5EF4-FFF2-40B4-BE49-F238E27FC236}">
                <a16:creationId xmlns:a16="http://schemas.microsoft.com/office/drawing/2014/main" id="{43FB6912-1940-458B-AC01-ADECCE32A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1083" y="3334850"/>
            <a:ext cx="2437675" cy="36503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algn="ctr">
              <a:lnSpc>
                <a:spcPct val="150000"/>
              </a:lnSpc>
            </a:pPr>
            <a:r>
              <a:rPr lang="en-US" altLang="zh-CN" sz="1400" b="1" dirty="0">
                <a:latin typeface="楷体" panose="02010609060101010101" pitchFamily="49" charset="-122"/>
                <a:ea typeface="楷体" panose="02010609060101010101" pitchFamily="49" charset="-122"/>
              </a:rPr>
              <a:t>ADD </a:t>
            </a:r>
            <a:r>
              <a:rPr lang="zh-CN" altLang="en-US" sz="1400" b="1" dirty="0">
                <a:latin typeface="楷体" panose="02010609060101010101" pitchFamily="49" charset="-122"/>
                <a:ea typeface="楷体" panose="02010609060101010101" pitchFamily="49" charset="-122"/>
              </a:rPr>
              <a:t>Fill in the title</a:t>
            </a:r>
            <a:r>
              <a:rPr lang="en-US" altLang="zh-CN" sz="1400" b="1" dirty="0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endParaRPr lang="zh-CN" altLang="en-US" sz="1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72426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:a14="http://schemas.microsoft.com/office/drawing/2010/main" xmlns:a16="http://schemas.microsoft.com/office/drawing/2014/main"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70606D6A-98D2-4D64-9F42-07994DE431B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" y="161574"/>
            <a:ext cx="10029898" cy="6463209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FCB0EF48-8D3F-4A54-813B-445B82A85D4F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4122" y="2455358"/>
            <a:ext cx="1578973" cy="1947284"/>
          </a:xfrm>
          <a:prstGeom prst="rect">
            <a:avLst/>
          </a:prstGeom>
        </p:spPr>
      </p:pic>
      <p:grpSp>
        <p:nvGrpSpPr>
          <p:cNvPr id="2" name="组合 1">
            <a:extLst>
              <a:ext uri="{FF2B5EF4-FFF2-40B4-BE49-F238E27FC236}">
                <a16:creationId xmlns:a16="http://schemas.microsoft.com/office/drawing/2014/main" id="{B0B21796-93A9-4B1E-BE31-E089FB1C6559}"/>
              </a:ext>
            </a:extLst>
          </p:cNvPr>
          <p:cNvGrpSpPr/>
          <p:nvPr/>
        </p:nvGrpSpPr>
        <p:grpSpPr>
          <a:xfrm>
            <a:off x="2962534" y="3028745"/>
            <a:ext cx="728869" cy="728869"/>
            <a:chOff x="1537252" y="2909377"/>
            <a:chExt cx="728869" cy="728869"/>
          </a:xfrm>
        </p:grpSpPr>
        <p:sp>
          <p:nvSpPr>
            <p:cNvPr id="3" name="菱形 2">
              <a:extLst>
                <a:ext uri="{FF2B5EF4-FFF2-40B4-BE49-F238E27FC236}">
                  <a16:creationId xmlns:a16="http://schemas.microsoft.com/office/drawing/2014/main" id="{4D7CEE3E-2232-45DE-AE5D-42857F6D89DE}"/>
                </a:ext>
              </a:extLst>
            </p:cNvPr>
            <p:cNvSpPr/>
            <p:nvPr/>
          </p:nvSpPr>
          <p:spPr>
            <a:xfrm>
              <a:off x="1537252" y="2909377"/>
              <a:ext cx="728869" cy="728869"/>
            </a:xfrm>
            <a:prstGeom prst="diamond">
              <a:avLst/>
            </a:prstGeom>
            <a:solidFill>
              <a:srgbClr val="FEE5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汉仪黑荔枝体简" panose="00020600040101010101" pitchFamily="18" charset="-122"/>
                <a:ea typeface="汉仪黑荔枝体简" panose="00020600040101010101" pitchFamily="18" charset="-122"/>
              </a:endParaRPr>
            </a:p>
          </p:txBody>
        </p:sp>
        <p:sp>
          <p:nvSpPr>
            <p:cNvPr id="4" name="文本框 3">
              <a:extLst>
                <a:ext uri="{FF2B5EF4-FFF2-40B4-BE49-F238E27FC236}">
                  <a16:creationId xmlns:a16="http://schemas.microsoft.com/office/drawing/2014/main" id="{ABA27CB4-3BE5-495E-8B3B-D4531E40D9CF}"/>
                </a:ext>
              </a:extLst>
            </p:cNvPr>
            <p:cNvSpPr txBox="1"/>
            <p:nvPr/>
          </p:nvSpPr>
          <p:spPr>
            <a:xfrm>
              <a:off x="1716171" y="3036134"/>
              <a:ext cx="38431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>
                  <a:solidFill>
                    <a:schemeClr val="bg1"/>
                  </a:solidFill>
                  <a:latin typeface="汉仪黑荔枝体简" panose="00020600040101010101" pitchFamily="18" charset="-122"/>
                  <a:ea typeface="汉仪黑荔枝体简" panose="00020600040101010101" pitchFamily="18" charset="-122"/>
                </a:rPr>
                <a:t>4</a:t>
              </a:r>
              <a:endParaRPr lang="zh-CN" altLang="en-US" sz="2400" b="1" dirty="0">
                <a:solidFill>
                  <a:schemeClr val="bg1"/>
                </a:solidFill>
                <a:latin typeface="汉仪黑荔枝体简" panose="00020600040101010101" pitchFamily="18" charset="-122"/>
                <a:ea typeface="汉仪黑荔枝体简" panose="00020600040101010101" pitchFamily="18" charset="-122"/>
              </a:endParaRPr>
            </a:p>
          </p:txBody>
        </p:sp>
      </p:grpSp>
      <p:sp>
        <p:nvSpPr>
          <p:cNvPr id="5" name="文本框 4">
            <a:extLst>
              <a:ext uri="{FF2B5EF4-FFF2-40B4-BE49-F238E27FC236}">
                <a16:creationId xmlns:a16="http://schemas.microsoft.com/office/drawing/2014/main" id="{B4D6778F-E3B4-4C53-8142-68350905A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1507" y="3028890"/>
            <a:ext cx="2441256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r>
              <a:rPr lang="zh-CN" altLang="en-US" sz="2400" b="1" dirty="0">
                <a:latin typeface="汉仪黑荔枝体简" panose="00020600040101010101" pitchFamily="18" charset="-122"/>
                <a:ea typeface="汉仪黑荔枝体简" panose="00020600040101010101" pitchFamily="18" charset="-122"/>
                <a:sym typeface="微软雅黑" panose="020B0503020204020204" pitchFamily="34" charset="-122"/>
              </a:rPr>
              <a:t>Fill in the title</a:t>
            </a:r>
            <a:endParaRPr lang="zh-CN" altLang="en-US" sz="2400" b="1" dirty="0">
              <a:latin typeface="汉仪黑荔枝体简" panose="00020600040101010101" pitchFamily="18" charset="-122"/>
              <a:ea typeface="汉仪黑荔枝体简" panose="00020600040101010101" pitchFamily="18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234C13BD-6E89-4BAE-AE08-420C55B8A94E}"/>
              </a:ext>
            </a:extLst>
          </p:cNvPr>
          <p:cNvSpPr/>
          <p:nvPr/>
        </p:nvSpPr>
        <p:spPr>
          <a:xfrm>
            <a:off x="4576712" y="3429000"/>
            <a:ext cx="4370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400" dirty="0">
                <a:latin typeface="汉仪黑荔枝体简" panose="00020600040101010101" pitchFamily="18" charset="-122"/>
                <a:ea typeface="汉仪黑荔枝体简" panose="00020600040101010101" pitchFamily="18" charset="-122"/>
              </a:rPr>
              <a:t>Just for today i will try to live this day only</a:t>
            </a:r>
            <a:endParaRPr lang="zh-CN" altLang="en-US" sz="1400" dirty="0">
              <a:latin typeface="汉仪黑荔枝体简" panose="00020600040101010101" pitchFamily="18" charset="-122"/>
              <a:ea typeface="汉仪黑荔枝体简" panose="00020600040101010101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47025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:a14="http://schemas.microsoft.com/office/drawing/2010/main" xmlns:a16="http://schemas.microsoft.com/office/drawing/2014/main"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8DE61F91-9EC1-4AFC-8824-19221BB7EC04}"/>
              </a:ext>
            </a:extLst>
          </p:cNvPr>
          <p:cNvSpPr txBox="1"/>
          <p:nvPr/>
        </p:nvSpPr>
        <p:spPr>
          <a:xfrm>
            <a:off x="3829832" y="2659559"/>
            <a:ext cx="4532335" cy="769441"/>
          </a:xfrm>
          <a:prstGeom prst="rect">
            <a:avLst/>
          </a:prstGeom>
          <a:solidFill>
            <a:srgbClr val="FDC758"/>
          </a:solidFill>
          <a:ln w="19050">
            <a:noFill/>
            <a:prstDash val="dash"/>
          </a:ln>
          <a:effectLst>
            <a:outerShdw dist="38100" dir="6000000" sx="101000" sy="101000" algn="ctr" rotWithShape="0">
              <a:srgbClr val="000000">
                <a:alpha val="50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solidFill>
                  <a:schemeClr val="bg1"/>
                </a:solidFill>
                <a:latin typeface="汉仪黑荔枝体简" panose="00020600040101010101" pitchFamily="18" charset="-122"/>
                <a:ea typeface="汉仪黑荔枝体简" panose="00020600040101010101" pitchFamily="18" charset="-122"/>
              </a:rPr>
              <a:t>Chapter Summary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5390C2F-88D6-40AE-96FC-9E9FE15D329F}"/>
              </a:ext>
            </a:extLst>
          </p:cNvPr>
          <p:cNvSpPr/>
          <p:nvPr/>
        </p:nvSpPr>
        <p:spPr>
          <a:xfrm>
            <a:off x="2363684" y="3702070"/>
            <a:ext cx="7464630" cy="1032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 dirty="0">
                <a:latin typeface="汉仪黑荔枝体简" panose="00020600040101010101" pitchFamily="18" charset="-122"/>
                <a:ea typeface="汉仪黑荔枝体简" panose="00020600040101010101" pitchFamily="18" charset="-122"/>
              </a:rPr>
              <a:t>I will do somebody a good turn</a:t>
            </a:r>
            <a:r>
              <a:rPr lang="en-US" altLang="zh-CN" sz="1400" dirty="0">
                <a:latin typeface="汉仪黑荔枝体简" panose="00020600040101010101" pitchFamily="18" charset="-122"/>
                <a:ea typeface="汉仪黑荔枝体简" panose="00020600040101010101" pitchFamily="18" charset="-122"/>
              </a:rPr>
              <a:t>Just for today i will try to live this day only and not-ly ly my whole </a:t>
            </a:r>
            <a:r>
              <a:rPr lang="zh-CN" altLang="en-US" sz="1400" dirty="0">
                <a:latin typeface="汉仪黑荔枝体简" panose="00020600040101010101" pitchFamily="18" charset="-122"/>
                <a:ea typeface="汉仪黑荔枝体简" panose="00020600040101010101" pitchFamily="18" charset="-122"/>
              </a:rPr>
              <a:t>I will do somebody a good turn</a:t>
            </a:r>
            <a:r>
              <a:rPr lang="en-US" altLang="zh-CN" sz="1400" dirty="0">
                <a:latin typeface="汉仪黑荔枝体简" panose="00020600040101010101" pitchFamily="18" charset="-122"/>
                <a:ea typeface="汉仪黑荔枝体简" panose="00020600040101010101" pitchFamily="18" charset="-122"/>
              </a:rPr>
              <a:t>Just for today i will try to live this day only and not-ly ly my whole 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BDFCA38D-1BD2-4971-A35A-EA604C5766B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21123" y="842762"/>
            <a:ext cx="1238360" cy="1947284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2DF7115B-8DEA-418F-9FB2-F3800643156C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40701" y="842761"/>
            <a:ext cx="1399543" cy="194728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45E399A9-7A90-42B1-9DAA-868A38A94E27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84055" y="842761"/>
            <a:ext cx="1193694" cy="1947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26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:a14="http://schemas.microsoft.com/office/drawing/2010/main" xmlns:a16="http://schemas.microsoft.com/office/drawing/2014/main"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组合 21">
            <a:extLst>
              <a:ext uri="{FF2B5EF4-FFF2-40B4-BE49-F238E27FC236}">
                <a16:creationId xmlns:a16="http://schemas.microsoft.com/office/drawing/2014/main" id="{53CB73C9-907F-430E-BC14-D8307DB43957}"/>
              </a:ext>
            </a:extLst>
          </p:cNvPr>
          <p:cNvGrpSpPr/>
          <p:nvPr/>
        </p:nvGrpSpPr>
        <p:grpSpPr>
          <a:xfrm>
            <a:off x="1568808" y="2159480"/>
            <a:ext cx="3155592" cy="647220"/>
            <a:chOff x="1568808" y="2159480"/>
            <a:chExt cx="3155592" cy="647220"/>
          </a:xfrm>
        </p:grpSpPr>
        <p:pic>
          <p:nvPicPr>
            <p:cNvPr id="23" name="图片 22">
              <a:extLst>
                <a:ext uri="{FF2B5EF4-FFF2-40B4-BE49-F238E27FC236}">
                  <a16:creationId xmlns:a16="http://schemas.microsoft.com/office/drawing/2014/main" id="{845715D2-1E98-4F83-9247-27B8494B05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68808" y="2159480"/>
              <a:ext cx="3155592" cy="647220"/>
            </a:xfrm>
            <a:prstGeom prst="rect">
              <a:avLst/>
            </a:prstGeom>
          </p:spPr>
        </p:pic>
        <p:sp>
          <p:nvSpPr>
            <p:cNvPr id="24" name="文本框 4">
              <a:extLst>
                <a:ext uri="{FF2B5EF4-FFF2-40B4-BE49-F238E27FC236}">
                  <a16:creationId xmlns:a16="http://schemas.microsoft.com/office/drawing/2014/main" id="{4281FA08-DC51-4041-99B1-0767A0573AF9}"/>
                </a:ext>
              </a:extLst>
            </p:cNvPr>
            <p:cNvSpPr txBox="1"/>
            <p:nvPr/>
          </p:nvSpPr>
          <p:spPr>
            <a:xfrm>
              <a:off x="1727379" y="2277967"/>
              <a:ext cx="28384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/>
                </a:rPr>
                <a:t>Click here to add text</a:t>
              </a:r>
            </a:p>
          </p:txBody>
        </p:sp>
      </p:grp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28F0C1A8-1546-4D17-AF4B-498BBE5EC242}"/>
              </a:ext>
            </a:extLst>
          </p:cNvPr>
          <p:cNvGrpSpPr/>
          <p:nvPr/>
        </p:nvGrpSpPr>
        <p:grpSpPr>
          <a:xfrm>
            <a:off x="1568808" y="3248745"/>
            <a:ext cx="3155592" cy="647220"/>
            <a:chOff x="1568808" y="3248745"/>
            <a:chExt cx="3155592" cy="647220"/>
          </a:xfrm>
        </p:grpSpPr>
        <p:pic>
          <p:nvPicPr>
            <p:cNvPr id="26" name="图片 25">
              <a:extLst>
                <a:ext uri="{FF2B5EF4-FFF2-40B4-BE49-F238E27FC236}">
                  <a16:creationId xmlns:a16="http://schemas.microsoft.com/office/drawing/2014/main" id="{29C56252-4D15-4990-A5ED-148C6A587F0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68808" y="3248745"/>
              <a:ext cx="3155592" cy="647220"/>
            </a:xfrm>
            <a:prstGeom prst="rect">
              <a:avLst/>
            </a:prstGeom>
          </p:spPr>
        </p:pic>
        <p:sp>
          <p:nvSpPr>
            <p:cNvPr id="27" name="文本框 11">
              <a:extLst>
                <a:ext uri="{FF2B5EF4-FFF2-40B4-BE49-F238E27FC236}">
                  <a16:creationId xmlns:a16="http://schemas.microsoft.com/office/drawing/2014/main" id="{54A024C7-6F6D-4180-A5F5-2798BF541512}"/>
                </a:ext>
              </a:extLst>
            </p:cNvPr>
            <p:cNvSpPr txBox="1"/>
            <p:nvPr/>
          </p:nvSpPr>
          <p:spPr>
            <a:xfrm>
              <a:off x="1727379" y="3372300"/>
              <a:ext cx="28384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/>
                </a:rPr>
                <a:t>Click here to add text</a:t>
              </a:r>
            </a:p>
          </p:txBody>
        </p:sp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D4404600-5C5F-458D-8014-D35D4257FF57}"/>
              </a:ext>
            </a:extLst>
          </p:cNvPr>
          <p:cNvGrpSpPr/>
          <p:nvPr/>
        </p:nvGrpSpPr>
        <p:grpSpPr>
          <a:xfrm>
            <a:off x="1568808" y="4338010"/>
            <a:ext cx="3155592" cy="647220"/>
            <a:chOff x="1568808" y="4338010"/>
            <a:chExt cx="3155592" cy="647220"/>
          </a:xfrm>
        </p:grpSpPr>
        <p:pic>
          <p:nvPicPr>
            <p:cNvPr id="29" name="图片 28">
              <a:extLst>
                <a:ext uri="{FF2B5EF4-FFF2-40B4-BE49-F238E27FC236}">
                  <a16:creationId xmlns:a16="http://schemas.microsoft.com/office/drawing/2014/main" id="{DB78FF10-938D-4FCB-A256-1A92EEB11A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68808" y="4338010"/>
              <a:ext cx="3155592" cy="647220"/>
            </a:xfrm>
            <a:prstGeom prst="rect">
              <a:avLst/>
            </a:prstGeom>
          </p:spPr>
        </p:pic>
        <p:sp>
          <p:nvSpPr>
            <p:cNvPr id="30" name="文本框 15">
              <a:extLst>
                <a:ext uri="{FF2B5EF4-FFF2-40B4-BE49-F238E27FC236}">
                  <a16:creationId xmlns:a16="http://schemas.microsoft.com/office/drawing/2014/main" id="{04C6CD7F-C16F-42FD-879A-B1DCA4BF4A37}"/>
                </a:ext>
              </a:extLst>
            </p:cNvPr>
            <p:cNvSpPr txBox="1"/>
            <p:nvPr/>
          </p:nvSpPr>
          <p:spPr>
            <a:xfrm>
              <a:off x="1727379" y="4461565"/>
              <a:ext cx="28384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/>
                </a:rPr>
                <a:t>Click here to add text</a:t>
              </a:r>
            </a:p>
          </p:txBody>
        </p:sp>
      </p:grpSp>
      <p:sp>
        <p:nvSpPr>
          <p:cNvPr id="31" name="矩形 30">
            <a:extLst>
              <a:ext uri="{FF2B5EF4-FFF2-40B4-BE49-F238E27FC236}">
                <a16:creationId xmlns:a16="http://schemas.microsoft.com/office/drawing/2014/main" id="{52C8E5F9-62E4-4769-8F5C-BB475DB1DA32}"/>
              </a:ext>
            </a:extLst>
          </p:cNvPr>
          <p:cNvSpPr/>
          <p:nvPr/>
        </p:nvSpPr>
        <p:spPr>
          <a:xfrm>
            <a:off x="5247912" y="2215752"/>
            <a:ext cx="33896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cs typeface="+mn-ea"/>
                <a:sym typeface="+mn-lt"/>
              </a:rPr>
              <a:t>Click here to add a description of the text, which can be changed in color, size, and font as needed.</a:t>
            </a:r>
            <a:endParaRPr lang="zh-CN" altLang="en-US" sz="12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E06C41E5-F9C1-47EC-A159-EE213564D20C}"/>
              </a:ext>
            </a:extLst>
          </p:cNvPr>
          <p:cNvSpPr/>
          <p:nvPr/>
        </p:nvSpPr>
        <p:spPr>
          <a:xfrm>
            <a:off x="5247912" y="3237421"/>
            <a:ext cx="33896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cs typeface="+mn-ea"/>
                <a:sym typeface="+mn-lt"/>
              </a:rPr>
              <a:t>Click here to add a description of the text, which can be changed in color, size, and font as needed.</a:t>
            </a:r>
            <a:endParaRPr lang="zh-CN" altLang="en-US" sz="12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ED851050-2456-4465-B8F6-8EDE53D7608B}"/>
              </a:ext>
            </a:extLst>
          </p:cNvPr>
          <p:cNvSpPr/>
          <p:nvPr/>
        </p:nvSpPr>
        <p:spPr>
          <a:xfrm>
            <a:off x="5247912" y="4297189"/>
            <a:ext cx="33896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cs typeface="+mn-ea"/>
                <a:sym typeface="+mn-lt"/>
              </a:rPr>
              <a:t>Click here to add a description of the text, which can be changed in color, size, and font as needed.</a:t>
            </a:r>
            <a:endParaRPr lang="zh-CN" altLang="en-US" sz="12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34" name="文本框 19">
            <a:extLst>
              <a:ext uri="{FF2B5EF4-FFF2-40B4-BE49-F238E27FC236}">
                <a16:creationId xmlns:a16="http://schemas.microsoft.com/office/drawing/2014/main" id="{E4785580-7CC2-4B41-981B-20281B6B0BF3}"/>
              </a:ext>
            </a:extLst>
          </p:cNvPr>
          <p:cNvSpPr txBox="1"/>
          <p:nvPr/>
        </p:nvSpPr>
        <p:spPr>
          <a:xfrm>
            <a:off x="9526836" y="2170765"/>
            <a:ext cx="1232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srgbClr val="FFC000">
                    <a:lumMod val="60000"/>
                    <a:lumOff val="40000"/>
                  </a:srgbClr>
                </a:solidFill>
                <a:latin typeface="Impact" panose="020B0806030902050204" pitchFamily="34" charset="0"/>
              </a:rPr>
              <a:t>01</a:t>
            </a:r>
            <a:endParaRPr lang="zh-CN" altLang="en-US" sz="3200" dirty="0">
              <a:solidFill>
                <a:srgbClr val="FFC000">
                  <a:lumMod val="60000"/>
                  <a:lumOff val="40000"/>
                </a:srgbClr>
              </a:solidFill>
              <a:latin typeface="Impact" panose="020B0806030902050204" pitchFamily="34" charset="0"/>
            </a:endParaRPr>
          </a:p>
        </p:txBody>
      </p:sp>
      <p:sp>
        <p:nvSpPr>
          <p:cNvPr id="35" name="文本框 20">
            <a:extLst>
              <a:ext uri="{FF2B5EF4-FFF2-40B4-BE49-F238E27FC236}">
                <a16:creationId xmlns:a16="http://schemas.microsoft.com/office/drawing/2014/main" id="{8A754714-A5E0-446A-837F-53CB6B9DB639}"/>
              </a:ext>
            </a:extLst>
          </p:cNvPr>
          <p:cNvSpPr txBox="1"/>
          <p:nvPr/>
        </p:nvSpPr>
        <p:spPr>
          <a:xfrm>
            <a:off x="9526836" y="3233977"/>
            <a:ext cx="1232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srgbClr val="FF9999"/>
                </a:solidFill>
                <a:latin typeface="Impact" panose="020B0806030902050204" pitchFamily="34" charset="0"/>
              </a:rPr>
              <a:t>02</a:t>
            </a:r>
            <a:endParaRPr lang="zh-CN" altLang="en-US" sz="3200" dirty="0">
              <a:solidFill>
                <a:srgbClr val="FF9999"/>
              </a:solidFill>
              <a:latin typeface="Impact" panose="020B0806030902050204" pitchFamily="34" charset="0"/>
            </a:endParaRPr>
          </a:p>
        </p:txBody>
      </p:sp>
      <p:sp>
        <p:nvSpPr>
          <p:cNvPr id="36" name="文本框 21">
            <a:extLst>
              <a:ext uri="{FF2B5EF4-FFF2-40B4-BE49-F238E27FC236}">
                <a16:creationId xmlns:a16="http://schemas.microsoft.com/office/drawing/2014/main" id="{357E7BCA-C19E-41C7-84F1-1728446DEDF4}"/>
              </a:ext>
            </a:extLst>
          </p:cNvPr>
          <p:cNvSpPr txBox="1"/>
          <p:nvPr/>
        </p:nvSpPr>
        <p:spPr>
          <a:xfrm>
            <a:off x="9526836" y="4297189"/>
            <a:ext cx="1232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srgbClr val="70AD47">
                    <a:lumMod val="60000"/>
                    <a:lumOff val="40000"/>
                  </a:srgbClr>
                </a:solidFill>
                <a:latin typeface="Impact" panose="020B0806030902050204" pitchFamily="34" charset="0"/>
              </a:rPr>
              <a:t>03</a:t>
            </a:r>
            <a:endParaRPr lang="zh-CN" altLang="en-US" sz="3200" dirty="0">
              <a:solidFill>
                <a:srgbClr val="70AD47">
                  <a:lumMod val="60000"/>
                  <a:lumOff val="40000"/>
                </a:srgbClr>
              </a:solidFill>
              <a:latin typeface="Impact" panose="020B0806030902050204" pitchFamily="34" charset="0"/>
            </a:endParaRPr>
          </a:p>
        </p:txBody>
      </p:sp>
      <p:cxnSp>
        <p:nvCxnSpPr>
          <p:cNvPr id="37" name="直接连接符 36">
            <a:extLst>
              <a:ext uri="{FF2B5EF4-FFF2-40B4-BE49-F238E27FC236}">
                <a16:creationId xmlns:a16="http://schemas.microsoft.com/office/drawing/2014/main" id="{341CC8B7-EF83-4C94-BDF6-C44B1BE4DFC7}"/>
              </a:ext>
            </a:extLst>
          </p:cNvPr>
          <p:cNvCxnSpPr>
            <a:cxnSpLocks/>
          </p:cNvCxnSpPr>
          <p:nvPr/>
        </p:nvCxnSpPr>
        <p:spPr>
          <a:xfrm>
            <a:off x="9014627" y="2519422"/>
            <a:ext cx="551648" cy="0"/>
          </a:xfrm>
          <a:prstGeom prst="line">
            <a:avLst/>
          </a:prstGeom>
          <a:noFill/>
          <a:ln w="19050" cap="flat" cmpd="sng" algn="ctr">
            <a:solidFill>
              <a:srgbClr val="A19587"/>
            </a:solidFill>
            <a:prstDash val="dash"/>
            <a:miter lim="800000"/>
          </a:ln>
          <a:effectLst/>
        </p:spPr>
      </p:cxnSp>
      <p:cxnSp>
        <p:nvCxnSpPr>
          <p:cNvPr id="38" name="直接连接符 37">
            <a:extLst>
              <a:ext uri="{FF2B5EF4-FFF2-40B4-BE49-F238E27FC236}">
                <a16:creationId xmlns:a16="http://schemas.microsoft.com/office/drawing/2014/main" id="{432B024B-B26C-4DAE-8462-D0AC5E903BA2}"/>
              </a:ext>
            </a:extLst>
          </p:cNvPr>
          <p:cNvCxnSpPr>
            <a:cxnSpLocks/>
          </p:cNvCxnSpPr>
          <p:nvPr/>
        </p:nvCxnSpPr>
        <p:spPr>
          <a:xfrm>
            <a:off x="9014627" y="3524700"/>
            <a:ext cx="551648" cy="0"/>
          </a:xfrm>
          <a:prstGeom prst="line">
            <a:avLst/>
          </a:prstGeom>
          <a:noFill/>
          <a:ln w="19050" cap="flat" cmpd="sng" algn="ctr">
            <a:solidFill>
              <a:srgbClr val="A19587"/>
            </a:solidFill>
            <a:prstDash val="dash"/>
            <a:miter lim="800000"/>
          </a:ln>
          <a:effectLst/>
        </p:spPr>
      </p:cxnSp>
      <p:cxnSp>
        <p:nvCxnSpPr>
          <p:cNvPr id="39" name="直接连接符 38">
            <a:extLst>
              <a:ext uri="{FF2B5EF4-FFF2-40B4-BE49-F238E27FC236}">
                <a16:creationId xmlns:a16="http://schemas.microsoft.com/office/drawing/2014/main" id="{18367506-F1D3-422B-8312-8EB698C0E8B8}"/>
              </a:ext>
            </a:extLst>
          </p:cNvPr>
          <p:cNvCxnSpPr>
            <a:cxnSpLocks/>
          </p:cNvCxnSpPr>
          <p:nvPr/>
        </p:nvCxnSpPr>
        <p:spPr>
          <a:xfrm>
            <a:off x="9014627" y="4600319"/>
            <a:ext cx="551648" cy="0"/>
          </a:xfrm>
          <a:prstGeom prst="line">
            <a:avLst/>
          </a:prstGeom>
          <a:noFill/>
          <a:ln w="19050" cap="flat" cmpd="sng" algn="ctr">
            <a:solidFill>
              <a:srgbClr val="A19587"/>
            </a:solidFill>
            <a:prstDash val="dash"/>
            <a:miter lim="800000"/>
          </a:ln>
          <a:effectLst/>
        </p:spPr>
      </p:cxn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ADCD8136-F18F-443A-9422-096971DCACE8}"/>
              </a:ext>
            </a:extLst>
          </p:cNvPr>
          <p:cNvGrpSpPr/>
          <p:nvPr/>
        </p:nvGrpSpPr>
        <p:grpSpPr>
          <a:xfrm>
            <a:off x="4114788" y="150513"/>
            <a:ext cx="3962424" cy="675470"/>
            <a:chOff x="142892" y="4600886"/>
            <a:chExt cx="13240614" cy="2257114"/>
          </a:xfrm>
        </p:grpSpPr>
        <p:grpSp>
          <p:nvGrpSpPr>
            <p:cNvPr id="41" name="组合 40">
              <a:extLst>
                <a:ext uri="{FF2B5EF4-FFF2-40B4-BE49-F238E27FC236}">
                  <a16:creationId xmlns:a16="http://schemas.microsoft.com/office/drawing/2014/main" id="{FCD2BBDD-89C7-4F93-8B59-D11D33CD9AE9}"/>
                </a:ext>
              </a:extLst>
            </p:cNvPr>
            <p:cNvGrpSpPr/>
            <p:nvPr/>
          </p:nvGrpSpPr>
          <p:grpSpPr>
            <a:xfrm>
              <a:off x="142892" y="4600886"/>
              <a:ext cx="8762570" cy="2257114"/>
              <a:chOff x="1958439" y="4280452"/>
              <a:chExt cx="10392413" cy="2676939"/>
            </a:xfrm>
          </p:grpSpPr>
          <p:pic>
            <p:nvPicPr>
              <p:cNvPr id="45" name="图片 44">
                <a:extLst>
                  <a:ext uri="{FF2B5EF4-FFF2-40B4-BE49-F238E27FC236}">
                    <a16:creationId xmlns:a16="http://schemas.microsoft.com/office/drawing/2014/main" id="{B63FD28F-796E-43ED-A4D5-D95B209B2B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619151" y="4280452"/>
                <a:ext cx="1852523" cy="2577548"/>
              </a:xfrm>
              <a:prstGeom prst="rect">
                <a:avLst/>
              </a:prstGeom>
            </p:spPr>
          </p:pic>
          <p:pic>
            <p:nvPicPr>
              <p:cNvPr id="46" name="图片 45">
                <a:extLst>
                  <a:ext uri="{FF2B5EF4-FFF2-40B4-BE49-F238E27FC236}">
                    <a16:creationId xmlns:a16="http://schemas.microsoft.com/office/drawing/2014/main" id="{98E10446-602F-4D85-B16B-9147FB75EE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711681" y="4379843"/>
                <a:ext cx="1639171" cy="2577548"/>
              </a:xfrm>
              <a:prstGeom prst="rect">
                <a:avLst/>
              </a:prstGeom>
            </p:spPr>
          </p:pic>
          <p:pic>
            <p:nvPicPr>
              <p:cNvPr id="47" name="图片 46">
                <a:extLst>
                  <a:ext uri="{FF2B5EF4-FFF2-40B4-BE49-F238E27FC236}">
                    <a16:creationId xmlns:a16="http://schemas.microsoft.com/office/drawing/2014/main" id="{A2E0FD03-874D-4D52-ACE1-78B80F4C05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775461" y="4363278"/>
                <a:ext cx="2090028" cy="2577548"/>
              </a:xfrm>
              <a:prstGeom prst="rect">
                <a:avLst/>
              </a:prstGeom>
            </p:spPr>
          </p:pic>
          <p:pic>
            <p:nvPicPr>
              <p:cNvPr id="48" name="图片 47">
                <a:extLst>
                  <a:ext uri="{FF2B5EF4-FFF2-40B4-BE49-F238E27FC236}">
                    <a16:creationId xmlns:a16="http://schemas.microsoft.com/office/drawing/2014/main" id="{69468E7F-98BA-4114-B5FC-A434103CD19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958439" y="4280452"/>
                <a:ext cx="1956916" cy="2577548"/>
              </a:xfrm>
              <a:prstGeom prst="rect">
                <a:avLst/>
              </a:prstGeom>
            </p:spPr>
          </p:pic>
          <p:pic>
            <p:nvPicPr>
              <p:cNvPr id="49" name="图片 48">
                <a:extLst>
                  <a:ext uri="{FF2B5EF4-FFF2-40B4-BE49-F238E27FC236}">
                    <a16:creationId xmlns:a16="http://schemas.microsoft.com/office/drawing/2014/main" id="{F0728591-78FA-47E0-AA57-E53738314A5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529665" y="4280452"/>
                <a:ext cx="1580048" cy="2577548"/>
              </a:xfrm>
              <a:prstGeom prst="rect">
                <a:avLst/>
              </a:prstGeom>
            </p:spPr>
          </p:pic>
          <p:pic>
            <p:nvPicPr>
              <p:cNvPr id="50" name="图片 49">
                <a:extLst>
                  <a:ext uri="{FF2B5EF4-FFF2-40B4-BE49-F238E27FC236}">
                    <a16:creationId xmlns:a16="http://schemas.microsoft.com/office/drawing/2014/main" id="{5EB6A5B2-F720-487B-98EF-4BF8EEE1475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018755" y="4280452"/>
                <a:ext cx="1936220" cy="2577548"/>
              </a:xfrm>
              <a:prstGeom prst="rect">
                <a:avLst/>
              </a:prstGeom>
            </p:spPr>
          </p:pic>
        </p:grpSp>
        <p:pic>
          <p:nvPicPr>
            <p:cNvPr id="42" name="图片 41">
              <a:extLst>
                <a:ext uri="{FF2B5EF4-FFF2-40B4-BE49-F238E27FC236}">
                  <a16:creationId xmlns:a16="http://schemas.microsoft.com/office/drawing/2014/main" id="{9D3C3D45-6ACF-405E-BEA4-037016E27E8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84500" y="4684689"/>
              <a:ext cx="1561992" cy="2173311"/>
            </a:xfrm>
            <a:prstGeom prst="rect">
              <a:avLst/>
            </a:prstGeom>
          </p:spPr>
        </p:pic>
        <p:pic>
          <p:nvPicPr>
            <p:cNvPr id="43" name="图片 42">
              <a:extLst>
                <a:ext uri="{FF2B5EF4-FFF2-40B4-BE49-F238E27FC236}">
                  <a16:creationId xmlns:a16="http://schemas.microsoft.com/office/drawing/2014/main" id="{C3BCBED2-E68A-45FC-9AFC-891C05D68EA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95388" y="4684689"/>
              <a:ext cx="1332249" cy="2173311"/>
            </a:xfrm>
            <a:prstGeom prst="rect">
              <a:avLst/>
            </a:prstGeom>
          </p:spPr>
        </p:pic>
        <p:pic>
          <p:nvPicPr>
            <p:cNvPr id="44" name="图片 43">
              <a:extLst>
                <a:ext uri="{FF2B5EF4-FFF2-40B4-BE49-F238E27FC236}">
                  <a16:creationId xmlns:a16="http://schemas.microsoft.com/office/drawing/2014/main" id="{DD12D473-7D24-4866-A42F-E48C59CB912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750944" y="4684689"/>
              <a:ext cx="1632562" cy="2173311"/>
            </a:xfrm>
            <a:prstGeom prst="rect">
              <a:avLst/>
            </a:prstGeom>
          </p:spPr>
        </p:pic>
      </p:grpSp>
      <p:sp>
        <p:nvSpPr>
          <p:cNvPr id="51" name="矩形 50">
            <a:extLst>
              <a:ext uri="{FF2B5EF4-FFF2-40B4-BE49-F238E27FC236}">
                <a16:creationId xmlns:a16="http://schemas.microsoft.com/office/drawing/2014/main" id="{21F9E0FC-B2DE-4892-A127-0581F14496F9}"/>
              </a:ext>
            </a:extLst>
          </p:cNvPr>
          <p:cNvSpPr/>
          <p:nvPr/>
        </p:nvSpPr>
        <p:spPr>
          <a:xfrm>
            <a:off x="0" y="825983"/>
            <a:ext cx="12192000" cy="207687"/>
          </a:xfrm>
          <a:prstGeom prst="rect">
            <a:avLst/>
          </a:prstGeom>
          <a:solidFill>
            <a:srgbClr val="FDC7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1662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:a14="http://schemas.microsoft.com/office/drawing/2010/main" xmlns:a16="http://schemas.microsoft.com/office/drawing/2014/main"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333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333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333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MH_Other_1">
            <a:extLst>
              <a:ext uri="{FF2B5EF4-FFF2-40B4-BE49-F238E27FC236}">
                <a16:creationId xmlns:a16="http://schemas.microsoft.com/office/drawing/2014/main" id="{2DA60AD8-D26E-4905-86CC-C718BDCC58D2}"/>
              </a:ext>
            </a:extLst>
          </p:cNvPr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 flipV="1">
            <a:off x="3772236" y="2433638"/>
            <a:ext cx="1868152" cy="1106401"/>
          </a:xfrm>
          <a:prstGeom prst="line">
            <a:avLst/>
          </a:prstGeom>
          <a:noFill/>
          <a:ln w="38100" cap="rnd">
            <a:solidFill>
              <a:srgbClr val="A19587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normAutofit fontScale="25000" lnSpcReduction="20000"/>
          </a:bodyPr>
          <a:lstStyle/>
          <a:p>
            <a:pPr>
              <a:defRPr/>
            </a:pPr>
            <a:endParaRPr lang="zh-CN" altLang="en-US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MH_Other_2">
            <a:extLst>
              <a:ext uri="{FF2B5EF4-FFF2-40B4-BE49-F238E27FC236}">
                <a16:creationId xmlns:a16="http://schemas.microsoft.com/office/drawing/2014/main" id="{97A16BBD-9234-40A1-93B8-5470B2E7A7EE}"/>
              </a:ext>
            </a:extLst>
          </p:cNvPr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 flipV="1">
            <a:off x="3772236" y="3384551"/>
            <a:ext cx="1880853" cy="328154"/>
          </a:xfrm>
          <a:prstGeom prst="line">
            <a:avLst/>
          </a:prstGeom>
          <a:noFill/>
          <a:ln w="38100" cap="rnd">
            <a:solidFill>
              <a:srgbClr val="A19587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normAutofit fontScale="25000" lnSpcReduction="20000"/>
          </a:bodyPr>
          <a:lstStyle/>
          <a:p>
            <a:pPr>
              <a:defRPr/>
            </a:pPr>
            <a:endParaRPr lang="zh-CN" altLang="en-US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" name="MH_Other_3">
            <a:extLst>
              <a:ext uri="{FF2B5EF4-FFF2-40B4-BE49-F238E27FC236}">
                <a16:creationId xmlns:a16="http://schemas.microsoft.com/office/drawing/2014/main" id="{8505A9A2-5F41-4454-A841-104624B84A89}"/>
              </a:ext>
            </a:extLst>
          </p:cNvPr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3772236" y="3899509"/>
            <a:ext cx="1868152" cy="328003"/>
          </a:xfrm>
          <a:prstGeom prst="line">
            <a:avLst/>
          </a:prstGeom>
          <a:noFill/>
          <a:ln w="38100" cap="rnd">
            <a:solidFill>
              <a:srgbClr val="A19587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normAutofit fontScale="25000" lnSpcReduction="20000"/>
          </a:bodyPr>
          <a:lstStyle/>
          <a:p>
            <a:pPr>
              <a:defRPr/>
            </a:pPr>
            <a:endParaRPr lang="zh-CN" altLang="en-US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" name="MH_Other_4">
            <a:extLst>
              <a:ext uri="{FF2B5EF4-FFF2-40B4-BE49-F238E27FC236}">
                <a16:creationId xmlns:a16="http://schemas.microsoft.com/office/drawing/2014/main" id="{BFE1E30E-07FD-4184-BEFF-614C2063C503}"/>
              </a:ext>
            </a:extLst>
          </p:cNvPr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3752249" y="4052888"/>
            <a:ext cx="1900840" cy="1178911"/>
          </a:xfrm>
          <a:prstGeom prst="line">
            <a:avLst/>
          </a:prstGeom>
          <a:noFill/>
          <a:ln w="38100" cap="rnd">
            <a:solidFill>
              <a:srgbClr val="A19587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normAutofit fontScale="25000" lnSpcReduction="20000"/>
          </a:bodyPr>
          <a:lstStyle/>
          <a:p>
            <a:pPr>
              <a:defRPr/>
            </a:pPr>
            <a:endParaRPr lang="zh-CN" altLang="en-US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56C518BD-5444-436A-8C7A-4B54AD237733}"/>
              </a:ext>
            </a:extLst>
          </p:cNvPr>
          <p:cNvGrpSpPr/>
          <p:nvPr/>
        </p:nvGrpSpPr>
        <p:grpSpPr>
          <a:xfrm>
            <a:off x="5932317" y="2180154"/>
            <a:ext cx="3973684" cy="659923"/>
            <a:chOff x="5932317" y="2180154"/>
            <a:chExt cx="3973684" cy="659923"/>
          </a:xfrm>
        </p:grpSpPr>
        <p:pic>
          <p:nvPicPr>
            <p:cNvPr id="28" name="图片 27">
              <a:extLst>
                <a:ext uri="{FF2B5EF4-FFF2-40B4-BE49-F238E27FC236}">
                  <a16:creationId xmlns:a16="http://schemas.microsoft.com/office/drawing/2014/main" id="{D5F47E7E-30CE-4F8C-9E2F-74F50D5C1F6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932317" y="2180154"/>
              <a:ext cx="3973684" cy="659923"/>
            </a:xfrm>
            <a:prstGeom prst="rect">
              <a:avLst/>
            </a:prstGeom>
          </p:spPr>
        </p:pic>
        <p:sp>
          <p:nvSpPr>
            <p:cNvPr id="29" name="文本框 25">
              <a:extLst>
                <a:ext uri="{FF2B5EF4-FFF2-40B4-BE49-F238E27FC236}">
                  <a16:creationId xmlns:a16="http://schemas.microsoft.com/office/drawing/2014/main" id="{3B65815C-24FD-43C1-B6F3-D9F5317C2F6C}"/>
                </a:ext>
              </a:extLst>
            </p:cNvPr>
            <p:cNvSpPr txBox="1"/>
            <p:nvPr/>
          </p:nvSpPr>
          <p:spPr>
            <a:xfrm>
              <a:off x="6509043" y="2302877"/>
              <a:ext cx="28384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/>
                </a:rPr>
                <a:t>Click here to add text</a:t>
              </a:r>
            </a:p>
          </p:txBody>
        </p: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967EA4A1-C0B6-4CCD-9A0E-5BE55EEC7BB4}"/>
              </a:ext>
            </a:extLst>
          </p:cNvPr>
          <p:cNvGrpSpPr/>
          <p:nvPr/>
        </p:nvGrpSpPr>
        <p:grpSpPr>
          <a:xfrm>
            <a:off x="5932317" y="3087382"/>
            <a:ext cx="3973684" cy="659923"/>
            <a:chOff x="5932317" y="3087382"/>
            <a:chExt cx="3973684" cy="659923"/>
          </a:xfrm>
        </p:grpSpPr>
        <p:pic>
          <p:nvPicPr>
            <p:cNvPr id="31" name="图片 30">
              <a:extLst>
                <a:ext uri="{FF2B5EF4-FFF2-40B4-BE49-F238E27FC236}">
                  <a16:creationId xmlns:a16="http://schemas.microsoft.com/office/drawing/2014/main" id="{7157901E-28B6-4655-B089-FCD8DC982C1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932317" y="3087382"/>
              <a:ext cx="3973684" cy="659923"/>
            </a:xfrm>
            <a:prstGeom prst="rect">
              <a:avLst/>
            </a:prstGeom>
          </p:spPr>
        </p:pic>
        <p:sp>
          <p:nvSpPr>
            <p:cNvPr id="32" name="文本框 26">
              <a:extLst>
                <a:ext uri="{FF2B5EF4-FFF2-40B4-BE49-F238E27FC236}">
                  <a16:creationId xmlns:a16="http://schemas.microsoft.com/office/drawing/2014/main" id="{5D82322F-81C0-40D1-8E9F-EC133C621210}"/>
                </a:ext>
              </a:extLst>
            </p:cNvPr>
            <p:cNvSpPr txBox="1"/>
            <p:nvPr/>
          </p:nvSpPr>
          <p:spPr>
            <a:xfrm>
              <a:off x="6509043" y="3217288"/>
              <a:ext cx="28384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/>
                </a:rPr>
                <a:t>Click here to add text</a:t>
              </a:r>
            </a:p>
          </p:txBody>
        </p: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13DD4245-8473-48FD-AA81-448BC48CA270}"/>
              </a:ext>
            </a:extLst>
          </p:cNvPr>
          <p:cNvGrpSpPr/>
          <p:nvPr/>
        </p:nvGrpSpPr>
        <p:grpSpPr>
          <a:xfrm>
            <a:off x="5932317" y="3994610"/>
            <a:ext cx="3973684" cy="659923"/>
            <a:chOff x="5932317" y="3994610"/>
            <a:chExt cx="3973684" cy="659923"/>
          </a:xfrm>
        </p:grpSpPr>
        <p:pic>
          <p:nvPicPr>
            <p:cNvPr id="34" name="图片 33">
              <a:extLst>
                <a:ext uri="{FF2B5EF4-FFF2-40B4-BE49-F238E27FC236}">
                  <a16:creationId xmlns:a16="http://schemas.microsoft.com/office/drawing/2014/main" id="{6B3E0958-B1B9-4CBF-810C-9D5E1BDEAC2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932317" y="3994610"/>
              <a:ext cx="3973684" cy="659923"/>
            </a:xfrm>
            <a:prstGeom prst="rect">
              <a:avLst/>
            </a:prstGeom>
          </p:spPr>
        </p:pic>
        <p:sp>
          <p:nvSpPr>
            <p:cNvPr id="35" name="文本框 28">
              <a:extLst>
                <a:ext uri="{FF2B5EF4-FFF2-40B4-BE49-F238E27FC236}">
                  <a16:creationId xmlns:a16="http://schemas.microsoft.com/office/drawing/2014/main" id="{B45B70A6-2EFF-4EE4-9FB3-FA885C2D6CC7}"/>
                </a:ext>
              </a:extLst>
            </p:cNvPr>
            <p:cNvSpPr txBox="1"/>
            <p:nvPr/>
          </p:nvSpPr>
          <p:spPr>
            <a:xfrm>
              <a:off x="6509043" y="4124516"/>
              <a:ext cx="28384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/>
                </a:rPr>
                <a:t>Click here to add text</a:t>
              </a:r>
            </a:p>
          </p:txBody>
        </p:sp>
      </p:grpSp>
      <p:grpSp>
        <p:nvGrpSpPr>
          <p:cNvPr id="36" name="组合 35">
            <a:extLst>
              <a:ext uri="{FF2B5EF4-FFF2-40B4-BE49-F238E27FC236}">
                <a16:creationId xmlns:a16="http://schemas.microsoft.com/office/drawing/2014/main" id="{9C10B2B6-F2A4-4BF9-BAAE-42F5D7F4445C}"/>
              </a:ext>
            </a:extLst>
          </p:cNvPr>
          <p:cNvGrpSpPr/>
          <p:nvPr/>
        </p:nvGrpSpPr>
        <p:grpSpPr>
          <a:xfrm>
            <a:off x="5932317" y="4901837"/>
            <a:ext cx="3973684" cy="659923"/>
            <a:chOff x="5932317" y="4901837"/>
            <a:chExt cx="3973684" cy="659923"/>
          </a:xfrm>
        </p:grpSpPr>
        <p:pic>
          <p:nvPicPr>
            <p:cNvPr id="37" name="图片 36">
              <a:extLst>
                <a:ext uri="{FF2B5EF4-FFF2-40B4-BE49-F238E27FC236}">
                  <a16:creationId xmlns:a16="http://schemas.microsoft.com/office/drawing/2014/main" id="{8F46835E-1935-476D-85AE-8D545B27381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932317" y="4901837"/>
              <a:ext cx="3973684" cy="659923"/>
            </a:xfrm>
            <a:prstGeom prst="rect">
              <a:avLst/>
            </a:prstGeom>
          </p:spPr>
        </p:pic>
        <p:sp>
          <p:nvSpPr>
            <p:cNvPr id="38" name="文本框 29">
              <a:extLst>
                <a:ext uri="{FF2B5EF4-FFF2-40B4-BE49-F238E27FC236}">
                  <a16:creationId xmlns:a16="http://schemas.microsoft.com/office/drawing/2014/main" id="{ED6AD18C-BD4D-4BB0-980B-8D3A84B7D02E}"/>
                </a:ext>
              </a:extLst>
            </p:cNvPr>
            <p:cNvSpPr txBox="1"/>
            <p:nvPr/>
          </p:nvSpPr>
          <p:spPr>
            <a:xfrm>
              <a:off x="6509043" y="5031743"/>
              <a:ext cx="28384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/>
                </a:rPr>
                <a:t>Click here to add text</a:t>
              </a:r>
            </a:p>
          </p:txBody>
        </p:sp>
      </p:grpSp>
      <p:grpSp>
        <p:nvGrpSpPr>
          <p:cNvPr id="39" name="组合 38">
            <a:extLst>
              <a:ext uri="{FF2B5EF4-FFF2-40B4-BE49-F238E27FC236}">
                <a16:creationId xmlns:a16="http://schemas.microsoft.com/office/drawing/2014/main" id="{ABC9BD06-3D9F-4AD7-94BE-CAD3F161C345}"/>
              </a:ext>
            </a:extLst>
          </p:cNvPr>
          <p:cNvGrpSpPr/>
          <p:nvPr/>
        </p:nvGrpSpPr>
        <p:grpSpPr>
          <a:xfrm>
            <a:off x="1922596" y="2856405"/>
            <a:ext cx="1541290" cy="1785938"/>
            <a:chOff x="7542534" y="1016554"/>
            <a:chExt cx="768163" cy="890093"/>
          </a:xfrm>
        </p:grpSpPr>
        <p:pic>
          <p:nvPicPr>
            <p:cNvPr id="40" name="图片 39">
              <a:extLst>
                <a:ext uri="{FF2B5EF4-FFF2-40B4-BE49-F238E27FC236}">
                  <a16:creationId xmlns:a16="http://schemas.microsoft.com/office/drawing/2014/main" id="{FE64F8E8-6654-4360-A45A-D2365F88315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542534" y="1016554"/>
              <a:ext cx="768163" cy="890093"/>
            </a:xfrm>
            <a:prstGeom prst="rect">
              <a:avLst/>
            </a:prstGeom>
          </p:spPr>
        </p:pic>
        <p:sp>
          <p:nvSpPr>
            <p:cNvPr id="41" name="文本框 37">
              <a:extLst>
                <a:ext uri="{FF2B5EF4-FFF2-40B4-BE49-F238E27FC236}">
                  <a16:creationId xmlns:a16="http://schemas.microsoft.com/office/drawing/2014/main" id="{FCAD73CB-9F8C-425F-A946-DC642635F7B8}"/>
                </a:ext>
              </a:extLst>
            </p:cNvPr>
            <p:cNvSpPr txBox="1"/>
            <p:nvPr/>
          </p:nvSpPr>
          <p:spPr>
            <a:xfrm>
              <a:off x="7582547" y="1131671"/>
              <a:ext cx="603474" cy="352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solidFill>
                    <a:prstClr val="white"/>
                  </a:solidFill>
                  <a:latin typeface="Arial"/>
                </a:rPr>
                <a:t>Click here to add text</a:t>
              </a:r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ADCD8136-F18F-443A-9422-096971DCACE8}"/>
              </a:ext>
            </a:extLst>
          </p:cNvPr>
          <p:cNvGrpSpPr/>
          <p:nvPr/>
        </p:nvGrpSpPr>
        <p:grpSpPr>
          <a:xfrm>
            <a:off x="4114788" y="150513"/>
            <a:ext cx="3962424" cy="675470"/>
            <a:chOff x="142892" y="4600886"/>
            <a:chExt cx="13240614" cy="2257114"/>
          </a:xfrm>
        </p:grpSpPr>
        <p:grpSp>
          <p:nvGrpSpPr>
            <p:cNvPr id="43" name="组合 42">
              <a:extLst>
                <a:ext uri="{FF2B5EF4-FFF2-40B4-BE49-F238E27FC236}">
                  <a16:creationId xmlns:a16="http://schemas.microsoft.com/office/drawing/2014/main" id="{FCD2BBDD-89C7-4F93-8B59-D11D33CD9AE9}"/>
                </a:ext>
              </a:extLst>
            </p:cNvPr>
            <p:cNvGrpSpPr/>
            <p:nvPr/>
          </p:nvGrpSpPr>
          <p:grpSpPr>
            <a:xfrm>
              <a:off x="142892" y="4600886"/>
              <a:ext cx="8762570" cy="2257114"/>
              <a:chOff x="1958439" y="4280452"/>
              <a:chExt cx="10392413" cy="2676939"/>
            </a:xfrm>
          </p:grpSpPr>
          <p:pic>
            <p:nvPicPr>
              <p:cNvPr id="47" name="图片 46">
                <a:extLst>
                  <a:ext uri="{FF2B5EF4-FFF2-40B4-BE49-F238E27FC236}">
                    <a16:creationId xmlns:a16="http://schemas.microsoft.com/office/drawing/2014/main" id="{B63FD28F-796E-43ED-A4D5-D95B209B2B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619151" y="4280452"/>
                <a:ext cx="1852523" cy="2577548"/>
              </a:xfrm>
              <a:prstGeom prst="rect">
                <a:avLst/>
              </a:prstGeom>
            </p:spPr>
          </p:pic>
          <p:pic>
            <p:nvPicPr>
              <p:cNvPr id="48" name="图片 47">
                <a:extLst>
                  <a:ext uri="{FF2B5EF4-FFF2-40B4-BE49-F238E27FC236}">
                    <a16:creationId xmlns:a16="http://schemas.microsoft.com/office/drawing/2014/main" id="{98E10446-602F-4D85-B16B-9147FB75EE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711681" y="4379843"/>
                <a:ext cx="1639171" cy="2577548"/>
              </a:xfrm>
              <a:prstGeom prst="rect">
                <a:avLst/>
              </a:prstGeom>
            </p:spPr>
          </p:pic>
          <p:pic>
            <p:nvPicPr>
              <p:cNvPr id="49" name="图片 48">
                <a:extLst>
                  <a:ext uri="{FF2B5EF4-FFF2-40B4-BE49-F238E27FC236}">
                    <a16:creationId xmlns:a16="http://schemas.microsoft.com/office/drawing/2014/main" id="{A2E0FD03-874D-4D52-ACE1-78B80F4C05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775461" y="4363278"/>
                <a:ext cx="2090028" cy="2577548"/>
              </a:xfrm>
              <a:prstGeom prst="rect">
                <a:avLst/>
              </a:prstGeom>
            </p:spPr>
          </p:pic>
          <p:pic>
            <p:nvPicPr>
              <p:cNvPr id="50" name="图片 49">
                <a:extLst>
                  <a:ext uri="{FF2B5EF4-FFF2-40B4-BE49-F238E27FC236}">
                    <a16:creationId xmlns:a16="http://schemas.microsoft.com/office/drawing/2014/main" id="{69468E7F-98BA-4114-B5FC-A434103CD19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958439" y="4280452"/>
                <a:ext cx="1956916" cy="2577548"/>
              </a:xfrm>
              <a:prstGeom prst="rect">
                <a:avLst/>
              </a:prstGeom>
            </p:spPr>
          </p:pic>
          <p:pic>
            <p:nvPicPr>
              <p:cNvPr id="51" name="图片 50">
                <a:extLst>
                  <a:ext uri="{FF2B5EF4-FFF2-40B4-BE49-F238E27FC236}">
                    <a16:creationId xmlns:a16="http://schemas.microsoft.com/office/drawing/2014/main" id="{F0728591-78FA-47E0-AA57-E53738314A5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529665" y="4280452"/>
                <a:ext cx="1580048" cy="2577548"/>
              </a:xfrm>
              <a:prstGeom prst="rect">
                <a:avLst/>
              </a:prstGeom>
            </p:spPr>
          </p:pic>
          <p:pic>
            <p:nvPicPr>
              <p:cNvPr id="52" name="图片 51">
                <a:extLst>
                  <a:ext uri="{FF2B5EF4-FFF2-40B4-BE49-F238E27FC236}">
                    <a16:creationId xmlns:a16="http://schemas.microsoft.com/office/drawing/2014/main" id="{5EB6A5B2-F720-487B-98EF-4BF8EEE1475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018755" y="4280452"/>
                <a:ext cx="1936220" cy="2577548"/>
              </a:xfrm>
              <a:prstGeom prst="rect">
                <a:avLst/>
              </a:prstGeom>
            </p:spPr>
          </p:pic>
        </p:grpSp>
        <p:pic>
          <p:nvPicPr>
            <p:cNvPr id="44" name="图片 43">
              <a:extLst>
                <a:ext uri="{FF2B5EF4-FFF2-40B4-BE49-F238E27FC236}">
                  <a16:creationId xmlns:a16="http://schemas.microsoft.com/office/drawing/2014/main" id="{9D3C3D45-6ACF-405E-BEA4-037016E27E8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84500" y="4684689"/>
              <a:ext cx="1561992" cy="2173311"/>
            </a:xfrm>
            <a:prstGeom prst="rect">
              <a:avLst/>
            </a:prstGeom>
          </p:spPr>
        </p:pic>
        <p:pic>
          <p:nvPicPr>
            <p:cNvPr id="45" name="图片 44">
              <a:extLst>
                <a:ext uri="{FF2B5EF4-FFF2-40B4-BE49-F238E27FC236}">
                  <a16:creationId xmlns:a16="http://schemas.microsoft.com/office/drawing/2014/main" id="{C3BCBED2-E68A-45FC-9AFC-891C05D68EAE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95388" y="4684689"/>
              <a:ext cx="1332249" cy="2173311"/>
            </a:xfrm>
            <a:prstGeom prst="rect">
              <a:avLst/>
            </a:prstGeom>
          </p:spPr>
        </p:pic>
        <p:pic>
          <p:nvPicPr>
            <p:cNvPr id="46" name="图片 45">
              <a:extLst>
                <a:ext uri="{FF2B5EF4-FFF2-40B4-BE49-F238E27FC236}">
                  <a16:creationId xmlns:a16="http://schemas.microsoft.com/office/drawing/2014/main" id="{DD12D473-7D24-4866-A42F-E48C59CB912E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750944" y="4684689"/>
              <a:ext cx="1632562" cy="2173311"/>
            </a:xfrm>
            <a:prstGeom prst="rect">
              <a:avLst/>
            </a:prstGeom>
          </p:spPr>
        </p:pic>
      </p:grpSp>
      <p:sp>
        <p:nvSpPr>
          <p:cNvPr id="53" name="矩形 52">
            <a:extLst>
              <a:ext uri="{FF2B5EF4-FFF2-40B4-BE49-F238E27FC236}">
                <a16:creationId xmlns:a16="http://schemas.microsoft.com/office/drawing/2014/main" id="{21F9E0FC-B2DE-4892-A127-0581F14496F9}"/>
              </a:ext>
            </a:extLst>
          </p:cNvPr>
          <p:cNvSpPr/>
          <p:nvPr/>
        </p:nvSpPr>
        <p:spPr>
          <a:xfrm>
            <a:off x="0" y="825983"/>
            <a:ext cx="12192000" cy="207687"/>
          </a:xfrm>
          <a:prstGeom prst="rect">
            <a:avLst/>
          </a:prstGeom>
          <a:solidFill>
            <a:srgbClr val="FDC7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374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:a14="http://schemas.microsoft.com/office/drawing/2010/main" xmlns:a16="http://schemas.microsoft.com/office/drawing/2014/main"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75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3D6A09CE-F5AF-4BDB-9523-0CA78F04AC9C}"/>
              </a:ext>
            </a:extLst>
          </p:cNvPr>
          <p:cNvCxnSpPr>
            <a:cxnSpLocks/>
          </p:cNvCxnSpPr>
          <p:nvPr/>
        </p:nvCxnSpPr>
        <p:spPr>
          <a:xfrm>
            <a:off x="289727" y="3602082"/>
            <a:ext cx="10976129" cy="0"/>
          </a:xfrm>
          <a:prstGeom prst="line">
            <a:avLst/>
          </a:prstGeom>
          <a:ln w="19050">
            <a:solidFill>
              <a:srgbClr val="A19587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矩形 4">
            <a:extLst>
              <a:ext uri="{FF2B5EF4-FFF2-40B4-BE49-F238E27FC236}">
                <a16:creationId xmlns:a16="http://schemas.microsoft.com/office/drawing/2014/main" id="{8D3ACF98-B4EC-4D75-98FB-F7EDF7FB76A2}"/>
              </a:ext>
            </a:extLst>
          </p:cNvPr>
          <p:cNvSpPr/>
          <p:nvPr/>
        </p:nvSpPr>
        <p:spPr>
          <a:xfrm>
            <a:off x="1399067" y="3743181"/>
            <a:ext cx="20140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cs typeface="+mn-ea"/>
                <a:sym typeface="+mn-lt"/>
              </a:rPr>
              <a:t>Click here to add a description of the text, which can be changed in color, size, and font as needed.</a:t>
            </a:r>
            <a:endParaRPr lang="zh-CN" altLang="en-US" sz="1200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722AE2D0-CE3F-4BEB-AA82-71A176C1B43B}"/>
              </a:ext>
            </a:extLst>
          </p:cNvPr>
          <p:cNvSpPr/>
          <p:nvPr/>
        </p:nvSpPr>
        <p:spPr>
          <a:xfrm>
            <a:off x="3902517" y="2065236"/>
            <a:ext cx="20140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cs typeface="+mn-ea"/>
                <a:sym typeface="+mn-lt"/>
              </a:rPr>
              <a:t>Click here to add a description of the text, which can be changed in color, size, and font as needed.</a:t>
            </a:r>
            <a:endParaRPr lang="zh-CN" altLang="en-US" sz="1200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8FAD8EF3-0F03-4459-982E-63118961359A}"/>
              </a:ext>
            </a:extLst>
          </p:cNvPr>
          <p:cNvSpPr/>
          <p:nvPr/>
        </p:nvSpPr>
        <p:spPr>
          <a:xfrm>
            <a:off x="6207676" y="3715544"/>
            <a:ext cx="20140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cs typeface="+mn-ea"/>
                <a:sym typeface="+mn-lt"/>
              </a:rPr>
              <a:t>Click here to add a description of the text, which can be changed in color, size, and font as needed.</a:t>
            </a:r>
            <a:endParaRPr lang="zh-CN" altLang="en-US" sz="1200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12224779-10BE-4B63-BCE2-5DE731141867}"/>
              </a:ext>
            </a:extLst>
          </p:cNvPr>
          <p:cNvSpPr/>
          <p:nvPr/>
        </p:nvSpPr>
        <p:spPr>
          <a:xfrm>
            <a:off x="8735289" y="2090199"/>
            <a:ext cx="20140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cs typeface="+mn-ea"/>
                <a:sym typeface="+mn-lt"/>
              </a:rPr>
              <a:t>Click here to add a description of the text, which can be changed in color, size, and font as needed.</a:t>
            </a:r>
            <a:endParaRPr lang="zh-CN" altLang="en-US" sz="1200" dirty="0"/>
          </a:p>
        </p:txBody>
      </p:sp>
      <p:grpSp>
        <p:nvGrpSpPr>
          <p:cNvPr id="9" name="PA_组合 3">
            <a:extLst>
              <a:ext uri="{FF2B5EF4-FFF2-40B4-BE49-F238E27FC236}">
                <a16:creationId xmlns:a16="http://schemas.microsoft.com/office/drawing/2014/main" id="{03931F72-4283-43D3-8566-A9914E3FDE55}"/>
              </a:ext>
            </a:extLst>
          </p:cNvPr>
          <p:cNvGrpSpPr/>
          <p:nvPr>
            <p:custDataLst>
              <p:tags r:id="rId1"/>
            </p:custDataLst>
          </p:nvPr>
        </p:nvGrpSpPr>
        <p:grpSpPr>
          <a:xfrm>
            <a:off x="1253016" y="2319316"/>
            <a:ext cx="1723453" cy="2420945"/>
            <a:chOff x="1253016" y="2319316"/>
            <a:chExt cx="1723453" cy="2420945"/>
          </a:xfrm>
        </p:grpSpPr>
        <p:sp>
          <p:nvSpPr>
            <p:cNvPr id="10" name="任意多边形: 形状 2">
              <a:extLst>
                <a:ext uri="{FF2B5EF4-FFF2-40B4-BE49-F238E27FC236}">
                  <a16:creationId xmlns:a16="http://schemas.microsoft.com/office/drawing/2014/main" id="{72022F0C-0B19-4F1F-BEE9-5A42A08477FE}"/>
                </a:ext>
              </a:extLst>
            </p:cNvPr>
            <p:cNvSpPr/>
            <p:nvPr/>
          </p:nvSpPr>
          <p:spPr>
            <a:xfrm>
              <a:off x="1253016" y="2319316"/>
              <a:ext cx="1723453" cy="2420945"/>
            </a:xfrm>
            <a:custGeom>
              <a:avLst/>
              <a:gdLst/>
              <a:ahLst/>
              <a:cxnLst/>
              <a:rect l="0" t="0" r="0" b="0"/>
              <a:pathLst>
                <a:path w="1723453" h="2420945">
                  <a:moveTo>
                    <a:pt x="0" y="0"/>
                  </a:moveTo>
                  <a:lnTo>
                    <a:pt x="1723452" y="0"/>
                  </a:lnTo>
                  <a:lnTo>
                    <a:pt x="1723452" y="2420944"/>
                  </a:lnTo>
                  <a:lnTo>
                    <a:pt x="0" y="2420944"/>
                  </a:lnTo>
                  <a:close/>
                </a:path>
              </a:pathLst>
            </a:custGeom>
            <a:noFill/>
            <a:ln w="12700" cap="flat" cmpd="sng" algn="ctr">
              <a:noFill/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1" name="PA_组合 10">
              <a:extLst>
                <a:ext uri="{FF2B5EF4-FFF2-40B4-BE49-F238E27FC236}">
                  <a16:creationId xmlns:a16="http://schemas.microsoft.com/office/drawing/2014/main" id="{1CC0C526-FBC1-4705-BAAD-F14A54A28958}"/>
                </a:ext>
              </a:extLst>
            </p:cNvPr>
            <p:cNvGrpSpPr/>
            <p:nvPr>
              <p:custDataLst>
                <p:tags r:id="rId8"/>
              </p:custDataLst>
            </p:nvPr>
          </p:nvGrpSpPr>
          <p:grpSpPr>
            <a:xfrm>
              <a:off x="1761017" y="2319316"/>
              <a:ext cx="1215452" cy="1201744"/>
              <a:chOff x="1761017" y="2319316"/>
              <a:chExt cx="1215452" cy="1201744"/>
            </a:xfrm>
          </p:grpSpPr>
          <p:pic>
            <p:nvPicPr>
              <p:cNvPr id="12" name="图片 11">
                <a:extLst>
                  <a:ext uri="{FF2B5EF4-FFF2-40B4-BE49-F238E27FC236}">
                    <a16:creationId xmlns:a16="http://schemas.microsoft.com/office/drawing/2014/main" id="{AF512CE6-D81F-4982-9F56-1B9592F4FA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761017" y="2319316"/>
                <a:ext cx="1215452" cy="1201744"/>
              </a:xfrm>
              <a:prstGeom prst="rect">
                <a:avLst/>
              </a:prstGeom>
            </p:spPr>
          </p:pic>
          <p:sp>
            <p:nvSpPr>
              <p:cNvPr id="13" name="文本框 5">
                <a:extLst>
                  <a:ext uri="{FF2B5EF4-FFF2-40B4-BE49-F238E27FC236}">
                    <a16:creationId xmlns:a16="http://schemas.microsoft.com/office/drawing/2014/main" id="{79BCF8A8-DBED-4EF1-A2DA-4E0DB5371134}"/>
                  </a:ext>
                </a:extLst>
              </p:cNvPr>
              <p:cNvSpPr txBox="1"/>
              <p:nvPr/>
            </p:nvSpPr>
            <p:spPr>
              <a:xfrm>
                <a:off x="1890158" y="2658578"/>
                <a:ext cx="95716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b="1" dirty="0">
                    <a:solidFill>
                      <a:schemeClr val="bg1"/>
                    </a:solidFill>
                    <a:latin typeface="Impact" panose="020B0806030902050204" pitchFamily="34" charset="0"/>
                  </a:rPr>
                  <a:t>2014</a:t>
                </a:r>
                <a:endParaRPr lang="zh-CN" altLang="en-US" sz="2800" b="1" dirty="0">
                  <a:solidFill>
                    <a:schemeClr val="bg1"/>
                  </a:solidFill>
                  <a:latin typeface="Impact" panose="020B0806030902050204" pitchFamily="34" charset="0"/>
                </a:endParaRPr>
              </a:p>
            </p:txBody>
          </p:sp>
        </p:grpSp>
      </p:grpSp>
      <p:grpSp>
        <p:nvGrpSpPr>
          <p:cNvPr id="14" name="PA_组合 22">
            <a:extLst>
              <a:ext uri="{FF2B5EF4-FFF2-40B4-BE49-F238E27FC236}">
                <a16:creationId xmlns:a16="http://schemas.microsoft.com/office/drawing/2014/main" id="{84A11E53-E136-4FEA-A19D-B1B36FA75E2D}"/>
              </a:ext>
            </a:extLst>
          </p:cNvPr>
          <p:cNvGrpSpPr/>
          <p:nvPr>
            <p:custDataLst>
              <p:tags r:id="rId2"/>
            </p:custDataLst>
          </p:nvPr>
        </p:nvGrpSpPr>
        <p:grpSpPr>
          <a:xfrm>
            <a:off x="3801861" y="2403459"/>
            <a:ext cx="1723453" cy="2471745"/>
            <a:chOff x="3801861" y="2403459"/>
            <a:chExt cx="1723453" cy="2471745"/>
          </a:xfrm>
        </p:grpSpPr>
        <p:sp>
          <p:nvSpPr>
            <p:cNvPr id="15" name="任意多边形: 形状 4">
              <a:extLst>
                <a:ext uri="{FF2B5EF4-FFF2-40B4-BE49-F238E27FC236}">
                  <a16:creationId xmlns:a16="http://schemas.microsoft.com/office/drawing/2014/main" id="{8A4BDCB3-CBE3-42BA-A706-300F55E4A455}"/>
                </a:ext>
              </a:extLst>
            </p:cNvPr>
            <p:cNvSpPr/>
            <p:nvPr/>
          </p:nvSpPr>
          <p:spPr>
            <a:xfrm>
              <a:off x="3801861" y="2403459"/>
              <a:ext cx="1723453" cy="2471745"/>
            </a:xfrm>
            <a:custGeom>
              <a:avLst/>
              <a:gdLst/>
              <a:ahLst/>
              <a:cxnLst/>
              <a:rect l="0" t="0" r="0" b="0"/>
              <a:pathLst>
                <a:path w="1723453" h="2471745">
                  <a:moveTo>
                    <a:pt x="0" y="0"/>
                  </a:moveTo>
                  <a:lnTo>
                    <a:pt x="1723452" y="0"/>
                  </a:lnTo>
                  <a:lnTo>
                    <a:pt x="1723452" y="2471744"/>
                  </a:lnTo>
                  <a:lnTo>
                    <a:pt x="0" y="2471744"/>
                  </a:lnTo>
                  <a:close/>
                </a:path>
              </a:pathLst>
            </a:custGeom>
            <a:noFill/>
            <a:ln w="12700" cap="flat" cmpd="sng" algn="ctr">
              <a:noFill/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6" name="PA_组合 12">
              <a:extLst>
                <a:ext uri="{FF2B5EF4-FFF2-40B4-BE49-F238E27FC236}">
                  <a16:creationId xmlns:a16="http://schemas.microsoft.com/office/drawing/2014/main" id="{8B56C29D-BFF7-41F6-A655-3C0A0AA1F277}"/>
                </a:ext>
              </a:extLst>
            </p:cNvPr>
            <p:cNvGrpSpPr/>
            <p:nvPr>
              <p:custDataLst>
                <p:tags r:id="rId7"/>
              </p:custDataLst>
            </p:nvPr>
          </p:nvGrpSpPr>
          <p:grpSpPr>
            <a:xfrm>
              <a:off x="4309862" y="3673460"/>
              <a:ext cx="1215452" cy="1201744"/>
              <a:chOff x="4309862" y="3673460"/>
              <a:chExt cx="1215452" cy="1201744"/>
            </a:xfrm>
          </p:grpSpPr>
          <p:pic>
            <p:nvPicPr>
              <p:cNvPr id="17" name="图片 16">
                <a:extLst>
                  <a:ext uri="{FF2B5EF4-FFF2-40B4-BE49-F238E27FC236}">
                    <a16:creationId xmlns:a16="http://schemas.microsoft.com/office/drawing/2014/main" id="{A2D7A1FA-8177-4E10-9B18-91633AF519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 flipV="1">
                <a:off x="4309862" y="3673460"/>
                <a:ext cx="1215452" cy="1201744"/>
              </a:xfrm>
              <a:prstGeom prst="rect">
                <a:avLst/>
              </a:prstGeom>
            </p:spPr>
          </p:pic>
          <p:sp>
            <p:nvSpPr>
              <p:cNvPr id="18" name="文本框 13">
                <a:extLst>
                  <a:ext uri="{FF2B5EF4-FFF2-40B4-BE49-F238E27FC236}">
                    <a16:creationId xmlns:a16="http://schemas.microsoft.com/office/drawing/2014/main" id="{096D8324-EE4E-41FD-A954-48135724A893}"/>
                  </a:ext>
                </a:extLst>
              </p:cNvPr>
              <p:cNvSpPr txBox="1"/>
              <p:nvPr/>
            </p:nvSpPr>
            <p:spPr>
              <a:xfrm>
                <a:off x="4439003" y="4063522"/>
                <a:ext cx="95716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b="1" dirty="0">
                    <a:solidFill>
                      <a:schemeClr val="bg1"/>
                    </a:solidFill>
                    <a:latin typeface="Impact" panose="020B0806030902050204" pitchFamily="34" charset="0"/>
                  </a:rPr>
                  <a:t>2015</a:t>
                </a:r>
                <a:endParaRPr lang="zh-CN" altLang="en-US" sz="2800" b="1" dirty="0">
                  <a:solidFill>
                    <a:schemeClr val="bg1"/>
                  </a:solidFill>
                  <a:latin typeface="Impact" panose="020B0806030902050204" pitchFamily="34" charset="0"/>
                </a:endParaRPr>
              </a:p>
            </p:txBody>
          </p:sp>
        </p:grpSp>
      </p:grpSp>
      <p:grpSp>
        <p:nvGrpSpPr>
          <p:cNvPr id="19" name="PA_组合 25">
            <a:extLst>
              <a:ext uri="{FF2B5EF4-FFF2-40B4-BE49-F238E27FC236}">
                <a16:creationId xmlns:a16="http://schemas.microsoft.com/office/drawing/2014/main" id="{9648E342-AEF4-4164-A9E7-A70A9AB172D8}"/>
              </a:ext>
            </a:extLst>
          </p:cNvPr>
          <p:cNvGrpSpPr/>
          <p:nvPr>
            <p:custDataLst>
              <p:tags r:id="rId3"/>
            </p:custDataLst>
          </p:nvPr>
        </p:nvGrpSpPr>
        <p:grpSpPr>
          <a:xfrm>
            <a:off x="6211006" y="2319316"/>
            <a:ext cx="1748853" cy="2522544"/>
            <a:chOff x="6211006" y="2319316"/>
            <a:chExt cx="1748853" cy="2522544"/>
          </a:xfrm>
        </p:grpSpPr>
        <p:sp>
          <p:nvSpPr>
            <p:cNvPr id="20" name="任意多边形: 形状 23">
              <a:extLst>
                <a:ext uri="{FF2B5EF4-FFF2-40B4-BE49-F238E27FC236}">
                  <a16:creationId xmlns:a16="http://schemas.microsoft.com/office/drawing/2014/main" id="{5FB9F80E-A6A6-4944-A761-8E195A276AAF}"/>
                </a:ext>
              </a:extLst>
            </p:cNvPr>
            <p:cNvSpPr/>
            <p:nvPr/>
          </p:nvSpPr>
          <p:spPr>
            <a:xfrm>
              <a:off x="6211006" y="2319316"/>
              <a:ext cx="1748853" cy="2522544"/>
            </a:xfrm>
            <a:custGeom>
              <a:avLst/>
              <a:gdLst/>
              <a:ahLst/>
              <a:cxnLst/>
              <a:rect l="0" t="0" r="0" b="0"/>
              <a:pathLst>
                <a:path w="1748853" h="2522544">
                  <a:moveTo>
                    <a:pt x="0" y="0"/>
                  </a:moveTo>
                  <a:lnTo>
                    <a:pt x="1748852" y="0"/>
                  </a:lnTo>
                  <a:lnTo>
                    <a:pt x="1748852" y="2522543"/>
                  </a:lnTo>
                  <a:lnTo>
                    <a:pt x="0" y="2522543"/>
                  </a:lnTo>
                  <a:close/>
                </a:path>
              </a:pathLst>
            </a:custGeom>
            <a:noFill/>
            <a:ln w="12700" cap="flat" cmpd="sng" algn="ctr">
              <a:noFill/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1" name="PA_组合 11">
              <a:extLst>
                <a:ext uri="{FF2B5EF4-FFF2-40B4-BE49-F238E27FC236}">
                  <a16:creationId xmlns:a16="http://schemas.microsoft.com/office/drawing/2014/main" id="{D4B2204C-C2C6-4692-A248-7A48C0238518}"/>
                </a:ext>
              </a:extLst>
            </p:cNvPr>
            <p:cNvGrpSpPr/>
            <p:nvPr>
              <p:custDataLst>
                <p:tags r:id="rId6"/>
              </p:custDataLst>
            </p:nvPr>
          </p:nvGrpSpPr>
          <p:grpSpPr>
            <a:xfrm>
              <a:off x="6744407" y="2319316"/>
              <a:ext cx="1215452" cy="1201744"/>
              <a:chOff x="6744407" y="2319316"/>
              <a:chExt cx="1215452" cy="1201744"/>
            </a:xfrm>
          </p:grpSpPr>
          <p:pic>
            <p:nvPicPr>
              <p:cNvPr id="22" name="图片 21">
                <a:extLst>
                  <a:ext uri="{FF2B5EF4-FFF2-40B4-BE49-F238E27FC236}">
                    <a16:creationId xmlns:a16="http://schemas.microsoft.com/office/drawing/2014/main" id="{9C3D2263-71B3-4499-BC04-BCF70EC85B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744407" y="2319316"/>
                <a:ext cx="1215452" cy="1201744"/>
              </a:xfrm>
              <a:prstGeom prst="rect">
                <a:avLst/>
              </a:prstGeom>
            </p:spPr>
          </p:pic>
          <p:sp>
            <p:nvSpPr>
              <p:cNvPr id="23" name="文本框 16">
                <a:extLst>
                  <a:ext uri="{FF2B5EF4-FFF2-40B4-BE49-F238E27FC236}">
                    <a16:creationId xmlns:a16="http://schemas.microsoft.com/office/drawing/2014/main" id="{8C9F740D-06F9-43BD-83D1-F01DC04CF7E4}"/>
                  </a:ext>
                </a:extLst>
              </p:cNvPr>
              <p:cNvSpPr txBox="1"/>
              <p:nvPr/>
            </p:nvSpPr>
            <p:spPr>
              <a:xfrm>
                <a:off x="6873548" y="2658578"/>
                <a:ext cx="95716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b="1" dirty="0">
                    <a:solidFill>
                      <a:schemeClr val="bg1"/>
                    </a:solidFill>
                    <a:latin typeface="Impact" panose="020B0806030902050204" pitchFamily="34" charset="0"/>
                  </a:rPr>
                  <a:t>2016</a:t>
                </a:r>
                <a:endParaRPr lang="zh-CN" altLang="en-US" sz="2800" b="1" dirty="0">
                  <a:solidFill>
                    <a:schemeClr val="bg1"/>
                  </a:solidFill>
                  <a:latin typeface="Impact" panose="020B0806030902050204" pitchFamily="34" charset="0"/>
                </a:endParaRPr>
              </a:p>
            </p:txBody>
          </p:sp>
        </p:grpSp>
      </p:grpSp>
      <p:grpSp>
        <p:nvGrpSpPr>
          <p:cNvPr id="24" name="PA_组合 28">
            <a:extLst>
              <a:ext uri="{FF2B5EF4-FFF2-40B4-BE49-F238E27FC236}">
                <a16:creationId xmlns:a16="http://schemas.microsoft.com/office/drawing/2014/main" id="{EB30954D-0409-4C8F-9BBA-58D1270113D2}"/>
              </a:ext>
            </a:extLst>
          </p:cNvPr>
          <p:cNvGrpSpPr/>
          <p:nvPr>
            <p:custDataLst>
              <p:tags r:id="rId4"/>
            </p:custDataLst>
          </p:nvPr>
        </p:nvGrpSpPr>
        <p:grpSpPr>
          <a:xfrm>
            <a:off x="8810651" y="2327259"/>
            <a:ext cx="1698053" cy="2547945"/>
            <a:chOff x="8810651" y="2327259"/>
            <a:chExt cx="1698053" cy="2547945"/>
          </a:xfrm>
        </p:grpSpPr>
        <p:sp>
          <p:nvSpPr>
            <p:cNvPr id="25" name="任意多边形: 形状 26">
              <a:extLst>
                <a:ext uri="{FF2B5EF4-FFF2-40B4-BE49-F238E27FC236}">
                  <a16:creationId xmlns:a16="http://schemas.microsoft.com/office/drawing/2014/main" id="{C86C0AB3-F20F-49EA-8014-CBB4DE2D845B}"/>
                </a:ext>
              </a:extLst>
            </p:cNvPr>
            <p:cNvSpPr/>
            <p:nvPr/>
          </p:nvSpPr>
          <p:spPr>
            <a:xfrm>
              <a:off x="8810651" y="2327259"/>
              <a:ext cx="1698053" cy="2547945"/>
            </a:xfrm>
            <a:custGeom>
              <a:avLst/>
              <a:gdLst/>
              <a:ahLst/>
              <a:cxnLst/>
              <a:rect l="0" t="0" r="0" b="0"/>
              <a:pathLst>
                <a:path w="1698053" h="2547945">
                  <a:moveTo>
                    <a:pt x="0" y="0"/>
                  </a:moveTo>
                  <a:lnTo>
                    <a:pt x="1698052" y="0"/>
                  </a:lnTo>
                  <a:lnTo>
                    <a:pt x="1698052" y="2547944"/>
                  </a:lnTo>
                  <a:lnTo>
                    <a:pt x="0" y="2547944"/>
                  </a:lnTo>
                  <a:close/>
                </a:path>
              </a:pathLst>
            </a:custGeom>
            <a:noFill/>
            <a:ln w="12700" cap="flat" cmpd="sng" algn="ctr">
              <a:noFill/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6" name="PA_组合 21">
              <a:extLst>
                <a:ext uri="{FF2B5EF4-FFF2-40B4-BE49-F238E27FC236}">
                  <a16:creationId xmlns:a16="http://schemas.microsoft.com/office/drawing/2014/main" id="{C6A71DB7-A5D7-4259-8F9D-744A67FC8A23}"/>
                </a:ext>
              </a:extLst>
            </p:cNvPr>
            <p:cNvGrpSpPr/>
            <p:nvPr>
              <p:custDataLst>
                <p:tags r:id="rId5"/>
              </p:custDataLst>
            </p:nvPr>
          </p:nvGrpSpPr>
          <p:grpSpPr>
            <a:xfrm>
              <a:off x="9293252" y="3673460"/>
              <a:ext cx="1215452" cy="1201744"/>
              <a:chOff x="9293252" y="3673460"/>
              <a:chExt cx="1215452" cy="1201744"/>
            </a:xfrm>
          </p:grpSpPr>
          <p:pic>
            <p:nvPicPr>
              <p:cNvPr id="27" name="图片 26">
                <a:extLst>
                  <a:ext uri="{FF2B5EF4-FFF2-40B4-BE49-F238E27FC236}">
                    <a16:creationId xmlns:a16="http://schemas.microsoft.com/office/drawing/2014/main" id="{42DCF7F5-88DC-43FD-B7A1-35C5228149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 flipV="1">
                <a:off x="9293252" y="3673460"/>
                <a:ext cx="1215452" cy="1201744"/>
              </a:xfrm>
              <a:prstGeom prst="rect">
                <a:avLst/>
              </a:prstGeom>
            </p:spPr>
          </p:pic>
          <p:sp>
            <p:nvSpPr>
              <p:cNvPr id="28" name="文本框 15">
                <a:extLst>
                  <a:ext uri="{FF2B5EF4-FFF2-40B4-BE49-F238E27FC236}">
                    <a16:creationId xmlns:a16="http://schemas.microsoft.com/office/drawing/2014/main" id="{DBB7AFD0-7896-4786-B179-258F59FE6228}"/>
                  </a:ext>
                </a:extLst>
              </p:cNvPr>
              <p:cNvSpPr txBox="1"/>
              <p:nvPr/>
            </p:nvSpPr>
            <p:spPr>
              <a:xfrm>
                <a:off x="9422393" y="4063522"/>
                <a:ext cx="95716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b="1" dirty="0">
                    <a:solidFill>
                      <a:schemeClr val="bg1"/>
                    </a:solidFill>
                    <a:latin typeface="Impact" panose="020B0806030902050204" pitchFamily="34" charset="0"/>
                  </a:rPr>
                  <a:t>2020</a:t>
                </a:r>
                <a:endParaRPr lang="zh-CN" altLang="en-US" sz="2800" b="1" dirty="0">
                  <a:solidFill>
                    <a:schemeClr val="bg1"/>
                  </a:solidFill>
                  <a:latin typeface="Impact" panose="020B0806030902050204" pitchFamily="34" charset="0"/>
                </a:endParaRPr>
              </a:p>
            </p:txBody>
          </p:sp>
        </p:grp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ADCD8136-F18F-443A-9422-096971DCACE8}"/>
              </a:ext>
            </a:extLst>
          </p:cNvPr>
          <p:cNvGrpSpPr/>
          <p:nvPr/>
        </p:nvGrpSpPr>
        <p:grpSpPr>
          <a:xfrm>
            <a:off x="4114788" y="150513"/>
            <a:ext cx="3962424" cy="675470"/>
            <a:chOff x="142892" y="4600886"/>
            <a:chExt cx="13240614" cy="2257114"/>
          </a:xfrm>
        </p:grpSpPr>
        <p:grpSp>
          <p:nvGrpSpPr>
            <p:cNvPr id="30" name="组合 29">
              <a:extLst>
                <a:ext uri="{FF2B5EF4-FFF2-40B4-BE49-F238E27FC236}">
                  <a16:creationId xmlns:a16="http://schemas.microsoft.com/office/drawing/2014/main" id="{FCD2BBDD-89C7-4F93-8B59-D11D33CD9AE9}"/>
                </a:ext>
              </a:extLst>
            </p:cNvPr>
            <p:cNvGrpSpPr/>
            <p:nvPr/>
          </p:nvGrpSpPr>
          <p:grpSpPr>
            <a:xfrm>
              <a:off x="142892" y="4600886"/>
              <a:ext cx="8762570" cy="2257114"/>
              <a:chOff x="1958439" y="4280452"/>
              <a:chExt cx="10392413" cy="2676939"/>
            </a:xfrm>
          </p:grpSpPr>
          <p:pic>
            <p:nvPicPr>
              <p:cNvPr id="34" name="图片 33">
                <a:extLst>
                  <a:ext uri="{FF2B5EF4-FFF2-40B4-BE49-F238E27FC236}">
                    <a16:creationId xmlns:a16="http://schemas.microsoft.com/office/drawing/2014/main" id="{B63FD28F-796E-43ED-A4D5-D95B209B2B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619151" y="4280452"/>
                <a:ext cx="1852523" cy="2577548"/>
              </a:xfrm>
              <a:prstGeom prst="rect">
                <a:avLst/>
              </a:prstGeom>
            </p:spPr>
          </p:pic>
          <p:pic>
            <p:nvPicPr>
              <p:cNvPr id="35" name="图片 34">
                <a:extLst>
                  <a:ext uri="{FF2B5EF4-FFF2-40B4-BE49-F238E27FC236}">
                    <a16:creationId xmlns:a16="http://schemas.microsoft.com/office/drawing/2014/main" id="{98E10446-602F-4D85-B16B-9147FB75EE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711681" y="4379843"/>
                <a:ext cx="1639171" cy="2577548"/>
              </a:xfrm>
              <a:prstGeom prst="rect">
                <a:avLst/>
              </a:prstGeom>
            </p:spPr>
          </p:pic>
          <p:pic>
            <p:nvPicPr>
              <p:cNvPr id="36" name="图片 35">
                <a:extLst>
                  <a:ext uri="{FF2B5EF4-FFF2-40B4-BE49-F238E27FC236}">
                    <a16:creationId xmlns:a16="http://schemas.microsoft.com/office/drawing/2014/main" id="{A2E0FD03-874D-4D52-ACE1-78B80F4C05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775461" y="4363278"/>
                <a:ext cx="2090028" cy="2577548"/>
              </a:xfrm>
              <a:prstGeom prst="rect">
                <a:avLst/>
              </a:prstGeom>
            </p:spPr>
          </p:pic>
          <p:pic>
            <p:nvPicPr>
              <p:cNvPr id="37" name="图片 36">
                <a:extLst>
                  <a:ext uri="{FF2B5EF4-FFF2-40B4-BE49-F238E27FC236}">
                    <a16:creationId xmlns:a16="http://schemas.microsoft.com/office/drawing/2014/main" id="{69468E7F-98BA-4114-B5FC-A434103CD19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958439" y="4280452"/>
                <a:ext cx="1956916" cy="2577548"/>
              </a:xfrm>
              <a:prstGeom prst="rect">
                <a:avLst/>
              </a:prstGeom>
            </p:spPr>
          </p:pic>
          <p:pic>
            <p:nvPicPr>
              <p:cNvPr id="38" name="图片 37">
                <a:extLst>
                  <a:ext uri="{FF2B5EF4-FFF2-40B4-BE49-F238E27FC236}">
                    <a16:creationId xmlns:a16="http://schemas.microsoft.com/office/drawing/2014/main" id="{F0728591-78FA-47E0-AA57-E53738314A5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529665" y="4280452"/>
                <a:ext cx="1580048" cy="2577548"/>
              </a:xfrm>
              <a:prstGeom prst="rect">
                <a:avLst/>
              </a:prstGeom>
            </p:spPr>
          </p:pic>
          <p:pic>
            <p:nvPicPr>
              <p:cNvPr id="39" name="图片 38">
                <a:extLst>
                  <a:ext uri="{FF2B5EF4-FFF2-40B4-BE49-F238E27FC236}">
                    <a16:creationId xmlns:a16="http://schemas.microsoft.com/office/drawing/2014/main" id="{5EB6A5B2-F720-487B-98EF-4BF8EEE1475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018755" y="4280452"/>
                <a:ext cx="1936220" cy="2577548"/>
              </a:xfrm>
              <a:prstGeom prst="rect">
                <a:avLst/>
              </a:prstGeom>
            </p:spPr>
          </p:pic>
        </p:grpSp>
        <p:pic>
          <p:nvPicPr>
            <p:cNvPr id="31" name="图片 30">
              <a:extLst>
                <a:ext uri="{FF2B5EF4-FFF2-40B4-BE49-F238E27FC236}">
                  <a16:creationId xmlns:a16="http://schemas.microsoft.com/office/drawing/2014/main" id="{9D3C3D45-6ACF-405E-BEA4-037016E27E8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84500" y="4684689"/>
              <a:ext cx="1561992" cy="2173311"/>
            </a:xfrm>
            <a:prstGeom prst="rect">
              <a:avLst/>
            </a:prstGeom>
          </p:spPr>
        </p:pic>
        <p:pic>
          <p:nvPicPr>
            <p:cNvPr id="32" name="图片 31">
              <a:extLst>
                <a:ext uri="{FF2B5EF4-FFF2-40B4-BE49-F238E27FC236}">
                  <a16:creationId xmlns:a16="http://schemas.microsoft.com/office/drawing/2014/main" id="{C3BCBED2-E68A-45FC-9AFC-891C05D68EAE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95388" y="4684689"/>
              <a:ext cx="1332249" cy="2173311"/>
            </a:xfrm>
            <a:prstGeom prst="rect">
              <a:avLst/>
            </a:prstGeom>
          </p:spPr>
        </p:pic>
        <p:pic>
          <p:nvPicPr>
            <p:cNvPr id="33" name="图片 32">
              <a:extLst>
                <a:ext uri="{FF2B5EF4-FFF2-40B4-BE49-F238E27FC236}">
                  <a16:creationId xmlns:a16="http://schemas.microsoft.com/office/drawing/2014/main" id="{DD12D473-7D24-4866-A42F-E48C59CB912E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750944" y="4684689"/>
              <a:ext cx="1632562" cy="2173311"/>
            </a:xfrm>
            <a:prstGeom prst="rect">
              <a:avLst/>
            </a:prstGeom>
          </p:spPr>
        </p:pic>
      </p:grpSp>
      <p:sp>
        <p:nvSpPr>
          <p:cNvPr id="40" name="矩形 39">
            <a:extLst>
              <a:ext uri="{FF2B5EF4-FFF2-40B4-BE49-F238E27FC236}">
                <a16:creationId xmlns:a16="http://schemas.microsoft.com/office/drawing/2014/main" id="{21F9E0FC-B2DE-4892-A127-0581F14496F9}"/>
              </a:ext>
            </a:extLst>
          </p:cNvPr>
          <p:cNvSpPr/>
          <p:nvPr/>
        </p:nvSpPr>
        <p:spPr>
          <a:xfrm>
            <a:off x="0" y="825983"/>
            <a:ext cx="12192000" cy="207687"/>
          </a:xfrm>
          <a:prstGeom prst="rect">
            <a:avLst/>
          </a:prstGeom>
          <a:solidFill>
            <a:srgbClr val="FDC7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057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:a14="http://schemas.microsoft.com/office/drawing/2010/main" xmlns:a16="http://schemas.microsoft.com/office/drawing/2014/main"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ADCD8136-F18F-443A-9422-096971DCACE8}"/>
              </a:ext>
            </a:extLst>
          </p:cNvPr>
          <p:cNvGrpSpPr/>
          <p:nvPr/>
        </p:nvGrpSpPr>
        <p:grpSpPr>
          <a:xfrm>
            <a:off x="4114788" y="150513"/>
            <a:ext cx="3962424" cy="675470"/>
            <a:chOff x="142892" y="4600886"/>
            <a:chExt cx="13240614" cy="2257114"/>
          </a:xfrm>
        </p:grpSpPr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FCD2BBDD-89C7-4F93-8B59-D11D33CD9AE9}"/>
                </a:ext>
              </a:extLst>
            </p:cNvPr>
            <p:cNvGrpSpPr/>
            <p:nvPr/>
          </p:nvGrpSpPr>
          <p:grpSpPr>
            <a:xfrm>
              <a:off x="142892" y="4600886"/>
              <a:ext cx="8762570" cy="2257114"/>
              <a:chOff x="1958439" y="4280452"/>
              <a:chExt cx="10392413" cy="2676939"/>
            </a:xfrm>
          </p:grpSpPr>
          <p:pic>
            <p:nvPicPr>
              <p:cNvPr id="7" name="图片 6">
                <a:extLst>
                  <a:ext uri="{FF2B5EF4-FFF2-40B4-BE49-F238E27FC236}">
                    <a16:creationId xmlns:a16="http://schemas.microsoft.com/office/drawing/2014/main" id="{B63FD28F-796E-43ED-A4D5-D95B209B2B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619151" y="4280452"/>
                <a:ext cx="1852523" cy="2577548"/>
              </a:xfrm>
              <a:prstGeom prst="rect">
                <a:avLst/>
              </a:prstGeom>
            </p:spPr>
          </p:pic>
          <p:pic>
            <p:nvPicPr>
              <p:cNvPr id="8" name="图片 7">
                <a:extLst>
                  <a:ext uri="{FF2B5EF4-FFF2-40B4-BE49-F238E27FC236}">
                    <a16:creationId xmlns:a16="http://schemas.microsoft.com/office/drawing/2014/main" id="{98E10446-602F-4D85-B16B-9147FB75EE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711681" y="4379843"/>
                <a:ext cx="1639171" cy="2577548"/>
              </a:xfrm>
              <a:prstGeom prst="rect">
                <a:avLst/>
              </a:prstGeom>
            </p:spPr>
          </p:pic>
          <p:pic>
            <p:nvPicPr>
              <p:cNvPr id="9" name="图片 8">
                <a:extLst>
                  <a:ext uri="{FF2B5EF4-FFF2-40B4-BE49-F238E27FC236}">
                    <a16:creationId xmlns:a16="http://schemas.microsoft.com/office/drawing/2014/main" id="{A2E0FD03-874D-4D52-ACE1-78B80F4C05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775461" y="4363278"/>
                <a:ext cx="2090028" cy="2577548"/>
              </a:xfrm>
              <a:prstGeom prst="rect">
                <a:avLst/>
              </a:prstGeom>
            </p:spPr>
          </p:pic>
          <p:pic>
            <p:nvPicPr>
              <p:cNvPr id="10" name="图片 9">
                <a:extLst>
                  <a:ext uri="{FF2B5EF4-FFF2-40B4-BE49-F238E27FC236}">
                    <a16:creationId xmlns:a16="http://schemas.microsoft.com/office/drawing/2014/main" id="{69468E7F-98BA-4114-B5FC-A434103CD19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958439" y="4280452"/>
                <a:ext cx="1956916" cy="2577548"/>
              </a:xfrm>
              <a:prstGeom prst="rect">
                <a:avLst/>
              </a:prstGeom>
            </p:spPr>
          </p:pic>
          <p:pic>
            <p:nvPicPr>
              <p:cNvPr id="11" name="图片 10">
                <a:extLst>
                  <a:ext uri="{FF2B5EF4-FFF2-40B4-BE49-F238E27FC236}">
                    <a16:creationId xmlns:a16="http://schemas.microsoft.com/office/drawing/2014/main" id="{F0728591-78FA-47E0-AA57-E53738314A5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529665" y="4280452"/>
                <a:ext cx="1580048" cy="2577548"/>
              </a:xfrm>
              <a:prstGeom prst="rect">
                <a:avLst/>
              </a:prstGeom>
            </p:spPr>
          </p:pic>
          <p:pic>
            <p:nvPicPr>
              <p:cNvPr id="12" name="图片 11">
                <a:extLst>
                  <a:ext uri="{FF2B5EF4-FFF2-40B4-BE49-F238E27FC236}">
                    <a16:creationId xmlns:a16="http://schemas.microsoft.com/office/drawing/2014/main" id="{5EB6A5B2-F720-487B-98EF-4BF8EEE1475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018755" y="4280452"/>
                <a:ext cx="1936220" cy="2577548"/>
              </a:xfrm>
              <a:prstGeom prst="rect">
                <a:avLst/>
              </a:prstGeom>
            </p:spPr>
          </p:pic>
        </p:grpSp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9D3C3D45-6ACF-405E-BEA4-037016E27E8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84500" y="4684689"/>
              <a:ext cx="1561992" cy="2173311"/>
            </a:xfrm>
            <a:prstGeom prst="rect">
              <a:avLst/>
            </a:prstGeom>
          </p:spPr>
        </p:pic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C3BCBED2-E68A-45FC-9AFC-891C05D68EA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95388" y="4684689"/>
              <a:ext cx="1332249" cy="2173311"/>
            </a:xfrm>
            <a:prstGeom prst="rect">
              <a:avLst/>
            </a:prstGeom>
          </p:spPr>
        </p:pic>
        <p:pic>
          <p:nvPicPr>
            <p:cNvPr id="6" name="图片 5">
              <a:extLst>
                <a:ext uri="{FF2B5EF4-FFF2-40B4-BE49-F238E27FC236}">
                  <a16:creationId xmlns:a16="http://schemas.microsoft.com/office/drawing/2014/main" id="{DD12D473-7D24-4866-A42F-E48C59CB912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750944" y="4684689"/>
              <a:ext cx="1632562" cy="2173311"/>
            </a:xfrm>
            <a:prstGeom prst="rect">
              <a:avLst/>
            </a:prstGeom>
          </p:spPr>
        </p:pic>
      </p:grpSp>
      <p:sp>
        <p:nvSpPr>
          <p:cNvPr id="13" name="矩形 12">
            <a:extLst>
              <a:ext uri="{FF2B5EF4-FFF2-40B4-BE49-F238E27FC236}">
                <a16:creationId xmlns:a16="http://schemas.microsoft.com/office/drawing/2014/main" id="{21F9E0FC-B2DE-4892-A127-0581F14496F9}"/>
              </a:ext>
            </a:extLst>
          </p:cNvPr>
          <p:cNvSpPr/>
          <p:nvPr/>
        </p:nvSpPr>
        <p:spPr>
          <a:xfrm>
            <a:off x="0" y="825983"/>
            <a:ext cx="12192000" cy="207687"/>
          </a:xfrm>
          <a:prstGeom prst="rect">
            <a:avLst/>
          </a:prstGeom>
          <a:solidFill>
            <a:srgbClr val="FDC7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29267C6D-455F-400C-9428-D173A0BE55DE}"/>
              </a:ext>
            </a:extLst>
          </p:cNvPr>
          <p:cNvSpPr/>
          <p:nvPr/>
        </p:nvSpPr>
        <p:spPr>
          <a:xfrm>
            <a:off x="2064569" y="1940976"/>
            <a:ext cx="819825" cy="746251"/>
          </a:xfrm>
          <a:prstGeom prst="rect">
            <a:avLst/>
          </a:prstGeom>
          <a:solidFill>
            <a:srgbClr val="B9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FFF5A9E9-F169-4182-8145-0BC3475F73E5}"/>
              </a:ext>
            </a:extLst>
          </p:cNvPr>
          <p:cNvSpPr/>
          <p:nvPr/>
        </p:nvSpPr>
        <p:spPr>
          <a:xfrm>
            <a:off x="2064567" y="3316062"/>
            <a:ext cx="819825" cy="746251"/>
          </a:xfrm>
          <a:prstGeom prst="rect">
            <a:avLst/>
          </a:prstGeom>
          <a:solidFill>
            <a:srgbClr val="B9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CF336D53-92DA-4ACF-B145-5CCDCB2A3A8B}"/>
              </a:ext>
            </a:extLst>
          </p:cNvPr>
          <p:cNvSpPr/>
          <p:nvPr/>
        </p:nvSpPr>
        <p:spPr>
          <a:xfrm>
            <a:off x="2064567" y="4705435"/>
            <a:ext cx="819825" cy="746251"/>
          </a:xfrm>
          <a:prstGeom prst="rect">
            <a:avLst/>
          </a:prstGeom>
          <a:solidFill>
            <a:srgbClr val="B9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EE506E66-9C6E-481B-997F-7A71763FE2B3}"/>
              </a:ext>
            </a:extLst>
          </p:cNvPr>
          <p:cNvSpPr txBox="1"/>
          <p:nvPr/>
        </p:nvSpPr>
        <p:spPr>
          <a:xfrm>
            <a:off x="2012664" y="2122539"/>
            <a:ext cx="934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20%</a:t>
            </a:r>
            <a:endParaRPr lang="zh-CN" altLang="en-US" sz="24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A351C64D-F6CD-449B-A0D8-B8A99131EE24}"/>
              </a:ext>
            </a:extLst>
          </p:cNvPr>
          <p:cNvSpPr txBox="1"/>
          <p:nvPr/>
        </p:nvSpPr>
        <p:spPr>
          <a:xfrm>
            <a:off x="2025915" y="3497625"/>
            <a:ext cx="934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40%</a:t>
            </a:r>
            <a:endParaRPr lang="zh-CN" altLang="en-US" sz="24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897CD2E8-09CB-4F03-A65C-3E5267DBCFE5}"/>
              </a:ext>
            </a:extLst>
          </p:cNvPr>
          <p:cNvSpPr txBox="1"/>
          <p:nvPr/>
        </p:nvSpPr>
        <p:spPr>
          <a:xfrm>
            <a:off x="2002725" y="4886998"/>
            <a:ext cx="934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60%</a:t>
            </a:r>
            <a:endParaRPr lang="zh-CN" altLang="en-US" sz="24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CE066FDE-D17C-4B4F-A3E8-F4C5B6FFDF34}"/>
              </a:ext>
            </a:extLst>
          </p:cNvPr>
          <p:cNvSpPr/>
          <p:nvPr/>
        </p:nvSpPr>
        <p:spPr>
          <a:xfrm>
            <a:off x="3588727" y="2296282"/>
            <a:ext cx="6855634" cy="688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latin typeface="楷体" panose="02010609060101010101" pitchFamily="49" charset="-122"/>
                <a:ea typeface="楷体" panose="02010609060101010101" pitchFamily="49" charset="-122"/>
              </a:rPr>
              <a:t>three ways. I will do somebody a good turn</a:t>
            </a:r>
            <a:r>
              <a:rPr lang="en-US" altLang="zh-CN" sz="140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this day only and not-to-be-ly-my</a:t>
            </a:r>
          </a:p>
        </p:txBody>
      </p:sp>
      <p:sp>
        <p:nvSpPr>
          <p:cNvPr id="21" name="文本框 65">
            <a:extLst>
              <a:ext uri="{FF2B5EF4-FFF2-40B4-BE49-F238E27FC236}">
                <a16:creationId xmlns:a16="http://schemas.microsoft.com/office/drawing/2014/main" id="{BCA00ED8-F058-42A7-AEFC-E0B75641B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1979" y="1935928"/>
            <a:ext cx="3654000" cy="400110"/>
          </a:xfrm>
          <a:prstGeom prst="rect">
            <a:avLst/>
          </a:prstGeom>
          <a:solidFill>
            <a:srgbClr val="B9E8FF"/>
          </a:solidFill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eaLnBrk="1" hangingPunct="1"/>
            <a:r>
              <a:rPr lang="en-US" sz="2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 pitchFamily="34" charset="0"/>
              </a:rPr>
              <a:t>ADD </a:t>
            </a:r>
            <a:r>
              <a:rPr lang="zh-CN" altLang="en-US" sz="2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 pitchFamily="34" charset="0"/>
              </a:rPr>
              <a:t>Fill in the title</a:t>
            </a:r>
            <a:r>
              <a:rPr lang="en-US" sz="2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 pitchFamily="34" charset="0"/>
              </a:rPr>
              <a:t> HERE</a:t>
            </a:r>
            <a:endParaRPr lang="zh-CN" altLang="en-US" sz="200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  <a:cs typeface="Arial" pitchFamily="34" charset="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A5CF3A50-F68D-4D62-8A96-FC8BCA355232}"/>
              </a:ext>
            </a:extLst>
          </p:cNvPr>
          <p:cNvSpPr/>
          <p:nvPr/>
        </p:nvSpPr>
        <p:spPr>
          <a:xfrm>
            <a:off x="3575475" y="3697872"/>
            <a:ext cx="6855634" cy="688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latin typeface="楷体" panose="02010609060101010101" pitchFamily="49" charset="-122"/>
                <a:ea typeface="楷体" panose="02010609060101010101" pitchFamily="49" charset="-122"/>
              </a:rPr>
              <a:t>three ways. I will do somebody a good turn</a:t>
            </a:r>
            <a:r>
              <a:rPr lang="en-US" altLang="zh-CN" sz="140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this day only and not-to-be-ly-my</a:t>
            </a:r>
          </a:p>
        </p:txBody>
      </p:sp>
      <p:sp>
        <p:nvSpPr>
          <p:cNvPr id="23" name="文本框 65">
            <a:extLst>
              <a:ext uri="{FF2B5EF4-FFF2-40B4-BE49-F238E27FC236}">
                <a16:creationId xmlns:a16="http://schemas.microsoft.com/office/drawing/2014/main" id="{8E128968-AB64-4C01-A3BE-26F4412F04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8727" y="3337518"/>
            <a:ext cx="3654000" cy="400110"/>
          </a:xfrm>
          <a:prstGeom prst="rect">
            <a:avLst/>
          </a:prstGeom>
          <a:solidFill>
            <a:srgbClr val="B9E8FF"/>
          </a:solidFill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eaLnBrk="1" hangingPunct="1"/>
            <a:r>
              <a:rPr lang="en-US" sz="2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 pitchFamily="34" charset="0"/>
              </a:rPr>
              <a:t>ADD </a:t>
            </a:r>
            <a:r>
              <a:rPr lang="zh-CN" altLang="en-US" sz="2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 pitchFamily="34" charset="0"/>
              </a:rPr>
              <a:t>Fill in the title</a:t>
            </a:r>
            <a:r>
              <a:rPr lang="en-US" sz="2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 pitchFamily="34" charset="0"/>
              </a:rPr>
              <a:t> HERE</a:t>
            </a:r>
            <a:endParaRPr lang="zh-CN" altLang="en-US" sz="200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  <a:cs typeface="Arial" pitchFamily="34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5391608C-DC01-4ACC-883D-BC114DD111BB}"/>
              </a:ext>
            </a:extLst>
          </p:cNvPr>
          <p:cNvSpPr/>
          <p:nvPr/>
        </p:nvSpPr>
        <p:spPr>
          <a:xfrm>
            <a:off x="3562223" y="5102161"/>
            <a:ext cx="6855634" cy="688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latin typeface="楷体" panose="02010609060101010101" pitchFamily="49" charset="-122"/>
                <a:ea typeface="楷体" panose="02010609060101010101" pitchFamily="49" charset="-122"/>
              </a:rPr>
              <a:t>three ways. I will do somebody a good turn</a:t>
            </a:r>
            <a:r>
              <a:rPr lang="en-US" altLang="zh-CN" sz="140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this day only and not-to-be-ly-my</a:t>
            </a:r>
          </a:p>
        </p:txBody>
      </p:sp>
      <p:sp>
        <p:nvSpPr>
          <p:cNvPr id="25" name="文本框 65">
            <a:extLst>
              <a:ext uri="{FF2B5EF4-FFF2-40B4-BE49-F238E27FC236}">
                <a16:creationId xmlns:a16="http://schemas.microsoft.com/office/drawing/2014/main" id="{5EBB05C4-18AC-4A36-BE06-072D34414B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475" y="4741807"/>
            <a:ext cx="3654000" cy="400110"/>
          </a:xfrm>
          <a:prstGeom prst="rect">
            <a:avLst/>
          </a:prstGeom>
          <a:solidFill>
            <a:srgbClr val="B9E8FF"/>
          </a:solidFill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eaLnBrk="1" hangingPunct="1"/>
            <a:r>
              <a:rPr lang="en-US" sz="2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 pitchFamily="34" charset="0"/>
              </a:rPr>
              <a:t>ADD </a:t>
            </a:r>
            <a:r>
              <a:rPr lang="zh-CN" altLang="en-US" sz="2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 pitchFamily="34" charset="0"/>
              </a:rPr>
              <a:t>Fill in the title</a:t>
            </a:r>
            <a:r>
              <a:rPr lang="en-US" sz="2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 pitchFamily="34" charset="0"/>
              </a:rPr>
              <a:t> HERE</a:t>
            </a:r>
            <a:endParaRPr lang="zh-CN" altLang="en-US" sz="200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448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:a14="http://schemas.microsoft.com/office/drawing/2010/main" xmlns:a16="http://schemas.microsoft.com/office/drawing/2014/main" xmlns="">
      <p:transition spd="slow" advTm="300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:a16="http://schemas.microsoft.com/office/drawing/2014/main" id="{90159A16-F357-4AE5-B974-AD5DAC9BE428}"/>
              </a:ext>
            </a:extLst>
          </p:cNvPr>
          <p:cNvSpPr/>
          <p:nvPr/>
        </p:nvSpPr>
        <p:spPr>
          <a:xfrm>
            <a:off x="7816" y="1958116"/>
            <a:ext cx="12192000" cy="2419239"/>
          </a:xfrm>
          <a:prstGeom prst="rect">
            <a:avLst/>
          </a:prstGeom>
          <a:solidFill>
            <a:srgbClr val="F7CC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1" name="图片 20">
            <a:extLst>
              <a:ext uri="{FF2B5EF4-FFF2-40B4-BE49-F238E27FC236}">
                <a16:creationId xmlns:a16="http://schemas.microsoft.com/office/drawing/2014/main" id="{23935C96-FD49-44E7-AF4F-1E60A8A5C7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7504" y="12515"/>
            <a:ext cx="10716992" cy="6905968"/>
          </a:xfrm>
          <a:prstGeom prst="rect">
            <a:avLst/>
          </a:prstGeom>
        </p:spPr>
      </p:pic>
      <p:sp>
        <p:nvSpPr>
          <p:cNvPr id="24" name="矩形 23">
            <a:extLst>
              <a:ext uri="{FF2B5EF4-FFF2-40B4-BE49-F238E27FC236}">
                <a16:creationId xmlns:a16="http://schemas.microsoft.com/office/drawing/2014/main" id="{2F8CB12B-6F4F-4E90-A12E-CF614F3AE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0477" y="3822927"/>
            <a:ext cx="4973563" cy="57708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050" dirty="0">
                <a:latin typeface=" 汉仪良品线简" panose="00020600040101010101" pitchFamily="18" charset="-122"/>
                <a:ea typeface=" 汉仪良品线简" panose="00020600040101010101" pitchFamily="18" charset="-122"/>
              </a:rPr>
              <a:t>THIS IS A ART TEMPLATE , THANK YOU WATCHING THIS ONE. THIS IS A ART TEMPLATE . THANK YOU WATCHING THIS ONE.</a:t>
            </a:r>
          </a:p>
        </p:txBody>
      </p: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88445586-A4A4-4EB4-86B4-A7D80DF8FBD9}"/>
              </a:ext>
            </a:extLst>
          </p:cNvPr>
          <p:cNvGrpSpPr/>
          <p:nvPr/>
        </p:nvGrpSpPr>
        <p:grpSpPr>
          <a:xfrm>
            <a:off x="164211" y="4835628"/>
            <a:ext cx="11863578" cy="2022372"/>
            <a:chOff x="142892" y="4600886"/>
            <a:chExt cx="13240614" cy="2257114"/>
          </a:xfrm>
        </p:grpSpPr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id="{2FCA36F9-40D6-419A-A826-77CF316DCEB2}"/>
                </a:ext>
              </a:extLst>
            </p:cNvPr>
            <p:cNvGrpSpPr/>
            <p:nvPr/>
          </p:nvGrpSpPr>
          <p:grpSpPr>
            <a:xfrm>
              <a:off x="142892" y="4600886"/>
              <a:ext cx="8762570" cy="2257114"/>
              <a:chOff x="1958439" y="4280452"/>
              <a:chExt cx="10392413" cy="2676939"/>
            </a:xfrm>
          </p:grpSpPr>
          <p:pic>
            <p:nvPicPr>
              <p:cNvPr id="5" name="图片 4">
                <a:extLst>
                  <a:ext uri="{FF2B5EF4-FFF2-40B4-BE49-F238E27FC236}">
                    <a16:creationId xmlns:a16="http://schemas.microsoft.com/office/drawing/2014/main" id="{86841B4B-8191-497E-B645-333A6CCA16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619151" y="4280452"/>
                <a:ext cx="1852523" cy="2577548"/>
              </a:xfrm>
              <a:prstGeom prst="rect">
                <a:avLst/>
              </a:prstGeom>
            </p:spPr>
          </p:pic>
          <p:pic>
            <p:nvPicPr>
              <p:cNvPr id="7" name="图片 6">
                <a:extLst>
                  <a:ext uri="{FF2B5EF4-FFF2-40B4-BE49-F238E27FC236}">
                    <a16:creationId xmlns:a16="http://schemas.microsoft.com/office/drawing/2014/main" id="{4AA7A878-344A-4D11-878E-31F8DFA3D5F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711681" y="4379843"/>
                <a:ext cx="1639171" cy="2577548"/>
              </a:xfrm>
              <a:prstGeom prst="rect">
                <a:avLst/>
              </a:prstGeom>
            </p:spPr>
          </p:pic>
          <p:pic>
            <p:nvPicPr>
              <p:cNvPr id="9" name="图片 8">
                <a:extLst>
                  <a:ext uri="{FF2B5EF4-FFF2-40B4-BE49-F238E27FC236}">
                    <a16:creationId xmlns:a16="http://schemas.microsoft.com/office/drawing/2014/main" id="{CA64C75F-CF04-49E4-AB74-440B848405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775461" y="4363278"/>
                <a:ext cx="2090028" cy="2577548"/>
              </a:xfrm>
              <a:prstGeom prst="rect">
                <a:avLst/>
              </a:prstGeom>
            </p:spPr>
          </p:pic>
          <p:pic>
            <p:nvPicPr>
              <p:cNvPr id="11" name="图片 10">
                <a:extLst>
                  <a:ext uri="{FF2B5EF4-FFF2-40B4-BE49-F238E27FC236}">
                    <a16:creationId xmlns:a16="http://schemas.microsoft.com/office/drawing/2014/main" id="{887EBB26-4F43-4613-BD83-B070117FE67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958439" y="4280452"/>
                <a:ext cx="1956916" cy="2577548"/>
              </a:xfrm>
              <a:prstGeom prst="rect">
                <a:avLst/>
              </a:prstGeom>
            </p:spPr>
          </p:pic>
          <p:pic>
            <p:nvPicPr>
              <p:cNvPr id="13" name="图片 12">
                <a:extLst>
                  <a:ext uri="{FF2B5EF4-FFF2-40B4-BE49-F238E27FC236}">
                    <a16:creationId xmlns:a16="http://schemas.microsoft.com/office/drawing/2014/main" id="{15611258-D005-4917-999B-9801E4EC18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529665" y="4280452"/>
                <a:ext cx="1580048" cy="2577548"/>
              </a:xfrm>
              <a:prstGeom prst="rect">
                <a:avLst/>
              </a:prstGeom>
            </p:spPr>
          </p:pic>
          <p:pic>
            <p:nvPicPr>
              <p:cNvPr id="15" name="图片 14">
                <a:extLst>
                  <a:ext uri="{FF2B5EF4-FFF2-40B4-BE49-F238E27FC236}">
                    <a16:creationId xmlns:a16="http://schemas.microsoft.com/office/drawing/2014/main" id="{94661010-380D-4C3C-8AAE-B553D516B4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018755" y="4280452"/>
                <a:ext cx="1936220" cy="2577548"/>
              </a:xfrm>
              <a:prstGeom prst="rect">
                <a:avLst/>
              </a:prstGeom>
            </p:spPr>
          </p:pic>
        </p:grpSp>
        <p:pic>
          <p:nvPicPr>
            <p:cNvPr id="17" name="图片 16">
              <a:extLst>
                <a:ext uri="{FF2B5EF4-FFF2-40B4-BE49-F238E27FC236}">
                  <a16:creationId xmlns:a16="http://schemas.microsoft.com/office/drawing/2014/main" id="{DB510659-469B-423E-8EF1-6FA7E95A3B6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84500" y="4684689"/>
              <a:ext cx="1561992" cy="2173311"/>
            </a:xfrm>
            <a:prstGeom prst="rect">
              <a:avLst/>
            </a:prstGeom>
          </p:spPr>
        </p:pic>
        <p:pic>
          <p:nvPicPr>
            <p:cNvPr id="18" name="图片 17">
              <a:extLst>
                <a:ext uri="{FF2B5EF4-FFF2-40B4-BE49-F238E27FC236}">
                  <a16:creationId xmlns:a16="http://schemas.microsoft.com/office/drawing/2014/main" id="{E7A959AF-232C-44D4-A224-B74F482234A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95388" y="4684689"/>
              <a:ext cx="1332249" cy="2173311"/>
            </a:xfrm>
            <a:prstGeom prst="rect">
              <a:avLst/>
            </a:prstGeom>
          </p:spPr>
        </p:pic>
        <p:pic>
          <p:nvPicPr>
            <p:cNvPr id="19" name="图片 18">
              <a:extLst>
                <a:ext uri="{FF2B5EF4-FFF2-40B4-BE49-F238E27FC236}">
                  <a16:creationId xmlns:a16="http://schemas.microsoft.com/office/drawing/2014/main" id="{03259107-153B-4987-BFFD-D247178A136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750944" y="4684689"/>
              <a:ext cx="1632562" cy="2173311"/>
            </a:xfrm>
            <a:prstGeom prst="rect">
              <a:avLst/>
            </a:prstGeom>
          </p:spPr>
        </p:pic>
      </p:grpSp>
      <p:sp>
        <p:nvSpPr>
          <p:cNvPr id="22" name="矩形 21">
            <a:extLst>
              <a:ext uri="{FF2B5EF4-FFF2-40B4-BE49-F238E27FC236}">
                <a16:creationId xmlns:a16="http://schemas.microsoft.com/office/drawing/2014/main" id="{7936953A-9CF8-4E73-9CF2-21A7C6874813}"/>
              </a:ext>
            </a:extLst>
          </p:cNvPr>
          <p:cNvSpPr/>
          <p:nvPr/>
        </p:nvSpPr>
        <p:spPr>
          <a:xfrm>
            <a:off x="3089413" y="2879264"/>
            <a:ext cx="64956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4000" b="1" dirty="0">
                <a:solidFill>
                  <a:srgbClr val="00A0B6"/>
                </a:solidFill>
                <a:latin typeface="汉仪黑荔枝体简" panose="00020600040101010101" pitchFamily="18" charset="-122"/>
                <a:ea typeface="汉仪黑荔枝体简" panose="00020600040101010101" pitchFamily="18" charset="-122"/>
              </a:rPr>
              <a:t>Thank you for watching!</a:t>
            </a:r>
          </a:p>
        </p:txBody>
      </p:sp>
      <p:sp>
        <p:nvSpPr>
          <p:cNvPr id="25" name="Rounded Rectangle 7">
            <a:extLst>
              <a:ext uri="{FF2B5EF4-FFF2-40B4-BE49-F238E27FC236}">
                <a16:creationId xmlns:a16="http://schemas.microsoft.com/office/drawing/2014/main" id="{43B64F7F-FC85-4E44-8721-2E7D05AB73F4}"/>
              </a:ext>
            </a:extLst>
          </p:cNvPr>
          <p:cNvSpPr/>
          <p:nvPr/>
        </p:nvSpPr>
        <p:spPr>
          <a:xfrm>
            <a:off x="10205197" y="365113"/>
            <a:ext cx="1321344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rgbClr val="00B0F0"/>
                </a:solidFill>
              </a:rPr>
              <a:t>LOGO</a:t>
            </a:r>
            <a:endParaRPr lang="ko-KR" altLang="en-US" sz="2700" dirty="0">
              <a:solidFill>
                <a:srgbClr val="00B0F0"/>
              </a:solidFill>
            </a:endParaRPr>
          </a:p>
        </p:txBody>
      </p:sp>
      <p:sp>
        <p:nvSpPr>
          <p:cNvPr id="26" name="TextBox 28">
            <a:hlinkClick r:id="rId10"/>
            <a:extLst>
              <a:ext uri="{FF2B5EF4-FFF2-40B4-BE49-F238E27FC236}">
                <a16:creationId xmlns:a16="http://schemas.microsoft.com/office/drawing/2014/main" id="{0106DBA4-5397-41DF-93C3-349462227662}"/>
              </a:ext>
            </a:extLst>
          </p:cNvPr>
          <p:cNvSpPr txBox="1"/>
          <p:nvPr/>
        </p:nvSpPr>
        <p:spPr>
          <a:xfrm>
            <a:off x="3580554" y="4382133"/>
            <a:ext cx="51944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cs typeface="Arial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365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:ahyp="http://schemas.microsoft.com/office/drawing/2018/hyperlinkcolor" xmlns:a14="http://schemas.microsoft.com/office/drawing/2010/main" xmlns:a16="http://schemas.microsoft.com/office/drawing/2014/main"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70606D6A-98D2-4D64-9F42-07994DE431B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" y="161574"/>
            <a:ext cx="10029898" cy="6463209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FCB0EF48-8D3F-4A54-813B-445B82A85D4F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4122" y="2455358"/>
            <a:ext cx="1578973" cy="1947284"/>
          </a:xfrm>
          <a:prstGeom prst="rect">
            <a:avLst/>
          </a:prstGeom>
        </p:spPr>
      </p:pic>
      <p:grpSp>
        <p:nvGrpSpPr>
          <p:cNvPr id="2" name="组合 1">
            <a:extLst>
              <a:ext uri="{FF2B5EF4-FFF2-40B4-BE49-F238E27FC236}">
                <a16:creationId xmlns:a16="http://schemas.microsoft.com/office/drawing/2014/main" id="{B0B21796-93A9-4B1E-BE31-E089FB1C6559}"/>
              </a:ext>
            </a:extLst>
          </p:cNvPr>
          <p:cNvGrpSpPr/>
          <p:nvPr/>
        </p:nvGrpSpPr>
        <p:grpSpPr>
          <a:xfrm>
            <a:off x="2962534" y="3028745"/>
            <a:ext cx="728869" cy="728869"/>
            <a:chOff x="1537252" y="2909377"/>
            <a:chExt cx="728869" cy="728869"/>
          </a:xfrm>
        </p:grpSpPr>
        <p:sp>
          <p:nvSpPr>
            <p:cNvPr id="3" name="菱形 2">
              <a:extLst>
                <a:ext uri="{FF2B5EF4-FFF2-40B4-BE49-F238E27FC236}">
                  <a16:creationId xmlns:a16="http://schemas.microsoft.com/office/drawing/2014/main" id="{4D7CEE3E-2232-45DE-AE5D-42857F6D89DE}"/>
                </a:ext>
              </a:extLst>
            </p:cNvPr>
            <p:cNvSpPr/>
            <p:nvPr/>
          </p:nvSpPr>
          <p:spPr>
            <a:xfrm>
              <a:off x="1537252" y="2909377"/>
              <a:ext cx="728869" cy="728869"/>
            </a:xfrm>
            <a:prstGeom prst="diamond">
              <a:avLst/>
            </a:prstGeom>
            <a:solidFill>
              <a:srgbClr val="FEE5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汉仪黑荔枝体简" panose="00020600040101010101" pitchFamily="18" charset="-122"/>
                <a:ea typeface="汉仪黑荔枝体简" panose="00020600040101010101" pitchFamily="18" charset="-122"/>
              </a:endParaRPr>
            </a:p>
          </p:txBody>
        </p:sp>
        <p:sp>
          <p:nvSpPr>
            <p:cNvPr id="4" name="文本框 3">
              <a:extLst>
                <a:ext uri="{FF2B5EF4-FFF2-40B4-BE49-F238E27FC236}">
                  <a16:creationId xmlns:a16="http://schemas.microsoft.com/office/drawing/2014/main" id="{ABA27CB4-3BE5-495E-8B3B-D4531E40D9CF}"/>
                </a:ext>
              </a:extLst>
            </p:cNvPr>
            <p:cNvSpPr txBox="1"/>
            <p:nvPr/>
          </p:nvSpPr>
          <p:spPr>
            <a:xfrm>
              <a:off x="1716171" y="3036134"/>
              <a:ext cx="38431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>
                  <a:solidFill>
                    <a:schemeClr val="bg1"/>
                  </a:solidFill>
                  <a:latin typeface="汉仪黑荔枝体简" panose="00020600040101010101" pitchFamily="18" charset="-122"/>
                  <a:ea typeface="汉仪黑荔枝体简" panose="00020600040101010101" pitchFamily="18" charset="-122"/>
                </a:rPr>
                <a:t>1</a:t>
              </a:r>
              <a:endParaRPr lang="zh-CN" altLang="en-US" sz="2400" b="1" dirty="0">
                <a:solidFill>
                  <a:schemeClr val="bg1"/>
                </a:solidFill>
                <a:latin typeface="汉仪黑荔枝体简" panose="00020600040101010101" pitchFamily="18" charset="-122"/>
                <a:ea typeface="汉仪黑荔枝体简" panose="00020600040101010101" pitchFamily="18" charset="-122"/>
              </a:endParaRPr>
            </a:p>
          </p:txBody>
        </p:sp>
      </p:grpSp>
      <p:sp>
        <p:nvSpPr>
          <p:cNvPr id="5" name="文本框 4">
            <a:extLst>
              <a:ext uri="{FF2B5EF4-FFF2-40B4-BE49-F238E27FC236}">
                <a16:creationId xmlns:a16="http://schemas.microsoft.com/office/drawing/2014/main" id="{B4D6778F-E3B4-4C53-8142-68350905A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1507" y="3028890"/>
            <a:ext cx="2441256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r>
              <a:rPr lang="zh-CN" altLang="en-US" sz="2400" b="1" dirty="0">
                <a:latin typeface="汉仪黑荔枝体简" panose="00020600040101010101" pitchFamily="18" charset="-122"/>
                <a:ea typeface="汉仪黑荔枝体简" panose="00020600040101010101" pitchFamily="18" charset="-122"/>
                <a:sym typeface="微软雅黑" panose="020B0503020204020204" pitchFamily="34" charset="-122"/>
              </a:rPr>
              <a:t>Fill in the title</a:t>
            </a:r>
            <a:endParaRPr lang="zh-CN" altLang="en-US" sz="2400" b="1" dirty="0">
              <a:latin typeface="汉仪黑荔枝体简" panose="00020600040101010101" pitchFamily="18" charset="-122"/>
              <a:ea typeface="汉仪黑荔枝体简" panose="00020600040101010101" pitchFamily="18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234C13BD-6E89-4BAE-AE08-420C55B8A94E}"/>
              </a:ext>
            </a:extLst>
          </p:cNvPr>
          <p:cNvSpPr/>
          <p:nvPr/>
        </p:nvSpPr>
        <p:spPr>
          <a:xfrm>
            <a:off x="4576712" y="3429000"/>
            <a:ext cx="4370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400" dirty="0">
                <a:latin typeface="汉仪黑荔枝体简" panose="00020600040101010101" pitchFamily="18" charset="-122"/>
                <a:ea typeface="汉仪黑荔枝体简" panose="00020600040101010101" pitchFamily="18" charset="-122"/>
              </a:rPr>
              <a:t>Just for today i will try to live this day only</a:t>
            </a:r>
            <a:endParaRPr lang="zh-CN" altLang="en-US" sz="1400" dirty="0">
              <a:latin typeface="汉仪黑荔枝体简" panose="00020600040101010101" pitchFamily="18" charset="-122"/>
              <a:ea typeface="汉仪黑荔枝体简" panose="00020600040101010101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93896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:a14="http://schemas.microsoft.com/office/drawing/2010/main" xmlns:a16="http://schemas.microsoft.com/office/drawing/2014/main"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95390C19-D5EE-4E96-ADD7-E3AA40FDCCFC}"/>
              </a:ext>
            </a:extLst>
          </p:cNvPr>
          <p:cNvSpPr txBox="1"/>
          <p:nvPr/>
        </p:nvSpPr>
        <p:spPr>
          <a:xfrm>
            <a:off x="3829832" y="2659559"/>
            <a:ext cx="4532335" cy="769441"/>
          </a:xfrm>
          <a:prstGeom prst="rect">
            <a:avLst/>
          </a:prstGeom>
          <a:solidFill>
            <a:srgbClr val="FDC758"/>
          </a:solidFill>
          <a:ln w="19050">
            <a:noFill/>
            <a:prstDash val="dash"/>
          </a:ln>
          <a:effectLst>
            <a:outerShdw dist="38100" dir="6000000" sx="101000" sy="101000" algn="ctr" rotWithShape="0">
              <a:srgbClr val="000000">
                <a:alpha val="50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solidFill>
                  <a:schemeClr val="bg1"/>
                </a:solidFill>
                <a:latin typeface="汉仪黑荔枝体简" panose="00020600040101010101" pitchFamily="18" charset="-122"/>
                <a:ea typeface="汉仪黑荔枝体简" panose="00020600040101010101" pitchFamily="18" charset="-122"/>
              </a:rPr>
              <a:t>Chapter Summary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85D170D8-C247-4645-87FB-5B39373FDE0A}"/>
              </a:ext>
            </a:extLst>
          </p:cNvPr>
          <p:cNvSpPr/>
          <p:nvPr/>
        </p:nvSpPr>
        <p:spPr>
          <a:xfrm>
            <a:off x="2363684" y="3702070"/>
            <a:ext cx="7464630" cy="1032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 dirty="0">
                <a:latin typeface="汉仪黑荔枝体简" panose="00020600040101010101" pitchFamily="18" charset="-122"/>
                <a:ea typeface="汉仪黑荔枝体简" panose="00020600040101010101" pitchFamily="18" charset="-122"/>
              </a:rPr>
              <a:t>I will do somebody a good turn</a:t>
            </a:r>
            <a:r>
              <a:rPr lang="en-US" altLang="zh-CN" sz="1400" dirty="0">
                <a:latin typeface="汉仪黑荔枝体简" panose="00020600040101010101" pitchFamily="18" charset="-122"/>
                <a:ea typeface="汉仪黑荔枝体简" panose="00020600040101010101" pitchFamily="18" charset="-122"/>
              </a:rPr>
              <a:t>Just for today i will try to live this day only and not-ly ly my whole </a:t>
            </a:r>
            <a:r>
              <a:rPr lang="zh-CN" altLang="en-US" sz="1400" dirty="0">
                <a:latin typeface="汉仪黑荔枝体简" panose="00020600040101010101" pitchFamily="18" charset="-122"/>
                <a:ea typeface="汉仪黑荔枝体简" panose="00020600040101010101" pitchFamily="18" charset="-122"/>
              </a:rPr>
              <a:t>I will do somebody a good turn</a:t>
            </a:r>
            <a:r>
              <a:rPr lang="en-US" altLang="zh-CN" sz="1400" dirty="0">
                <a:latin typeface="汉仪黑荔枝体简" panose="00020600040101010101" pitchFamily="18" charset="-122"/>
                <a:ea typeface="汉仪黑荔枝体简" panose="00020600040101010101" pitchFamily="18" charset="-122"/>
              </a:rPr>
              <a:t>Just for today i will try to live this day only and not-ly ly my whole 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1A7EFDD7-70B1-48AB-88FD-FCE947590B1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21123" y="842762"/>
            <a:ext cx="1238360" cy="1947284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258438BB-8CDD-486C-9690-F87E92E5536C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40701" y="842761"/>
            <a:ext cx="1399543" cy="194728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04CFB9A1-4C1E-4FD7-A2B0-6B656AA7B02C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84055" y="842761"/>
            <a:ext cx="1193694" cy="1947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269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:a14="http://schemas.microsoft.com/office/drawing/2010/main" xmlns:a16="http://schemas.microsoft.com/office/drawing/2014/main"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35ED8763-40BF-4677-963A-483819E4BB81}"/>
              </a:ext>
            </a:extLst>
          </p:cNvPr>
          <p:cNvGrpSpPr/>
          <p:nvPr/>
        </p:nvGrpSpPr>
        <p:grpSpPr>
          <a:xfrm>
            <a:off x="4114788" y="150513"/>
            <a:ext cx="3962424" cy="675470"/>
            <a:chOff x="142892" y="4600886"/>
            <a:chExt cx="13240614" cy="2257114"/>
          </a:xfrm>
        </p:grpSpPr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AB5226A5-DA6E-4511-B43A-C14B737C706B}"/>
                </a:ext>
              </a:extLst>
            </p:cNvPr>
            <p:cNvGrpSpPr/>
            <p:nvPr/>
          </p:nvGrpSpPr>
          <p:grpSpPr>
            <a:xfrm>
              <a:off x="142892" y="4600886"/>
              <a:ext cx="8762570" cy="2257114"/>
              <a:chOff x="1958439" y="4280452"/>
              <a:chExt cx="10392413" cy="2676939"/>
            </a:xfrm>
          </p:grpSpPr>
          <p:pic>
            <p:nvPicPr>
              <p:cNvPr id="8" name="图片 7">
                <a:extLst>
                  <a:ext uri="{FF2B5EF4-FFF2-40B4-BE49-F238E27FC236}">
                    <a16:creationId xmlns:a16="http://schemas.microsoft.com/office/drawing/2014/main" id="{3C5696EE-36D8-40AE-AB0F-0AD36AF9DD5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619151" y="4280452"/>
                <a:ext cx="1852523" cy="2577548"/>
              </a:xfrm>
              <a:prstGeom prst="rect">
                <a:avLst/>
              </a:prstGeom>
            </p:spPr>
          </p:pic>
          <p:pic>
            <p:nvPicPr>
              <p:cNvPr id="9" name="图片 8">
                <a:extLst>
                  <a:ext uri="{FF2B5EF4-FFF2-40B4-BE49-F238E27FC236}">
                    <a16:creationId xmlns:a16="http://schemas.microsoft.com/office/drawing/2014/main" id="{444F17F9-DB23-44B4-BE1B-822CF1B6D7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711681" y="4379843"/>
                <a:ext cx="1639171" cy="2577548"/>
              </a:xfrm>
              <a:prstGeom prst="rect">
                <a:avLst/>
              </a:prstGeom>
            </p:spPr>
          </p:pic>
          <p:pic>
            <p:nvPicPr>
              <p:cNvPr id="10" name="图片 9">
                <a:extLst>
                  <a:ext uri="{FF2B5EF4-FFF2-40B4-BE49-F238E27FC236}">
                    <a16:creationId xmlns:a16="http://schemas.microsoft.com/office/drawing/2014/main" id="{861FEC96-8A2B-4251-A164-9D0970963E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775461" y="4363278"/>
                <a:ext cx="2090028" cy="2577548"/>
              </a:xfrm>
              <a:prstGeom prst="rect">
                <a:avLst/>
              </a:prstGeom>
            </p:spPr>
          </p:pic>
          <p:pic>
            <p:nvPicPr>
              <p:cNvPr id="11" name="图片 10">
                <a:extLst>
                  <a:ext uri="{FF2B5EF4-FFF2-40B4-BE49-F238E27FC236}">
                    <a16:creationId xmlns:a16="http://schemas.microsoft.com/office/drawing/2014/main" id="{9F8C331E-6669-4703-914A-22A6C11BFB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958439" y="4280452"/>
                <a:ext cx="1956916" cy="2577548"/>
              </a:xfrm>
              <a:prstGeom prst="rect">
                <a:avLst/>
              </a:prstGeom>
            </p:spPr>
          </p:pic>
          <p:pic>
            <p:nvPicPr>
              <p:cNvPr id="12" name="图片 11">
                <a:extLst>
                  <a:ext uri="{FF2B5EF4-FFF2-40B4-BE49-F238E27FC236}">
                    <a16:creationId xmlns:a16="http://schemas.microsoft.com/office/drawing/2014/main" id="{6E6729D7-F218-45D9-9BAC-F7CD952A6C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529665" y="4280452"/>
                <a:ext cx="1580048" cy="2577548"/>
              </a:xfrm>
              <a:prstGeom prst="rect">
                <a:avLst/>
              </a:prstGeom>
            </p:spPr>
          </p:pic>
          <p:pic>
            <p:nvPicPr>
              <p:cNvPr id="13" name="图片 12">
                <a:extLst>
                  <a:ext uri="{FF2B5EF4-FFF2-40B4-BE49-F238E27FC236}">
                    <a16:creationId xmlns:a16="http://schemas.microsoft.com/office/drawing/2014/main" id="{94704C39-4508-4202-84AA-518F38F4D9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018755" y="4280452"/>
                <a:ext cx="1936220" cy="2577548"/>
              </a:xfrm>
              <a:prstGeom prst="rect">
                <a:avLst/>
              </a:prstGeom>
            </p:spPr>
          </p:pic>
        </p:grpSp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7EEB30A3-178C-4C79-A87C-7DC1A68F5F0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84500" y="4684689"/>
              <a:ext cx="1561992" cy="2173311"/>
            </a:xfrm>
            <a:prstGeom prst="rect">
              <a:avLst/>
            </a:prstGeom>
          </p:spPr>
        </p:pic>
        <p:pic>
          <p:nvPicPr>
            <p:cNvPr id="6" name="图片 5">
              <a:extLst>
                <a:ext uri="{FF2B5EF4-FFF2-40B4-BE49-F238E27FC236}">
                  <a16:creationId xmlns:a16="http://schemas.microsoft.com/office/drawing/2014/main" id="{0B618ABE-EB90-4CF3-8BA9-388F1C93BC2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95388" y="4684689"/>
              <a:ext cx="1332249" cy="2173311"/>
            </a:xfrm>
            <a:prstGeom prst="rect">
              <a:avLst/>
            </a:prstGeom>
          </p:spPr>
        </p:pic>
        <p:pic>
          <p:nvPicPr>
            <p:cNvPr id="7" name="图片 6">
              <a:extLst>
                <a:ext uri="{FF2B5EF4-FFF2-40B4-BE49-F238E27FC236}">
                  <a16:creationId xmlns:a16="http://schemas.microsoft.com/office/drawing/2014/main" id="{A28AD9F9-CE08-4939-9AD2-A73CF12EF58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750944" y="4684689"/>
              <a:ext cx="1632562" cy="2173311"/>
            </a:xfrm>
            <a:prstGeom prst="rect">
              <a:avLst/>
            </a:prstGeom>
          </p:spPr>
        </p:pic>
      </p:grpSp>
      <p:sp>
        <p:nvSpPr>
          <p:cNvPr id="14" name="矩形 13">
            <a:extLst>
              <a:ext uri="{FF2B5EF4-FFF2-40B4-BE49-F238E27FC236}">
                <a16:creationId xmlns:a16="http://schemas.microsoft.com/office/drawing/2014/main" id="{3F3C457C-DE43-4D2B-B4AC-2D371236CDC7}"/>
              </a:ext>
            </a:extLst>
          </p:cNvPr>
          <p:cNvSpPr/>
          <p:nvPr/>
        </p:nvSpPr>
        <p:spPr>
          <a:xfrm>
            <a:off x="0" y="825983"/>
            <a:ext cx="12192000" cy="207687"/>
          </a:xfrm>
          <a:prstGeom prst="rect">
            <a:avLst/>
          </a:prstGeom>
          <a:solidFill>
            <a:srgbClr val="FDC7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id="{0C49F5D2-57F6-4056-BFE3-0D4D0530415A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0620" y="2028825"/>
            <a:ext cx="5298510" cy="4829175"/>
          </a:xfrm>
          <a:prstGeom prst="rect">
            <a:avLst/>
          </a:prstGeom>
        </p:spPr>
      </p:pic>
      <p:sp>
        <p:nvSpPr>
          <p:cNvPr id="16" name="矩形 15">
            <a:extLst>
              <a:ext uri="{FF2B5EF4-FFF2-40B4-BE49-F238E27FC236}">
                <a16:creationId xmlns:a16="http://schemas.microsoft.com/office/drawing/2014/main" id="{39DE9930-60E0-4A93-8E09-CA4E3F22B4F3}"/>
              </a:ext>
            </a:extLst>
          </p:cNvPr>
          <p:cNvSpPr/>
          <p:nvPr/>
        </p:nvSpPr>
        <p:spPr>
          <a:xfrm>
            <a:off x="5604371" y="2389179"/>
            <a:ext cx="5298510" cy="1011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latin typeface="楷体" panose="02010609060101010101" pitchFamily="49" charset="-122"/>
                <a:ea typeface="楷体" panose="02010609060101010101" pitchFamily="49" charset="-122"/>
              </a:rPr>
              <a:t>three ways. I will do somebody a good turn</a:t>
            </a:r>
            <a:r>
              <a:rPr lang="en-US" altLang="zh-CN" sz="140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this day only and not-to-be-ly-my</a:t>
            </a:r>
          </a:p>
        </p:txBody>
      </p:sp>
      <p:sp>
        <p:nvSpPr>
          <p:cNvPr id="17" name="文本框 65">
            <a:extLst>
              <a:ext uri="{FF2B5EF4-FFF2-40B4-BE49-F238E27FC236}">
                <a16:creationId xmlns:a16="http://schemas.microsoft.com/office/drawing/2014/main" id="{3672E2F2-D7E5-480B-A14D-47946E0683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7623" y="2028825"/>
            <a:ext cx="3654000" cy="400110"/>
          </a:xfrm>
          <a:prstGeom prst="rect">
            <a:avLst/>
          </a:prstGeom>
          <a:solidFill>
            <a:srgbClr val="B9E8FF"/>
          </a:solidFill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eaLnBrk="1" hangingPunct="1"/>
            <a:r>
              <a:rPr lang="en-US" sz="2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 pitchFamily="34" charset="0"/>
              </a:rPr>
              <a:t>ADD </a:t>
            </a:r>
            <a:r>
              <a:rPr lang="zh-CN" altLang="en-US" sz="2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 pitchFamily="34" charset="0"/>
              </a:rPr>
              <a:t>Fill in the title</a:t>
            </a:r>
            <a:r>
              <a:rPr lang="en-US" sz="2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 pitchFamily="34" charset="0"/>
              </a:rPr>
              <a:t> HERE</a:t>
            </a:r>
            <a:endParaRPr lang="zh-CN" altLang="en-US" sz="200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  <a:cs typeface="Arial" pitchFamily="34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E437781A-860F-4A9B-8EC0-3F33EA5EDFE7}"/>
              </a:ext>
            </a:extLst>
          </p:cNvPr>
          <p:cNvSpPr/>
          <p:nvPr/>
        </p:nvSpPr>
        <p:spPr>
          <a:xfrm>
            <a:off x="5591119" y="4099255"/>
            <a:ext cx="5298510" cy="1011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latin typeface="楷体" panose="02010609060101010101" pitchFamily="49" charset="-122"/>
                <a:ea typeface="楷体" panose="02010609060101010101" pitchFamily="49" charset="-122"/>
              </a:rPr>
              <a:t>three ways. I will do somebody a good turn</a:t>
            </a:r>
            <a:r>
              <a:rPr lang="en-US" altLang="zh-CN" sz="140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this day only and not-to-be-ly-my</a:t>
            </a:r>
          </a:p>
        </p:txBody>
      </p:sp>
      <p:sp>
        <p:nvSpPr>
          <p:cNvPr id="19" name="文本框 65">
            <a:extLst>
              <a:ext uri="{FF2B5EF4-FFF2-40B4-BE49-F238E27FC236}">
                <a16:creationId xmlns:a16="http://schemas.microsoft.com/office/drawing/2014/main" id="{D56E5D25-AEF8-4708-BC77-E1617A297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4371" y="3738901"/>
            <a:ext cx="3654000" cy="400110"/>
          </a:xfrm>
          <a:prstGeom prst="rect">
            <a:avLst/>
          </a:prstGeom>
          <a:solidFill>
            <a:srgbClr val="B9E8FF"/>
          </a:solidFill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eaLnBrk="1" hangingPunct="1"/>
            <a:r>
              <a:rPr lang="en-US" sz="2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 pitchFamily="34" charset="0"/>
              </a:rPr>
              <a:t>ADD </a:t>
            </a:r>
            <a:r>
              <a:rPr lang="zh-CN" altLang="en-US" sz="2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 pitchFamily="34" charset="0"/>
              </a:rPr>
              <a:t>Fill in the title</a:t>
            </a:r>
            <a:r>
              <a:rPr lang="en-US" sz="2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 pitchFamily="34" charset="0"/>
              </a:rPr>
              <a:t> HERE</a:t>
            </a:r>
            <a:endParaRPr lang="zh-CN" altLang="en-US" sz="200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846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:a14="http://schemas.microsoft.com/office/drawing/2010/main" xmlns:a16="http://schemas.microsoft.com/office/drawing/2014/main" xmlns="">
      <p:transition spd="slow" advTm="3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a16="http://schemas.microsoft.com/office/drawing/2014/main" id="{D73BBE72-9FCC-474A-AB38-1C4D93F58B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5496" y="2554735"/>
            <a:ext cx="2001009" cy="1978441"/>
          </a:xfrm>
          <a:prstGeom prst="rect">
            <a:avLst/>
          </a:prstGeom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16C877B9-C7C8-4C1F-B9BD-612328A57CA2}"/>
              </a:ext>
            </a:extLst>
          </p:cNvPr>
          <p:cNvSpPr/>
          <p:nvPr/>
        </p:nvSpPr>
        <p:spPr>
          <a:xfrm>
            <a:off x="1722268" y="2102455"/>
            <a:ext cx="3026283" cy="890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cs typeface="+mn-ea"/>
                <a:sym typeface="+mn-lt"/>
              </a:rPr>
              <a:t>Click here to add a description of the text, which can be changed in color, size, and font as needed.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660AF30A-1D65-405A-8231-B2AB7D1B1C2E}"/>
              </a:ext>
            </a:extLst>
          </p:cNvPr>
          <p:cNvSpPr/>
          <p:nvPr/>
        </p:nvSpPr>
        <p:spPr>
          <a:xfrm>
            <a:off x="1487660" y="3392967"/>
            <a:ext cx="3026283" cy="890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cs typeface="+mn-ea"/>
                <a:sym typeface="+mn-lt"/>
              </a:rPr>
              <a:t>Click here to add a description of the text, which can be changed in color, size, and font as needed.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21707BA7-C1FC-4CA1-AE87-0C0C8152CB0B}"/>
              </a:ext>
            </a:extLst>
          </p:cNvPr>
          <p:cNvSpPr/>
          <p:nvPr/>
        </p:nvSpPr>
        <p:spPr>
          <a:xfrm>
            <a:off x="7443450" y="2077863"/>
            <a:ext cx="3112101" cy="890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cs typeface="+mn-ea"/>
                <a:sym typeface="+mn-lt"/>
              </a:rPr>
              <a:t>Click here to add a description of the text, which can be changed in color, size, and font as needed.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F9BFD2E3-7E55-4F75-A902-D352E0468107}"/>
              </a:ext>
            </a:extLst>
          </p:cNvPr>
          <p:cNvSpPr/>
          <p:nvPr/>
        </p:nvSpPr>
        <p:spPr>
          <a:xfrm>
            <a:off x="7602967" y="3392966"/>
            <a:ext cx="3112101" cy="890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cs typeface="+mn-ea"/>
                <a:sym typeface="+mn-lt"/>
              </a:rPr>
              <a:t>Click here to add a description of the text, which can be changed in color, size, and font as needed.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21E487CE-4D9D-4190-8868-BD805601E34A}"/>
              </a:ext>
            </a:extLst>
          </p:cNvPr>
          <p:cNvSpPr/>
          <p:nvPr/>
        </p:nvSpPr>
        <p:spPr>
          <a:xfrm>
            <a:off x="1789089" y="4527986"/>
            <a:ext cx="3226825" cy="890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cs typeface="+mn-ea"/>
                <a:sym typeface="+mn-lt"/>
              </a:rPr>
              <a:t>Click here to add a description of the text, which can be changed in color, size, and font as needed.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82702895-583E-4FDF-9899-451ECB4886E8}"/>
              </a:ext>
            </a:extLst>
          </p:cNvPr>
          <p:cNvSpPr/>
          <p:nvPr/>
        </p:nvSpPr>
        <p:spPr>
          <a:xfrm>
            <a:off x="6986110" y="4475553"/>
            <a:ext cx="3416801" cy="890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200" dirty="0">
                <a:solidFill>
                  <a:srgbClr val="000000">
                    <a:lumMod val="65000"/>
                    <a:lumOff val="35000"/>
                  </a:srgbClr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cs typeface="+mn-ea"/>
                <a:sym typeface="+mn-lt"/>
              </a:rPr>
              <a:t>Click here to add a description of the text, which can be changed in color, size, and font as needed.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D0575DFE-4DD4-432D-811B-D6F98127C23F}"/>
              </a:ext>
            </a:extLst>
          </p:cNvPr>
          <p:cNvSpPr/>
          <p:nvPr/>
        </p:nvSpPr>
        <p:spPr>
          <a:xfrm>
            <a:off x="5490706" y="3001328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>
                <a:solidFill>
                  <a:prstClr val="white"/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cs typeface="+mn-ea"/>
                <a:sym typeface="+mn-lt"/>
              </a:rPr>
              <a:t>Click here</a:t>
            </a:r>
            <a:endParaRPr lang="en-US" altLang="zh-CN" sz="2000" dirty="0">
              <a:solidFill>
                <a:prstClr val="white"/>
              </a:solidFill>
              <a:latin typeface="汉仪夏日体W" panose="00020600040101010101" pitchFamily="18" charset="-122"/>
              <a:ea typeface="汉仪夏日体W" panose="00020600040101010101" pitchFamily="18" charset="-122"/>
              <a:cs typeface="+mn-ea"/>
              <a:sym typeface="+mn-lt"/>
            </a:endParaRPr>
          </a:p>
          <a:p>
            <a:r>
              <a:rPr lang="zh-CN" altLang="en-US" sz="2000" dirty="0">
                <a:solidFill>
                  <a:prstClr val="white"/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cs typeface="+mn-ea"/>
                <a:sym typeface="+mn-lt"/>
              </a:rPr>
              <a:t>Add text</a:t>
            </a:r>
            <a:endParaRPr lang="zh-CN" altLang="en-US" sz="2000" dirty="0">
              <a:solidFill>
                <a:prstClr val="white"/>
              </a:solidFill>
              <a:latin typeface="Arial"/>
            </a:endParaRPr>
          </a:p>
        </p:txBody>
      </p: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35ED8763-40BF-4677-963A-483819E4BB81}"/>
              </a:ext>
            </a:extLst>
          </p:cNvPr>
          <p:cNvGrpSpPr/>
          <p:nvPr/>
        </p:nvGrpSpPr>
        <p:grpSpPr>
          <a:xfrm>
            <a:off x="4114788" y="150513"/>
            <a:ext cx="3962424" cy="675470"/>
            <a:chOff x="142892" y="4600886"/>
            <a:chExt cx="13240614" cy="2257114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AB5226A5-DA6E-4511-B43A-C14B737C706B}"/>
                </a:ext>
              </a:extLst>
            </p:cNvPr>
            <p:cNvGrpSpPr/>
            <p:nvPr/>
          </p:nvGrpSpPr>
          <p:grpSpPr>
            <a:xfrm>
              <a:off x="142892" y="4600886"/>
              <a:ext cx="8762570" cy="2257114"/>
              <a:chOff x="1958439" y="4280452"/>
              <a:chExt cx="10392413" cy="2676939"/>
            </a:xfrm>
          </p:grpSpPr>
          <p:pic>
            <p:nvPicPr>
              <p:cNvPr id="25" name="图片 24">
                <a:extLst>
                  <a:ext uri="{FF2B5EF4-FFF2-40B4-BE49-F238E27FC236}">
                    <a16:creationId xmlns:a16="http://schemas.microsoft.com/office/drawing/2014/main" id="{3C5696EE-36D8-40AE-AB0F-0AD36AF9DD5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619151" y="4280452"/>
                <a:ext cx="1852523" cy="2577548"/>
              </a:xfrm>
              <a:prstGeom prst="rect">
                <a:avLst/>
              </a:prstGeom>
            </p:spPr>
          </p:pic>
          <p:pic>
            <p:nvPicPr>
              <p:cNvPr id="26" name="图片 25">
                <a:extLst>
                  <a:ext uri="{FF2B5EF4-FFF2-40B4-BE49-F238E27FC236}">
                    <a16:creationId xmlns:a16="http://schemas.microsoft.com/office/drawing/2014/main" id="{444F17F9-DB23-44B4-BE1B-822CF1B6D7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711681" y="4379843"/>
                <a:ext cx="1639171" cy="2577548"/>
              </a:xfrm>
              <a:prstGeom prst="rect">
                <a:avLst/>
              </a:prstGeom>
            </p:spPr>
          </p:pic>
          <p:pic>
            <p:nvPicPr>
              <p:cNvPr id="27" name="图片 26">
                <a:extLst>
                  <a:ext uri="{FF2B5EF4-FFF2-40B4-BE49-F238E27FC236}">
                    <a16:creationId xmlns:a16="http://schemas.microsoft.com/office/drawing/2014/main" id="{861FEC96-8A2B-4251-A164-9D0970963E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775461" y="4363278"/>
                <a:ext cx="2090028" cy="2577548"/>
              </a:xfrm>
              <a:prstGeom prst="rect">
                <a:avLst/>
              </a:prstGeom>
            </p:spPr>
          </p:pic>
          <p:pic>
            <p:nvPicPr>
              <p:cNvPr id="28" name="图片 27">
                <a:extLst>
                  <a:ext uri="{FF2B5EF4-FFF2-40B4-BE49-F238E27FC236}">
                    <a16:creationId xmlns:a16="http://schemas.microsoft.com/office/drawing/2014/main" id="{9F8C331E-6669-4703-914A-22A6C11BFB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958439" y="4280452"/>
                <a:ext cx="1956916" cy="2577548"/>
              </a:xfrm>
              <a:prstGeom prst="rect">
                <a:avLst/>
              </a:prstGeom>
            </p:spPr>
          </p:pic>
          <p:pic>
            <p:nvPicPr>
              <p:cNvPr id="29" name="图片 28">
                <a:extLst>
                  <a:ext uri="{FF2B5EF4-FFF2-40B4-BE49-F238E27FC236}">
                    <a16:creationId xmlns:a16="http://schemas.microsoft.com/office/drawing/2014/main" id="{6E6729D7-F218-45D9-9BAC-F7CD952A6C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529665" y="4280452"/>
                <a:ext cx="1580048" cy="2577548"/>
              </a:xfrm>
              <a:prstGeom prst="rect">
                <a:avLst/>
              </a:prstGeom>
            </p:spPr>
          </p:pic>
          <p:pic>
            <p:nvPicPr>
              <p:cNvPr id="30" name="图片 29">
                <a:extLst>
                  <a:ext uri="{FF2B5EF4-FFF2-40B4-BE49-F238E27FC236}">
                    <a16:creationId xmlns:a16="http://schemas.microsoft.com/office/drawing/2014/main" id="{94704C39-4508-4202-84AA-518F38F4D9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018755" y="4280452"/>
                <a:ext cx="1936220" cy="2577548"/>
              </a:xfrm>
              <a:prstGeom prst="rect">
                <a:avLst/>
              </a:prstGeom>
            </p:spPr>
          </p:pic>
        </p:grpSp>
        <p:pic>
          <p:nvPicPr>
            <p:cNvPr id="22" name="图片 21">
              <a:extLst>
                <a:ext uri="{FF2B5EF4-FFF2-40B4-BE49-F238E27FC236}">
                  <a16:creationId xmlns:a16="http://schemas.microsoft.com/office/drawing/2014/main" id="{7EEB30A3-178C-4C79-A87C-7DC1A68F5F0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84500" y="4684689"/>
              <a:ext cx="1561992" cy="2173311"/>
            </a:xfrm>
            <a:prstGeom prst="rect">
              <a:avLst/>
            </a:prstGeom>
          </p:spPr>
        </p:pic>
        <p:pic>
          <p:nvPicPr>
            <p:cNvPr id="23" name="图片 22">
              <a:extLst>
                <a:ext uri="{FF2B5EF4-FFF2-40B4-BE49-F238E27FC236}">
                  <a16:creationId xmlns:a16="http://schemas.microsoft.com/office/drawing/2014/main" id="{0B618ABE-EB90-4CF3-8BA9-388F1C93BC2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95388" y="4684689"/>
              <a:ext cx="1332249" cy="2173311"/>
            </a:xfrm>
            <a:prstGeom prst="rect">
              <a:avLst/>
            </a:prstGeom>
          </p:spPr>
        </p:pic>
        <p:pic>
          <p:nvPicPr>
            <p:cNvPr id="24" name="图片 23">
              <a:extLst>
                <a:ext uri="{FF2B5EF4-FFF2-40B4-BE49-F238E27FC236}">
                  <a16:creationId xmlns:a16="http://schemas.microsoft.com/office/drawing/2014/main" id="{A28AD9F9-CE08-4939-9AD2-A73CF12EF58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750944" y="4684689"/>
              <a:ext cx="1632562" cy="2173311"/>
            </a:xfrm>
            <a:prstGeom prst="rect">
              <a:avLst/>
            </a:prstGeom>
          </p:spPr>
        </p:pic>
      </p:grpSp>
      <p:sp>
        <p:nvSpPr>
          <p:cNvPr id="31" name="矩形 30">
            <a:extLst>
              <a:ext uri="{FF2B5EF4-FFF2-40B4-BE49-F238E27FC236}">
                <a16:creationId xmlns:a16="http://schemas.microsoft.com/office/drawing/2014/main" id="{3F3C457C-DE43-4D2B-B4AC-2D371236CDC7}"/>
              </a:ext>
            </a:extLst>
          </p:cNvPr>
          <p:cNvSpPr/>
          <p:nvPr/>
        </p:nvSpPr>
        <p:spPr>
          <a:xfrm>
            <a:off x="0" y="825983"/>
            <a:ext cx="12192000" cy="207687"/>
          </a:xfrm>
          <a:prstGeom prst="rect">
            <a:avLst/>
          </a:prstGeom>
          <a:solidFill>
            <a:srgbClr val="FDC7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673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:a14="http://schemas.microsoft.com/office/drawing/2010/main" xmlns:a16="http://schemas.microsoft.com/office/drawing/2014/main"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350"/>
                            </p:stCondLst>
                            <p:childTnLst>
                              <p:par>
                                <p:cTn id="2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5294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5294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644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5882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5882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26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5882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5882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MH_Other_1">
            <a:extLst>
              <a:ext uri="{FF2B5EF4-FFF2-40B4-BE49-F238E27FC236}">
                <a16:creationId xmlns:a16="http://schemas.microsoft.com/office/drawing/2014/main" id="{F936CDC7-1BBC-4DD8-8BCF-44C9F844D403}"/>
              </a:ext>
            </a:extLst>
          </p:cNvPr>
          <p:cNvSpPr>
            <a:spLocks noEditPoints="1"/>
          </p:cNvSpPr>
          <p:nvPr>
            <p:custDataLst>
              <p:tags r:id="rId1"/>
            </p:custDataLst>
          </p:nvPr>
        </p:nvSpPr>
        <p:spPr bwMode="auto">
          <a:xfrm>
            <a:off x="6538913" y="3103649"/>
            <a:ext cx="1760537" cy="1638300"/>
          </a:xfrm>
          <a:custGeom>
            <a:avLst/>
            <a:gdLst>
              <a:gd name="T0" fmla="*/ 3 w 179"/>
              <a:gd name="T1" fmla="*/ 165 h 167"/>
              <a:gd name="T2" fmla="*/ 0 w 179"/>
              <a:gd name="T3" fmla="*/ 158 h 167"/>
              <a:gd name="T4" fmla="*/ 8 w 179"/>
              <a:gd name="T5" fmla="*/ 126 h 167"/>
              <a:gd name="T6" fmla="*/ 62 w 179"/>
              <a:gd name="T7" fmla="*/ 92 h 167"/>
              <a:gd name="T8" fmla="*/ 25 w 179"/>
              <a:gd name="T9" fmla="*/ 51 h 167"/>
              <a:gd name="T10" fmla="*/ 35 w 179"/>
              <a:gd name="T11" fmla="*/ 8 h 167"/>
              <a:gd name="T12" fmla="*/ 43 w 179"/>
              <a:gd name="T13" fmla="*/ 1 h 167"/>
              <a:gd name="T14" fmla="*/ 52 w 179"/>
              <a:gd name="T15" fmla="*/ 3 h 167"/>
              <a:gd name="T16" fmla="*/ 171 w 179"/>
              <a:gd name="T17" fmla="*/ 75 h 167"/>
              <a:gd name="T18" fmla="*/ 179 w 179"/>
              <a:gd name="T19" fmla="*/ 88 h 167"/>
              <a:gd name="T20" fmla="*/ 171 w 179"/>
              <a:gd name="T21" fmla="*/ 96 h 167"/>
              <a:gd name="T22" fmla="*/ 10 w 179"/>
              <a:gd name="T23" fmla="*/ 167 h 167"/>
              <a:gd name="T24" fmla="*/ 3 w 179"/>
              <a:gd name="T25" fmla="*/ 165 h 167"/>
              <a:gd name="T26" fmla="*/ 113 w 179"/>
              <a:gd name="T27" fmla="*/ 65 h 167"/>
              <a:gd name="T28" fmla="*/ 100 w 179"/>
              <a:gd name="T29" fmla="*/ 74 h 167"/>
              <a:gd name="T30" fmla="*/ 113 w 179"/>
              <a:gd name="T31" fmla="*/ 84 h 167"/>
              <a:gd name="T32" fmla="*/ 126 w 179"/>
              <a:gd name="T33" fmla="*/ 74 h 167"/>
              <a:gd name="T34" fmla="*/ 113 w 179"/>
              <a:gd name="T35" fmla="*/ 65 h 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79" h="167">
                <a:moveTo>
                  <a:pt x="3" y="165"/>
                </a:moveTo>
                <a:cubicBezTo>
                  <a:pt x="0" y="162"/>
                  <a:pt x="0" y="158"/>
                  <a:pt x="0" y="158"/>
                </a:cubicBezTo>
                <a:cubicBezTo>
                  <a:pt x="8" y="126"/>
                  <a:pt x="8" y="126"/>
                  <a:pt x="8" y="126"/>
                </a:cubicBezTo>
                <a:cubicBezTo>
                  <a:pt x="8" y="126"/>
                  <a:pt x="58" y="115"/>
                  <a:pt x="62" y="92"/>
                </a:cubicBezTo>
                <a:cubicBezTo>
                  <a:pt x="66" y="71"/>
                  <a:pt x="25" y="51"/>
                  <a:pt x="25" y="51"/>
                </a:cubicBezTo>
                <a:cubicBezTo>
                  <a:pt x="35" y="8"/>
                  <a:pt x="35" y="8"/>
                  <a:pt x="35" y="8"/>
                </a:cubicBezTo>
                <a:cubicBezTo>
                  <a:pt x="35" y="8"/>
                  <a:pt x="37" y="3"/>
                  <a:pt x="43" y="1"/>
                </a:cubicBezTo>
                <a:cubicBezTo>
                  <a:pt x="47" y="0"/>
                  <a:pt x="52" y="3"/>
                  <a:pt x="52" y="3"/>
                </a:cubicBezTo>
                <a:cubicBezTo>
                  <a:pt x="171" y="75"/>
                  <a:pt x="171" y="75"/>
                  <a:pt x="171" y="75"/>
                </a:cubicBezTo>
                <a:cubicBezTo>
                  <a:pt x="171" y="75"/>
                  <a:pt x="179" y="80"/>
                  <a:pt x="179" y="88"/>
                </a:cubicBezTo>
                <a:cubicBezTo>
                  <a:pt x="179" y="93"/>
                  <a:pt x="171" y="96"/>
                  <a:pt x="171" y="96"/>
                </a:cubicBezTo>
                <a:cubicBezTo>
                  <a:pt x="10" y="167"/>
                  <a:pt x="10" y="167"/>
                  <a:pt x="10" y="167"/>
                </a:cubicBezTo>
                <a:cubicBezTo>
                  <a:pt x="10" y="167"/>
                  <a:pt x="5" y="167"/>
                  <a:pt x="3" y="165"/>
                </a:cubicBezTo>
                <a:close/>
                <a:moveTo>
                  <a:pt x="113" y="65"/>
                </a:moveTo>
                <a:cubicBezTo>
                  <a:pt x="106" y="65"/>
                  <a:pt x="100" y="69"/>
                  <a:pt x="100" y="74"/>
                </a:cubicBezTo>
                <a:cubicBezTo>
                  <a:pt x="100" y="80"/>
                  <a:pt x="106" y="84"/>
                  <a:pt x="113" y="84"/>
                </a:cubicBezTo>
                <a:cubicBezTo>
                  <a:pt x="120" y="84"/>
                  <a:pt x="126" y="80"/>
                  <a:pt x="126" y="74"/>
                </a:cubicBezTo>
                <a:cubicBezTo>
                  <a:pt x="126" y="69"/>
                  <a:pt x="120" y="65"/>
                  <a:pt x="113" y="65"/>
                </a:cubicBezTo>
                <a:close/>
              </a:path>
            </a:pathLst>
          </a:custGeom>
          <a:solidFill>
            <a:srgbClr val="FFD757"/>
          </a:solidFill>
          <a:ln w="3175" cap="flat" cmpd="sng" algn="ctr">
            <a:solidFill>
              <a:srgbClr val="FFFFFF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kern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" name="MH_Other_2">
            <a:extLst>
              <a:ext uri="{FF2B5EF4-FFF2-40B4-BE49-F238E27FC236}">
                <a16:creationId xmlns:a16="http://schemas.microsoft.com/office/drawing/2014/main" id="{175C051C-1081-4039-9F47-88D2AF7BF2F3}"/>
              </a:ext>
            </a:extLst>
          </p:cNvPr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5586412" y="3278275"/>
            <a:ext cx="1427162" cy="1404937"/>
          </a:xfrm>
          <a:custGeom>
            <a:avLst/>
            <a:gdLst>
              <a:gd name="T0" fmla="*/ 145 w 145"/>
              <a:gd name="T1" fmla="*/ 74 h 143"/>
              <a:gd name="T2" fmla="*/ 133 w 145"/>
              <a:gd name="T3" fmla="*/ 88 h 143"/>
              <a:gd name="T4" fmla="*/ 8 w 145"/>
              <a:gd name="T5" fmla="*/ 143 h 143"/>
              <a:gd name="T6" fmla="*/ 2 w 145"/>
              <a:gd name="T7" fmla="*/ 141 h 143"/>
              <a:gd name="T8" fmla="*/ 0 w 145"/>
              <a:gd name="T9" fmla="*/ 135 h 143"/>
              <a:gd name="T10" fmla="*/ 6 w 145"/>
              <a:gd name="T11" fmla="*/ 108 h 143"/>
              <a:gd name="T12" fmla="*/ 50 w 145"/>
              <a:gd name="T13" fmla="*/ 73 h 143"/>
              <a:gd name="T14" fmla="*/ 21 w 145"/>
              <a:gd name="T15" fmla="*/ 44 h 143"/>
              <a:gd name="T16" fmla="*/ 29 w 145"/>
              <a:gd name="T17" fmla="*/ 8 h 143"/>
              <a:gd name="T18" fmla="*/ 36 w 145"/>
              <a:gd name="T19" fmla="*/ 1 h 143"/>
              <a:gd name="T20" fmla="*/ 44 w 145"/>
              <a:gd name="T21" fmla="*/ 3 h 143"/>
              <a:gd name="T22" fmla="*/ 138 w 145"/>
              <a:gd name="T23" fmla="*/ 61 h 143"/>
              <a:gd name="T24" fmla="*/ 145 w 145"/>
              <a:gd name="T25" fmla="*/ 74 h 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45" h="143">
                <a:moveTo>
                  <a:pt x="145" y="74"/>
                </a:moveTo>
                <a:cubicBezTo>
                  <a:pt x="145" y="82"/>
                  <a:pt x="133" y="88"/>
                  <a:pt x="133" y="88"/>
                </a:cubicBezTo>
                <a:cubicBezTo>
                  <a:pt x="8" y="143"/>
                  <a:pt x="8" y="143"/>
                  <a:pt x="8" y="143"/>
                </a:cubicBezTo>
                <a:cubicBezTo>
                  <a:pt x="8" y="143"/>
                  <a:pt x="4" y="143"/>
                  <a:pt x="2" y="141"/>
                </a:cubicBezTo>
                <a:cubicBezTo>
                  <a:pt x="0" y="139"/>
                  <a:pt x="0" y="135"/>
                  <a:pt x="0" y="135"/>
                </a:cubicBezTo>
                <a:cubicBezTo>
                  <a:pt x="6" y="108"/>
                  <a:pt x="6" y="108"/>
                  <a:pt x="6" y="108"/>
                </a:cubicBezTo>
                <a:cubicBezTo>
                  <a:pt x="6" y="108"/>
                  <a:pt x="50" y="92"/>
                  <a:pt x="50" y="73"/>
                </a:cubicBezTo>
                <a:cubicBezTo>
                  <a:pt x="49" y="57"/>
                  <a:pt x="21" y="44"/>
                  <a:pt x="21" y="44"/>
                </a:cubicBezTo>
                <a:cubicBezTo>
                  <a:pt x="29" y="8"/>
                  <a:pt x="29" y="8"/>
                  <a:pt x="29" y="8"/>
                </a:cubicBezTo>
                <a:cubicBezTo>
                  <a:pt x="29" y="8"/>
                  <a:pt x="31" y="3"/>
                  <a:pt x="36" y="1"/>
                </a:cubicBezTo>
                <a:cubicBezTo>
                  <a:pt x="40" y="0"/>
                  <a:pt x="44" y="3"/>
                  <a:pt x="44" y="3"/>
                </a:cubicBezTo>
                <a:cubicBezTo>
                  <a:pt x="138" y="61"/>
                  <a:pt x="138" y="61"/>
                  <a:pt x="138" y="61"/>
                </a:cubicBezTo>
                <a:cubicBezTo>
                  <a:pt x="138" y="61"/>
                  <a:pt x="145" y="65"/>
                  <a:pt x="145" y="74"/>
                </a:cubicBezTo>
                <a:close/>
              </a:path>
            </a:pathLst>
          </a:custGeom>
          <a:solidFill>
            <a:srgbClr val="FFC000">
              <a:lumMod val="60000"/>
              <a:lumOff val="40000"/>
            </a:srgbClr>
          </a:solidFill>
          <a:ln w="3175" cap="flat" cmpd="sng" algn="ctr">
            <a:solidFill>
              <a:srgbClr val="FFFFFF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8" name="MH_Other_3">
            <a:extLst>
              <a:ext uri="{FF2B5EF4-FFF2-40B4-BE49-F238E27FC236}">
                <a16:creationId xmlns:a16="http://schemas.microsoft.com/office/drawing/2014/main" id="{41333798-8887-4DE5-8D76-CF0417FF53C9}"/>
              </a:ext>
            </a:extLst>
          </p:cNvPr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4700588" y="3406861"/>
            <a:ext cx="1247775" cy="1219200"/>
          </a:xfrm>
          <a:custGeom>
            <a:avLst/>
            <a:gdLst>
              <a:gd name="T0" fmla="*/ 127 w 127"/>
              <a:gd name="T1" fmla="*/ 64 h 124"/>
              <a:gd name="T2" fmla="*/ 117 w 127"/>
              <a:gd name="T3" fmla="*/ 76 h 124"/>
              <a:gd name="T4" fmla="*/ 8 w 127"/>
              <a:gd name="T5" fmla="*/ 124 h 124"/>
              <a:gd name="T6" fmla="*/ 2 w 127"/>
              <a:gd name="T7" fmla="*/ 123 h 124"/>
              <a:gd name="T8" fmla="*/ 1 w 127"/>
              <a:gd name="T9" fmla="*/ 118 h 124"/>
              <a:gd name="T10" fmla="*/ 6 w 127"/>
              <a:gd name="T11" fmla="*/ 94 h 124"/>
              <a:gd name="T12" fmla="*/ 39 w 127"/>
              <a:gd name="T13" fmla="*/ 62 h 124"/>
              <a:gd name="T14" fmla="*/ 19 w 127"/>
              <a:gd name="T15" fmla="*/ 38 h 124"/>
              <a:gd name="T16" fmla="*/ 26 w 127"/>
              <a:gd name="T17" fmla="*/ 6 h 124"/>
              <a:gd name="T18" fmla="*/ 32 w 127"/>
              <a:gd name="T19" fmla="*/ 1 h 124"/>
              <a:gd name="T20" fmla="*/ 39 w 127"/>
              <a:gd name="T21" fmla="*/ 2 h 124"/>
              <a:gd name="T22" fmla="*/ 121 w 127"/>
              <a:gd name="T23" fmla="*/ 52 h 124"/>
              <a:gd name="T24" fmla="*/ 127 w 127"/>
              <a:gd name="T25" fmla="*/ 64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27" h="124">
                <a:moveTo>
                  <a:pt x="127" y="64"/>
                </a:moveTo>
                <a:cubicBezTo>
                  <a:pt x="127" y="71"/>
                  <a:pt x="117" y="76"/>
                  <a:pt x="117" y="76"/>
                </a:cubicBezTo>
                <a:cubicBezTo>
                  <a:pt x="8" y="124"/>
                  <a:pt x="8" y="124"/>
                  <a:pt x="8" y="124"/>
                </a:cubicBezTo>
                <a:cubicBezTo>
                  <a:pt x="8" y="124"/>
                  <a:pt x="4" y="124"/>
                  <a:pt x="2" y="123"/>
                </a:cubicBezTo>
                <a:cubicBezTo>
                  <a:pt x="0" y="121"/>
                  <a:pt x="1" y="118"/>
                  <a:pt x="1" y="118"/>
                </a:cubicBezTo>
                <a:cubicBezTo>
                  <a:pt x="6" y="94"/>
                  <a:pt x="6" y="94"/>
                  <a:pt x="6" y="94"/>
                </a:cubicBezTo>
                <a:cubicBezTo>
                  <a:pt x="6" y="94"/>
                  <a:pt x="39" y="81"/>
                  <a:pt x="39" y="62"/>
                </a:cubicBezTo>
                <a:cubicBezTo>
                  <a:pt x="40" y="48"/>
                  <a:pt x="19" y="38"/>
                  <a:pt x="19" y="38"/>
                </a:cubicBezTo>
                <a:cubicBezTo>
                  <a:pt x="26" y="6"/>
                  <a:pt x="26" y="6"/>
                  <a:pt x="26" y="6"/>
                </a:cubicBezTo>
                <a:cubicBezTo>
                  <a:pt x="26" y="6"/>
                  <a:pt x="28" y="2"/>
                  <a:pt x="32" y="1"/>
                </a:cubicBezTo>
                <a:cubicBezTo>
                  <a:pt x="36" y="0"/>
                  <a:pt x="39" y="2"/>
                  <a:pt x="39" y="2"/>
                </a:cubicBezTo>
                <a:cubicBezTo>
                  <a:pt x="121" y="52"/>
                  <a:pt x="121" y="52"/>
                  <a:pt x="121" y="52"/>
                </a:cubicBezTo>
                <a:cubicBezTo>
                  <a:pt x="121" y="52"/>
                  <a:pt x="127" y="57"/>
                  <a:pt x="127" y="64"/>
                </a:cubicBezTo>
                <a:close/>
              </a:path>
            </a:pathLst>
          </a:custGeom>
          <a:solidFill>
            <a:srgbClr val="FFC000">
              <a:lumMod val="40000"/>
              <a:lumOff val="60000"/>
            </a:srgbClr>
          </a:solidFill>
          <a:ln w="3175" cap="flat" cmpd="sng" algn="ctr">
            <a:solidFill>
              <a:srgbClr val="FFFFFF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9" name="MH_Other_4">
            <a:extLst>
              <a:ext uri="{FF2B5EF4-FFF2-40B4-BE49-F238E27FC236}">
                <a16:creationId xmlns:a16="http://schemas.microsoft.com/office/drawing/2014/main" id="{EBF30027-B2E4-4228-BD06-D216BF577572}"/>
              </a:ext>
            </a:extLst>
          </p:cNvPr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4005262" y="3514811"/>
            <a:ext cx="990600" cy="1003300"/>
          </a:xfrm>
          <a:custGeom>
            <a:avLst/>
            <a:gdLst>
              <a:gd name="T0" fmla="*/ 15 w 101"/>
              <a:gd name="T1" fmla="*/ 31 h 102"/>
              <a:gd name="T2" fmla="*/ 21 w 101"/>
              <a:gd name="T3" fmla="*/ 5 h 102"/>
              <a:gd name="T4" fmla="*/ 26 w 101"/>
              <a:gd name="T5" fmla="*/ 1 h 102"/>
              <a:gd name="T6" fmla="*/ 32 w 101"/>
              <a:gd name="T7" fmla="*/ 2 h 102"/>
              <a:gd name="T8" fmla="*/ 95 w 101"/>
              <a:gd name="T9" fmla="*/ 41 h 102"/>
              <a:gd name="T10" fmla="*/ 101 w 101"/>
              <a:gd name="T11" fmla="*/ 51 h 102"/>
              <a:gd name="T12" fmla="*/ 94 w 101"/>
              <a:gd name="T13" fmla="*/ 63 h 102"/>
              <a:gd name="T14" fmla="*/ 6 w 101"/>
              <a:gd name="T15" fmla="*/ 102 h 102"/>
              <a:gd name="T16" fmla="*/ 2 w 101"/>
              <a:gd name="T17" fmla="*/ 101 h 102"/>
              <a:gd name="T18" fmla="*/ 0 w 101"/>
              <a:gd name="T19" fmla="*/ 97 h 102"/>
              <a:gd name="T20" fmla="*/ 5 w 101"/>
              <a:gd name="T21" fmla="*/ 77 h 102"/>
              <a:gd name="T22" fmla="*/ 15 w 101"/>
              <a:gd name="T23" fmla="*/ 31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1" h="102">
                <a:moveTo>
                  <a:pt x="15" y="31"/>
                </a:moveTo>
                <a:cubicBezTo>
                  <a:pt x="21" y="5"/>
                  <a:pt x="21" y="5"/>
                  <a:pt x="21" y="5"/>
                </a:cubicBezTo>
                <a:cubicBezTo>
                  <a:pt x="21" y="5"/>
                  <a:pt x="22" y="2"/>
                  <a:pt x="26" y="1"/>
                </a:cubicBezTo>
                <a:cubicBezTo>
                  <a:pt x="29" y="0"/>
                  <a:pt x="32" y="2"/>
                  <a:pt x="32" y="2"/>
                </a:cubicBezTo>
                <a:cubicBezTo>
                  <a:pt x="95" y="41"/>
                  <a:pt x="95" y="41"/>
                  <a:pt x="95" y="41"/>
                </a:cubicBezTo>
                <a:cubicBezTo>
                  <a:pt x="95" y="41"/>
                  <a:pt x="101" y="46"/>
                  <a:pt x="101" y="51"/>
                </a:cubicBezTo>
                <a:cubicBezTo>
                  <a:pt x="101" y="60"/>
                  <a:pt x="94" y="63"/>
                  <a:pt x="94" y="63"/>
                </a:cubicBezTo>
                <a:cubicBezTo>
                  <a:pt x="6" y="102"/>
                  <a:pt x="6" y="102"/>
                  <a:pt x="6" y="102"/>
                </a:cubicBezTo>
                <a:cubicBezTo>
                  <a:pt x="6" y="102"/>
                  <a:pt x="3" y="102"/>
                  <a:pt x="2" y="101"/>
                </a:cubicBezTo>
                <a:cubicBezTo>
                  <a:pt x="0" y="99"/>
                  <a:pt x="0" y="97"/>
                  <a:pt x="0" y="97"/>
                </a:cubicBezTo>
                <a:cubicBezTo>
                  <a:pt x="5" y="77"/>
                  <a:pt x="5" y="77"/>
                  <a:pt x="5" y="77"/>
                </a:cubicBezTo>
                <a:lnTo>
                  <a:pt x="15" y="31"/>
                </a:lnTo>
                <a:close/>
              </a:path>
            </a:pathLst>
          </a:custGeom>
          <a:solidFill>
            <a:srgbClr val="FFC000">
              <a:lumMod val="20000"/>
              <a:lumOff val="80000"/>
            </a:srgbClr>
          </a:solidFill>
          <a:ln w="3175" cap="flat" cmpd="sng" algn="ctr">
            <a:solidFill>
              <a:srgbClr val="FFFFFF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0" name="MH_Other_5">
            <a:extLst>
              <a:ext uri="{FF2B5EF4-FFF2-40B4-BE49-F238E27FC236}">
                <a16:creationId xmlns:a16="http://schemas.microsoft.com/office/drawing/2014/main" id="{A1607287-9589-4246-B1B9-8D158E15A4DB}"/>
              </a:ext>
            </a:extLst>
          </p:cNvPr>
          <p:cNvSpPr/>
          <p:nvPr>
            <p:custDataLst>
              <p:tags r:id="rId5"/>
            </p:custDataLst>
          </p:nvPr>
        </p:nvSpPr>
        <p:spPr bwMode="auto">
          <a:xfrm>
            <a:off x="7834313" y="3435437"/>
            <a:ext cx="1800225" cy="276225"/>
          </a:xfrm>
          <a:custGeom>
            <a:avLst/>
            <a:gdLst>
              <a:gd name="connsiteX0" fmla="*/ 0 w 1600200"/>
              <a:gd name="connsiteY0" fmla="*/ 552450 h 552450"/>
              <a:gd name="connsiteX1" fmla="*/ 171450 w 1600200"/>
              <a:gd name="connsiteY1" fmla="*/ 0 h 552450"/>
              <a:gd name="connsiteX2" fmla="*/ 1600200 w 1600200"/>
              <a:gd name="connsiteY2" fmla="*/ 0 h 55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0200" h="552450">
                <a:moveTo>
                  <a:pt x="0" y="552450"/>
                </a:moveTo>
                <a:lnTo>
                  <a:pt x="171450" y="0"/>
                </a:lnTo>
                <a:lnTo>
                  <a:pt x="1600200" y="0"/>
                </a:lnTo>
              </a:path>
            </a:pathLst>
          </a:custGeom>
          <a:noFill/>
          <a:ln w="19050" cap="flat" cmpd="sng" algn="ctr">
            <a:solidFill>
              <a:srgbClr val="A19587"/>
            </a:solidFill>
            <a:prstDash val="sysDot"/>
            <a:headEnd type="diamond" w="med" len="med"/>
            <a:tailEnd type="diamond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ker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MH_Other_6">
            <a:extLst>
              <a:ext uri="{FF2B5EF4-FFF2-40B4-BE49-F238E27FC236}">
                <a16:creationId xmlns:a16="http://schemas.microsoft.com/office/drawing/2014/main" id="{24E8EBB3-C3CD-4BE2-A1C0-88EC583C5136}"/>
              </a:ext>
            </a:extLst>
          </p:cNvPr>
          <p:cNvSpPr/>
          <p:nvPr>
            <p:custDataLst>
              <p:tags r:id="rId6"/>
            </p:custDataLst>
          </p:nvPr>
        </p:nvSpPr>
        <p:spPr bwMode="auto">
          <a:xfrm flipH="1">
            <a:off x="2463800" y="3732300"/>
            <a:ext cx="1800225" cy="276225"/>
          </a:xfrm>
          <a:custGeom>
            <a:avLst/>
            <a:gdLst>
              <a:gd name="connsiteX0" fmla="*/ 0 w 1600200"/>
              <a:gd name="connsiteY0" fmla="*/ 552450 h 552450"/>
              <a:gd name="connsiteX1" fmla="*/ 171450 w 1600200"/>
              <a:gd name="connsiteY1" fmla="*/ 0 h 552450"/>
              <a:gd name="connsiteX2" fmla="*/ 1600200 w 1600200"/>
              <a:gd name="connsiteY2" fmla="*/ 0 h 55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0200" h="552450">
                <a:moveTo>
                  <a:pt x="0" y="552450"/>
                </a:moveTo>
                <a:lnTo>
                  <a:pt x="171450" y="0"/>
                </a:lnTo>
                <a:lnTo>
                  <a:pt x="1600200" y="0"/>
                </a:lnTo>
              </a:path>
            </a:pathLst>
          </a:custGeom>
          <a:noFill/>
          <a:ln w="19050" cap="flat" cmpd="sng" algn="ctr">
            <a:solidFill>
              <a:srgbClr val="A19587"/>
            </a:solidFill>
            <a:prstDash val="sysDot"/>
            <a:headEnd type="diamond" w="med" len="med"/>
            <a:tailEnd type="diamond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ker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MH_Other_7">
            <a:extLst>
              <a:ext uri="{FF2B5EF4-FFF2-40B4-BE49-F238E27FC236}">
                <a16:creationId xmlns:a16="http://schemas.microsoft.com/office/drawing/2014/main" id="{F9F3BA0D-9ECC-4B7C-926C-95449AA463EF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300787" y="2760749"/>
            <a:ext cx="647700" cy="965200"/>
          </a:xfrm>
          <a:custGeom>
            <a:avLst/>
            <a:gdLst>
              <a:gd name="connsiteX0" fmla="*/ 0 w 647700"/>
              <a:gd name="connsiteY0" fmla="*/ 965200 h 965200"/>
              <a:gd name="connsiteX1" fmla="*/ 152400 w 647700"/>
              <a:gd name="connsiteY1" fmla="*/ 508000 h 965200"/>
              <a:gd name="connsiteX2" fmla="*/ 647700 w 647700"/>
              <a:gd name="connsiteY2" fmla="*/ 0 h 965200"/>
              <a:gd name="connsiteX0" fmla="*/ 0 w 647700"/>
              <a:gd name="connsiteY0" fmla="*/ 965200 h 965200"/>
              <a:gd name="connsiteX1" fmla="*/ 101600 w 647700"/>
              <a:gd name="connsiteY1" fmla="*/ 520700 h 965200"/>
              <a:gd name="connsiteX2" fmla="*/ 647700 w 647700"/>
              <a:gd name="connsiteY2" fmla="*/ 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7700" h="965200">
                <a:moveTo>
                  <a:pt x="0" y="965200"/>
                </a:moveTo>
                <a:lnTo>
                  <a:pt x="101600" y="520700"/>
                </a:lnTo>
                <a:lnTo>
                  <a:pt x="647700" y="0"/>
                </a:lnTo>
              </a:path>
            </a:pathLst>
          </a:custGeom>
          <a:noFill/>
          <a:ln w="19050" cap="flat" cmpd="sng" algn="ctr">
            <a:solidFill>
              <a:srgbClr val="A19587"/>
            </a:solidFill>
            <a:prstDash val="sysDot"/>
            <a:headEnd type="diamond" w="med" len="med"/>
            <a:tailEnd type="diamond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ker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MH_Other_8">
            <a:extLst>
              <a:ext uri="{FF2B5EF4-FFF2-40B4-BE49-F238E27FC236}">
                <a16:creationId xmlns:a16="http://schemas.microsoft.com/office/drawing/2014/main" id="{94F35FCE-3AEB-4C7D-83C6-915F82F40830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 flipH="1">
            <a:off x="4651374" y="2754399"/>
            <a:ext cx="647700" cy="965200"/>
          </a:xfrm>
          <a:custGeom>
            <a:avLst/>
            <a:gdLst>
              <a:gd name="connsiteX0" fmla="*/ 0 w 647700"/>
              <a:gd name="connsiteY0" fmla="*/ 965200 h 965200"/>
              <a:gd name="connsiteX1" fmla="*/ 152400 w 647700"/>
              <a:gd name="connsiteY1" fmla="*/ 508000 h 965200"/>
              <a:gd name="connsiteX2" fmla="*/ 647700 w 647700"/>
              <a:gd name="connsiteY2" fmla="*/ 0 h 965200"/>
              <a:gd name="connsiteX0" fmla="*/ 0 w 647700"/>
              <a:gd name="connsiteY0" fmla="*/ 965200 h 965200"/>
              <a:gd name="connsiteX1" fmla="*/ 101600 w 647700"/>
              <a:gd name="connsiteY1" fmla="*/ 520700 h 965200"/>
              <a:gd name="connsiteX2" fmla="*/ 647700 w 647700"/>
              <a:gd name="connsiteY2" fmla="*/ 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7700" h="965200">
                <a:moveTo>
                  <a:pt x="0" y="965200"/>
                </a:moveTo>
                <a:lnTo>
                  <a:pt x="101600" y="520700"/>
                </a:lnTo>
                <a:lnTo>
                  <a:pt x="647700" y="0"/>
                </a:lnTo>
              </a:path>
            </a:pathLst>
          </a:custGeom>
          <a:noFill/>
          <a:ln w="19050" cap="flat" cmpd="sng" algn="ctr">
            <a:solidFill>
              <a:srgbClr val="A19587"/>
            </a:solidFill>
            <a:prstDash val="sysDot"/>
            <a:headEnd type="diamond" w="med" len="med"/>
            <a:tailEnd type="diamond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ker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MH_SubTitle_4">
            <a:extLst>
              <a:ext uri="{FF2B5EF4-FFF2-40B4-BE49-F238E27FC236}">
                <a16:creationId xmlns:a16="http://schemas.microsoft.com/office/drawing/2014/main" id="{7D838F96-735E-40B7-BFF0-7F22B9B834E5}"/>
              </a:ext>
            </a:extLst>
          </p:cNvPr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 flipH="1">
            <a:off x="7915275" y="2735350"/>
            <a:ext cx="1719263" cy="687387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92500" lnSpcReduction="1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lnSpc>
                <a:spcPct val="140000"/>
              </a:lnSpc>
              <a:defRPr/>
            </a:pPr>
            <a:r>
              <a:rPr lang="zh-CN" altLang="en-US" sz="16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YF补 汉仪夏日体+黑白emoji"/>
                <a:ea typeface="+mn-ea"/>
              </a:rPr>
              <a:t>Click here to add text</a:t>
            </a:r>
          </a:p>
        </p:txBody>
      </p:sp>
      <p:sp>
        <p:nvSpPr>
          <p:cNvPr id="25" name="MH_SubTitle_3">
            <a:extLst>
              <a:ext uri="{FF2B5EF4-FFF2-40B4-BE49-F238E27FC236}">
                <a16:creationId xmlns:a16="http://schemas.microsoft.com/office/drawing/2014/main" id="{40370A3E-53C5-4BDD-A107-CE465381301B}"/>
              </a:ext>
            </a:extLst>
          </p:cNvPr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 flipH="1">
            <a:off x="6096000" y="2059075"/>
            <a:ext cx="1717675" cy="687387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92500" lnSpcReduction="1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lnSpc>
                <a:spcPct val="140000"/>
              </a:lnSpc>
              <a:defRPr/>
            </a:pPr>
            <a:r>
              <a:rPr lang="zh-CN" altLang="en-US" sz="16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YF补 汉仪夏日体+黑白emoji"/>
                <a:ea typeface="+mn-ea"/>
              </a:rPr>
              <a:t>Click here to add text</a:t>
            </a:r>
          </a:p>
        </p:txBody>
      </p:sp>
      <p:sp>
        <p:nvSpPr>
          <p:cNvPr id="26" name="MH_SubTitle_1">
            <a:extLst>
              <a:ext uri="{FF2B5EF4-FFF2-40B4-BE49-F238E27FC236}">
                <a16:creationId xmlns:a16="http://schemas.microsoft.com/office/drawing/2014/main" id="{84C4E365-15C8-4D92-8640-FBF220A016D3}"/>
              </a:ext>
            </a:extLst>
          </p:cNvPr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463800" y="3030625"/>
            <a:ext cx="1719263" cy="687387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92500" lnSpcReduction="1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lnSpc>
                <a:spcPct val="140000"/>
              </a:lnSpc>
              <a:defRPr/>
            </a:pPr>
            <a:r>
              <a:rPr lang="zh-CN" altLang="en-US" sz="16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YF补 汉仪夏日体+黑白emoji"/>
                <a:ea typeface="+mn-ea"/>
              </a:rPr>
              <a:t>Click here to add text</a:t>
            </a:r>
          </a:p>
        </p:txBody>
      </p:sp>
      <p:sp>
        <p:nvSpPr>
          <p:cNvPr id="27" name="MH_SubTitle_2">
            <a:extLst>
              <a:ext uri="{FF2B5EF4-FFF2-40B4-BE49-F238E27FC236}">
                <a16:creationId xmlns:a16="http://schemas.microsoft.com/office/drawing/2014/main" id="{2169EA9E-E8B8-435F-A689-84EA5AD12F30}"/>
              </a:ext>
            </a:extLst>
          </p:cNvPr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 flipH="1">
            <a:off x="3790950" y="2044786"/>
            <a:ext cx="1717675" cy="687388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92500" lnSpcReduction="1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lnSpc>
                <a:spcPct val="140000"/>
              </a:lnSpc>
              <a:defRPr/>
            </a:pPr>
            <a:r>
              <a:rPr lang="zh-CN" altLang="en-US" sz="16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YF补 汉仪夏日体+黑白emoji"/>
                <a:ea typeface="+mn-ea"/>
              </a:rPr>
              <a:t>Click here to add text</a:t>
            </a:r>
          </a:p>
        </p:txBody>
      </p: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35ED8763-40BF-4677-963A-483819E4BB81}"/>
              </a:ext>
            </a:extLst>
          </p:cNvPr>
          <p:cNvGrpSpPr/>
          <p:nvPr/>
        </p:nvGrpSpPr>
        <p:grpSpPr>
          <a:xfrm>
            <a:off x="4114788" y="150513"/>
            <a:ext cx="3962424" cy="675470"/>
            <a:chOff x="142892" y="4600886"/>
            <a:chExt cx="13240614" cy="2257114"/>
          </a:xfrm>
        </p:grpSpPr>
        <p:grpSp>
          <p:nvGrpSpPr>
            <p:cNvPr id="42" name="组合 41">
              <a:extLst>
                <a:ext uri="{FF2B5EF4-FFF2-40B4-BE49-F238E27FC236}">
                  <a16:creationId xmlns:a16="http://schemas.microsoft.com/office/drawing/2014/main" id="{AB5226A5-DA6E-4511-B43A-C14B737C706B}"/>
                </a:ext>
              </a:extLst>
            </p:cNvPr>
            <p:cNvGrpSpPr/>
            <p:nvPr/>
          </p:nvGrpSpPr>
          <p:grpSpPr>
            <a:xfrm>
              <a:off x="142892" y="4600886"/>
              <a:ext cx="8762570" cy="2257114"/>
              <a:chOff x="1958439" y="4280452"/>
              <a:chExt cx="10392413" cy="2676939"/>
            </a:xfrm>
          </p:grpSpPr>
          <p:pic>
            <p:nvPicPr>
              <p:cNvPr id="46" name="图片 45">
                <a:extLst>
                  <a:ext uri="{FF2B5EF4-FFF2-40B4-BE49-F238E27FC236}">
                    <a16:creationId xmlns:a16="http://schemas.microsoft.com/office/drawing/2014/main" id="{3C5696EE-36D8-40AE-AB0F-0AD36AF9DD5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619151" y="4280452"/>
                <a:ext cx="1852523" cy="2577548"/>
              </a:xfrm>
              <a:prstGeom prst="rect">
                <a:avLst/>
              </a:prstGeom>
            </p:spPr>
          </p:pic>
          <p:pic>
            <p:nvPicPr>
              <p:cNvPr id="47" name="图片 46">
                <a:extLst>
                  <a:ext uri="{FF2B5EF4-FFF2-40B4-BE49-F238E27FC236}">
                    <a16:creationId xmlns:a16="http://schemas.microsoft.com/office/drawing/2014/main" id="{444F17F9-DB23-44B4-BE1B-822CF1B6D7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711681" y="4379843"/>
                <a:ext cx="1639171" cy="2577548"/>
              </a:xfrm>
              <a:prstGeom prst="rect">
                <a:avLst/>
              </a:prstGeom>
            </p:spPr>
          </p:pic>
          <p:pic>
            <p:nvPicPr>
              <p:cNvPr id="48" name="图片 47">
                <a:extLst>
                  <a:ext uri="{FF2B5EF4-FFF2-40B4-BE49-F238E27FC236}">
                    <a16:creationId xmlns:a16="http://schemas.microsoft.com/office/drawing/2014/main" id="{861FEC96-8A2B-4251-A164-9D0970963E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775461" y="4363278"/>
                <a:ext cx="2090028" cy="2577548"/>
              </a:xfrm>
              <a:prstGeom prst="rect">
                <a:avLst/>
              </a:prstGeom>
            </p:spPr>
          </p:pic>
          <p:pic>
            <p:nvPicPr>
              <p:cNvPr id="49" name="图片 48">
                <a:extLst>
                  <a:ext uri="{FF2B5EF4-FFF2-40B4-BE49-F238E27FC236}">
                    <a16:creationId xmlns:a16="http://schemas.microsoft.com/office/drawing/2014/main" id="{9F8C331E-6669-4703-914A-22A6C11BFB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958439" y="4280452"/>
                <a:ext cx="1956916" cy="2577548"/>
              </a:xfrm>
              <a:prstGeom prst="rect">
                <a:avLst/>
              </a:prstGeom>
            </p:spPr>
          </p:pic>
          <p:pic>
            <p:nvPicPr>
              <p:cNvPr id="50" name="图片 49">
                <a:extLst>
                  <a:ext uri="{FF2B5EF4-FFF2-40B4-BE49-F238E27FC236}">
                    <a16:creationId xmlns:a16="http://schemas.microsoft.com/office/drawing/2014/main" id="{6E6729D7-F218-45D9-9BAC-F7CD952A6C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529665" y="4280452"/>
                <a:ext cx="1580048" cy="2577548"/>
              </a:xfrm>
              <a:prstGeom prst="rect">
                <a:avLst/>
              </a:prstGeom>
            </p:spPr>
          </p:pic>
          <p:pic>
            <p:nvPicPr>
              <p:cNvPr id="51" name="图片 50">
                <a:extLst>
                  <a:ext uri="{FF2B5EF4-FFF2-40B4-BE49-F238E27FC236}">
                    <a16:creationId xmlns:a16="http://schemas.microsoft.com/office/drawing/2014/main" id="{94704C39-4508-4202-84AA-518F38F4D9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018755" y="4280452"/>
                <a:ext cx="1936220" cy="2577548"/>
              </a:xfrm>
              <a:prstGeom prst="rect">
                <a:avLst/>
              </a:prstGeom>
            </p:spPr>
          </p:pic>
        </p:grpSp>
        <p:pic>
          <p:nvPicPr>
            <p:cNvPr id="43" name="图片 42">
              <a:extLst>
                <a:ext uri="{FF2B5EF4-FFF2-40B4-BE49-F238E27FC236}">
                  <a16:creationId xmlns:a16="http://schemas.microsoft.com/office/drawing/2014/main" id="{7EEB30A3-178C-4C79-A87C-7DC1A68F5F07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84500" y="4684689"/>
              <a:ext cx="1561992" cy="2173311"/>
            </a:xfrm>
            <a:prstGeom prst="rect">
              <a:avLst/>
            </a:prstGeom>
          </p:spPr>
        </p:pic>
        <p:pic>
          <p:nvPicPr>
            <p:cNvPr id="44" name="图片 43">
              <a:extLst>
                <a:ext uri="{FF2B5EF4-FFF2-40B4-BE49-F238E27FC236}">
                  <a16:creationId xmlns:a16="http://schemas.microsoft.com/office/drawing/2014/main" id="{0B618ABE-EB90-4CF3-8BA9-388F1C93BC2A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95388" y="4684689"/>
              <a:ext cx="1332249" cy="2173311"/>
            </a:xfrm>
            <a:prstGeom prst="rect">
              <a:avLst/>
            </a:prstGeom>
          </p:spPr>
        </p:pic>
        <p:pic>
          <p:nvPicPr>
            <p:cNvPr id="45" name="图片 44">
              <a:extLst>
                <a:ext uri="{FF2B5EF4-FFF2-40B4-BE49-F238E27FC236}">
                  <a16:creationId xmlns:a16="http://schemas.microsoft.com/office/drawing/2014/main" id="{A28AD9F9-CE08-4939-9AD2-A73CF12EF58E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750944" y="4684689"/>
              <a:ext cx="1632562" cy="2173311"/>
            </a:xfrm>
            <a:prstGeom prst="rect">
              <a:avLst/>
            </a:prstGeom>
          </p:spPr>
        </p:pic>
      </p:grpSp>
      <p:sp>
        <p:nvSpPr>
          <p:cNvPr id="52" name="矩形 51">
            <a:extLst>
              <a:ext uri="{FF2B5EF4-FFF2-40B4-BE49-F238E27FC236}">
                <a16:creationId xmlns:a16="http://schemas.microsoft.com/office/drawing/2014/main" id="{3F3C457C-DE43-4D2B-B4AC-2D371236CDC7}"/>
              </a:ext>
            </a:extLst>
          </p:cNvPr>
          <p:cNvSpPr/>
          <p:nvPr/>
        </p:nvSpPr>
        <p:spPr>
          <a:xfrm>
            <a:off x="0" y="825983"/>
            <a:ext cx="12192000" cy="207687"/>
          </a:xfrm>
          <a:prstGeom prst="rect">
            <a:avLst/>
          </a:prstGeom>
          <a:solidFill>
            <a:srgbClr val="FDC7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6763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:a14="http://schemas.microsoft.com/office/drawing/2010/main" xmlns:a16="http://schemas.microsoft.com/office/drawing/2014/main"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35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50"/>
                            </p:stCondLst>
                            <p:childTnLst>
                              <p:par>
                                <p:cTn id="2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700"/>
                            </p:stCondLst>
                            <p:childTnLst>
                              <p:par>
                                <p:cTn id="4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200"/>
                            </p:stCondLst>
                            <p:childTnLst>
                              <p:par>
                                <p:cTn id="4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 tmFilter="0,0; .5, 1; 1, 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50"/>
                            </p:stCondLst>
                            <p:childTnLst>
                              <p:par>
                                <p:cTn id="6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550"/>
                            </p:stCondLst>
                            <p:childTnLst>
                              <p:par>
                                <p:cTn id="67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 tmFilter="0,0; .5, 1; 1, 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14F3C77A-C4AB-4233-B453-304891B43960}"/>
              </a:ext>
            </a:extLst>
          </p:cNvPr>
          <p:cNvGrpSpPr/>
          <p:nvPr/>
        </p:nvGrpSpPr>
        <p:grpSpPr>
          <a:xfrm>
            <a:off x="4114788" y="150513"/>
            <a:ext cx="3962424" cy="675470"/>
            <a:chOff x="142892" y="4600886"/>
            <a:chExt cx="13240614" cy="2257114"/>
          </a:xfrm>
        </p:grpSpPr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8D0D41A1-5959-4045-9350-9233FB7C9C12}"/>
                </a:ext>
              </a:extLst>
            </p:cNvPr>
            <p:cNvGrpSpPr/>
            <p:nvPr/>
          </p:nvGrpSpPr>
          <p:grpSpPr>
            <a:xfrm>
              <a:off x="142892" y="4600886"/>
              <a:ext cx="8762570" cy="2257114"/>
              <a:chOff x="1958439" y="4280452"/>
              <a:chExt cx="10392413" cy="2676939"/>
            </a:xfrm>
          </p:grpSpPr>
          <p:pic>
            <p:nvPicPr>
              <p:cNvPr id="7" name="图片 6">
                <a:extLst>
                  <a:ext uri="{FF2B5EF4-FFF2-40B4-BE49-F238E27FC236}">
                    <a16:creationId xmlns:a16="http://schemas.microsoft.com/office/drawing/2014/main" id="{2CEC6F92-3CA5-461D-AF76-D66EBB8CBE4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619151" y="4280452"/>
                <a:ext cx="1852523" cy="2577548"/>
              </a:xfrm>
              <a:prstGeom prst="rect">
                <a:avLst/>
              </a:prstGeom>
            </p:spPr>
          </p:pic>
          <p:pic>
            <p:nvPicPr>
              <p:cNvPr id="8" name="图片 7">
                <a:extLst>
                  <a:ext uri="{FF2B5EF4-FFF2-40B4-BE49-F238E27FC236}">
                    <a16:creationId xmlns:a16="http://schemas.microsoft.com/office/drawing/2014/main" id="{C205EA2C-5F5F-4C01-9056-92FEDB8898D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711681" y="4379843"/>
                <a:ext cx="1639171" cy="2577548"/>
              </a:xfrm>
              <a:prstGeom prst="rect">
                <a:avLst/>
              </a:prstGeom>
            </p:spPr>
          </p:pic>
          <p:pic>
            <p:nvPicPr>
              <p:cNvPr id="9" name="图片 8">
                <a:extLst>
                  <a:ext uri="{FF2B5EF4-FFF2-40B4-BE49-F238E27FC236}">
                    <a16:creationId xmlns:a16="http://schemas.microsoft.com/office/drawing/2014/main" id="{9F1BCDF7-6B60-4E2A-B765-591DFB7615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775461" y="4363278"/>
                <a:ext cx="2090028" cy="2577548"/>
              </a:xfrm>
              <a:prstGeom prst="rect">
                <a:avLst/>
              </a:prstGeom>
            </p:spPr>
          </p:pic>
          <p:pic>
            <p:nvPicPr>
              <p:cNvPr id="10" name="图片 9">
                <a:extLst>
                  <a:ext uri="{FF2B5EF4-FFF2-40B4-BE49-F238E27FC236}">
                    <a16:creationId xmlns:a16="http://schemas.microsoft.com/office/drawing/2014/main" id="{FCF79953-E880-43A4-B0E6-054D6E474C9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958439" y="4280452"/>
                <a:ext cx="1956916" cy="2577548"/>
              </a:xfrm>
              <a:prstGeom prst="rect">
                <a:avLst/>
              </a:prstGeom>
            </p:spPr>
          </p:pic>
          <p:pic>
            <p:nvPicPr>
              <p:cNvPr id="11" name="图片 10">
                <a:extLst>
                  <a:ext uri="{FF2B5EF4-FFF2-40B4-BE49-F238E27FC236}">
                    <a16:creationId xmlns:a16="http://schemas.microsoft.com/office/drawing/2014/main" id="{76E7DCB4-9190-45A4-BE52-59D2C806C0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529665" y="4280452"/>
                <a:ext cx="1580048" cy="2577548"/>
              </a:xfrm>
              <a:prstGeom prst="rect">
                <a:avLst/>
              </a:prstGeom>
            </p:spPr>
          </p:pic>
          <p:pic>
            <p:nvPicPr>
              <p:cNvPr id="12" name="图片 11">
                <a:extLst>
                  <a:ext uri="{FF2B5EF4-FFF2-40B4-BE49-F238E27FC236}">
                    <a16:creationId xmlns:a16="http://schemas.microsoft.com/office/drawing/2014/main" id="{042CF847-BDA8-4ED6-B6A3-7282F2FA894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018755" y="4280452"/>
                <a:ext cx="1936220" cy="2577548"/>
              </a:xfrm>
              <a:prstGeom prst="rect">
                <a:avLst/>
              </a:prstGeom>
            </p:spPr>
          </p:pic>
        </p:grpSp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BB422607-EC59-4054-8A95-8E39B573423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84500" y="4684689"/>
              <a:ext cx="1561992" cy="2173311"/>
            </a:xfrm>
            <a:prstGeom prst="rect">
              <a:avLst/>
            </a:prstGeom>
          </p:spPr>
        </p:pic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CAF832BB-C282-4DA0-A18B-B7C8EFD9A44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95388" y="4684689"/>
              <a:ext cx="1332249" cy="2173311"/>
            </a:xfrm>
            <a:prstGeom prst="rect">
              <a:avLst/>
            </a:prstGeom>
          </p:spPr>
        </p:pic>
        <p:pic>
          <p:nvPicPr>
            <p:cNvPr id="6" name="图片 5">
              <a:extLst>
                <a:ext uri="{FF2B5EF4-FFF2-40B4-BE49-F238E27FC236}">
                  <a16:creationId xmlns:a16="http://schemas.microsoft.com/office/drawing/2014/main" id="{03DCF03F-542D-48B0-A56D-CD389CC0756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750944" y="4684689"/>
              <a:ext cx="1632562" cy="2173311"/>
            </a:xfrm>
            <a:prstGeom prst="rect">
              <a:avLst/>
            </a:prstGeom>
          </p:spPr>
        </p:pic>
      </p:grpSp>
      <p:sp>
        <p:nvSpPr>
          <p:cNvPr id="13" name="矩形 12">
            <a:extLst>
              <a:ext uri="{FF2B5EF4-FFF2-40B4-BE49-F238E27FC236}">
                <a16:creationId xmlns:a16="http://schemas.microsoft.com/office/drawing/2014/main" id="{17704016-F32E-49D7-9B91-B1D96E440DFB}"/>
              </a:ext>
            </a:extLst>
          </p:cNvPr>
          <p:cNvSpPr/>
          <p:nvPr/>
        </p:nvSpPr>
        <p:spPr>
          <a:xfrm>
            <a:off x="0" y="825983"/>
            <a:ext cx="12192000" cy="207687"/>
          </a:xfrm>
          <a:prstGeom prst="rect">
            <a:avLst/>
          </a:prstGeom>
          <a:solidFill>
            <a:srgbClr val="FDC7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96E41AA9-7B9A-436F-BD18-A9F9971BB84E}"/>
              </a:ext>
            </a:extLst>
          </p:cNvPr>
          <p:cNvSpPr/>
          <p:nvPr/>
        </p:nvSpPr>
        <p:spPr>
          <a:xfrm>
            <a:off x="1875811" y="4903099"/>
            <a:ext cx="596347" cy="609600"/>
          </a:xfrm>
          <a:prstGeom prst="rect">
            <a:avLst/>
          </a:prstGeom>
          <a:solidFill>
            <a:srgbClr val="D1D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01</a:t>
            </a:r>
            <a:endParaRPr lang="zh-CN" altLang="en-US" sz="24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" name="文本框 22">
            <a:extLst>
              <a:ext uri="{FF2B5EF4-FFF2-40B4-BE49-F238E27FC236}">
                <a16:creationId xmlns:a16="http://schemas.microsoft.com/office/drawing/2014/main" id="{A95D44E4-A54D-4F98-B276-F0FBE3F97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6892" y="2408144"/>
            <a:ext cx="2143729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algn="ctr"/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  <a:sym typeface="微软雅黑" panose="020B0503020204020204" pitchFamily="34" charset="-122"/>
              </a:rPr>
              <a:t>TITTLE HERE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6" name="矩形 23">
            <a:extLst>
              <a:ext uri="{FF2B5EF4-FFF2-40B4-BE49-F238E27FC236}">
                <a16:creationId xmlns:a16="http://schemas.microsoft.com/office/drawing/2014/main" id="{4D358306-FEDA-41F9-ABF4-C64F695FA9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096" y="3024967"/>
            <a:ext cx="2278526" cy="15032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200000"/>
              </a:lnSpc>
            </a:pPr>
            <a:r>
              <a:rPr lang="en-US" sz="120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this day only and not-ly my whole life</a:t>
            </a:r>
            <a:endParaRPr lang="zh-CN" altLang="en-US" sz="1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C973BCC9-058F-4A7C-ACD9-FA3C7F93D339}"/>
              </a:ext>
            </a:extLst>
          </p:cNvPr>
          <p:cNvSpPr/>
          <p:nvPr/>
        </p:nvSpPr>
        <p:spPr>
          <a:xfrm>
            <a:off x="4485661" y="4903099"/>
            <a:ext cx="596347" cy="609600"/>
          </a:xfrm>
          <a:prstGeom prst="rect">
            <a:avLst/>
          </a:prstGeom>
          <a:solidFill>
            <a:srgbClr val="D1D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02</a:t>
            </a:r>
            <a:endParaRPr lang="zh-CN" altLang="en-US" sz="24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8" name="文本框 22">
            <a:extLst>
              <a:ext uri="{FF2B5EF4-FFF2-40B4-BE49-F238E27FC236}">
                <a16:creationId xmlns:a16="http://schemas.microsoft.com/office/drawing/2014/main" id="{FE3F81B4-07BC-4F52-86C0-63F12EB74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6742" y="2408144"/>
            <a:ext cx="2143729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algn="ctr"/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  <a:sym typeface="微软雅黑" panose="020B0503020204020204" pitchFamily="34" charset="-122"/>
              </a:rPr>
              <a:t>TITTLE HERE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9" name="矩形 23">
            <a:extLst>
              <a:ext uri="{FF2B5EF4-FFF2-40B4-BE49-F238E27FC236}">
                <a16:creationId xmlns:a16="http://schemas.microsoft.com/office/drawing/2014/main" id="{52CEBD23-8782-43C3-9E83-5C29B2B79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1946" y="3024967"/>
            <a:ext cx="2278526" cy="15032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200000"/>
              </a:lnSpc>
            </a:pPr>
            <a:r>
              <a:rPr lang="en-US" sz="120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this day only and not-ly my whole life</a:t>
            </a:r>
            <a:endParaRPr lang="zh-CN" altLang="en-US" sz="1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162520BE-7AC2-4F49-B2C1-089CB70874F0}"/>
              </a:ext>
            </a:extLst>
          </p:cNvPr>
          <p:cNvSpPr/>
          <p:nvPr/>
        </p:nvSpPr>
        <p:spPr>
          <a:xfrm>
            <a:off x="7230308" y="4903099"/>
            <a:ext cx="596347" cy="609600"/>
          </a:xfrm>
          <a:prstGeom prst="rect">
            <a:avLst/>
          </a:prstGeom>
          <a:solidFill>
            <a:srgbClr val="D1D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03</a:t>
            </a:r>
            <a:endParaRPr lang="zh-CN" altLang="en-US" sz="24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1" name="文本框 22">
            <a:extLst>
              <a:ext uri="{FF2B5EF4-FFF2-40B4-BE49-F238E27FC236}">
                <a16:creationId xmlns:a16="http://schemas.microsoft.com/office/drawing/2014/main" id="{09215F94-97E2-40FB-8717-EBD332CA4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1389" y="2408144"/>
            <a:ext cx="2143729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algn="ctr"/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  <a:sym typeface="微软雅黑" panose="020B0503020204020204" pitchFamily="34" charset="-122"/>
              </a:rPr>
              <a:t>TITTLE HERE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2" name="矩形 23">
            <a:extLst>
              <a:ext uri="{FF2B5EF4-FFF2-40B4-BE49-F238E27FC236}">
                <a16:creationId xmlns:a16="http://schemas.microsoft.com/office/drawing/2014/main" id="{5C7E813F-0591-4389-83AC-A25694777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6593" y="3024967"/>
            <a:ext cx="2278526" cy="15032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200000"/>
              </a:lnSpc>
            </a:pPr>
            <a:r>
              <a:rPr lang="en-US" sz="120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this day only and not-ly my whole life</a:t>
            </a:r>
            <a:endParaRPr lang="zh-CN" altLang="en-US" sz="1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ADC0EF18-368F-43C9-8A0B-24936BB05E2C}"/>
              </a:ext>
            </a:extLst>
          </p:cNvPr>
          <p:cNvSpPr/>
          <p:nvPr/>
        </p:nvSpPr>
        <p:spPr>
          <a:xfrm>
            <a:off x="9974955" y="4903099"/>
            <a:ext cx="596347" cy="609600"/>
          </a:xfrm>
          <a:prstGeom prst="rect">
            <a:avLst/>
          </a:prstGeom>
          <a:solidFill>
            <a:srgbClr val="D1D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04</a:t>
            </a:r>
            <a:endParaRPr lang="zh-CN" altLang="en-US" sz="24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4" name="文本框 22">
            <a:extLst>
              <a:ext uri="{FF2B5EF4-FFF2-40B4-BE49-F238E27FC236}">
                <a16:creationId xmlns:a16="http://schemas.microsoft.com/office/drawing/2014/main" id="{49F4951B-21B7-4E68-AB8C-5A051E2B3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56036" y="2408144"/>
            <a:ext cx="2143729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algn="ctr"/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  <a:sym typeface="微软雅黑" panose="020B0503020204020204" pitchFamily="34" charset="-122"/>
              </a:rPr>
              <a:t>TITTLE HERE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5" name="矩形 23">
            <a:extLst>
              <a:ext uri="{FF2B5EF4-FFF2-40B4-BE49-F238E27FC236}">
                <a16:creationId xmlns:a16="http://schemas.microsoft.com/office/drawing/2014/main" id="{3E38F518-D7CB-4AD5-B04E-156ED199E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1240" y="3024967"/>
            <a:ext cx="2278526" cy="15032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200000"/>
              </a:lnSpc>
            </a:pPr>
            <a:r>
              <a:rPr lang="en-US" sz="120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this day only and not-ly my whole life</a:t>
            </a:r>
            <a:endParaRPr lang="zh-CN" altLang="en-US" sz="1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64654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:a14="http://schemas.microsoft.com/office/drawing/2010/main" xmlns:a16="http://schemas.microsoft.com/office/drawing/2014/main"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6" grpId="0"/>
      <p:bldP spid="17" grpId="0" animBg="1"/>
      <p:bldP spid="18" grpId="0"/>
      <p:bldP spid="19" grpId="0"/>
      <p:bldP spid="20" grpId="0" animBg="1"/>
      <p:bldP spid="21" grpId="0"/>
      <p:bldP spid="22" grpId="0"/>
      <p:bldP spid="23" grpId="0" animBg="1"/>
      <p:bldP spid="24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5F816D39-F595-43E9-8B6D-0E35D872CDC7}"/>
              </a:ext>
            </a:extLst>
          </p:cNvPr>
          <p:cNvGrpSpPr/>
          <p:nvPr/>
        </p:nvGrpSpPr>
        <p:grpSpPr>
          <a:xfrm>
            <a:off x="4114788" y="150513"/>
            <a:ext cx="3962424" cy="675470"/>
            <a:chOff x="142892" y="4600886"/>
            <a:chExt cx="13240614" cy="2257114"/>
          </a:xfrm>
        </p:grpSpPr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02EE7291-C571-4FF0-A32F-19A667A5EE8B}"/>
                </a:ext>
              </a:extLst>
            </p:cNvPr>
            <p:cNvGrpSpPr/>
            <p:nvPr/>
          </p:nvGrpSpPr>
          <p:grpSpPr>
            <a:xfrm>
              <a:off x="142892" y="4600886"/>
              <a:ext cx="8762570" cy="2257114"/>
              <a:chOff x="1958439" y="4280452"/>
              <a:chExt cx="10392413" cy="2676939"/>
            </a:xfrm>
          </p:grpSpPr>
          <p:pic>
            <p:nvPicPr>
              <p:cNvPr id="7" name="图片 6">
                <a:extLst>
                  <a:ext uri="{FF2B5EF4-FFF2-40B4-BE49-F238E27FC236}">
                    <a16:creationId xmlns:a16="http://schemas.microsoft.com/office/drawing/2014/main" id="{A2D66E0F-BFAE-40B1-A6C1-2C8EF64B12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619151" y="4280452"/>
                <a:ext cx="1852523" cy="2577548"/>
              </a:xfrm>
              <a:prstGeom prst="rect">
                <a:avLst/>
              </a:prstGeom>
            </p:spPr>
          </p:pic>
          <p:pic>
            <p:nvPicPr>
              <p:cNvPr id="8" name="图片 7">
                <a:extLst>
                  <a:ext uri="{FF2B5EF4-FFF2-40B4-BE49-F238E27FC236}">
                    <a16:creationId xmlns:a16="http://schemas.microsoft.com/office/drawing/2014/main" id="{D9DD8A38-F18B-4719-8427-9566DA7977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711681" y="4379843"/>
                <a:ext cx="1639171" cy="2577548"/>
              </a:xfrm>
              <a:prstGeom prst="rect">
                <a:avLst/>
              </a:prstGeom>
            </p:spPr>
          </p:pic>
          <p:pic>
            <p:nvPicPr>
              <p:cNvPr id="9" name="图片 8">
                <a:extLst>
                  <a:ext uri="{FF2B5EF4-FFF2-40B4-BE49-F238E27FC236}">
                    <a16:creationId xmlns:a16="http://schemas.microsoft.com/office/drawing/2014/main" id="{62CA85A0-A55A-4BDE-9BA4-43C68A9464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775461" y="4363278"/>
                <a:ext cx="2090028" cy="2577548"/>
              </a:xfrm>
              <a:prstGeom prst="rect">
                <a:avLst/>
              </a:prstGeom>
            </p:spPr>
          </p:pic>
          <p:pic>
            <p:nvPicPr>
              <p:cNvPr id="10" name="图片 9">
                <a:extLst>
                  <a:ext uri="{FF2B5EF4-FFF2-40B4-BE49-F238E27FC236}">
                    <a16:creationId xmlns:a16="http://schemas.microsoft.com/office/drawing/2014/main" id="{4903B05C-77A7-4FA9-B4D0-DDFE534DF5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958439" y="4280452"/>
                <a:ext cx="1956916" cy="2577548"/>
              </a:xfrm>
              <a:prstGeom prst="rect">
                <a:avLst/>
              </a:prstGeom>
            </p:spPr>
          </p:pic>
          <p:pic>
            <p:nvPicPr>
              <p:cNvPr id="11" name="图片 10">
                <a:extLst>
                  <a:ext uri="{FF2B5EF4-FFF2-40B4-BE49-F238E27FC236}">
                    <a16:creationId xmlns:a16="http://schemas.microsoft.com/office/drawing/2014/main" id="{8848C162-B395-45E6-9AF8-A35BAE722F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529665" y="4280452"/>
                <a:ext cx="1580048" cy="2577548"/>
              </a:xfrm>
              <a:prstGeom prst="rect">
                <a:avLst/>
              </a:prstGeom>
            </p:spPr>
          </p:pic>
          <p:pic>
            <p:nvPicPr>
              <p:cNvPr id="12" name="图片 11">
                <a:extLst>
                  <a:ext uri="{FF2B5EF4-FFF2-40B4-BE49-F238E27FC236}">
                    <a16:creationId xmlns:a16="http://schemas.microsoft.com/office/drawing/2014/main" id="{37346418-F0D5-416D-9D10-0374546E48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018755" y="4280452"/>
                <a:ext cx="1936220" cy="2577548"/>
              </a:xfrm>
              <a:prstGeom prst="rect">
                <a:avLst/>
              </a:prstGeom>
            </p:spPr>
          </p:pic>
        </p:grpSp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0A5E2055-8DCD-41CD-92A6-2ABD75F82C7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84500" y="4684689"/>
              <a:ext cx="1561992" cy="2173311"/>
            </a:xfrm>
            <a:prstGeom prst="rect">
              <a:avLst/>
            </a:prstGeom>
          </p:spPr>
        </p:pic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82659696-D553-4CCD-9220-C3CA0DE3358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95388" y="4684689"/>
              <a:ext cx="1332249" cy="2173311"/>
            </a:xfrm>
            <a:prstGeom prst="rect">
              <a:avLst/>
            </a:prstGeom>
          </p:spPr>
        </p:pic>
        <p:pic>
          <p:nvPicPr>
            <p:cNvPr id="6" name="图片 5">
              <a:extLst>
                <a:ext uri="{FF2B5EF4-FFF2-40B4-BE49-F238E27FC236}">
                  <a16:creationId xmlns:a16="http://schemas.microsoft.com/office/drawing/2014/main" id="{0D98B178-A77E-47D3-ABEF-1038199D218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750944" y="4684689"/>
              <a:ext cx="1632562" cy="2173311"/>
            </a:xfrm>
            <a:prstGeom prst="rect">
              <a:avLst/>
            </a:prstGeom>
          </p:spPr>
        </p:pic>
      </p:grpSp>
      <p:sp>
        <p:nvSpPr>
          <p:cNvPr id="13" name="矩形 12">
            <a:extLst>
              <a:ext uri="{FF2B5EF4-FFF2-40B4-BE49-F238E27FC236}">
                <a16:creationId xmlns:a16="http://schemas.microsoft.com/office/drawing/2014/main" id="{2EEAA560-2CFD-46A1-B6EF-793A9461B638}"/>
              </a:ext>
            </a:extLst>
          </p:cNvPr>
          <p:cNvSpPr/>
          <p:nvPr/>
        </p:nvSpPr>
        <p:spPr>
          <a:xfrm>
            <a:off x="0" y="825983"/>
            <a:ext cx="12192000" cy="207687"/>
          </a:xfrm>
          <a:prstGeom prst="rect">
            <a:avLst/>
          </a:prstGeom>
          <a:solidFill>
            <a:srgbClr val="FDC7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: 折角 13">
            <a:extLst>
              <a:ext uri="{FF2B5EF4-FFF2-40B4-BE49-F238E27FC236}">
                <a16:creationId xmlns:a16="http://schemas.microsoft.com/office/drawing/2014/main" id="{ABACA639-4A14-4D99-8ECD-EBA10B471567}"/>
              </a:ext>
            </a:extLst>
          </p:cNvPr>
          <p:cNvSpPr/>
          <p:nvPr/>
        </p:nvSpPr>
        <p:spPr>
          <a:xfrm>
            <a:off x="642337" y="1771028"/>
            <a:ext cx="6715125" cy="3371850"/>
          </a:xfrm>
          <a:prstGeom prst="foldedCorner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10933AA4-F680-4258-9FA3-1CCDCD74D734}"/>
              </a:ext>
            </a:extLst>
          </p:cNvPr>
          <p:cNvSpPr/>
          <p:nvPr/>
        </p:nvSpPr>
        <p:spPr>
          <a:xfrm>
            <a:off x="1049477" y="3165514"/>
            <a:ext cx="581203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latin typeface="楷体" panose="02010609060101010101" pitchFamily="49" charset="-122"/>
                <a:ea typeface="楷体" panose="02010609060101010101" pitchFamily="49" charset="-122"/>
              </a:rPr>
              <a:t>three ways. I will do somebody a good turn</a:t>
            </a:r>
            <a:r>
              <a:rPr lang="en-US" altLang="zh-CN" sz="140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this day only and not-to-be-ly-my </a:t>
            </a:r>
            <a:r>
              <a:rPr lang="zh-CN" altLang="en-US" sz="1400" dirty="0">
                <a:latin typeface="楷体" panose="02010609060101010101" pitchFamily="49" charset="-122"/>
                <a:ea typeface="楷体" panose="02010609060101010101" pitchFamily="49" charset="-122"/>
              </a:rPr>
              <a:t>three ways. I will do somebody a good turn</a:t>
            </a:r>
            <a:r>
              <a:rPr lang="en-US" altLang="zh-CN" sz="140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this day only and not-to-be-ly-my</a:t>
            </a:r>
          </a:p>
        </p:txBody>
      </p:sp>
      <p:sp>
        <p:nvSpPr>
          <p:cNvPr id="16" name="文本框 65">
            <a:extLst>
              <a:ext uri="{FF2B5EF4-FFF2-40B4-BE49-F238E27FC236}">
                <a16:creationId xmlns:a16="http://schemas.microsoft.com/office/drawing/2014/main" id="{D8C7ABA9-7FB7-4A73-AB19-7BC0EDD8A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9478" y="2591638"/>
            <a:ext cx="3982220" cy="400110"/>
          </a:xfrm>
          <a:prstGeom prst="rect">
            <a:avLst/>
          </a:prstGeom>
          <a:solidFill>
            <a:srgbClr val="B9E8FF"/>
          </a:solidFill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eaLnBrk="1" hangingPunct="1"/>
            <a:r>
              <a:rPr lang="en-US" sz="2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 pitchFamily="34" charset="0"/>
              </a:rPr>
              <a:t>ADD </a:t>
            </a:r>
            <a:r>
              <a:rPr lang="zh-CN" altLang="en-US" sz="2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 pitchFamily="34" charset="0"/>
              </a:rPr>
              <a:t>Fill in the title</a:t>
            </a:r>
            <a:r>
              <a:rPr lang="en-US" sz="2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 pitchFamily="34" charset="0"/>
              </a:rPr>
              <a:t> HERE</a:t>
            </a:r>
            <a:endParaRPr lang="zh-CN" altLang="en-US" sz="200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  <a:cs typeface="Arial" pitchFamily="34" charset="0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F8B2CC59-ED4B-46A2-918F-CCCB8E30B3A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0" y="-583044"/>
            <a:ext cx="5509611" cy="4300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122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:a14="http://schemas.microsoft.com/office/drawing/2010/main" xmlns:a16="http://schemas.microsoft.com/office/drawing/2014/main" xmlns="">
      <p:transition spd="slow" advTm="300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可爱卡通课件通用模板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802080717"/>
  <p:tag name="MH_LIBRARY" val="GRAPHIC"/>
  <p:tag name="MH_TYPE" val="SubTitle"/>
  <p:tag name="MH_ORDER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802080717"/>
  <p:tag name="MH_LIBRARY" val="GRAPHIC"/>
  <p:tag name="MH_TYPE" val="SubTitle"/>
  <p:tag name="MH_ORDER" val="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802080717"/>
  <p:tag name="MH_LIBRARY" val="GRAPHIC"/>
  <p:tag name="MH_TYPE" val="SubTitle"/>
  <p:tag name="MH_ORDER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802080717"/>
  <p:tag name="MH_LIBRARY" val="GRAPHIC"/>
  <p:tag name="MH_TYPE" val="SubTitle"/>
  <p:tag name="MH_ORDER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801162713"/>
  <p:tag name="MH_LIBRARY" val="GRAPHIC"/>
  <p:tag name="MH_TYPE" val="Other"/>
  <p:tag name="MH_ORDER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801162713"/>
  <p:tag name="MH_LIBRARY" val="GRAPHIC"/>
  <p:tag name="MH_TYPE" val="Other"/>
  <p:tag name="MH_ORDER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801162713"/>
  <p:tag name="MH_LIBRARY" val="GRAPHIC"/>
  <p:tag name="MH_TYPE" val="Other"/>
  <p:tag name="MH_ORDER" val="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801162713"/>
  <p:tag name="MH_LIBRARY" val="GRAPHIC"/>
  <p:tag name="MH_TYPE" val="Other"/>
  <p:tag name="MH_ORDER" val="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802080717"/>
  <p:tag name="MH_LIBRARY" val="GRAPHIC"/>
  <p:tag name="MH_TYPE" val="Other"/>
  <p:tag name="MH_ORDER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802080717"/>
  <p:tag name="MH_LIBRARY" val="GRAPHIC"/>
  <p:tag name="MH_TYPE" val="Other"/>
  <p:tag name="MH_ORDER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802080717"/>
  <p:tag name="MH_LIBRARY" val="GRAPHIC"/>
  <p:tag name="MH_TYPE" val="Other"/>
  <p:tag name="MH_ORDER" val="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802080717"/>
  <p:tag name="MH_LIBRARY" val="GRAPHIC"/>
  <p:tag name="MH_TYPE" val="Other"/>
  <p:tag name="MH_ORDER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802080717"/>
  <p:tag name="MH_LIBRARY" val="GRAPHIC"/>
  <p:tag name="MH_TYPE" val="Other"/>
  <p:tag name="MH_ORDER" val="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802080717"/>
  <p:tag name="MH_LIBRARY" val="GRAPHIC"/>
  <p:tag name="MH_TYPE" val="Other"/>
  <p:tag name="MH_ORDER" val="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802080717"/>
  <p:tag name="MH_LIBRARY" val="GRAPHIC"/>
  <p:tag name="MH_TYPE" val="Other"/>
  <p:tag name="MH_ORDER" val="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802080717"/>
  <p:tag name="MH_LIBRARY" val="GRAPHIC"/>
  <p:tag name="MH_TYPE" val="Other"/>
  <p:tag name="MH_ORDER" val="8"/>
</p:tagLst>
</file>

<file path=ppt/theme/theme1.xml><?xml version="1.0" encoding="utf-8"?>
<a:theme xmlns:a="http://schemas.openxmlformats.org/drawingml/2006/main" name="https://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1941</Words>
  <Application>Microsoft Office PowerPoint</Application>
  <PresentationFormat>宽屏</PresentationFormat>
  <Paragraphs>190</Paragraphs>
  <Slides>29</Slides>
  <Notes>20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41" baseType="lpstr">
      <vt:lpstr> 汉仪良品线简</vt:lpstr>
      <vt:lpstr>YF补 汉仪夏日体+黑白emoji</vt:lpstr>
      <vt:lpstr>等线</vt:lpstr>
      <vt:lpstr>汉仪黑荔枝体简</vt:lpstr>
      <vt:lpstr>汉仪夏日体W</vt:lpstr>
      <vt:lpstr>华文新魏</vt:lpstr>
      <vt:lpstr>楷体</vt:lpstr>
      <vt:lpstr>Arial</vt:lpstr>
      <vt:lpstr>Calibri</vt:lpstr>
      <vt:lpstr>Calibri Light</vt:lpstr>
      <vt:lpstr>Impact</vt:lpstr>
      <vt:lpstr>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www.freeppt7.com</dc:creator>
  <cp:keywords>https:/www.freeppt7.com</cp:keywords>
  <dc:description>https://www.freeppt7.com</dc:description>
  <cp:lastModifiedBy>Windows 用户</cp:lastModifiedBy>
  <cp:revision>23</cp:revision>
  <dcterms:created xsi:type="dcterms:W3CDTF">2015-05-05T08:02:14Z</dcterms:created>
  <dcterms:modified xsi:type="dcterms:W3CDTF">2020-05-10T11:31:25Z</dcterms:modified>
</cp:coreProperties>
</file>