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2" r:id="rId2"/>
  </p:sldMasterIdLst>
  <p:notesMasterIdLst>
    <p:notesMasterId r:id="rId30"/>
  </p:notesMasterIdLst>
  <p:sldIdLst>
    <p:sldId id="470" r:id="rId3"/>
    <p:sldId id="471" r:id="rId4"/>
    <p:sldId id="353" r:id="rId5"/>
    <p:sldId id="352" r:id="rId6"/>
    <p:sldId id="472" r:id="rId7"/>
    <p:sldId id="473" r:id="rId8"/>
    <p:sldId id="474" r:id="rId9"/>
    <p:sldId id="475" r:id="rId10"/>
    <p:sldId id="476" r:id="rId11"/>
    <p:sldId id="478" r:id="rId12"/>
    <p:sldId id="477" r:id="rId13"/>
    <p:sldId id="479" r:id="rId14"/>
    <p:sldId id="480" r:id="rId15"/>
    <p:sldId id="481" r:id="rId16"/>
    <p:sldId id="482" r:id="rId17"/>
    <p:sldId id="483" r:id="rId18"/>
    <p:sldId id="484" r:id="rId19"/>
    <p:sldId id="485" r:id="rId20"/>
    <p:sldId id="486" r:id="rId21"/>
    <p:sldId id="487" r:id="rId22"/>
    <p:sldId id="488" r:id="rId23"/>
    <p:sldId id="489" r:id="rId24"/>
    <p:sldId id="490" r:id="rId25"/>
    <p:sldId id="491" r:id="rId26"/>
    <p:sldId id="492" r:id="rId27"/>
    <p:sldId id="493" r:id="rId28"/>
    <p:sldId id="297" r:id="rId29"/>
  </p:sldIdLst>
  <p:sldSz cx="12190413" cy="6859588"/>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45A"/>
    <a:srgbClr val="9D7F60"/>
    <a:srgbClr val="B8D7E9"/>
    <a:srgbClr val="F8CDB1"/>
    <a:srgbClr val="177F61"/>
    <a:srgbClr val="D12C82"/>
    <a:srgbClr val="003E57"/>
    <a:srgbClr val="1F474E"/>
    <a:srgbClr val="88470C"/>
    <a:srgbClr val="368A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6318" autoAdjust="0"/>
  </p:normalViewPr>
  <p:slideViewPr>
    <p:cSldViewPr snapToGrid="0" showGuides="1">
      <p:cViewPr varScale="1">
        <p:scale>
          <a:sx n="82" d="100"/>
          <a:sy n="82" d="100"/>
        </p:scale>
        <p:origin x="677" y="62"/>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2020/5/10</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xmlns:p14="http://schemas.microsoft.com/office/powerpoint/2010/main"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118103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1570168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549056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1914573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3822734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2259973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360298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3223174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3408869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617423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123392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1121752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1383699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462986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413698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extLst>
      <p:ext uri="{BB962C8B-B14F-4D97-AF65-F5344CB8AC3E}">
        <p14:creationId xmlns:p14="http://schemas.microsoft.com/office/powerpoint/2010/main" val="1899964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extLst>
      <p:ext uri="{BB962C8B-B14F-4D97-AF65-F5344CB8AC3E}">
        <p14:creationId xmlns:p14="http://schemas.microsoft.com/office/powerpoint/2010/main" val="1933612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26</a:t>
            </a:fld>
            <a:endParaRPr lang="zh-CN" altLang="en-US"/>
          </a:p>
        </p:txBody>
      </p:sp>
    </p:spTree>
    <p:extLst>
      <p:ext uri="{BB962C8B-B14F-4D97-AF65-F5344CB8AC3E}">
        <p14:creationId xmlns:p14="http://schemas.microsoft.com/office/powerpoint/2010/main" val="2577369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27</a:t>
            </a:fld>
            <a:endParaRPr lang="zh-CN" altLang="en-US"/>
          </a:p>
        </p:txBody>
      </p:sp>
    </p:spTree>
    <p:extLst>
      <p:ext uri="{BB962C8B-B14F-4D97-AF65-F5344CB8AC3E}">
        <p14:creationId xmlns:p14="http://schemas.microsoft.com/office/powerpoint/2010/main" val="381920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75088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188823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287772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2704963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3142157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23053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254741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03691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7377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292723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89626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11562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2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5157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9661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4941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40117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96887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32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矩形 7"/>
          <p:cNvSpPr/>
          <p:nvPr userDrawn="1"/>
        </p:nvSpPr>
        <p:spPr>
          <a:xfrm>
            <a:off x="5348564" y="4171876"/>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875678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矩形 8"/>
          <p:cNvSpPr/>
          <p:nvPr userDrawn="1"/>
        </p:nvSpPr>
        <p:spPr>
          <a:xfrm>
            <a:off x="8325228" y="3452029"/>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 </a:t>
            </a:r>
          </a:p>
        </p:txBody>
      </p:sp>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71293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585" indent="0">
              <a:buNone/>
              <a:defRPr sz="38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37326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8385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04671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2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5682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82890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591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68750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23985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08843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2020/5/10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22650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2020/5/10</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9340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5/10/2020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590651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hf hdr="0" ftr="0" dt="0"/>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ags" Target="../tags/tag2.xml"/><Relationship Id="rId5" Type="http://schemas.openxmlformats.org/officeDocument/2006/relationships/image" Target="../media/image4.jp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9.xml"/><Relationship Id="rId5" Type="http://schemas.openxmlformats.org/officeDocument/2006/relationships/image" Target="../media/image9.jpg"/><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tags" Target="../tags/tag3.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19.xml"/><Relationship Id="rId5" Type="http://schemas.openxmlformats.org/officeDocument/2006/relationships/image" Target="../media/image12.jpg"/><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19.xml"/><Relationship Id="rId5" Type="http://schemas.openxmlformats.org/officeDocument/2006/relationships/image" Target="../media/image6.jpg"/><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9.xml"/><Relationship Id="rId4"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9.xml"/><Relationship Id="rId5" Type="http://schemas.openxmlformats.org/officeDocument/2006/relationships/image" Target="../media/image6.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19" name="矩形 18"/>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04980" y="233033"/>
            <a:ext cx="535258" cy="535258"/>
            <a:chOff x="193829" y="255335"/>
            <a:chExt cx="535258" cy="535258"/>
          </a:xfrm>
        </p:grpSpPr>
        <p:cxnSp>
          <p:nvCxnSpPr>
            <p:cNvPr id="7" name="直接连接符 6"/>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5" name="直接连接符 34"/>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flipH="1" flipV="1">
            <a:off x="11427349" y="6095680"/>
            <a:ext cx="535258" cy="535258"/>
            <a:chOff x="193829" y="255335"/>
            <a:chExt cx="535258" cy="535258"/>
          </a:xfrm>
        </p:grpSpPr>
        <p:cxnSp>
          <p:nvCxnSpPr>
            <p:cNvPr id="38" name="直接连接符 37"/>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70" name="矩形 69"/>
          <p:cNvSpPr/>
          <p:nvPr/>
        </p:nvSpPr>
        <p:spPr>
          <a:xfrm>
            <a:off x="3097564" y="3978228"/>
            <a:ext cx="5758158" cy="506292"/>
          </a:xfrm>
          <a:prstGeom prst="rect">
            <a:avLst/>
          </a:prstGeom>
        </p:spPr>
        <p:txBody>
          <a:bodyPr wrap="square">
            <a:spAutoFit/>
          </a:bodyPr>
          <a:lstStyle/>
          <a:p>
            <a:pPr algn="ctr">
              <a:lnSpc>
                <a:spcPct val="150000"/>
              </a:lnSpc>
              <a:defRPr/>
            </a:pPr>
            <a:r>
              <a:rPr lang="en-US" altLang="zh-CN" sz="2000" kern="0" dirty="0">
                <a:solidFill>
                  <a:srgbClr val="14345A"/>
                </a:solidFill>
                <a:latin typeface="Calibri Light"/>
                <a:ea typeface="微软雅黑 Light"/>
                <a:cs typeface="Arial" panose="020B0604020202020204" pitchFamily="34" charset="0"/>
              </a:rPr>
              <a:t>Please enter the title description here</a:t>
            </a:r>
          </a:p>
        </p:txBody>
      </p:sp>
      <p:sp>
        <p:nvSpPr>
          <p:cNvPr id="68" name="TextBox 32">
            <a:extLst>
              <a:ext uri="{FF2B5EF4-FFF2-40B4-BE49-F238E27FC236}">
                <a16:creationId xmlns:a16="http://schemas.microsoft.com/office/drawing/2014/main" id="{23B23A40-D6AE-4BBD-9A59-4C51811AB06C}"/>
              </a:ext>
            </a:extLst>
          </p:cNvPr>
          <p:cNvSpPr txBox="1"/>
          <p:nvPr/>
        </p:nvSpPr>
        <p:spPr>
          <a:xfrm>
            <a:off x="2914184" y="2884393"/>
            <a:ext cx="6249647" cy="923330"/>
          </a:xfrm>
          <a:prstGeom prst="rect">
            <a:avLst/>
          </a:prstGeom>
          <a:noFill/>
        </p:spPr>
        <p:txBody>
          <a:bodyPr wrap="square" rtlCol="0" anchor="ctr">
            <a:spAutoFit/>
          </a:bodyPr>
          <a:lstStyle/>
          <a:p>
            <a:r>
              <a:rPr lang="en-US" sz="5400" dirty="0">
                <a:solidFill>
                  <a:schemeClr val="tx1">
                    <a:lumMod val="95000"/>
                    <a:lumOff val="5000"/>
                  </a:schemeClr>
                </a:solidFill>
                <a:latin typeface="+mj-lt"/>
              </a:rPr>
              <a:t>FREE PPT TEMPLATES</a:t>
            </a:r>
            <a:endParaRPr lang="ko-KR" altLang="en-US" sz="5400" dirty="0">
              <a:solidFill>
                <a:schemeClr val="tx1">
                  <a:lumMod val="95000"/>
                  <a:lumOff val="5000"/>
                </a:schemeClr>
              </a:solidFill>
              <a:latin typeface="+mj-lt"/>
              <a:cs typeface="Arial" pitchFamily="34" charset="0"/>
            </a:endParaRPr>
          </a:p>
        </p:txBody>
      </p:sp>
      <p:sp>
        <p:nvSpPr>
          <p:cNvPr id="69" name="Rounded Rectangle 7">
            <a:extLst>
              <a:ext uri="{FF2B5EF4-FFF2-40B4-BE49-F238E27FC236}">
                <a16:creationId xmlns:a16="http://schemas.microsoft.com/office/drawing/2014/main" id="{B7375B34-A42A-4B1A-B570-A9D21D0142E0}"/>
              </a:ext>
            </a:extLst>
          </p:cNvPr>
          <p:cNvSpPr/>
          <p:nvPr/>
        </p:nvSpPr>
        <p:spPr>
          <a:xfrm>
            <a:off x="5315971" y="1821597"/>
            <a:ext cx="1321344" cy="413563"/>
          </a:xfrm>
          <a:prstGeom prst="roundRect">
            <a:avLst>
              <a:gd name="adj" fmla="val 50000"/>
            </a:avLst>
          </a:prstGeom>
          <a:solidFill>
            <a:schemeClr val="bg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FF0000"/>
                </a:solidFill>
              </a:rPr>
              <a:t>LOGO</a:t>
            </a:r>
            <a:endParaRPr lang="ko-KR" altLang="en-US" sz="2700" dirty="0">
              <a:solidFill>
                <a:srgbClr val="FF0000"/>
              </a:solidFill>
            </a:endParaRPr>
          </a:p>
        </p:txBody>
      </p:sp>
      <p:sp>
        <p:nvSpPr>
          <p:cNvPr id="71" name="TextBox 28">
            <a:hlinkClick r:id="rId4"/>
            <a:extLst>
              <a:ext uri="{FF2B5EF4-FFF2-40B4-BE49-F238E27FC236}">
                <a16:creationId xmlns:a16="http://schemas.microsoft.com/office/drawing/2014/main" id="{A8D5D77B-D6F0-4E69-A883-D2B2AFE047E0}"/>
              </a:ext>
            </a:extLst>
          </p:cNvPr>
          <p:cNvSpPr txBox="1"/>
          <p:nvPr/>
        </p:nvSpPr>
        <p:spPr>
          <a:xfrm>
            <a:off x="6232850" y="6460254"/>
            <a:ext cx="5194499" cy="246221"/>
          </a:xfrm>
          <a:prstGeom prst="rect">
            <a:avLst/>
          </a:prstGeom>
          <a:noFill/>
        </p:spPr>
        <p:txBody>
          <a:bodyPr wrap="square" rtlCol="0">
            <a:spAutoFit/>
          </a:bodyPr>
          <a:lstStyle/>
          <a:p>
            <a:pPr algn="r"/>
            <a:r>
              <a:rPr lang="en-US" altLang="zh-CN" sz="1000" dirty="0">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cs typeface="Arial" pitchFamily="34" charset="0"/>
            </a:endParaRPr>
          </a:p>
        </p:txBody>
      </p:sp>
    </p:spTree>
    <p:extLst>
      <p:ext uri="{BB962C8B-B14F-4D97-AF65-F5344CB8AC3E}">
        <p14:creationId xmlns:p14="http://schemas.microsoft.com/office/powerpoint/2010/main" val="14624249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19"/>
                                        </p:tgtEl>
                                        <p:attrNameLst>
                                          <p:attrName>style.visibility</p:attrName>
                                        </p:attrNameLst>
                                      </p:cBhvr>
                                      <p:to>
                                        <p:strVal val="visible"/>
                                      </p:to>
                                    </p:set>
                                    <p:anim calcmode="lin" valueType="num">
                                      <p:cBhvr>
                                        <p:cTn id="10" dur="1000" fill="hold"/>
                                        <p:tgtEl>
                                          <p:spTgt spid="19"/>
                                        </p:tgtEl>
                                        <p:attrNameLst>
                                          <p:attrName>ppt_w</p:attrName>
                                        </p:attrNameLst>
                                      </p:cBhvr>
                                      <p:tavLst>
                                        <p:tav tm="0">
                                          <p:val>
                                            <p:fltVal val="0"/>
                                          </p:val>
                                        </p:tav>
                                        <p:tav tm="100000">
                                          <p:val>
                                            <p:strVal val="#ppt_w"/>
                                          </p:val>
                                        </p:tav>
                                      </p:tavLst>
                                    </p:anim>
                                    <p:anim calcmode="lin" valueType="num">
                                      <p:cBhvr>
                                        <p:cTn id="11" dur="1000" fill="hold"/>
                                        <p:tgtEl>
                                          <p:spTgt spid="19"/>
                                        </p:tgtEl>
                                        <p:attrNameLst>
                                          <p:attrName>ppt_h</p:attrName>
                                        </p:attrNameLst>
                                      </p:cBhvr>
                                      <p:tavLst>
                                        <p:tav tm="0">
                                          <p:val>
                                            <p:fltVal val="0"/>
                                          </p:val>
                                        </p:tav>
                                        <p:tav tm="100000">
                                          <p:val>
                                            <p:strVal val="#ppt_h"/>
                                          </p:val>
                                        </p:tav>
                                      </p:tavLst>
                                    </p:anim>
                                    <p:animEffect transition="in" filter="fade">
                                      <p:cBhvr>
                                        <p:cTn id="12" dur="1000"/>
                                        <p:tgtEl>
                                          <p:spTgt spid="19"/>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5"/>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5"/>
                                        </p:tgtEl>
                                      </p:cBhvr>
                                    </p:animEffect>
                                    <p:set>
                                      <p:cBhvr>
                                        <p:cTn id="17" dur="1" fill="hold">
                                          <p:stCondLst>
                                            <p:cond delay="499"/>
                                          </p:stCondLst>
                                        </p:cTn>
                                        <p:tgtEl>
                                          <p:spTgt spid="35"/>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6"/>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6"/>
                                        </p:tgtEl>
                                      </p:cBhvr>
                                    </p:animEffect>
                                    <p:set>
                                      <p:cBhvr>
                                        <p:cTn id="22" dur="1" fill="hold">
                                          <p:stCondLst>
                                            <p:cond delay="499"/>
                                          </p:stCondLst>
                                        </p:cTn>
                                        <p:tgtEl>
                                          <p:spTgt spid="36"/>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1"/>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2"/>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2"/>
                                        </p:tgtEl>
                                      </p:cBhvr>
                                    </p:animEffect>
                                    <p:set>
                                      <p:cBhvr>
                                        <p:cTn id="32" dur="1" fill="hold">
                                          <p:stCondLst>
                                            <p:cond delay="499"/>
                                          </p:stCondLst>
                                        </p:cTn>
                                        <p:tgtEl>
                                          <p:spTgt spid="32"/>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nodeType="withEffect">
                                  <p:stCondLst>
                                    <p:cond delay="2500"/>
                                  </p:stCondLst>
                                  <p:childTnLst>
                                    <p:set>
                                      <p:cBhvr>
                                        <p:cTn id="39" dur="1" fill="hold">
                                          <p:stCondLst>
                                            <p:cond delay="0"/>
                                          </p:stCondLst>
                                        </p:cTn>
                                        <p:tgtEl>
                                          <p:spTgt spid="37"/>
                                        </p:tgtEl>
                                        <p:attrNameLst>
                                          <p:attrName>style.visibility</p:attrName>
                                        </p:attrNameLst>
                                      </p:cBhvr>
                                      <p:to>
                                        <p:strVal val="visible"/>
                                      </p:to>
                                    </p:set>
                                    <p:anim calcmode="lin" valueType="num">
                                      <p:cBhvr>
                                        <p:cTn id="40" dur="500" fill="hold"/>
                                        <p:tgtEl>
                                          <p:spTgt spid="37"/>
                                        </p:tgtEl>
                                        <p:attrNameLst>
                                          <p:attrName>ppt_w</p:attrName>
                                        </p:attrNameLst>
                                      </p:cBhvr>
                                      <p:tavLst>
                                        <p:tav tm="0">
                                          <p:val>
                                            <p:fltVal val="0"/>
                                          </p:val>
                                        </p:tav>
                                        <p:tav tm="100000">
                                          <p:val>
                                            <p:strVal val="#ppt_w"/>
                                          </p:val>
                                        </p:tav>
                                      </p:tavLst>
                                    </p:anim>
                                    <p:anim calcmode="lin" valueType="num">
                                      <p:cBhvr>
                                        <p:cTn id="41" dur="500" fill="hold"/>
                                        <p:tgtEl>
                                          <p:spTgt spid="37"/>
                                        </p:tgtEl>
                                        <p:attrNameLst>
                                          <p:attrName>ppt_h</p:attrName>
                                        </p:attrNameLst>
                                      </p:cBhvr>
                                      <p:tavLst>
                                        <p:tav tm="0">
                                          <p:val>
                                            <p:fltVal val="0"/>
                                          </p:val>
                                        </p:tav>
                                        <p:tav tm="100000">
                                          <p:val>
                                            <p:strVal val="#ppt_h"/>
                                          </p:val>
                                        </p:tav>
                                      </p:tavLst>
                                    </p:anim>
                                    <p:animEffect transition="in" filter="fade">
                                      <p:cBhvr>
                                        <p:cTn id="42" dur="500"/>
                                        <p:tgtEl>
                                          <p:spTgt spid="37"/>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70"/>
                                        </p:tgtEl>
                                        <p:attrNameLst>
                                          <p:attrName>style.visibility</p:attrName>
                                        </p:attrNameLst>
                                      </p:cBhvr>
                                      <p:to>
                                        <p:strVal val="visible"/>
                                      </p:to>
                                    </p:set>
                                    <p:anim calcmode="lin" valueType="num">
                                      <p:cBhvr additive="base">
                                        <p:cTn id="46" dur="500" fill="hold"/>
                                        <p:tgtEl>
                                          <p:spTgt spid="70"/>
                                        </p:tgtEl>
                                        <p:attrNameLst>
                                          <p:attrName>ppt_x</p:attrName>
                                        </p:attrNameLst>
                                      </p:cBhvr>
                                      <p:tavLst>
                                        <p:tav tm="0">
                                          <p:val>
                                            <p:strVal val="#ppt_x"/>
                                          </p:val>
                                        </p:tav>
                                        <p:tav tm="100000">
                                          <p:val>
                                            <p:strVal val="#ppt_x"/>
                                          </p:val>
                                        </p:tav>
                                      </p:tavLst>
                                    </p:anim>
                                    <p:anim calcmode="lin" valueType="num">
                                      <p:cBhvr additive="base">
                                        <p:cTn id="47"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1551717"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矩形 5"/>
          <p:cNvSpPr/>
          <p:nvPr/>
        </p:nvSpPr>
        <p:spPr>
          <a:xfrm>
            <a:off x="4061215"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矩形 6"/>
          <p:cNvSpPr/>
          <p:nvPr/>
        </p:nvSpPr>
        <p:spPr>
          <a:xfrm>
            <a:off x="6522784"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矩形 8"/>
          <p:cNvSpPr/>
          <p:nvPr/>
        </p:nvSpPr>
        <p:spPr>
          <a:xfrm>
            <a:off x="8980164"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Rectangle 41"/>
          <p:cNvSpPr/>
          <p:nvPr/>
        </p:nvSpPr>
        <p:spPr>
          <a:xfrm>
            <a:off x="1360314"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800" b="1" kern="0" dirty="0">
                <a:solidFill>
                  <a:schemeClr val="bg1">
                    <a:lumMod val="50000"/>
                  </a:schemeClr>
                </a:solidFill>
                <a:latin typeface="Arial" pitchFamily="34" charset="0"/>
                <a:cs typeface="Arial" pitchFamily="34" charset="0"/>
              </a:rPr>
              <a:t>Sample Heading</a:t>
            </a:r>
          </a:p>
        </p:txBody>
      </p:sp>
      <p:sp>
        <p:nvSpPr>
          <p:cNvPr id="12" name="Rectangle 42"/>
          <p:cNvSpPr/>
          <p:nvPr/>
        </p:nvSpPr>
        <p:spPr>
          <a:xfrm>
            <a:off x="1514886"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itchFamily="34" charset="0"/>
                <a:cs typeface="Arial" pitchFamily="34" charset="0"/>
              </a:rPr>
              <a:t>This is a sample text. Insert your desired text here. S, this is is a dummy text, enter your own text here. </a:t>
            </a:r>
          </a:p>
        </p:txBody>
      </p:sp>
      <p:sp>
        <p:nvSpPr>
          <p:cNvPr id="13" name="Rectangle 41"/>
          <p:cNvSpPr/>
          <p:nvPr/>
        </p:nvSpPr>
        <p:spPr>
          <a:xfrm>
            <a:off x="3841156"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800" b="1" kern="0" dirty="0">
                <a:solidFill>
                  <a:schemeClr val="bg1">
                    <a:lumMod val="50000"/>
                  </a:schemeClr>
                </a:solidFill>
                <a:latin typeface="Arial" pitchFamily="34" charset="0"/>
                <a:cs typeface="Arial" pitchFamily="34" charset="0"/>
              </a:rPr>
              <a:t>Sample Heading</a:t>
            </a:r>
          </a:p>
        </p:txBody>
      </p:sp>
      <p:sp>
        <p:nvSpPr>
          <p:cNvPr id="14" name="Rectangle 42"/>
          <p:cNvSpPr/>
          <p:nvPr/>
        </p:nvSpPr>
        <p:spPr>
          <a:xfrm>
            <a:off x="3995728"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itchFamily="34" charset="0"/>
                <a:cs typeface="Arial" pitchFamily="34" charset="0"/>
              </a:rPr>
              <a:t>This is a sample text. Insert your desired text here. S, this is is a dummy text, enter your own text here. </a:t>
            </a:r>
          </a:p>
        </p:txBody>
      </p:sp>
      <p:sp>
        <p:nvSpPr>
          <p:cNvPr id="15" name="Rectangle 41"/>
          <p:cNvSpPr/>
          <p:nvPr/>
        </p:nvSpPr>
        <p:spPr>
          <a:xfrm>
            <a:off x="6322575"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800" b="1" kern="0" dirty="0">
                <a:solidFill>
                  <a:schemeClr val="bg1">
                    <a:lumMod val="50000"/>
                  </a:schemeClr>
                </a:solidFill>
                <a:latin typeface="Arial" pitchFamily="34" charset="0"/>
                <a:cs typeface="Arial" pitchFamily="34" charset="0"/>
              </a:rPr>
              <a:t>Sample Heading</a:t>
            </a:r>
          </a:p>
        </p:txBody>
      </p:sp>
      <p:sp>
        <p:nvSpPr>
          <p:cNvPr id="16" name="Rectangle 42"/>
          <p:cNvSpPr/>
          <p:nvPr/>
        </p:nvSpPr>
        <p:spPr>
          <a:xfrm>
            <a:off x="6477147"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itchFamily="34" charset="0"/>
                <a:cs typeface="Arial" pitchFamily="34" charset="0"/>
              </a:rPr>
              <a:t>This is a sample text. Insert your desired text here. S, this is is a dummy text, enter your own text here. </a:t>
            </a:r>
          </a:p>
        </p:txBody>
      </p:sp>
      <p:sp>
        <p:nvSpPr>
          <p:cNvPr id="17" name="Rectangle 41"/>
          <p:cNvSpPr/>
          <p:nvPr/>
        </p:nvSpPr>
        <p:spPr>
          <a:xfrm>
            <a:off x="8744041"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800" b="1" kern="0" dirty="0">
                <a:solidFill>
                  <a:schemeClr val="bg1">
                    <a:lumMod val="50000"/>
                  </a:schemeClr>
                </a:solidFill>
                <a:latin typeface="Arial" pitchFamily="34" charset="0"/>
                <a:cs typeface="Arial" pitchFamily="34" charset="0"/>
              </a:rPr>
              <a:t>Sample Heading</a:t>
            </a:r>
          </a:p>
        </p:txBody>
      </p:sp>
      <p:sp>
        <p:nvSpPr>
          <p:cNvPr id="18" name="Rectangle 42"/>
          <p:cNvSpPr/>
          <p:nvPr/>
        </p:nvSpPr>
        <p:spPr>
          <a:xfrm>
            <a:off x="8898613"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itchFamily="34" charset="0"/>
                <a:cs typeface="Arial" pitchFamily="34" charset="0"/>
              </a:rPr>
              <a:t>This is a sample text. Insert your desired text here. S, this is is a dummy text, enter your own text here. </a:t>
            </a:r>
          </a:p>
        </p:txBody>
      </p:sp>
      <p:sp>
        <p:nvSpPr>
          <p:cNvPr id="19" name="矩形 18"/>
          <p:cNvSpPr/>
          <p:nvPr/>
        </p:nvSpPr>
        <p:spPr>
          <a:xfrm>
            <a:off x="1514886" y="1459439"/>
            <a:ext cx="4410138" cy="3284656"/>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522784" y="1454175"/>
            <a:ext cx="4305125" cy="3284656"/>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375046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1750"/>
                            </p:stCondLst>
                            <p:childTnLst>
                              <p:par>
                                <p:cTn id="52" presetID="42" presetClass="entr" presetSubtype="0"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1000"/>
                                        <p:tgtEl>
                                          <p:spTgt spid="18"/>
                                        </p:tgtEl>
                                      </p:cBhvr>
                                    </p:animEffect>
                                    <p:anim calcmode="lin" valueType="num">
                                      <p:cBhvr>
                                        <p:cTn id="70" dur="1000" fill="hold"/>
                                        <p:tgtEl>
                                          <p:spTgt spid="18"/>
                                        </p:tgtEl>
                                        <p:attrNameLst>
                                          <p:attrName>ppt_x</p:attrName>
                                        </p:attrNameLst>
                                      </p:cBhvr>
                                      <p:tavLst>
                                        <p:tav tm="0">
                                          <p:val>
                                            <p:strVal val="#ppt_x"/>
                                          </p:val>
                                        </p:tav>
                                        <p:tav tm="100000">
                                          <p:val>
                                            <p:strVal val="#ppt_x"/>
                                          </p:val>
                                        </p:tav>
                                      </p:tavLst>
                                    </p:anim>
                                    <p:anim calcmode="lin" valueType="num">
                                      <p:cBhvr>
                                        <p:cTn id="71" dur="1000" fill="hold"/>
                                        <p:tgtEl>
                                          <p:spTgt spid="18"/>
                                        </p:tgtEl>
                                        <p:attrNameLst>
                                          <p:attrName>ppt_y</p:attrName>
                                        </p:attrNameLst>
                                      </p:cBhvr>
                                      <p:tavLst>
                                        <p:tav tm="0">
                                          <p:val>
                                            <p:strVal val="#ppt_y+.1"/>
                                          </p:val>
                                        </p:tav>
                                        <p:tav tm="100000">
                                          <p:val>
                                            <p:strVal val="#ppt_y"/>
                                          </p:val>
                                        </p:tav>
                                      </p:tavLst>
                                    </p:anim>
                                  </p:childTnLst>
                                </p:cTn>
                              </p:par>
                            </p:childTnLst>
                          </p:cTn>
                        </p:par>
                        <p:par>
                          <p:cTn id="72" fill="hold">
                            <p:stCondLst>
                              <p:cond delay="275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3750"/>
                            </p:stCondLst>
                            <p:childTnLst>
                              <p:par>
                                <p:cTn id="79" presetID="42" presetClass="entr" presetSubtype="0"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1000"/>
                                        <p:tgtEl>
                                          <p:spTgt spid="20"/>
                                        </p:tgtEl>
                                      </p:cBhvr>
                                    </p:animEffect>
                                    <p:anim calcmode="lin" valueType="num">
                                      <p:cBhvr>
                                        <p:cTn id="82" dur="1000" fill="hold"/>
                                        <p:tgtEl>
                                          <p:spTgt spid="20"/>
                                        </p:tgtEl>
                                        <p:attrNameLst>
                                          <p:attrName>ppt_x</p:attrName>
                                        </p:attrNameLst>
                                      </p:cBhvr>
                                      <p:tavLst>
                                        <p:tav tm="0">
                                          <p:val>
                                            <p:strVal val="#ppt_x"/>
                                          </p:val>
                                        </p:tav>
                                        <p:tav tm="100000">
                                          <p:val>
                                            <p:strVal val="#ppt_x"/>
                                          </p:val>
                                        </p:tav>
                                      </p:tavLst>
                                    </p:anim>
                                    <p:anim calcmode="lin" valueType="num">
                                      <p:cBhvr>
                                        <p:cTn id="8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5" grpId="0"/>
      <p:bldP spid="16" grpId="0"/>
      <p:bldP spid="17" grpId="0"/>
      <p:bldP spid="18" grpId="0"/>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6" name="2"/>
          <p:cNvSpPr>
            <a:spLocks noChangeArrowheads="1"/>
          </p:cNvSpPr>
          <p:nvPr/>
        </p:nvSpPr>
        <p:spPr bwMode="auto">
          <a:xfrm>
            <a:off x="1715780" y="1850426"/>
            <a:ext cx="4383412" cy="1935220"/>
          </a:xfrm>
          <a:prstGeom prst="snip2DiagRect">
            <a:avLst/>
          </a:prstGeom>
          <a:blipFill dpi="0" rotWithShape="1">
            <a:blip r:embed="rId3"/>
            <a:srcRect/>
            <a:stretch>
              <a:fillRect/>
            </a:stretch>
          </a:blipFill>
          <a:ln w="9525">
            <a:noFill/>
            <a:miter lim="800000"/>
            <a:headEnd/>
            <a:tailEnd/>
          </a:ln>
        </p:spPr>
        <p:txBody>
          <a:bodyPr lIns="68573" tIns="34286" rIns="68573" bIns="34286" anchor="ctr"/>
          <a:lstStyle/>
          <a:p>
            <a:pPr defTabSz="685732" eaLnBrk="1" fontAlgn="auto" hangingPunct="1">
              <a:spcBef>
                <a:spcPts val="0"/>
              </a:spcBef>
              <a:spcAft>
                <a:spcPts val="0"/>
              </a:spcAft>
              <a:defRPr/>
            </a:pPr>
            <a:endParaRPr lang="zh-CN" altLang="en-US" sz="1400">
              <a:solidFill>
                <a:schemeClr val="bg1">
                  <a:lumMod val="65000"/>
                </a:schemeClr>
              </a:solidFill>
              <a:latin typeface="微软雅黑" panose="020B0503020204020204" pitchFamily="34" charset="-122"/>
              <a:ea typeface="微软雅黑" panose="020B0503020204020204" pitchFamily="34" charset="-122"/>
              <a:sym typeface="Calibri" pitchFamily="34" charset="0"/>
            </a:endParaRPr>
          </a:p>
        </p:txBody>
      </p:sp>
      <p:sp>
        <p:nvSpPr>
          <p:cNvPr id="7" name="Oval 4"/>
          <p:cNvSpPr>
            <a:spLocks noChangeArrowheads="1"/>
          </p:cNvSpPr>
          <p:nvPr/>
        </p:nvSpPr>
        <p:spPr bwMode="auto">
          <a:xfrm flipH="1">
            <a:off x="9319411" y="3964072"/>
            <a:ext cx="754873" cy="758304"/>
          </a:xfrm>
          <a:prstGeom prst="ellipse">
            <a:avLst/>
          </a:prstGeom>
          <a:noFill/>
          <a:ln>
            <a:solidFill>
              <a:schemeClr val="accent2"/>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9" name="Oval 12"/>
          <p:cNvSpPr>
            <a:spLocks noChangeArrowheads="1"/>
          </p:cNvSpPr>
          <p:nvPr/>
        </p:nvSpPr>
        <p:spPr bwMode="auto">
          <a:xfrm flipH="1">
            <a:off x="6785447" y="3964072"/>
            <a:ext cx="756589" cy="758304"/>
          </a:xfrm>
          <a:prstGeom prst="ellipse">
            <a:avLst/>
          </a:prstGeom>
          <a:noFill/>
          <a:ln>
            <a:solidFill>
              <a:srgbClr val="14345A"/>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0" name="Oval 14"/>
          <p:cNvSpPr>
            <a:spLocks noChangeArrowheads="1"/>
          </p:cNvSpPr>
          <p:nvPr/>
        </p:nvSpPr>
        <p:spPr bwMode="auto">
          <a:xfrm flipH="1">
            <a:off x="4472789" y="3964072"/>
            <a:ext cx="754873" cy="758304"/>
          </a:xfrm>
          <a:prstGeom prst="ellipse">
            <a:avLst/>
          </a:prstGeom>
          <a:noFill/>
          <a:ln>
            <a:solidFill>
              <a:schemeClr val="accent2"/>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2" name="Oval 16"/>
          <p:cNvSpPr>
            <a:spLocks noChangeArrowheads="1"/>
          </p:cNvSpPr>
          <p:nvPr/>
        </p:nvSpPr>
        <p:spPr bwMode="auto">
          <a:xfrm flipH="1">
            <a:off x="2314530" y="3964072"/>
            <a:ext cx="753158" cy="758304"/>
          </a:xfrm>
          <a:prstGeom prst="ellipse">
            <a:avLst/>
          </a:prstGeom>
          <a:noFill/>
          <a:ln>
            <a:solidFill>
              <a:srgbClr val="14345A"/>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13" name="Group 20"/>
          <p:cNvGrpSpPr>
            <a:grpSpLocks/>
          </p:cNvGrpSpPr>
          <p:nvPr/>
        </p:nvGrpSpPr>
        <p:grpSpPr bwMode="auto">
          <a:xfrm flipH="1">
            <a:off x="9470395" y="4127054"/>
            <a:ext cx="423758" cy="427190"/>
            <a:chOff x="0" y="0"/>
            <a:chExt cx="401822" cy="404317"/>
          </a:xfrm>
          <a:noFill/>
        </p:grpSpPr>
        <p:sp>
          <p:nvSpPr>
            <p:cNvPr id="58" name="品 42"/>
            <p:cNvSpPr>
              <a:spLocks noEditPoints="1" noChangeArrowheads="1"/>
            </p:cNvSpPr>
            <p:nvPr/>
          </p:nvSpPr>
          <p:spPr bwMode="auto">
            <a:xfrm>
              <a:off x="0" y="0"/>
              <a:ext cx="401822" cy="404317"/>
            </a:xfrm>
            <a:custGeom>
              <a:avLst/>
              <a:gdLst>
                <a:gd name="T0" fmla="*/ 661681284 w 121"/>
                <a:gd name="T1" fmla="*/ 0 h 121"/>
                <a:gd name="T2" fmla="*/ 0 w 121"/>
                <a:gd name="T3" fmla="*/ 681087023 h 121"/>
                <a:gd name="T4" fmla="*/ 661681284 w 121"/>
                <a:gd name="T5" fmla="*/ 1351010219 h 121"/>
                <a:gd name="T6" fmla="*/ 1334387766 w 121"/>
                <a:gd name="T7" fmla="*/ 681087023 h 121"/>
                <a:gd name="T8" fmla="*/ 661681284 w 121"/>
                <a:gd name="T9" fmla="*/ 0 h 121"/>
                <a:gd name="T10" fmla="*/ 661681284 w 121"/>
                <a:gd name="T11" fmla="*/ 1239355239 h 121"/>
                <a:gd name="T12" fmla="*/ 110278554 w 121"/>
                <a:gd name="T13" fmla="*/ 681087023 h 121"/>
                <a:gd name="T14" fmla="*/ 661681284 w 121"/>
                <a:gd name="T15" fmla="*/ 111654980 h 121"/>
                <a:gd name="T16" fmla="*/ 1224109212 w 121"/>
                <a:gd name="T17" fmla="*/ 681087023 h 121"/>
                <a:gd name="T18" fmla="*/ 661681284 w 121"/>
                <a:gd name="T19" fmla="*/ 1239355239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
                <a:gd name="T31" fmla="*/ 0 h 121"/>
                <a:gd name="T32" fmla="*/ 121 w 121"/>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w="9525">
              <a:solidFill>
                <a:schemeClr val="accent2"/>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9" name="出品 43"/>
            <p:cNvSpPr>
              <a:spLocks noChangeArrowheads="1"/>
            </p:cNvSpPr>
            <p:nvPr/>
          </p:nvSpPr>
          <p:spPr bwMode="auto">
            <a:xfrm>
              <a:off x="107320" y="97336"/>
              <a:ext cx="139764" cy="199662"/>
            </a:xfrm>
            <a:custGeom>
              <a:avLst/>
              <a:gdLst>
                <a:gd name="T0" fmla="*/ 465094659 w 42"/>
                <a:gd name="T1" fmla="*/ 664415237 h 60"/>
                <a:gd name="T2" fmla="*/ 465094659 w 42"/>
                <a:gd name="T3" fmla="*/ 0 h 60"/>
                <a:gd name="T4" fmla="*/ 0 w 42"/>
                <a:gd name="T5" fmla="*/ 465089335 h 60"/>
                <a:gd name="T6" fmla="*/ 465094659 w 42"/>
                <a:gd name="T7" fmla="*/ 664415237 h 60"/>
                <a:gd name="T8" fmla="*/ 0 60000 65536"/>
                <a:gd name="T9" fmla="*/ 0 60000 65536"/>
                <a:gd name="T10" fmla="*/ 0 60000 65536"/>
                <a:gd name="T11" fmla="*/ 0 60000 65536"/>
                <a:gd name="T12" fmla="*/ 0 w 42"/>
                <a:gd name="T13" fmla="*/ 0 h 60"/>
                <a:gd name="T14" fmla="*/ 42 w 42"/>
                <a:gd name="T15" fmla="*/ 60 h 60"/>
              </a:gdLst>
              <a:ahLst/>
              <a:cxnLst>
                <a:cxn ang="T8">
                  <a:pos x="T0" y="T1"/>
                </a:cxn>
                <a:cxn ang="T9">
                  <a:pos x="T2" y="T3"/>
                </a:cxn>
                <a:cxn ang="T10">
                  <a:pos x="T4" y="T5"/>
                </a:cxn>
                <a:cxn ang="T11">
                  <a:pos x="T6" y="T7"/>
                </a:cxn>
              </a:cxnLst>
              <a:rect l="T12" t="T13" r="T14" b="T15"/>
              <a:pathLst>
                <a:path w="42" h="60">
                  <a:moveTo>
                    <a:pt x="42" y="60"/>
                  </a:moveTo>
                  <a:cubicBezTo>
                    <a:pt x="42" y="0"/>
                    <a:pt x="42" y="0"/>
                    <a:pt x="42" y="0"/>
                  </a:cubicBezTo>
                  <a:cubicBezTo>
                    <a:pt x="0" y="42"/>
                    <a:pt x="0" y="42"/>
                    <a:pt x="0" y="42"/>
                  </a:cubicBezTo>
                  <a:cubicBezTo>
                    <a:pt x="29" y="42"/>
                    <a:pt x="42" y="60"/>
                    <a:pt x="42" y="60"/>
                  </a:cubicBezTo>
                  <a:close/>
                </a:path>
              </a:pathLst>
            </a:custGeom>
            <a:grpFill/>
            <a:ln w="9525">
              <a:solidFill>
                <a:schemeClr val="accent2"/>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4" name="Group 23"/>
          <p:cNvGrpSpPr>
            <a:grpSpLocks/>
          </p:cNvGrpSpPr>
          <p:nvPr/>
        </p:nvGrpSpPr>
        <p:grpSpPr bwMode="auto">
          <a:xfrm flipH="1">
            <a:off x="6912402" y="4178523"/>
            <a:ext cx="410034" cy="356849"/>
            <a:chOff x="0" y="0"/>
            <a:chExt cx="389342" cy="339426"/>
          </a:xfrm>
          <a:noFill/>
        </p:grpSpPr>
        <p:sp>
          <p:nvSpPr>
            <p:cNvPr id="47" name="品 110"/>
            <p:cNvSpPr>
              <a:spLocks noChangeArrowheads="1"/>
            </p:cNvSpPr>
            <p:nvPr/>
          </p:nvSpPr>
          <p:spPr bwMode="auto">
            <a:xfrm>
              <a:off x="259561" y="102327"/>
              <a:ext cx="102328" cy="102328"/>
            </a:xfrm>
            <a:custGeom>
              <a:avLst/>
              <a:gdLst>
                <a:gd name="T0" fmla="*/ 0 w 41"/>
                <a:gd name="T1" fmla="*/ 242931664 h 41"/>
                <a:gd name="T2" fmla="*/ 18686091 w 41"/>
                <a:gd name="T3" fmla="*/ 255390722 h 41"/>
                <a:gd name="T4" fmla="*/ 255390722 w 41"/>
                <a:gd name="T5" fmla="*/ 18686091 h 41"/>
                <a:gd name="T6" fmla="*/ 242931664 w 41"/>
                <a:gd name="T7" fmla="*/ 0 h 41"/>
                <a:gd name="T8" fmla="*/ 0 w 41"/>
                <a:gd name="T9" fmla="*/ 242931664 h 41"/>
                <a:gd name="T10" fmla="*/ 0 60000 65536"/>
                <a:gd name="T11" fmla="*/ 0 60000 65536"/>
                <a:gd name="T12" fmla="*/ 0 60000 65536"/>
                <a:gd name="T13" fmla="*/ 0 60000 65536"/>
                <a:gd name="T14" fmla="*/ 0 60000 65536"/>
                <a:gd name="T15" fmla="*/ 0 w 41"/>
                <a:gd name="T16" fmla="*/ 0 h 41"/>
                <a:gd name="T17" fmla="*/ 41 w 41"/>
                <a:gd name="T18" fmla="*/ 41 h 41"/>
              </a:gdLst>
              <a:ahLst/>
              <a:cxnLst>
                <a:cxn ang="T10">
                  <a:pos x="T0" y="T1"/>
                </a:cxn>
                <a:cxn ang="T11">
                  <a:pos x="T2" y="T3"/>
                </a:cxn>
                <a:cxn ang="T12">
                  <a:pos x="T4" y="T5"/>
                </a:cxn>
                <a:cxn ang="T13">
                  <a:pos x="T6" y="T7"/>
                </a:cxn>
                <a:cxn ang="T14">
                  <a:pos x="T8" y="T9"/>
                </a:cxn>
              </a:cxnLst>
              <a:rect l="T15" t="T16" r="T17" b="T18"/>
              <a:pathLst>
                <a:path w="41" h="41">
                  <a:moveTo>
                    <a:pt x="0" y="39"/>
                  </a:moveTo>
                  <a:lnTo>
                    <a:pt x="3" y="41"/>
                  </a:lnTo>
                  <a:lnTo>
                    <a:pt x="41" y="3"/>
                  </a:lnTo>
                  <a:lnTo>
                    <a:pt x="39" y="0"/>
                  </a:lnTo>
                  <a:lnTo>
                    <a:pt x="0" y="39"/>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8" name="出品 111"/>
            <p:cNvSpPr>
              <a:spLocks noChangeArrowheads="1"/>
            </p:cNvSpPr>
            <p:nvPr/>
          </p:nvSpPr>
          <p:spPr bwMode="auto">
            <a:xfrm>
              <a:off x="237098" y="74873"/>
              <a:ext cx="109814" cy="114806"/>
            </a:xfrm>
            <a:custGeom>
              <a:avLst/>
              <a:gdLst>
                <a:gd name="T0" fmla="*/ 230469637 w 44"/>
                <a:gd name="T1" fmla="*/ 0 h 46"/>
                <a:gd name="T2" fmla="*/ 0 w 44"/>
                <a:gd name="T3" fmla="*/ 242929496 h 46"/>
                <a:gd name="T4" fmla="*/ 37374197 w 44"/>
                <a:gd name="T5" fmla="*/ 286530818 h 46"/>
                <a:gd name="T6" fmla="*/ 274070786 w 44"/>
                <a:gd name="T7" fmla="*/ 49830796 h 46"/>
                <a:gd name="T8" fmla="*/ 230469637 w 44"/>
                <a:gd name="T9" fmla="*/ 0 h 46"/>
                <a:gd name="T10" fmla="*/ 0 60000 65536"/>
                <a:gd name="T11" fmla="*/ 0 60000 65536"/>
                <a:gd name="T12" fmla="*/ 0 60000 65536"/>
                <a:gd name="T13" fmla="*/ 0 60000 65536"/>
                <a:gd name="T14" fmla="*/ 0 60000 65536"/>
                <a:gd name="T15" fmla="*/ 0 w 44"/>
                <a:gd name="T16" fmla="*/ 0 h 46"/>
                <a:gd name="T17" fmla="*/ 44 w 44"/>
                <a:gd name="T18" fmla="*/ 46 h 46"/>
              </a:gdLst>
              <a:ahLst/>
              <a:cxnLst>
                <a:cxn ang="T10">
                  <a:pos x="T0" y="T1"/>
                </a:cxn>
                <a:cxn ang="T11">
                  <a:pos x="T2" y="T3"/>
                </a:cxn>
                <a:cxn ang="T12">
                  <a:pos x="T4" y="T5"/>
                </a:cxn>
                <a:cxn ang="T13">
                  <a:pos x="T6" y="T7"/>
                </a:cxn>
                <a:cxn ang="T14">
                  <a:pos x="T8" y="T9"/>
                </a:cxn>
              </a:cxnLst>
              <a:rect l="T15" t="T16" r="T17" b="T18"/>
              <a:pathLst>
                <a:path w="44" h="46">
                  <a:moveTo>
                    <a:pt x="37" y="0"/>
                  </a:moveTo>
                  <a:lnTo>
                    <a:pt x="0" y="39"/>
                  </a:lnTo>
                  <a:lnTo>
                    <a:pt x="6" y="46"/>
                  </a:lnTo>
                  <a:lnTo>
                    <a:pt x="44" y="8"/>
                  </a:lnTo>
                  <a:lnTo>
                    <a:pt x="37" y="0"/>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9" name="出品 112"/>
            <p:cNvSpPr>
              <a:spLocks noChangeArrowheads="1"/>
            </p:cNvSpPr>
            <p:nvPr/>
          </p:nvSpPr>
          <p:spPr bwMode="auto">
            <a:xfrm>
              <a:off x="217132" y="59898"/>
              <a:ext cx="104823" cy="104823"/>
            </a:xfrm>
            <a:custGeom>
              <a:avLst/>
              <a:gdLst>
                <a:gd name="T0" fmla="*/ 0 w 42"/>
                <a:gd name="T1" fmla="*/ 236700317 h 42"/>
                <a:gd name="T2" fmla="*/ 24915429 w 42"/>
                <a:gd name="T3" fmla="*/ 261615746 h 42"/>
                <a:gd name="T4" fmla="*/ 261615746 w 42"/>
                <a:gd name="T5" fmla="*/ 24915429 h 42"/>
                <a:gd name="T6" fmla="*/ 236700317 w 42"/>
                <a:gd name="T7" fmla="*/ 0 h 42"/>
                <a:gd name="T8" fmla="*/ 0 w 42"/>
                <a:gd name="T9" fmla="*/ 236700317 h 42"/>
                <a:gd name="T10" fmla="*/ 0 60000 65536"/>
                <a:gd name="T11" fmla="*/ 0 60000 65536"/>
                <a:gd name="T12" fmla="*/ 0 60000 65536"/>
                <a:gd name="T13" fmla="*/ 0 60000 65536"/>
                <a:gd name="T14" fmla="*/ 0 60000 65536"/>
                <a:gd name="T15" fmla="*/ 0 w 42"/>
                <a:gd name="T16" fmla="*/ 0 h 42"/>
                <a:gd name="T17" fmla="*/ 42 w 42"/>
                <a:gd name="T18" fmla="*/ 42 h 42"/>
              </a:gdLst>
              <a:ahLst/>
              <a:cxnLst>
                <a:cxn ang="T10">
                  <a:pos x="T0" y="T1"/>
                </a:cxn>
                <a:cxn ang="T11">
                  <a:pos x="T2" y="T3"/>
                </a:cxn>
                <a:cxn ang="T12">
                  <a:pos x="T4" y="T5"/>
                </a:cxn>
                <a:cxn ang="T13">
                  <a:pos x="T6" y="T7"/>
                </a:cxn>
                <a:cxn ang="T14">
                  <a:pos x="T8" y="T9"/>
                </a:cxn>
              </a:cxnLst>
              <a:rect l="T15" t="T16" r="T17" b="T18"/>
              <a:pathLst>
                <a:path w="42" h="42">
                  <a:moveTo>
                    <a:pt x="0" y="38"/>
                  </a:moveTo>
                  <a:lnTo>
                    <a:pt x="4" y="42"/>
                  </a:lnTo>
                  <a:lnTo>
                    <a:pt x="42" y="4"/>
                  </a:lnTo>
                  <a:lnTo>
                    <a:pt x="38" y="0"/>
                  </a:lnTo>
                  <a:lnTo>
                    <a:pt x="0" y="38"/>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0" name="品 113"/>
            <p:cNvSpPr>
              <a:spLocks noChangeArrowheads="1"/>
            </p:cNvSpPr>
            <p:nvPr/>
          </p:nvSpPr>
          <p:spPr bwMode="auto">
            <a:xfrm>
              <a:off x="189679" y="162226"/>
              <a:ext cx="69882" cy="69882"/>
            </a:xfrm>
            <a:custGeom>
              <a:avLst/>
              <a:gdLst>
                <a:gd name="T0" fmla="*/ 174410497 w 28"/>
                <a:gd name="T1" fmla="*/ 124579640 h 28"/>
                <a:gd name="T2" fmla="*/ 49830858 w 28"/>
                <a:gd name="T3" fmla="*/ 0 h 28"/>
                <a:gd name="T4" fmla="*/ 0 w 28"/>
                <a:gd name="T5" fmla="*/ 124579640 h 28"/>
                <a:gd name="T6" fmla="*/ 56060339 w 28"/>
                <a:gd name="T7" fmla="*/ 174410497 h 28"/>
                <a:gd name="T8" fmla="*/ 174410497 w 28"/>
                <a:gd name="T9" fmla="*/ 12457964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28" y="20"/>
                  </a:moveTo>
                  <a:lnTo>
                    <a:pt x="8" y="0"/>
                  </a:lnTo>
                  <a:lnTo>
                    <a:pt x="0" y="20"/>
                  </a:lnTo>
                  <a:lnTo>
                    <a:pt x="9" y="28"/>
                  </a:lnTo>
                  <a:lnTo>
                    <a:pt x="28" y="20"/>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1" name="品 114"/>
            <p:cNvSpPr>
              <a:spLocks noChangeArrowheads="1"/>
            </p:cNvSpPr>
            <p:nvPr/>
          </p:nvSpPr>
          <p:spPr bwMode="auto">
            <a:xfrm>
              <a:off x="172208" y="219628"/>
              <a:ext cx="34941" cy="32446"/>
            </a:xfrm>
            <a:custGeom>
              <a:avLst/>
              <a:gdLst>
                <a:gd name="T0" fmla="*/ 0 w 14"/>
                <a:gd name="T1" fmla="*/ 80980224 h 13"/>
                <a:gd name="T2" fmla="*/ 87205249 w 14"/>
                <a:gd name="T3" fmla="*/ 37375296 h 13"/>
                <a:gd name="T4" fmla="*/ 37374391 w 14"/>
                <a:gd name="T5" fmla="*/ 0 h 13"/>
                <a:gd name="T6" fmla="*/ 0 w 14"/>
                <a:gd name="T7" fmla="*/ 80980224 h 13"/>
                <a:gd name="T8" fmla="*/ 0 60000 65536"/>
                <a:gd name="T9" fmla="*/ 0 60000 65536"/>
                <a:gd name="T10" fmla="*/ 0 60000 65536"/>
                <a:gd name="T11" fmla="*/ 0 60000 65536"/>
                <a:gd name="T12" fmla="*/ 0 w 14"/>
                <a:gd name="T13" fmla="*/ 0 h 13"/>
                <a:gd name="T14" fmla="*/ 14 w 14"/>
                <a:gd name="T15" fmla="*/ 13 h 13"/>
              </a:gdLst>
              <a:ahLst/>
              <a:cxnLst>
                <a:cxn ang="T8">
                  <a:pos x="T0" y="T1"/>
                </a:cxn>
                <a:cxn ang="T9">
                  <a:pos x="T2" y="T3"/>
                </a:cxn>
                <a:cxn ang="T10">
                  <a:pos x="T4" y="T5"/>
                </a:cxn>
                <a:cxn ang="T11">
                  <a:pos x="T6" y="T7"/>
                </a:cxn>
              </a:cxnLst>
              <a:rect l="T12" t="T13" r="T14" b="T15"/>
              <a:pathLst>
                <a:path w="14" h="13">
                  <a:moveTo>
                    <a:pt x="0" y="13"/>
                  </a:moveTo>
                  <a:lnTo>
                    <a:pt x="14" y="6"/>
                  </a:lnTo>
                  <a:lnTo>
                    <a:pt x="6" y="0"/>
                  </a:lnTo>
                  <a:lnTo>
                    <a:pt x="0" y="13"/>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2" name="出品 115"/>
            <p:cNvSpPr>
              <a:spLocks noChangeArrowheads="1"/>
            </p:cNvSpPr>
            <p:nvPr/>
          </p:nvSpPr>
          <p:spPr bwMode="auto">
            <a:xfrm>
              <a:off x="319460" y="34941"/>
              <a:ext cx="69882" cy="69882"/>
            </a:xfrm>
            <a:custGeom>
              <a:avLst/>
              <a:gdLst>
                <a:gd name="T0" fmla="*/ 43603872 w 28"/>
                <a:gd name="T1" fmla="*/ 0 h 28"/>
                <a:gd name="T2" fmla="*/ 0 w 28"/>
                <a:gd name="T3" fmla="*/ 49830858 h 28"/>
                <a:gd name="T4" fmla="*/ 124579640 w 28"/>
                <a:gd name="T5" fmla="*/ 174410497 h 28"/>
                <a:gd name="T6" fmla="*/ 174410497 w 28"/>
                <a:gd name="T7" fmla="*/ 124579640 h 28"/>
                <a:gd name="T8" fmla="*/ 43603872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7" y="0"/>
                  </a:moveTo>
                  <a:lnTo>
                    <a:pt x="0" y="8"/>
                  </a:lnTo>
                  <a:lnTo>
                    <a:pt x="20" y="28"/>
                  </a:lnTo>
                  <a:lnTo>
                    <a:pt x="28" y="20"/>
                  </a:lnTo>
                  <a:lnTo>
                    <a:pt x="7" y="0"/>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3" name="品 116"/>
            <p:cNvSpPr>
              <a:spLocks noChangeArrowheads="1"/>
            </p:cNvSpPr>
            <p:nvPr/>
          </p:nvSpPr>
          <p:spPr bwMode="auto">
            <a:xfrm>
              <a:off x="0" y="0"/>
              <a:ext cx="279527" cy="339426"/>
            </a:xfrm>
            <a:custGeom>
              <a:avLst/>
              <a:gdLst>
                <a:gd name="T0" fmla="*/ 647806318 w 112"/>
                <a:gd name="T1" fmla="*/ 629121099 h 136"/>
                <a:gd name="T2" fmla="*/ 516997665 w 112"/>
                <a:gd name="T3" fmla="*/ 629121099 h 136"/>
                <a:gd name="T4" fmla="*/ 516997665 w 112"/>
                <a:gd name="T5" fmla="*/ 803531156 h 136"/>
                <a:gd name="T6" fmla="*/ 43601220 w 112"/>
                <a:gd name="T7" fmla="*/ 803531156 h 136"/>
                <a:gd name="T8" fmla="*/ 43601220 w 112"/>
                <a:gd name="T9" fmla="*/ 199325423 h 136"/>
                <a:gd name="T10" fmla="*/ 647806318 w 112"/>
                <a:gd name="T11" fmla="*/ 199325423 h 136"/>
                <a:gd name="T12" fmla="*/ 647806318 w 112"/>
                <a:gd name="T13" fmla="*/ 249156154 h 136"/>
                <a:gd name="T14" fmla="*/ 697636998 w 112"/>
                <a:gd name="T15" fmla="*/ 199325423 h 136"/>
                <a:gd name="T16" fmla="*/ 697636998 w 112"/>
                <a:gd name="T17" fmla="*/ 37374297 h 136"/>
                <a:gd name="T18" fmla="*/ 604202602 w 112"/>
                <a:gd name="T19" fmla="*/ 37374297 h 136"/>
                <a:gd name="T20" fmla="*/ 604202602 w 112"/>
                <a:gd name="T21" fmla="*/ 124579325 h 136"/>
                <a:gd name="T22" fmla="*/ 591746180 w 112"/>
                <a:gd name="T23" fmla="*/ 124579325 h 136"/>
                <a:gd name="T24" fmla="*/ 591746180 w 112"/>
                <a:gd name="T25" fmla="*/ 0 h 136"/>
                <a:gd name="T26" fmla="*/ 554371923 w 112"/>
                <a:gd name="T27" fmla="*/ 0 h 136"/>
                <a:gd name="T28" fmla="*/ 554371923 w 112"/>
                <a:gd name="T29" fmla="*/ 124579325 h 136"/>
                <a:gd name="T30" fmla="*/ 541915501 w 112"/>
                <a:gd name="T31" fmla="*/ 124579325 h 136"/>
                <a:gd name="T32" fmla="*/ 541915501 w 112"/>
                <a:gd name="T33" fmla="*/ 37374297 h 136"/>
                <a:gd name="T34" fmla="*/ 492082326 w 112"/>
                <a:gd name="T35" fmla="*/ 37374297 h 136"/>
                <a:gd name="T36" fmla="*/ 492082326 w 112"/>
                <a:gd name="T37" fmla="*/ 124579325 h 136"/>
                <a:gd name="T38" fmla="*/ 473396445 w 112"/>
                <a:gd name="T39" fmla="*/ 124579325 h 136"/>
                <a:gd name="T40" fmla="*/ 473396445 w 112"/>
                <a:gd name="T41" fmla="*/ 0 h 136"/>
                <a:gd name="T42" fmla="*/ 448481105 w 112"/>
                <a:gd name="T43" fmla="*/ 0 h 136"/>
                <a:gd name="T44" fmla="*/ 448481105 w 112"/>
                <a:gd name="T45" fmla="*/ 124579325 h 136"/>
                <a:gd name="T46" fmla="*/ 423565766 w 112"/>
                <a:gd name="T47" fmla="*/ 124579325 h 136"/>
                <a:gd name="T48" fmla="*/ 423565766 w 112"/>
                <a:gd name="T49" fmla="*/ 37374297 h 136"/>
                <a:gd name="T50" fmla="*/ 373735086 w 112"/>
                <a:gd name="T51" fmla="*/ 37374297 h 136"/>
                <a:gd name="T52" fmla="*/ 373735086 w 112"/>
                <a:gd name="T53" fmla="*/ 124579325 h 136"/>
                <a:gd name="T54" fmla="*/ 355046710 w 112"/>
                <a:gd name="T55" fmla="*/ 124579325 h 136"/>
                <a:gd name="T56" fmla="*/ 355046710 w 112"/>
                <a:gd name="T57" fmla="*/ 0 h 136"/>
                <a:gd name="T58" fmla="*/ 330131370 w 112"/>
                <a:gd name="T59" fmla="*/ 0 h 136"/>
                <a:gd name="T60" fmla="*/ 330131370 w 112"/>
                <a:gd name="T61" fmla="*/ 124579325 h 136"/>
                <a:gd name="T62" fmla="*/ 317674948 w 112"/>
                <a:gd name="T63" fmla="*/ 124579325 h 136"/>
                <a:gd name="T64" fmla="*/ 317674948 w 112"/>
                <a:gd name="T65" fmla="*/ 37374297 h 136"/>
                <a:gd name="T66" fmla="*/ 267841773 w 112"/>
                <a:gd name="T67" fmla="*/ 37374297 h 136"/>
                <a:gd name="T68" fmla="*/ 267841773 w 112"/>
                <a:gd name="T69" fmla="*/ 124579325 h 136"/>
                <a:gd name="T70" fmla="*/ 249155892 w 112"/>
                <a:gd name="T71" fmla="*/ 124579325 h 136"/>
                <a:gd name="T72" fmla="*/ 249155892 w 112"/>
                <a:gd name="T73" fmla="*/ 0 h 136"/>
                <a:gd name="T74" fmla="*/ 218011094 w 112"/>
                <a:gd name="T75" fmla="*/ 0 h 136"/>
                <a:gd name="T76" fmla="*/ 218011094 w 112"/>
                <a:gd name="T77" fmla="*/ 124579325 h 136"/>
                <a:gd name="T78" fmla="*/ 199325213 w 112"/>
                <a:gd name="T79" fmla="*/ 124579325 h 136"/>
                <a:gd name="T80" fmla="*/ 199325213 w 112"/>
                <a:gd name="T81" fmla="*/ 37374297 h 136"/>
                <a:gd name="T82" fmla="*/ 155721497 w 112"/>
                <a:gd name="T83" fmla="*/ 37374297 h 136"/>
                <a:gd name="T84" fmla="*/ 155721497 w 112"/>
                <a:gd name="T85" fmla="*/ 124579325 h 136"/>
                <a:gd name="T86" fmla="*/ 143265075 w 112"/>
                <a:gd name="T87" fmla="*/ 124579325 h 136"/>
                <a:gd name="T88" fmla="*/ 143265075 w 112"/>
                <a:gd name="T89" fmla="*/ 0 h 136"/>
                <a:gd name="T90" fmla="*/ 105890817 w 112"/>
                <a:gd name="T91" fmla="*/ 0 h 136"/>
                <a:gd name="T92" fmla="*/ 105890817 w 112"/>
                <a:gd name="T93" fmla="*/ 124579325 h 136"/>
                <a:gd name="T94" fmla="*/ 93434396 w 112"/>
                <a:gd name="T95" fmla="*/ 124579325 h 136"/>
                <a:gd name="T96" fmla="*/ 93434396 w 112"/>
                <a:gd name="T97" fmla="*/ 37374297 h 136"/>
                <a:gd name="T98" fmla="*/ 0 w 112"/>
                <a:gd name="T99" fmla="*/ 37374297 h 136"/>
                <a:gd name="T100" fmla="*/ 0 w 112"/>
                <a:gd name="T101" fmla="*/ 149494691 h 136"/>
                <a:gd name="T102" fmla="*/ 0 w 112"/>
                <a:gd name="T103" fmla="*/ 174410057 h 136"/>
                <a:gd name="T104" fmla="*/ 0 w 112"/>
                <a:gd name="T105" fmla="*/ 847132423 h 136"/>
                <a:gd name="T106" fmla="*/ 554371923 w 112"/>
                <a:gd name="T107" fmla="*/ 847132423 h 136"/>
                <a:gd name="T108" fmla="*/ 697636998 w 112"/>
                <a:gd name="T109" fmla="*/ 685181297 h 136"/>
                <a:gd name="T110" fmla="*/ 697636998 w 112"/>
                <a:gd name="T111" fmla="*/ 523227675 h 136"/>
                <a:gd name="T112" fmla="*/ 647806318 w 112"/>
                <a:gd name="T113" fmla="*/ 573060902 h 136"/>
                <a:gd name="T114" fmla="*/ 647806318 w 112"/>
                <a:gd name="T115" fmla="*/ 629121099 h 1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
                <a:gd name="T175" fmla="*/ 0 h 136"/>
                <a:gd name="T176" fmla="*/ 112 w 112"/>
                <a:gd name="T177" fmla="*/ 136 h 1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4" name="出品 117"/>
            <p:cNvSpPr>
              <a:spLocks noChangeArrowheads="1"/>
            </p:cNvSpPr>
            <p:nvPr/>
          </p:nvSpPr>
          <p:spPr bwMode="auto">
            <a:xfrm>
              <a:off x="49916" y="114806"/>
              <a:ext cx="109814" cy="17471"/>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5" name="出品 118"/>
            <p:cNvSpPr>
              <a:spLocks noChangeArrowheads="1"/>
            </p:cNvSpPr>
            <p:nvPr/>
          </p:nvSpPr>
          <p:spPr bwMode="auto">
            <a:xfrm>
              <a:off x="49916" y="154738"/>
              <a:ext cx="109814" cy="17471"/>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6" name="品 119"/>
            <p:cNvSpPr>
              <a:spLocks noChangeArrowheads="1"/>
            </p:cNvSpPr>
            <p:nvPr/>
          </p:nvSpPr>
          <p:spPr bwMode="auto">
            <a:xfrm>
              <a:off x="49916" y="199662"/>
              <a:ext cx="109814" cy="14975"/>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7" name="7出品 120"/>
            <p:cNvSpPr>
              <a:spLocks noChangeArrowheads="1"/>
            </p:cNvSpPr>
            <p:nvPr/>
          </p:nvSpPr>
          <p:spPr bwMode="auto">
            <a:xfrm>
              <a:off x="49916" y="242091"/>
              <a:ext cx="109814" cy="17471"/>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grpSp>
        <p:nvGrpSpPr>
          <p:cNvPr id="15" name="Group 35"/>
          <p:cNvGrpSpPr>
            <a:grpSpLocks/>
          </p:cNvGrpSpPr>
          <p:nvPr/>
        </p:nvGrpSpPr>
        <p:grpSpPr bwMode="auto">
          <a:xfrm flipH="1">
            <a:off x="2491239" y="4135634"/>
            <a:ext cx="399739" cy="396308"/>
            <a:chOff x="0" y="0"/>
            <a:chExt cx="379359" cy="376864"/>
          </a:xfrm>
          <a:noFill/>
        </p:grpSpPr>
        <p:sp>
          <p:nvSpPr>
            <p:cNvPr id="30" name="出品 150"/>
            <p:cNvSpPr>
              <a:spLocks noEditPoints="1" noChangeArrowheads="1"/>
            </p:cNvSpPr>
            <p:nvPr/>
          </p:nvSpPr>
          <p:spPr bwMode="auto">
            <a:xfrm>
              <a:off x="0" y="0"/>
              <a:ext cx="379359" cy="376864"/>
            </a:xfrm>
            <a:custGeom>
              <a:avLst/>
              <a:gdLst>
                <a:gd name="T0" fmla="*/ 631200133 w 114"/>
                <a:gd name="T1" fmla="*/ 0 h 114"/>
                <a:gd name="T2" fmla="*/ 0 w 114"/>
                <a:gd name="T3" fmla="*/ 622923134 h 114"/>
                <a:gd name="T4" fmla="*/ 631200133 w 114"/>
                <a:gd name="T5" fmla="*/ 1245846268 h 114"/>
                <a:gd name="T6" fmla="*/ 1262396938 w 114"/>
                <a:gd name="T7" fmla="*/ 622923134 h 114"/>
                <a:gd name="T8" fmla="*/ 631200133 w 114"/>
                <a:gd name="T9" fmla="*/ 0 h 114"/>
                <a:gd name="T10" fmla="*/ 631200133 w 114"/>
                <a:gd name="T11" fmla="*/ 1180275237 h 114"/>
                <a:gd name="T12" fmla="*/ 66441068 w 114"/>
                <a:gd name="T13" fmla="*/ 622923134 h 114"/>
                <a:gd name="T14" fmla="*/ 631200133 w 114"/>
                <a:gd name="T15" fmla="*/ 65571030 h 114"/>
                <a:gd name="T16" fmla="*/ 1195955869 w 114"/>
                <a:gd name="T17" fmla="*/ 622923134 h 114"/>
                <a:gd name="T18" fmla="*/ 631200133 w 114"/>
                <a:gd name="T19" fmla="*/ 1180275237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114"/>
                <a:gd name="T32" fmla="*/ 114 w 114"/>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1" name="151"/>
            <p:cNvSpPr>
              <a:spLocks noChangeArrowheads="1"/>
            </p:cNvSpPr>
            <p:nvPr/>
          </p:nvSpPr>
          <p:spPr bwMode="auto">
            <a:xfrm>
              <a:off x="144756" y="272040"/>
              <a:ext cx="22463" cy="42429"/>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2" name="品 152"/>
            <p:cNvSpPr>
              <a:spLocks noChangeArrowheads="1"/>
            </p:cNvSpPr>
            <p:nvPr/>
          </p:nvSpPr>
          <p:spPr bwMode="auto">
            <a:xfrm>
              <a:off x="179697" y="272040"/>
              <a:ext cx="19966" cy="42429"/>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3" name="153"/>
            <p:cNvSpPr>
              <a:spLocks noChangeArrowheads="1"/>
            </p:cNvSpPr>
            <p:nvPr/>
          </p:nvSpPr>
          <p:spPr bwMode="auto">
            <a:xfrm>
              <a:off x="214638" y="272040"/>
              <a:ext cx="19966" cy="42429"/>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4" name="品 154"/>
            <p:cNvSpPr>
              <a:spLocks noChangeArrowheads="1"/>
            </p:cNvSpPr>
            <p:nvPr/>
          </p:nvSpPr>
          <p:spPr bwMode="auto">
            <a:xfrm>
              <a:off x="117303" y="107318"/>
              <a:ext cx="82362" cy="84857"/>
            </a:xfrm>
            <a:custGeom>
              <a:avLst/>
              <a:gdLst>
                <a:gd name="T0" fmla="*/ 206217976 w 25"/>
                <a:gd name="T1" fmla="*/ 253464465 h 25"/>
                <a:gd name="T2" fmla="*/ 238780616 w 25"/>
                <a:gd name="T3" fmla="*/ 288028418 h 25"/>
                <a:gd name="T4" fmla="*/ 271339962 w 25"/>
                <a:gd name="T5" fmla="*/ 253464465 h 25"/>
                <a:gd name="T6" fmla="*/ 238780616 w 25"/>
                <a:gd name="T7" fmla="*/ 218900511 h 25"/>
                <a:gd name="T8" fmla="*/ 227925304 w 25"/>
                <a:gd name="T9" fmla="*/ 218900511 h 25"/>
                <a:gd name="T10" fmla="*/ 0 w 25"/>
                <a:gd name="T11" fmla="*/ 0 h 25"/>
                <a:gd name="T12" fmla="*/ 206217976 w 25"/>
                <a:gd name="T13" fmla="*/ 253464465 h 25"/>
                <a:gd name="T14" fmla="*/ 206217976 w 25"/>
                <a:gd name="T15" fmla="*/ 253464465 h 25"/>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25"/>
                <a:gd name="T26" fmla="*/ 25 w 25"/>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5" name="155"/>
            <p:cNvSpPr>
              <a:spLocks noChangeArrowheads="1"/>
            </p:cNvSpPr>
            <p:nvPr/>
          </p:nvSpPr>
          <p:spPr bwMode="auto">
            <a:xfrm>
              <a:off x="67387" y="272040"/>
              <a:ext cx="22463" cy="19966"/>
            </a:xfrm>
            <a:custGeom>
              <a:avLst/>
              <a:gdLst>
                <a:gd name="T0" fmla="*/ 0 w 9"/>
                <a:gd name="T1" fmla="*/ 37371361 h 8"/>
                <a:gd name="T2" fmla="*/ 18689216 w 9"/>
                <a:gd name="T3" fmla="*/ 49830145 h 8"/>
                <a:gd name="T4" fmla="*/ 56065152 w 9"/>
                <a:gd name="T5" fmla="*/ 6229392 h 8"/>
                <a:gd name="T6" fmla="*/ 43605675 w 9"/>
                <a:gd name="T7" fmla="*/ 0 h 8"/>
                <a:gd name="T8" fmla="*/ 0 w 9"/>
                <a:gd name="T9" fmla="*/ 37371361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6"/>
                  </a:moveTo>
                  <a:lnTo>
                    <a:pt x="3" y="8"/>
                  </a:lnTo>
                  <a:lnTo>
                    <a:pt x="9" y="1"/>
                  </a:lnTo>
                  <a:lnTo>
                    <a:pt x="7" y="0"/>
                  </a:lnTo>
                  <a:lnTo>
                    <a:pt x="0" y="6"/>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6" name="品 156"/>
            <p:cNvSpPr>
              <a:spLocks noChangeArrowheads="1"/>
            </p:cNvSpPr>
            <p:nvPr/>
          </p:nvSpPr>
          <p:spPr bwMode="auto">
            <a:xfrm>
              <a:off x="47421" y="227116"/>
              <a:ext cx="27454" cy="14975"/>
            </a:xfrm>
            <a:custGeom>
              <a:avLst/>
              <a:gdLst>
                <a:gd name="T0" fmla="*/ 56061068 w 11"/>
                <a:gd name="T1" fmla="*/ 0 h 6"/>
                <a:gd name="T2" fmla="*/ 0 w 11"/>
                <a:gd name="T3" fmla="*/ 18688800 h 6"/>
                <a:gd name="T4" fmla="*/ 6229562 w 11"/>
                <a:gd name="T5" fmla="*/ 37375104 h 6"/>
                <a:gd name="T6" fmla="*/ 68520192 w 11"/>
                <a:gd name="T7" fmla="*/ 18688800 h 6"/>
                <a:gd name="T8" fmla="*/ 56061068 w 11"/>
                <a:gd name="T9" fmla="*/ 0 h 6"/>
                <a:gd name="T10" fmla="*/ 0 60000 65536"/>
                <a:gd name="T11" fmla="*/ 0 60000 65536"/>
                <a:gd name="T12" fmla="*/ 0 60000 65536"/>
                <a:gd name="T13" fmla="*/ 0 60000 65536"/>
                <a:gd name="T14" fmla="*/ 0 60000 65536"/>
                <a:gd name="T15" fmla="*/ 0 w 11"/>
                <a:gd name="T16" fmla="*/ 0 h 6"/>
                <a:gd name="T17" fmla="*/ 11 w 11"/>
                <a:gd name="T18" fmla="*/ 6 h 6"/>
              </a:gdLst>
              <a:ahLst/>
              <a:cxnLst>
                <a:cxn ang="T10">
                  <a:pos x="T0" y="T1"/>
                </a:cxn>
                <a:cxn ang="T11">
                  <a:pos x="T2" y="T3"/>
                </a:cxn>
                <a:cxn ang="T12">
                  <a:pos x="T4" y="T5"/>
                </a:cxn>
                <a:cxn ang="T13">
                  <a:pos x="T6" y="T7"/>
                </a:cxn>
                <a:cxn ang="T14">
                  <a:pos x="T8" y="T9"/>
                </a:cxn>
              </a:cxnLst>
              <a:rect l="T15" t="T16" r="T17" b="T18"/>
              <a:pathLst>
                <a:path w="11" h="6">
                  <a:moveTo>
                    <a:pt x="9" y="0"/>
                  </a:moveTo>
                  <a:lnTo>
                    <a:pt x="0" y="3"/>
                  </a:lnTo>
                  <a:lnTo>
                    <a:pt x="1" y="6"/>
                  </a:lnTo>
                  <a:lnTo>
                    <a:pt x="11" y="3"/>
                  </a:lnTo>
                  <a:lnTo>
                    <a:pt x="9" y="0"/>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7" name="品 157"/>
            <p:cNvSpPr>
              <a:spLocks noChangeArrowheads="1"/>
            </p:cNvSpPr>
            <p:nvPr/>
          </p:nvSpPr>
          <p:spPr bwMode="auto">
            <a:xfrm>
              <a:off x="79865" y="74874"/>
              <a:ext cx="19966" cy="22463"/>
            </a:xfrm>
            <a:custGeom>
              <a:avLst/>
              <a:gdLst>
                <a:gd name="T0" fmla="*/ 0 w 8"/>
                <a:gd name="T1" fmla="*/ 18689216 h 9"/>
                <a:gd name="T2" fmla="*/ 43600753 w 8"/>
                <a:gd name="T3" fmla="*/ 56065152 h 9"/>
                <a:gd name="T4" fmla="*/ 49830145 w 8"/>
                <a:gd name="T5" fmla="*/ 43605675 h 9"/>
                <a:gd name="T6" fmla="*/ 12458784 w 8"/>
                <a:gd name="T7" fmla="*/ 0 h 9"/>
                <a:gd name="T8" fmla="*/ 0 w 8"/>
                <a:gd name="T9" fmla="*/ 18689216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0" y="3"/>
                  </a:moveTo>
                  <a:lnTo>
                    <a:pt x="7" y="9"/>
                  </a:lnTo>
                  <a:lnTo>
                    <a:pt x="8" y="7"/>
                  </a:lnTo>
                  <a:lnTo>
                    <a:pt x="2" y="0"/>
                  </a:lnTo>
                  <a:lnTo>
                    <a:pt x="0" y="3"/>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8" name="品 158"/>
            <p:cNvSpPr>
              <a:spLocks noChangeArrowheads="1"/>
            </p:cNvSpPr>
            <p:nvPr/>
          </p:nvSpPr>
          <p:spPr bwMode="auto">
            <a:xfrm>
              <a:off x="49916" y="124789"/>
              <a:ext cx="27454" cy="12480"/>
            </a:xfrm>
            <a:custGeom>
              <a:avLst/>
              <a:gdLst>
                <a:gd name="T0" fmla="*/ 68520192 w 11"/>
                <a:gd name="T1" fmla="*/ 18690048 h 5"/>
                <a:gd name="T2" fmla="*/ 12459124 w 11"/>
                <a:gd name="T3" fmla="*/ 0 h 5"/>
                <a:gd name="T4" fmla="*/ 0 w 11"/>
                <a:gd name="T5" fmla="*/ 18690048 h 5"/>
                <a:gd name="T6" fmla="*/ 62290630 w 11"/>
                <a:gd name="T7" fmla="*/ 31150080 h 5"/>
                <a:gd name="T8" fmla="*/ 68520192 w 11"/>
                <a:gd name="T9" fmla="*/ 18690048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3"/>
                  </a:moveTo>
                  <a:lnTo>
                    <a:pt x="2" y="0"/>
                  </a:lnTo>
                  <a:lnTo>
                    <a:pt x="0" y="3"/>
                  </a:lnTo>
                  <a:lnTo>
                    <a:pt x="10" y="5"/>
                  </a:lnTo>
                  <a:lnTo>
                    <a:pt x="11" y="3"/>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品 159"/>
            <p:cNvSpPr>
              <a:spLocks noChangeArrowheads="1"/>
            </p:cNvSpPr>
            <p:nvPr/>
          </p:nvSpPr>
          <p:spPr bwMode="auto">
            <a:xfrm>
              <a:off x="187185" y="34941"/>
              <a:ext cx="7488" cy="22463"/>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0" name="品 160"/>
            <p:cNvSpPr>
              <a:spLocks noChangeArrowheads="1"/>
            </p:cNvSpPr>
            <p:nvPr/>
          </p:nvSpPr>
          <p:spPr bwMode="auto">
            <a:xfrm>
              <a:off x="119798" y="44924"/>
              <a:ext cx="17471" cy="22463"/>
            </a:xfrm>
            <a:custGeom>
              <a:avLst/>
              <a:gdLst>
                <a:gd name="T0" fmla="*/ 43605120 w 7"/>
                <a:gd name="T1" fmla="*/ 49835413 h 9"/>
                <a:gd name="T2" fmla="*/ 18688978 w 7"/>
                <a:gd name="T3" fmla="*/ 0 h 9"/>
                <a:gd name="T4" fmla="*/ 0 w 7"/>
                <a:gd name="T5" fmla="*/ 12459477 h 9"/>
                <a:gd name="T6" fmla="*/ 24916142 w 7"/>
                <a:gd name="T7" fmla="*/ 56065152 h 9"/>
                <a:gd name="T8" fmla="*/ 43605120 w 7"/>
                <a:gd name="T9" fmla="*/ 49835413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8"/>
                  </a:moveTo>
                  <a:lnTo>
                    <a:pt x="3" y="0"/>
                  </a:lnTo>
                  <a:lnTo>
                    <a:pt x="0" y="2"/>
                  </a:lnTo>
                  <a:lnTo>
                    <a:pt x="4" y="9"/>
                  </a:lnTo>
                  <a:lnTo>
                    <a:pt x="7" y="8"/>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1" name="品 161"/>
            <p:cNvSpPr>
              <a:spLocks noChangeArrowheads="1"/>
            </p:cNvSpPr>
            <p:nvPr/>
          </p:nvSpPr>
          <p:spPr bwMode="auto">
            <a:xfrm>
              <a:off x="234604" y="44924"/>
              <a:ext cx="12480" cy="27454"/>
            </a:xfrm>
            <a:custGeom>
              <a:avLst/>
              <a:gdLst>
                <a:gd name="T0" fmla="*/ 0 w 5"/>
                <a:gd name="T1" fmla="*/ 56061068 h 11"/>
                <a:gd name="T2" fmla="*/ 12460032 w 5"/>
                <a:gd name="T3" fmla="*/ 68520192 h 11"/>
                <a:gd name="T4" fmla="*/ 31150080 w 5"/>
                <a:gd name="T5" fmla="*/ 12459124 h 11"/>
                <a:gd name="T6" fmla="*/ 12460032 w 5"/>
                <a:gd name="T7" fmla="*/ 0 h 11"/>
                <a:gd name="T8" fmla="*/ 0 w 5"/>
                <a:gd name="T9" fmla="*/ 56061068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9"/>
                  </a:moveTo>
                  <a:lnTo>
                    <a:pt x="2" y="11"/>
                  </a:lnTo>
                  <a:lnTo>
                    <a:pt x="5" y="2"/>
                  </a:lnTo>
                  <a:lnTo>
                    <a:pt x="2" y="0"/>
                  </a:lnTo>
                  <a:lnTo>
                    <a:pt x="0" y="9"/>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2" name="品 162"/>
            <p:cNvSpPr>
              <a:spLocks noChangeArrowheads="1"/>
            </p:cNvSpPr>
            <p:nvPr/>
          </p:nvSpPr>
          <p:spPr bwMode="auto">
            <a:xfrm>
              <a:off x="277033" y="272040"/>
              <a:ext cx="22463" cy="19966"/>
            </a:xfrm>
            <a:custGeom>
              <a:avLst/>
              <a:gdLst>
                <a:gd name="T0" fmla="*/ 0 w 9"/>
                <a:gd name="T1" fmla="*/ 6229392 h 8"/>
                <a:gd name="T2" fmla="*/ 49835413 w 9"/>
                <a:gd name="T3" fmla="*/ 49830145 h 8"/>
                <a:gd name="T4" fmla="*/ 56065152 w 9"/>
                <a:gd name="T5" fmla="*/ 37371361 h 8"/>
                <a:gd name="T6" fmla="*/ 18689216 w 9"/>
                <a:gd name="T7" fmla="*/ 0 h 8"/>
                <a:gd name="T8" fmla="*/ 0 w 9"/>
                <a:gd name="T9" fmla="*/ 6229392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1"/>
                  </a:moveTo>
                  <a:lnTo>
                    <a:pt x="8" y="8"/>
                  </a:lnTo>
                  <a:lnTo>
                    <a:pt x="9" y="6"/>
                  </a:lnTo>
                  <a:lnTo>
                    <a:pt x="3" y="0"/>
                  </a:lnTo>
                  <a:lnTo>
                    <a:pt x="0" y="1"/>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3" name="品 163"/>
            <p:cNvSpPr>
              <a:spLocks noChangeArrowheads="1"/>
            </p:cNvSpPr>
            <p:nvPr/>
          </p:nvSpPr>
          <p:spPr bwMode="auto">
            <a:xfrm>
              <a:off x="304486" y="227116"/>
              <a:ext cx="24958" cy="14975"/>
            </a:xfrm>
            <a:custGeom>
              <a:avLst/>
              <a:gdLst>
                <a:gd name="T0" fmla="*/ 0 w 10"/>
                <a:gd name="T1" fmla="*/ 18688800 h 6"/>
                <a:gd name="T2" fmla="*/ 56060660 w 10"/>
                <a:gd name="T3" fmla="*/ 37375104 h 6"/>
                <a:gd name="T4" fmla="*/ 62290176 w 10"/>
                <a:gd name="T5" fmla="*/ 18688800 h 6"/>
                <a:gd name="T6" fmla="*/ 6229517 w 10"/>
                <a:gd name="T7" fmla="*/ 0 h 6"/>
                <a:gd name="T8" fmla="*/ 0 w 10"/>
                <a:gd name="T9" fmla="*/ 18688800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0" y="3"/>
                  </a:moveTo>
                  <a:lnTo>
                    <a:pt x="9" y="6"/>
                  </a:lnTo>
                  <a:lnTo>
                    <a:pt x="10" y="3"/>
                  </a:lnTo>
                  <a:lnTo>
                    <a:pt x="1" y="0"/>
                  </a:lnTo>
                  <a:lnTo>
                    <a:pt x="0" y="3"/>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4" name="164"/>
            <p:cNvSpPr>
              <a:spLocks noChangeArrowheads="1"/>
            </p:cNvSpPr>
            <p:nvPr/>
          </p:nvSpPr>
          <p:spPr bwMode="auto">
            <a:xfrm>
              <a:off x="274536" y="74874"/>
              <a:ext cx="22463" cy="22463"/>
            </a:xfrm>
            <a:custGeom>
              <a:avLst/>
              <a:gdLst>
                <a:gd name="T0" fmla="*/ 56065152 w 9"/>
                <a:gd name="T1" fmla="*/ 18689216 h 9"/>
                <a:gd name="T2" fmla="*/ 49835413 w 9"/>
                <a:gd name="T3" fmla="*/ 0 h 9"/>
                <a:gd name="T4" fmla="*/ 0 w 9"/>
                <a:gd name="T5" fmla="*/ 43605675 h 9"/>
                <a:gd name="T6" fmla="*/ 12459477 w 9"/>
                <a:gd name="T7" fmla="*/ 56065152 h 9"/>
                <a:gd name="T8" fmla="*/ 56065152 w 9"/>
                <a:gd name="T9" fmla="*/ 18689216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3"/>
                  </a:moveTo>
                  <a:lnTo>
                    <a:pt x="8" y="0"/>
                  </a:lnTo>
                  <a:lnTo>
                    <a:pt x="0" y="7"/>
                  </a:lnTo>
                  <a:lnTo>
                    <a:pt x="2" y="9"/>
                  </a:lnTo>
                  <a:lnTo>
                    <a:pt x="9" y="3"/>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5" name="品 165"/>
            <p:cNvSpPr>
              <a:spLocks noChangeArrowheads="1"/>
            </p:cNvSpPr>
            <p:nvPr/>
          </p:nvSpPr>
          <p:spPr bwMode="auto">
            <a:xfrm>
              <a:off x="299494" y="124789"/>
              <a:ext cx="27454" cy="12480"/>
            </a:xfrm>
            <a:custGeom>
              <a:avLst/>
              <a:gdLst>
                <a:gd name="T0" fmla="*/ 62290630 w 11"/>
                <a:gd name="T1" fmla="*/ 0 h 5"/>
                <a:gd name="T2" fmla="*/ 0 w 11"/>
                <a:gd name="T3" fmla="*/ 18690048 h 5"/>
                <a:gd name="T4" fmla="*/ 12459124 w 11"/>
                <a:gd name="T5" fmla="*/ 31150080 h 5"/>
                <a:gd name="T6" fmla="*/ 68520192 w 11"/>
                <a:gd name="T7" fmla="*/ 18690048 h 5"/>
                <a:gd name="T8" fmla="*/ 62290630 w 11"/>
                <a:gd name="T9" fmla="*/ 0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0" y="0"/>
                  </a:moveTo>
                  <a:lnTo>
                    <a:pt x="0" y="3"/>
                  </a:lnTo>
                  <a:lnTo>
                    <a:pt x="2" y="5"/>
                  </a:lnTo>
                  <a:lnTo>
                    <a:pt x="11" y="3"/>
                  </a:lnTo>
                  <a:lnTo>
                    <a:pt x="10" y="0"/>
                  </a:lnTo>
                  <a:close/>
                </a:path>
              </a:pathLst>
            </a:custGeom>
            <a:grpFill/>
            <a:ln w="9525">
              <a:solidFill>
                <a:srgbClr val="14345A"/>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6" name="167"/>
            <p:cNvSpPr>
              <a:spLocks noChangeArrowheads="1"/>
            </p:cNvSpPr>
            <p:nvPr/>
          </p:nvSpPr>
          <p:spPr bwMode="auto">
            <a:xfrm>
              <a:off x="316965" y="177200"/>
              <a:ext cx="27454" cy="7488"/>
            </a:xfrm>
            <a:prstGeom prst="rect">
              <a:avLst/>
            </a:prstGeom>
            <a:grpFill/>
            <a:ln w="9525">
              <a:solidFill>
                <a:srgbClr val="14345A"/>
              </a:solidFill>
              <a:miter lim="800000"/>
              <a:headEnd/>
              <a:tailEnd/>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grpSp>
        <p:nvGrpSpPr>
          <p:cNvPr id="16" name="Group 54"/>
          <p:cNvGrpSpPr>
            <a:grpSpLocks/>
          </p:cNvGrpSpPr>
          <p:nvPr/>
        </p:nvGrpSpPr>
        <p:grpSpPr bwMode="auto">
          <a:xfrm flipH="1">
            <a:off x="4687237" y="4187103"/>
            <a:ext cx="315674" cy="410033"/>
            <a:chOff x="0" y="0"/>
            <a:chExt cx="299494" cy="389342"/>
          </a:xfrm>
          <a:noFill/>
        </p:grpSpPr>
        <p:sp>
          <p:nvSpPr>
            <p:cNvPr id="28" name="品 170"/>
            <p:cNvSpPr>
              <a:spLocks noChangeArrowheads="1"/>
            </p:cNvSpPr>
            <p:nvPr/>
          </p:nvSpPr>
          <p:spPr bwMode="auto">
            <a:xfrm>
              <a:off x="0" y="112310"/>
              <a:ext cx="299494" cy="277032"/>
            </a:xfrm>
            <a:custGeom>
              <a:avLst/>
              <a:gdLst>
                <a:gd name="T0" fmla="*/ 498314756 w 90"/>
                <a:gd name="T1" fmla="*/ 924659386 h 83"/>
                <a:gd name="T2" fmla="*/ 996629512 w 90"/>
                <a:gd name="T3" fmla="*/ 0 h 83"/>
                <a:gd name="T4" fmla="*/ 0 w 90"/>
                <a:gd name="T5" fmla="*/ 0 h 83"/>
                <a:gd name="T6" fmla="*/ 498314756 w 90"/>
                <a:gd name="T7" fmla="*/ 924659386 h 83"/>
                <a:gd name="T8" fmla="*/ 0 60000 65536"/>
                <a:gd name="T9" fmla="*/ 0 60000 65536"/>
                <a:gd name="T10" fmla="*/ 0 60000 65536"/>
                <a:gd name="T11" fmla="*/ 0 60000 65536"/>
                <a:gd name="T12" fmla="*/ 0 w 90"/>
                <a:gd name="T13" fmla="*/ 0 h 83"/>
                <a:gd name="T14" fmla="*/ 90 w 90"/>
                <a:gd name="T15" fmla="*/ 83 h 83"/>
              </a:gdLst>
              <a:ahLst/>
              <a:cxnLst>
                <a:cxn ang="T8">
                  <a:pos x="T0" y="T1"/>
                </a:cxn>
                <a:cxn ang="T9">
                  <a:pos x="T2" y="T3"/>
                </a:cxn>
                <a:cxn ang="T10">
                  <a:pos x="T4" y="T5"/>
                </a:cxn>
                <a:cxn ang="T11">
                  <a:pos x="T6" y="T7"/>
                </a:cxn>
              </a:cxnLst>
              <a:rect l="T12" t="T13" r="T14" b="T15"/>
              <a:pathLst>
                <a:path w="90" h="83">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29" name="171"/>
            <p:cNvSpPr>
              <a:spLocks noChangeArrowheads="1"/>
            </p:cNvSpPr>
            <p:nvPr/>
          </p:nvSpPr>
          <p:spPr bwMode="auto">
            <a:xfrm>
              <a:off x="0" y="0"/>
              <a:ext cx="299494" cy="94840"/>
            </a:xfrm>
            <a:custGeom>
              <a:avLst/>
              <a:gdLst>
                <a:gd name="T0" fmla="*/ 930188431 w 90"/>
                <a:gd name="T1" fmla="*/ 0 h 29"/>
                <a:gd name="T2" fmla="*/ 753007781 w 90"/>
                <a:gd name="T3" fmla="*/ 171124063 h 29"/>
                <a:gd name="T4" fmla="*/ 575830458 w 90"/>
                <a:gd name="T5" fmla="*/ 0 h 29"/>
                <a:gd name="T6" fmla="*/ 431873676 w 90"/>
                <a:gd name="T7" fmla="*/ 0 h 29"/>
                <a:gd name="T8" fmla="*/ 254693025 w 90"/>
                <a:gd name="T9" fmla="*/ 171124063 h 29"/>
                <a:gd name="T10" fmla="*/ 77515703 w 90"/>
                <a:gd name="T11" fmla="*/ 0 h 29"/>
                <a:gd name="T12" fmla="*/ 0 w 90"/>
                <a:gd name="T13" fmla="*/ 0 h 29"/>
                <a:gd name="T14" fmla="*/ 0 w 90"/>
                <a:gd name="T15" fmla="*/ 310159503 h 29"/>
                <a:gd name="T16" fmla="*/ 996629512 w 90"/>
                <a:gd name="T17" fmla="*/ 310159503 h 29"/>
                <a:gd name="T18" fmla="*/ 996629512 w 90"/>
                <a:gd name="T19" fmla="*/ 0 h 29"/>
                <a:gd name="T20" fmla="*/ 930188431 w 90"/>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29"/>
                <a:gd name="T35" fmla="*/ 90 w 90"/>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miter lim="800000"/>
              <a:headEnd/>
              <a:tailEnd/>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7" name="剪去对角的淘品 49"/>
          <p:cNvSpPr/>
          <p:nvPr/>
        </p:nvSpPr>
        <p:spPr>
          <a:xfrm flipH="1">
            <a:off x="6200412" y="1931063"/>
            <a:ext cx="4645902" cy="1875175"/>
          </a:xfrm>
          <a:prstGeom prst="snip2Diag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algn="ctr" defTabSz="685732" eaLnBrk="1" fontAlgn="auto" hangingPunct="1">
              <a:spcBef>
                <a:spcPts val="0"/>
              </a:spcBef>
              <a:spcAft>
                <a:spcPts val="0"/>
              </a:spcAft>
              <a:defRPr/>
            </a:pPr>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104"/>
          <p:cNvSpPr>
            <a:spLocks noChangeArrowheads="1"/>
          </p:cNvSpPr>
          <p:nvPr/>
        </p:nvSpPr>
        <p:spPr bwMode="auto">
          <a:xfrm flipH="1">
            <a:off x="6927839" y="2284858"/>
            <a:ext cx="1164395" cy="37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7" tIns="34283" rIns="68567" bIns="34283">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rPr>
              <a:t>Add a title</a:t>
            </a:r>
            <a:endParaRPr lang="en-US" altLang="zh-CN" sz="2000" b="1"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47"/>
          <p:cNvSpPr>
            <a:spLocks noChangeArrowheads="1"/>
          </p:cNvSpPr>
          <p:nvPr/>
        </p:nvSpPr>
        <p:spPr bwMode="auto">
          <a:xfrm flipH="1">
            <a:off x="6534965" y="2751501"/>
            <a:ext cx="3752063" cy="5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2813"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r" eaLnBrk="1" hangingPunct="1">
              <a:lnSpc>
                <a:spcPct val="12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rPr>
              <a:t>Enter the comprehensive description description of the chart above here, and the comprehensive description description of the chart above,</a:t>
            </a:r>
          </a:p>
        </p:txBody>
      </p:sp>
      <p:sp>
        <p:nvSpPr>
          <p:cNvPr id="20" name="TextBox 11"/>
          <p:cNvSpPr txBox="1">
            <a:spLocks noChangeArrowheads="1"/>
          </p:cNvSpPr>
          <p:nvPr/>
        </p:nvSpPr>
        <p:spPr bwMode="auto">
          <a:xfrm>
            <a:off x="8868140" y="5387915"/>
            <a:ext cx="2230577" cy="757130"/>
          </a:xfrm>
          <a:prstGeom prst="rect">
            <a:avLst/>
          </a:prstGeom>
          <a:noFill/>
          <a:ln>
            <a:noFill/>
          </a:ln>
          <a:effec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200" dirty="0">
                <a:solidFill>
                  <a:schemeClr val="bg1">
                    <a:lumMod val="65000"/>
                  </a:schemeClr>
                </a:solidFill>
                <a:latin typeface="Arial"/>
                <a:ea typeface="微软雅黑"/>
                <a:cs typeface="+mn-ea"/>
                <a:sym typeface="+mn-lt"/>
              </a:rPr>
              <a:t>After your content is played here, or by copying your text, choose paste in this box and choose to keep only the text</a:t>
            </a:r>
            <a:r>
              <a:rPr lang="zh-CN" altLang="en-US" sz="1050" dirty="0">
                <a:solidFill>
                  <a:schemeClr val="bg1">
                    <a:lumMod val="65000"/>
                  </a:schemeClr>
                </a:solidFill>
                <a:latin typeface="Arial"/>
                <a:ea typeface="微软雅黑"/>
                <a:cs typeface="+mn-ea"/>
                <a:sym typeface="+mn-lt"/>
              </a:rPr>
              <a:t>。</a:t>
            </a:r>
            <a:endParaRPr lang="en-US" altLang="zh-CN" sz="1050" dirty="0">
              <a:solidFill>
                <a:schemeClr val="bg1">
                  <a:lumMod val="65000"/>
                </a:schemeClr>
              </a:solidFill>
              <a:latin typeface="Arial"/>
              <a:ea typeface="微软雅黑"/>
              <a:cs typeface="+mn-ea"/>
              <a:sym typeface="+mn-lt"/>
            </a:endParaRPr>
          </a:p>
        </p:txBody>
      </p:sp>
      <p:sp>
        <p:nvSpPr>
          <p:cNvPr id="21" name="TextBox 11"/>
          <p:cNvSpPr txBox="1">
            <a:spLocks noChangeArrowheads="1"/>
          </p:cNvSpPr>
          <p:nvPr/>
        </p:nvSpPr>
        <p:spPr bwMode="auto">
          <a:xfrm>
            <a:off x="8764380" y="4963205"/>
            <a:ext cx="2346969" cy="400111"/>
          </a:xfrm>
          <a:prstGeom prst="rect">
            <a:avLst/>
          </a:prstGeom>
          <a:noFill/>
          <a:ln>
            <a:noFill/>
          </a:ln>
          <a:effec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Click to add a title    </a:t>
            </a:r>
            <a:endParaRPr lang="en-US" altLang="zh-CN" sz="2000" b="1" kern="0" dirty="0">
              <a:solidFill>
                <a:schemeClr val="bg1">
                  <a:lumMod val="65000"/>
                </a:schemeClr>
              </a:solidFill>
              <a:latin typeface="+mn-lt"/>
              <a:ea typeface="+mn-ea"/>
              <a:cs typeface="+mn-ea"/>
              <a:sym typeface="+mn-lt"/>
            </a:endParaRPr>
          </a:p>
        </p:txBody>
      </p:sp>
      <p:sp>
        <p:nvSpPr>
          <p:cNvPr id="22" name="TextBox 11"/>
          <p:cNvSpPr txBox="1">
            <a:spLocks noChangeArrowheads="1"/>
          </p:cNvSpPr>
          <p:nvPr/>
        </p:nvSpPr>
        <p:spPr bwMode="auto">
          <a:xfrm>
            <a:off x="6326119" y="5387915"/>
            <a:ext cx="2230577" cy="757130"/>
          </a:xfrm>
          <a:prstGeom prst="rect">
            <a:avLst/>
          </a:prstGeom>
          <a:noFill/>
          <a:ln>
            <a:noFill/>
          </a:ln>
          <a:effec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200" dirty="0">
                <a:solidFill>
                  <a:schemeClr val="bg1">
                    <a:lumMod val="65000"/>
                  </a:schemeClr>
                </a:solidFill>
                <a:latin typeface="Arial"/>
                <a:ea typeface="微软雅黑"/>
                <a:cs typeface="+mn-ea"/>
                <a:sym typeface="+mn-lt"/>
              </a:rPr>
              <a:t>After your content is played here, or by copying your text, choose paste in this box and choose to keep only the text</a:t>
            </a:r>
            <a:r>
              <a:rPr lang="zh-CN" altLang="en-US" sz="1050" dirty="0">
                <a:solidFill>
                  <a:schemeClr val="bg1">
                    <a:lumMod val="65000"/>
                  </a:schemeClr>
                </a:solidFill>
                <a:latin typeface="Arial"/>
                <a:ea typeface="微软雅黑"/>
                <a:cs typeface="+mn-ea"/>
                <a:sym typeface="+mn-lt"/>
              </a:rPr>
              <a:t>。</a:t>
            </a:r>
            <a:endParaRPr lang="en-US" altLang="zh-CN" sz="1050" dirty="0">
              <a:solidFill>
                <a:schemeClr val="bg1">
                  <a:lumMod val="65000"/>
                </a:schemeClr>
              </a:solidFill>
              <a:latin typeface="Arial"/>
              <a:ea typeface="微软雅黑"/>
              <a:cs typeface="+mn-ea"/>
              <a:sym typeface="+mn-lt"/>
            </a:endParaRPr>
          </a:p>
        </p:txBody>
      </p:sp>
      <p:sp>
        <p:nvSpPr>
          <p:cNvPr id="23" name="TextBox 11"/>
          <p:cNvSpPr txBox="1">
            <a:spLocks noChangeArrowheads="1"/>
          </p:cNvSpPr>
          <p:nvPr/>
        </p:nvSpPr>
        <p:spPr bwMode="auto">
          <a:xfrm>
            <a:off x="6218141" y="4963205"/>
            <a:ext cx="2346969" cy="400111"/>
          </a:xfrm>
          <a:prstGeom prst="rect">
            <a:avLst/>
          </a:prstGeom>
          <a:noFill/>
          <a:ln>
            <a:noFill/>
          </a:ln>
          <a:effec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Click to add a title    </a:t>
            </a:r>
            <a:endParaRPr lang="en-US" altLang="zh-CN" sz="2000" b="1" kern="0" dirty="0">
              <a:solidFill>
                <a:schemeClr val="bg1">
                  <a:lumMod val="65000"/>
                </a:schemeClr>
              </a:solidFill>
              <a:latin typeface="+mn-lt"/>
              <a:ea typeface="+mn-ea"/>
              <a:cs typeface="+mn-ea"/>
              <a:sym typeface="+mn-lt"/>
            </a:endParaRPr>
          </a:p>
        </p:txBody>
      </p:sp>
      <p:sp>
        <p:nvSpPr>
          <p:cNvPr id="24" name="TextBox 11"/>
          <p:cNvSpPr txBox="1">
            <a:spLocks noChangeArrowheads="1"/>
          </p:cNvSpPr>
          <p:nvPr/>
        </p:nvSpPr>
        <p:spPr bwMode="auto">
          <a:xfrm>
            <a:off x="3784098" y="5387915"/>
            <a:ext cx="2230577" cy="757130"/>
          </a:xfrm>
          <a:prstGeom prst="rect">
            <a:avLst/>
          </a:prstGeom>
          <a:noFill/>
          <a:ln>
            <a:noFill/>
          </a:ln>
          <a:effec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200" dirty="0">
                <a:solidFill>
                  <a:schemeClr val="bg1">
                    <a:lumMod val="65000"/>
                  </a:schemeClr>
                </a:solidFill>
                <a:latin typeface="Arial"/>
                <a:ea typeface="微软雅黑"/>
                <a:cs typeface="+mn-ea"/>
                <a:sym typeface="+mn-lt"/>
              </a:rPr>
              <a:t>After your content is played here, or by copying your text, choose paste in this box and choose to keep only the text</a:t>
            </a:r>
            <a:r>
              <a:rPr lang="zh-CN" altLang="en-US" sz="1050" dirty="0">
                <a:solidFill>
                  <a:schemeClr val="bg1">
                    <a:lumMod val="65000"/>
                  </a:schemeClr>
                </a:solidFill>
                <a:latin typeface="Arial"/>
                <a:ea typeface="微软雅黑"/>
                <a:cs typeface="+mn-ea"/>
                <a:sym typeface="+mn-lt"/>
              </a:rPr>
              <a:t>。</a:t>
            </a:r>
            <a:endParaRPr lang="en-US" altLang="zh-CN" sz="1050" dirty="0">
              <a:solidFill>
                <a:schemeClr val="bg1">
                  <a:lumMod val="65000"/>
                </a:schemeClr>
              </a:solidFill>
              <a:latin typeface="Arial"/>
              <a:ea typeface="微软雅黑"/>
              <a:cs typeface="+mn-ea"/>
              <a:sym typeface="+mn-lt"/>
            </a:endParaRPr>
          </a:p>
        </p:txBody>
      </p:sp>
      <p:sp>
        <p:nvSpPr>
          <p:cNvPr id="25" name="TextBox 11"/>
          <p:cNvSpPr txBox="1">
            <a:spLocks noChangeArrowheads="1"/>
          </p:cNvSpPr>
          <p:nvPr/>
        </p:nvSpPr>
        <p:spPr bwMode="auto">
          <a:xfrm>
            <a:off x="3671909" y="4963205"/>
            <a:ext cx="2346969" cy="400111"/>
          </a:xfrm>
          <a:prstGeom prst="rect">
            <a:avLst/>
          </a:prstGeom>
          <a:noFill/>
          <a:ln>
            <a:noFill/>
          </a:ln>
          <a:effec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Click to add a title    </a:t>
            </a:r>
            <a:endParaRPr lang="en-US" altLang="zh-CN" sz="2000" b="1" kern="0" dirty="0">
              <a:solidFill>
                <a:schemeClr val="bg1">
                  <a:lumMod val="65000"/>
                </a:schemeClr>
              </a:solidFill>
              <a:latin typeface="+mn-lt"/>
              <a:ea typeface="+mn-ea"/>
              <a:cs typeface="+mn-ea"/>
              <a:sym typeface="+mn-lt"/>
            </a:endParaRPr>
          </a:p>
        </p:txBody>
      </p:sp>
      <p:sp>
        <p:nvSpPr>
          <p:cNvPr id="26" name="TextBox 11"/>
          <p:cNvSpPr txBox="1">
            <a:spLocks noChangeArrowheads="1"/>
          </p:cNvSpPr>
          <p:nvPr/>
        </p:nvSpPr>
        <p:spPr bwMode="auto">
          <a:xfrm>
            <a:off x="1242079" y="5387915"/>
            <a:ext cx="2230577" cy="757130"/>
          </a:xfrm>
          <a:prstGeom prst="rect">
            <a:avLst/>
          </a:prstGeom>
          <a:noFill/>
          <a:ln>
            <a:noFill/>
          </a:ln>
          <a:effec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lvl="0" eaLnBrk="1" hangingPunct="1">
              <a:lnSpc>
                <a:spcPct val="120000"/>
              </a:lnSpc>
              <a:defRPr/>
            </a:pPr>
            <a:r>
              <a:rPr lang="zh-CN" altLang="en-US" sz="1200" dirty="0">
                <a:solidFill>
                  <a:schemeClr val="bg1">
                    <a:lumMod val="65000"/>
                  </a:schemeClr>
                </a:solidFill>
                <a:latin typeface="Arial"/>
                <a:ea typeface="微软雅黑"/>
                <a:cs typeface="+mn-ea"/>
                <a:sym typeface="+mn-lt"/>
              </a:rPr>
              <a:t>After your content is played here, or by copying your text, choose paste in this box and choose to keep only the text</a:t>
            </a:r>
            <a:r>
              <a:rPr lang="zh-CN" altLang="en-US" sz="1050" dirty="0">
                <a:solidFill>
                  <a:schemeClr val="bg1">
                    <a:lumMod val="65000"/>
                  </a:schemeClr>
                </a:solidFill>
                <a:latin typeface="Arial"/>
                <a:ea typeface="微软雅黑"/>
                <a:cs typeface="+mn-ea"/>
                <a:sym typeface="+mn-lt"/>
              </a:rPr>
              <a:t>。</a:t>
            </a:r>
            <a:endParaRPr lang="en-US" altLang="zh-CN" sz="1050" dirty="0">
              <a:solidFill>
                <a:schemeClr val="bg1">
                  <a:lumMod val="65000"/>
                </a:schemeClr>
              </a:solidFill>
              <a:latin typeface="Arial"/>
              <a:ea typeface="微软雅黑"/>
              <a:cs typeface="+mn-ea"/>
              <a:sym typeface="+mn-lt"/>
            </a:endParaRPr>
          </a:p>
        </p:txBody>
      </p:sp>
      <p:sp>
        <p:nvSpPr>
          <p:cNvPr id="27" name="TextBox 11"/>
          <p:cNvSpPr txBox="1">
            <a:spLocks noChangeArrowheads="1"/>
          </p:cNvSpPr>
          <p:nvPr/>
        </p:nvSpPr>
        <p:spPr bwMode="auto">
          <a:xfrm>
            <a:off x="1125678" y="4963205"/>
            <a:ext cx="2346969" cy="400111"/>
          </a:xfrm>
          <a:prstGeom prst="rect">
            <a:avLst/>
          </a:prstGeom>
          <a:noFill/>
          <a:ln>
            <a:noFill/>
          </a:ln>
          <a:effec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Click to add a title    </a:t>
            </a:r>
            <a:endParaRPr lang="en-US" altLang="zh-CN" sz="2000" b="1" kern="0" dirty="0">
              <a:solidFill>
                <a:schemeClr val="bg1">
                  <a:lumMod val="65000"/>
                </a:schemeClr>
              </a:solidFill>
              <a:latin typeface="+mn-lt"/>
              <a:ea typeface="+mn-ea"/>
              <a:cs typeface="+mn-ea"/>
              <a:sym typeface="+mn-lt"/>
            </a:endParaRPr>
          </a:p>
        </p:txBody>
      </p:sp>
    </p:spTree>
    <p:extLst>
      <p:ext uri="{BB962C8B-B14F-4D97-AF65-F5344CB8AC3E}">
        <p14:creationId xmlns:p14="http://schemas.microsoft.com/office/powerpoint/2010/main" val="8517001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000"/>
                                        <p:tgtEl>
                                          <p:spTgt spid="17"/>
                                        </p:tgtEl>
                                      </p:cBhvr>
                                    </p:animEffect>
                                    <p:anim calcmode="lin" valueType="num">
                                      <p:cBhvr>
                                        <p:cTn id="59" dur="1000" fill="hold"/>
                                        <p:tgtEl>
                                          <p:spTgt spid="17"/>
                                        </p:tgtEl>
                                        <p:attrNameLst>
                                          <p:attrName>ppt_x</p:attrName>
                                        </p:attrNameLst>
                                      </p:cBhvr>
                                      <p:tavLst>
                                        <p:tav tm="0">
                                          <p:val>
                                            <p:strVal val="#ppt_x"/>
                                          </p:val>
                                        </p:tav>
                                        <p:tav tm="100000">
                                          <p:val>
                                            <p:strVal val="#ppt_x"/>
                                          </p:val>
                                        </p:tav>
                                      </p:tavLst>
                                    </p:anim>
                                    <p:anim calcmode="lin" valueType="num">
                                      <p:cBhvr>
                                        <p:cTn id="60" dur="1000" fill="hold"/>
                                        <p:tgtEl>
                                          <p:spTgt spid="1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1000" fill="hold"/>
                                        <p:tgtEl>
                                          <p:spTgt spid="1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anim calcmode="lin" valueType="num">
                                      <p:cBhvr>
                                        <p:cTn id="69" dur="1000" fill="hold"/>
                                        <p:tgtEl>
                                          <p:spTgt spid="19"/>
                                        </p:tgtEl>
                                        <p:attrNameLst>
                                          <p:attrName>ppt_x</p:attrName>
                                        </p:attrNameLst>
                                      </p:cBhvr>
                                      <p:tavLst>
                                        <p:tav tm="0">
                                          <p:val>
                                            <p:strVal val="#ppt_x"/>
                                          </p:val>
                                        </p:tav>
                                        <p:tav tm="100000">
                                          <p:val>
                                            <p:strVal val="#ppt_x"/>
                                          </p:val>
                                        </p:tav>
                                      </p:tavLst>
                                    </p:anim>
                                    <p:anim calcmode="lin" valueType="num">
                                      <p:cBhvr>
                                        <p:cTn id="70" dur="1000" fill="hold"/>
                                        <p:tgtEl>
                                          <p:spTgt spid="1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1000"/>
                                        <p:tgtEl>
                                          <p:spTgt spid="20"/>
                                        </p:tgtEl>
                                      </p:cBhvr>
                                    </p:animEffect>
                                    <p:anim calcmode="lin" valueType="num">
                                      <p:cBhvr>
                                        <p:cTn id="74" dur="1000" fill="hold"/>
                                        <p:tgtEl>
                                          <p:spTgt spid="20"/>
                                        </p:tgtEl>
                                        <p:attrNameLst>
                                          <p:attrName>ppt_x</p:attrName>
                                        </p:attrNameLst>
                                      </p:cBhvr>
                                      <p:tavLst>
                                        <p:tav tm="0">
                                          <p:val>
                                            <p:strVal val="#ppt_x"/>
                                          </p:val>
                                        </p:tav>
                                        <p:tav tm="100000">
                                          <p:val>
                                            <p:strVal val="#ppt_x"/>
                                          </p:val>
                                        </p:tav>
                                      </p:tavLst>
                                    </p:anim>
                                    <p:anim calcmode="lin" valueType="num">
                                      <p:cBhvr>
                                        <p:cTn id="75" dur="1000" fill="hold"/>
                                        <p:tgtEl>
                                          <p:spTgt spid="2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1000"/>
                                        <p:tgtEl>
                                          <p:spTgt spid="21"/>
                                        </p:tgtEl>
                                      </p:cBhvr>
                                    </p:animEffect>
                                    <p:anim calcmode="lin" valueType="num">
                                      <p:cBhvr>
                                        <p:cTn id="79" dur="1000" fill="hold"/>
                                        <p:tgtEl>
                                          <p:spTgt spid="21"/>
                                        </p:tgtEl>
                                        <p:attrNameLst>
                                          <p:attrName>ppt_x</p:attrName>
                                        </p:attrNameLst>
                                      </p:cBhvr>
                                      <p:tavLst>
                                        <p:tav tm="0">
                                          <p:val>
                                            <p:strVal val="#ppt_x"/>
                                          </p:val>
                                        </p:tav>
                                        <p:tav tm="100000">
                                          <p:val>
                                            <p:strVal val="#ppt_x"/>
                                          </p:val>
                                        </p:tav>
                                      </p:tavLst>
                                    </p:anim>
                                    <p:anim calcmode="lin" valueType="num">
                                      <p:cBhvr>
                                        <p:cTn id="80" dur="1000" fill="hold"/>
                                        <p:tgtEl>
                                          <p:spTgt spid="2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1000" fill="hold"/>
                                        <p:tgtEl>
                                          <p:spTgt spid="22"/>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fade">
                                      <p:cBhvr>
                                        <p:cTn id="93" dur="1000"/>
                                        <p:tgtEl>
                                          <p:spTgt spid="24"/>
                                        </p:tgtEl>
                                      </p:cBhvr>
                                    </p:animEffect>
                                    <p:anim calcmode="lin" valueType="num">
                                      <p:cBhvr>
                                        <p:cTn id="94" dur="1000" fill="hold"/>
                                        <p:tgtEl>
                                          <p:spTgt spid="24"/>
                                        </p:tgtEl>
                                        <p:attrNameLst>
                                          <p:attrName>ppt_x</p:attrName>
                                        </p:attrNameLst>
                                      </p:cBhvr>
                                      <p:tavLst>
                                        <p:tav tm="0">
                                          <p:val>
                                            <p:strVal val="#ppt_x"/>
                                          </p:val>
                                        </p:tav>
                                        <p:tav tm="100000">
                                          <p:val>
                                            <p:strVal val="#ppt_x"/>
                                          </p:val>
                                        </p:tav>
                                      </p:tavLst>
                                    </p:anim>
                                    <p:anim calcmode="lin" valueType="num">
                                      <p:cBhvr>
                                        <p:cTn id="95" dur="1000" fill="hold"/>
                                        <p:tgtEl>
                                          <p:spTgt spid="24"/>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1000"/>
                                        <p:tgtEl>
                                          <p:spTgt spid="25"/>
                                        </p:tgtEl>
                                      </p:cBhvr>
                                    </p:animEffect>
                                    <p:anim calcmode="lin" valueType="num">
                                      <p:cBhvr>
                                        <p:cTn id="99" dur="1000" fill="hold"/>
                                        <p:tgtEl>
                                          <p:spTgt spid="25"/>
                                        </p:tgtEl>
                                        <p:attrNameLst>
                                          <p:attrName>ppt_x</p:attrName>
                                        </p:attrNameLst>
                                      </p:cBhvr>
                                      <p:tavLst>
                                        <p:tav tm="0">
                                          <p:val>
                                            <p:strVal val="#ppt_x"/>
                                          </p:val>
                                        </p:tav>
                                        <p:tav tm="100000">
                                          <p:val>
                                            <p:strVal val="#ppt_x"/>
                                          </p:val>
                                        </p:tav>
                                      </p:tavLst>
                                    </p:anim>
                                    <p:anim calcmode="lin" valueType="num">
                                      <p:cBhvr>
                                        <p:cTn id="100" dur="1000" fill="hold"/>
                                        <p:tgtEl>
                                          <p:spTgt spid="25"/>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fade">
                                      <p:cBhvr>
                                        <p:cTn id="103" dur="1000"/>
                                        <p:tgtEl>
                                          <p:spTgt spid="26"/>
                                        </p:tgtEl>
                                      </p:cBhvr>
                                    </p:animEffect>
                                    <p:anim calcmode="lin" valueType="num">
                                      <p:cBhvr>
                                        <p:cTn id="104" dur="1000" fill="hold"/>
                                        <p:tgtEl>
                                          <p:spTgt spid="26"/>
                                        </p:tgtEl>
                                        <p:attrNameLst>
                                          <p:attrName>ppt_x</p:attrName>
                                        </p:attrNameLst>
                                      </p:cBhvr>
                                      <p:tavLst>
                                        <p:tav tm="0">
                                          <p:val>
                                            <p:strVal val="#ppt_x"/>
                                          </p:val>
                                        </p:tav>
                                        <p:tav tm="100000">
                                          <p:val>
                                            <p:strVal val="#ppt_x"/>
                                          </p:val>
                                        </p:tav>
                                      </p:tavLst>
                                    </p:anim>
                                    <p:anim calcmode="lin" valueType="num">
                                      <p:cBhvr>
                                        <p:cTn id="105" dur="1000" fill="hold"/>
                                        <p:tgtEl>
                                          <p:spTgt spid="26"/>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1000"/>
                                        <p:tgtEl>
                                          <p:spTgt spid="27"/>
                                        </p:tgtEl>
                                      </p:cBhvr>
                                    </p:animEffect>
                                    <p:anim calcmode="lin" valueType="num">
                                      <p:cBhvr>
                                        <p:cTn id="109" dur="1000" fill="hold"/>
                                        <p:tgtEl>
                                          <p:spTgt spid="27"/>
                                        </p:tgtEl>
                                        <p:attrNameLst>
                                          <p:attrName>ppt_x</p:attrName>
                                        </p:attrNameLst>
                                      </p:cBhvr>
                                      <p:tavLst>
                                        <p:tav tm="0">
                                          <p:val>
                                            <p:strVal val="#ppt_x"/>
                                          </p:val>
                                        </p:tav>
                                        <p:tav tm="100000">
                                          <p:val>
                                            <p:strVal val="#ppt_x"/>
                                          </p:val>
                                        </p:tav>
                                      </p:tavLst>
                                    </p:anim>
                                    <p:anim calcmode="lin" valueType="num">
                                      <p:cBhvr>
                                        <p:cTn id="11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7" grpId="0" animBg="1"/>
      <p:bldP spid="18" grpId="0"/>
      <p:bldP spid="19" grpId="0"/>
      <p:bldP spid="20" grpId="0"/>
      <p:bldP spid="21" grpId="0"/>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Rectangle 2"/>
          <p:cNvSpPr/>
          <p:nvPr/>
        </p:nvSpPr>
        <p:spPr>
          <a:xfrm>
            <a:off x="6011111" y="3687746"/>
            <a:ext cx="4325093" cy="1808674"/>
          </a:xfrm>
          <a:prstGeom prst="rect">
            <a:avLst/>
          </a:prstGeom>
          <a:blipFill dpi="0" rotWithShape="1">
            <a:blip r:embed="rId4"/>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Rectangle 3"/>
          <p:cNvSpPr/>
          <p:nvPr/>
        </p:nvSpPr>
        <p:spPr>
          <a:xfrm>
            <a:off x="1943422" y="3687746"/>
            <a:ext cx="4010540" cy="180867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Text Box 10"/>
          <p:cNvSpPr txBox="1">
            <a:spLocks noChangeArrowheads="1"/>
          </p:cNvSpPr>
          <p:nvPr/>
        </p:nvSpPr>
        <p:spPr bwMode="auto">
          <a:xfrm>
            <a:off x="2188533" y="4002298"/>
            <a:ext cx="3646253" cy="1308050"/>
          </a:xfrm>
          <a:prstGeom prst="rect">
            <a:avLst/>
          </a:prstGeom>
          <a:noFill/>
          <a:ln w="9525">
            <a:noFill/>
            <a:miter lim="800000"/>
            <a:headEnd/>
            <a:tailEnd/>
          </a:ln>
        </p:spPr>
        <p:txBody>
          <a:bodyPr wrap="square" lIns="45720" tIns="22860" rIns="45720" bIns="22860">
            <a:spAutoFit/>
          </a:bodyPr>
          <a:lstStyle/>
          <a:p>
            <a:pPr algn="r" defTabSz="1088232"/>
            <a:r>
              <a:rPr lang="en-US" sz="1600" b="1" dirty="0">
                <a:solidFill>
                  <a:schemeClr val="bg1">
                    <a:lumMod val="50000"/>
                  </a:schemeClr>
                </a:solidFill>
                <a:latin typeface="Open Sans" pitchFamily="34" charset="0"/>
                <a:ea typeface="Open Sans" pitchFamily="34" charset="0"/>
                <a:cs typeface="Open Sans" pitchFamily="34" charset="0"/>
              </a:rPr>
              <a:t>Fixing Fixture</a:t>
            </a:r>
          </a:p>
          <a:p>
            <a:pPr algn="r" defTabSz="1088232"/>
            <a:endParaRPr lang="en-US" sz="1100" dirty="0">
              <a:solidFill>
                <a:schemeClr val="bg1">
                  <a:lumMod val="50000"/>
                </a:schemeClr>
              </a:solidFill>
              <a:latin typeface="Open Sans" pitchFamily="34" charset="0"/>
              <a:ea typeface="Open Sans" pitchFamily="34" charset="0"/>
              <a:cs typeface="Open Sans" pitchFamily="34" charset="0"/>
            </a:endParaRPr>
          </a:p>
          <a:p>
            <a:pPr algn="r" defTabSz="1088232"/>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a:t>
            </a:r>
          </a:p>
        </p:txBody>
      </p:sp>
      <p:grpSp>
        <p:nvGrpSpPr>
          <p:cNvPr id="2" name="组合 1"/>
          <p:cNvGrpSpPr/>
          <p:nvPr/>
        </p:nvGrpSpPr>
        <p:grpSpPr>
          <a:xfrm flipH="1">
            <a:off x="1928908" y="1757346"/>
            <a:ext cx="8392782" cy="1808674"/>
            <a:chOff x="1885366" y="2192775"/>
            <a:chExt cx="8392782" cy="1808674"/>
          </a:xfrm>
        </p:grpSpPr>
        <p:sp>
          <p:nvSpPr>
            <p:cNvPr id="9" name="Rectangle 2"/>
            <p:cNvSpPr/>
            <p:nvPr/>
          </p:nvSpPr>
          <p:spPr>
            <a:xfrm>
              <a:off x="5953055" y="2192775"/>
              <a:ext cx="4325093" cy="1808674"/>
            </a:xfrm>
            <a:prstGeom prst="rect">
              <a:avLst/>
            </a:prstGeom>
            <a:blipFill dpi="0" rotWithShape="1">
              <a:blip r:embed="rId5"/>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ectangle 3"/>
            <p:cNvSpPr/>
            <p:nvPr/>
          </p:nvSpPr>
          <p:spPr>
            <a:xfrm>
              <a:off x="1885366" y="2192775"/>
              <a:ext cx="4010540" cy="1808674"/>
            </a:xfrm>
            <a:prstGeom prst="rect">
              <a:avLst/>
            </a:prstGeom>
            <a:noFill/>
            <a:ln w="28575">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Text Box 10"/>
            <p:cNvSpPr txBox="1">
              <a:spLocks noChangeArrowheads="1"/>
            </p:cNvSpPr>
            <p:nvPr/>
          </p:nvSpPr>
          <p:spPr bwMode="auto">
            <a:xfrm>
              <a:off x="2130477" y="2507327"/>
              <a:ext cx="3646253" cy="1308050"/>
            </a:xfrm>
            <a:prstGeom prst="rect">
              <a:avLst/>
            </a:prstGeom>
            <a:noFill/>
            <a:ln w="9525">
              <a:noFill/>
              <a:miter lim="800000"/>
              <a:headEnd/>
              <a:tailEnd/>
            </a:ln>
          </p:spPr>
          <p:txBody>
            <a:bodyPr wrap="square" lIns="45720" tIns="22860" rIns="45720" bIns="22860">
              <a:spAutoFit/>
            </a:bodyPr>
            <a:lstStyle/>
            <a:p>
              <a:pPr algn="r" defTabSz="1088232"/>
              <a:r>
                <a:rPr lang="en-US" sz="1600" b="1" dirty="0">
                  <a:solidFill>
                    <a:schemeClr val="bg1">
                      <a:lumMod val="50000"/>
                    </a:schemeClr>
                  </a:solidFill>
                  <a:latin typeface="Open Sans" pitchFamily="34" charset="0"/>
                  <a:ea typeface="Open Sans" pitchFamily="34" charset="0"/>
                  <a:cs typeface="Open Sans" pitchFamily="34" charset="0"/>
                </a:rPr>
                <a:t>Fixing Fixture</a:t>
              </a:r>
            </a:p>
            <a:p>
              <a:pPr algn="r" defTabSz="1088232"/>
              <a:endParaRPr lang="en-US" sz="1100" dirty="0">
                <a:solidFill>
                  <a:schemeClr val="bg1">
                    <a:lumMod val="50000"/>
                  </a:schemeClr>
                </a:solidFill>
                <a:latin typeface="Open Sans" pitchFamily="34" charset="0"/>
                <a:ea typeface="Open Sans" pitchFamily="34" charset="0"/>
                <a:cs typeface="Open Sans" pitchFamily="34" charset="0"/>
              </a:endParaRPr>
            </a:p>
            <a:p>
              <a:pPr algn="r" defTabSz="1088232"/>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 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a:t>
              </a:r>
            </a:p>
          </p:txBody>
        </p:sp>
      </p:grpSp>
      <p:sp>
        <p:nvSpPr>
          <p:cNvPr id="13" name="Rectangle 42"/>
          <p:cNvSpPr/>
          <p:nvPr/>
        </p:nvSpPr>
        <p:spPr>
          <a:xfrm>
            <a:off x="1238178" y="6079912"/>
            <a:ext cx="10261991" cy="974169"/>
          </a:xfrm>
          <a:prstGeom prst="rect">
            <a:avLst/>
          </a:prstGeom>
          <a:noFill/>
          <a:ln w="12700" cap="flat" cmpd="sng" algn="ctr">
            <a:noFill/>
            <a:prstDash val="solid"/>
          </a:ln>
          <a:effectLst/>
        </p:spPr>
        <p:txBody>
          <a:bodyPr lIns="91440" tIns="0" rIns="91440" bIns="0" rtlCol="0" anchor="t"/>
          <a:lstStyle/>
          <a:p>
            <a:pPr algn="just">
              <a:defRPr/>
            </a:pPr>
            <a:r>
              <a:rPr lang="en-US" sz="1400" kern="0" dirty="0">
                <a:solidFill>
                  <a:schemeClr val="bg1">
                    <a:lumMod val="50000"/>
                  </a:schemeClr>
                </a:solidFill>
                <a:latin typeface="Arial" pitchFamily="34" charset="0"/>
                <a:cs typeface="Arial" pitchFamily="34" charset="0"/>
              </a:rPr>
              <a:t>This is a sample text. Insert your desired text here. S, this is is a dummy text, enter your own text here. This is a sample text. Insert your desired text here.</a:t>
            </a:r>
          </a:p>
        </p:txBody>
      </p:sp>
      <p:cxnSp>
        <p:nvCxnSpPr>
          <p:cNvPr id="14" name="品 11"/>
          <p:cNvCxnSpPr/>
          <p:nvPr>
            <p:custDataLst>
              <p:tags r:id="rId1"/>
            </p:custDataLst>
          </p:nvPr>
        </p:nvCxnSpPr>
        <p:spPr>
          <a:xfrm>
            <a:off x="543474" y="5885004"/>
            <a:ext cx="11296324" cy="0"/>
          </a:xfrm>
          <a:prstGeom prst="line">
            <a:avLst/>
          </a:prstGeom>
          <a:noFill/>
          <a:ln w="6350" cap="flat" cmpd="sng" algn="ctr">
            <a:solidFill>
              <a:srgbClr val="14345A"/>
            </a:solidFill>
            <a:prstDash val="solid"/>
            <a:miter lim="800000"/>
          </a:ln>
          <a:effectLst/>
        </p:spPr>
      </p:cxnSp>
    </p:spTree>
    <p:extLst>
      <p:ext uri="{BB962C8B-B14F-4D97-AF65-F5344CB8AC3E}">
        <p14:creationId xmlns:p14="http://schemas.microsoft.com/office/powerpoint/2010/main" val="1160063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25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anim calcmode="lin" valueType="num">
                                      <p:cBhvr>
                                        <p:cTn id="20" dur="500" fill="hold"/>
                                        <p:tgtEl>
                                          <p:spTgt spid="6"/>
                                        </p:tgtEl>
                                        <p:attrNameLst>
                                          <p:attrName>ppt_x</p:attrName>
                                        </p:attrNameLst>
                                      </p:cBhvr>
                                      <p:tavLst>
                                        <p:tav tm="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250"/>
                            </p:stCondLst>
                            <p:childTnLst>
                              <p:par>
                                <p:cTn id="29" presetID="4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anim calcmode="lin" valueType="num">
                                      <p:cBhvr>
                                        <p:cTn id="32" dur="500" fill="hold"/>
                                        <p:tgtEl>
                                          <p:spTgt spid="2"/>
                                        </p:tgtEl>
                                        <p:attrNameLst>
                                          <p:attrName>ppt_x</p:attrName>
                                        </p:attrNameLst>
                                      </p:cBhvr>
                                      <p:tavLst>
                                        <p:tav tm="0">
                                          <p:val>
                                            <p:strVal val="#ppt_x"/>
                                          </p:val>
                                        </p:tav>
                                        <p:tav tm="100000">
                                          <p:val>
                                            <p:strVal val="#ppt_x"/>
                                          </p:val>
                                        </p:tav>
                                      </p:tavLst>
                                    </p:anim>
                                    <p:anim calcmode="lin" valueType="num">
                                      <p:cBhvr>
                                        <p:cTn id="33" dur="5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2750"/>
                            </p:stCondLst>
                            <p:childTnLst>
                              <p:par>
                                <p:cTn id="35" presetID="42"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anim calcmode="lin" valueType="num">
                                      <p:cBhvr>
                                        <p:cTn id="38" dur="500" fill="hold"/>
                                        <p:tgtEl>
                                          <p:spTgt spid="13"/>
                                        </p:tgtEl>
                                        <p:attrNameLst>
                                          <p:attrName>ppt_x</p:attrName>
                                        </p:attrNameLst>
                                      </p:cBhvr>
                                      <p:tavLst>
                                        <p:tav tm="0">
                                          <p:val>
                                            <p:strVal val="#ppt_x"/>
                                          </p:val>
                                        </p:tav>
                                        <p:tav tm="100000">
                                          <p:val>
                                            <p:strVal val="#ppt_x"/>
                                          </p:val>
                                        </p:tav>
                                      </p:tavLst>
                                    </p:anim>
                                    <p:anim calcmode="lin" valueType="num">
                                      <p:cBhvr>
                                        <p:cTn id="39" dur="500" fill="hold"/>
                                        <p:tgtEl>
                                          <p:spTgt spid="13"/>
                                        </p:tgtEl>
                                        <p:attrNameLst>
                                          <p:attrName>ppt_y</p:attrName>
                                        </p:attrNameLst>
                                      </p:cBhvr>
                                      <p:tavLst>
                                        <p:tav tm="0">
                                          <p:val>
                                            <p:strVal val="#ppt_y+.1"/>
                                          </p:val>
                                        </p:tav>
                                        <p:tav tm="100000">
                                          <p:val>
                                            <p:strVal val="#ppt_y"/>
                                          </p:val>
                                        </p:tav>
                                      </p:tavLst>
                                    </p:anim>
                                  </p:childTnLst>
                                </p:cTn>
                              </p:par>
                            </p:childTnLst>
                          </p:cTn>
                        </p:par>
                        <p:par>
                          <p:cTn id="40" fill="hold">
                            <p:stCondLst>
                              <p:cond delay="3250"/>
                            </p:stCondLst>
                            <p:childTnLst>
                              <p:par>
                                <p:cTn id="41" presetID="42" presetClass="entr" presetSubtype="0"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anim calcmode="lin" valueType="num">
                                      <p:cBhvr>
                                        <p:cTn id="44" dur="500" fill="hold"/>
                                        <p:tgtEl>
                                          <p:spTgt spid="14"/>
                                        </p:tgtEl>
                                        <p:attrNameLst>
                                          <p:attrName>ppt_x</p:attrName>
                                        </p:attrNameLst>
                                      </p:cBhvr>
                                      <p:tavLst>
                                        <p:tav tm="0">
                                          <p:val>
                                            <p:strVal val="#ppt_x"/>
                                          </p:val>
                                        </p:tav>
                                        <p:tav tm="100000">
                                          <p:val>
                                            <p:strVal val="#ppt_x"/>
                                          </p:val>
                                        </p:tav>
                                      </p:tavLst>
                                    </p:anim>
                                    <p:anim calcmode="lin" valueType="num">
                                      <p:cBhvr>
                                        <p:cTn id="45"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flipH="1">
            <a:off x="880289" y="2206450"/>
            <a:ext cx="10378261" cy="4005478"/>
            <a:chOff x="582776" y="2105959"/>
            <a:chExt cx="7650337" cy="2952639"/>
          </a:xfrm>
        </p:grpSpPr>
        <p:sp>
          <p:nvSpPr>
            <p:cNvPr id="6" name="Oval 34"/>
            <p:cNvSpPr/>
            <p:nvPr/>
          </p:nvSpPr>
          <p:spPr>
            <a:xfrm>
              <a:off x="5280474" y="2105959"/>
              <a:ext cx="2952639" cy="2952639"/>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9" name="Rectangle 7"/>
            <p:cNvSpPr/>
            <p:nvPr/>
          </p:nvSpPr>
          <p:spPr>
            <a:xfrm>
              <a:off x="588663" y="2485461"/>
              <a:ext cx="2897245" cy="157882"/>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10"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sp>
          <p:nvSpPr>
            <p:cNvPr id="12" name="TextBox 10"/>
            <p:cNvSpPr txBox="1"/>
            <p:nvPr/>
          </p:nvSpPr>
          <p:spPr>
            <a:xfrm>
              <a:off x="772561" y="2215392"/>
              <a:ext cx="873479"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RESEARCH</a:t>
              </a:r>
            </a:p>
          </p:txBody>
        </p:sp>
        <p:sp>
          <p:nvSpPr>
            <p:cNvPr id="13" name="TextBox 34"/>
            <p:cNvSpPr txBox="1"/>
            <p:nvPr/>
          </p:nvSpPr>
          <p:spPr>
            <a:xfrm>
              <a:off x="4496707" y="2215392"/>
              <a:ext cx="400817"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70%</a:t>
              </a:r>
            </a:p>
          </p:txBody>
        </p:sp>
        <p:sp>
          <p:nvSpPr>
            <p:cNvPr id="14" name="Rectangle 11"/>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15" name="Rectangle 12"/>
            <p:cNvSpPr/>
            <p:nvPr/>
          </p:nvSpPr>
          <p:spPr>
            <a:xfrm>
              <a:off x="588663" y="3144193"/>
              <a:ext cx="4002419"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16" name="TextBox 38"/>
            <p:cNvSpPr txBox="1"/>
            <p:nvPr/>
          </p:nvSpPr>
          <p:spPr>
            <a:xfrm>
              <a:off x="772559" y="2875622"/>
              <a:ext cx="1284694"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GRAPHIC DESIGN</a:t>
              </a:r>
            </a:p>
          </p:txBody>
        </p:sp>
        <p:sp>
          <p:nvSpPr>
            <p:cNvPr id="17" name="TextBox 39"/>
            <p:cNvSpPr txBox="1"/>
            <p:nvPr/>
          </p:nvSpPr>
          <p:spPr>
            <a:xfrm>
              <a:off x="4496707" y="2875622"/>
              <a:ext cx="400817"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92%</a:t>
              </a:r>
            </a:p>
          </p:txBody>
        </p:sp>
        <p:sp>
          <p:nvSpPr>
            <p:cNvPr id="18" name="Rectangle 15"/>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19" name="Rectangle 16"/>
            <p:cNvSpPr/>
            <p:nvPr/>
          </p:nvSpPr>
          <p:spPr>
            <a:xfrm>
              <a:off x="588661" y="3804424"/>
              <a:ext cx="3567800" cy="159380"/>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20" name="TextBox 43"/>
            <p:cNvSpPr txBox="1"/>
            <p:nvPr/>
          </p:nvSpPr>
          <p:spPr>
            <a:xfrm>
              <a:off x="772559" y="3535852"/>
              <a:ext cx="1476122"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WEB DEVELOPMENT</a:t>
              </a:r>
            </a:p>
          </p:txBody>
        </p:sp>
        <p:sp>
          <p:nvSpPr>
            <p:cNvPr id="21" name="TextBox 44"/>
            <p:cNvSpPr txBox="1"/>
            <p:nvPr/>
          </p:nvSpPr>
          <p:spPr>
            <a:xfrm>
              <a:off x="4496707" y="3535852"/>
              <a:ext cx="400817"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87%</a:t>
              </a:r>
            </a:p>
          </p:txBody>
        </p:sp>
        <p:sp>
          <p:nvSpPr>
            <p:cNvPr id="22" name="Rectangle 19"/>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23" name="Rectangle 20"/>
            <p:cNvSpPr/>
            <p:nvPr/>
          </p:nvSpPr>
          <p:spPr>
            <a:xfrm>
              <a:off x="588663" y="4464655"/>
              <a:ext cx="2186776"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800"/>
            </a:p>
          </p:txBody>
        </p:sp>
        <p:sp>
          <p:nvSpPr>
            <p:cNvPr id="24" name="TextBox 48"/>
            <p:cNvSpPr txBox="1"/>
            <p:nvPr/>
          </p:nvSpPr>
          <p:spPr>
            <a:xfrm>
              <a:off x="772561" y="4196082"/>
              <a:ext cx="738770"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IDENTITY</a:t>
              </a:r>
            </a:p>
          </p:txBody>
        </p:sp>
        <p:sp>
          <p:nvSpPr>
            <p:cNvPr id="25" name="TextBox 49"/>
            <p:cNvSpPr txBox="1"/>
            <p:nvPr/>
          </p:nvSpPr>
          <p:spPr>
            <a:xfrm>
              <a:off x="4496707" y="4196082"/>
              <a:ext cx="400817" cy="226878"/>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52%</a:t>
              </a:r>
            </a:p>
          </p:txBody>
        </p:sp>
        <p:grpSp>
          <p:nvGrpSpPr>
            <p:cNvPr id="26" name="Group 23"/>
            <p:cNvGrpSpPr/>
            <p:nvPr/>
          </p:nvGrpSpPr>
          <p:grpSpPr>
            <a:xfrm>
              <a:off x="616465" y="2879838"/>
              <a:ext cx="130405" cy="199020"/>
              <a:chOff x="6553" y="1835403"/>
              <a:chExt cx="576263" cy="879476"/>
            </a:xfrm>
            <a:solidFill>
              <a:schemeClr val="bg1">
                <a:lumMod val="50000"/>
              </a:schemeClr>
            </a:solidFill>
          </p:grpSpPr>
          <p:sp>
            <p:nvSpPr>
              <p:cNvPr id="31" name="Freeform 30"/>
              <p:cNvSpPr>
                <a:spLocks/>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sp>
            <p:nvSpPr>
              <p:cNvPr id="32" name="Freeform 31"/>
              <p:cNvSpPr>
                <a:spLocks/>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sp>
            <p:nvSpPr>
              <p:cNvPr id="33" name="Line 52"/>
              <p:cNvSpPr>
                <a:spLocks noChangeShapeType="1"/>
              </p:cNvSpPr>
              <p:nvPr/>
            </p:nvSpPr>
            <p:spPr bwMode="auto">
              <a:xfrm>
                <a:off x="292303" y="2291016"/>
                <a:ext cx="0" cy="423863"/>
              </a:xfrm>
              <a:prstGeom prst="lin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sp>
            <p:nvSpPr>
              <p:cNvPr id="34" name="Oval 33"/>
              <p:cNvSpPr>
                <a:spLocks noChangeArrowheads="1"/>
              </p:cNvSpPr>
              <p:nvPr/>
            </p:nvSpPr>
            <p:spPr bwMode="auto">
              <a:xfrm>
                <a:off x="216103" y="2138616"/>
                <a:ext cx="152400" cy="152400"/>
              </a:xfrm>
              <a:prstGeom prst="ellipse">
                <a:avLst/>
              </a:pr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grpSp>
        <p:grpSp>
          <p:nvGrpSpPr>
            <p:cNvPr id="27" name="Group 24"/>
            <p:cNvGrpSpPr/>
            <p:nvPr/>
          </p:nvGrpSpPr>
          <p:grpSpPr>
            <a:xfrm>
              <a:off x="582776" y="3539436"/>
              <a:ext cx="189785" cy="184900"/>
              <a:chOff x="-58217" y="2261763"/>
              <a:chExt cx="801688" cy="781051"/>
            </a:xfrm>
            <a:solidFill>
              <a:schemeClr val="bg1">
                <a:lumMod val="50000"/>
              </a:schemeClr>
            </a:solidFill>
          </p:grpSpPr>
          <p:sp>
            <p:nvSpPr>
              <p:cNvPr id="29" name="Freeform 28"/>
              <p:cNvSpPr>
                <a:spLocks/>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sp>
            <p:nvSpPr>
              <p:cNvPr id="30" name="Freeform 29"/>
              <p:cNvSpPr>
                <a:spLocks/>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grpSp>
        <p:sp>
          <p:nvSpPr>
            <p:cNvPr id="28"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800"/>
            </a:p>
          </p:txBody>
        </p:sp>
      </p:grpSp>
    </p:spTree>
    <p:extLst>
      <p:ext uri="{BB962C8B-B14F-4D97-AF65-F5344CB8AC3E}">
        <p14:creationId xmlns:p14="http://schemas.microsoft.com/office/powerpoint/2010/main" val="33238039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1909715" y="2473725"/>
            <a:ext cx="8830856" cy="3368368"/>
            <a:chOff x="1187450" y="1083860"/>
            <a:chExt cx="6769100" cy="2581950"/>
          </a:xfrm>
        </p:grpSpPr>
        <p:grpSp>
          <p:nvGrpSpPr>
            <p:cNvPr id="6" name="组合 5"/>
            <p:cNvGrpSpPr/>
            <p:nvPr/>
          </p:nvGrpSpPr>
          <p:grpSpPr>
            <a:xfrm>
              <a:off x="3268663" y="1400448"/>
              <a:ext cx="2527300" cy="2265362"/>
              <a:chOff x="3268663" y="1400448"/>
              <a:chExt cx="2527300" cy="2265362"/>
            </a:xfrm>
            <a:solidFill>
              <a:srgbClr val="EEECE1">
                <a:lumMod val="50000"/>
              </a:srgbClr>
            </a:solidFill>
          </p:grpSpPr>
          <p:sp>
            <p:nvSpPr>
              <p:cNvPr id="14" name="Isosceles Triangle 1"/>
              <p:cNvSpPr/>
              <p:nvPr/>
            </p:nvSpPr>
            <p:spPr>
              <a:xfrm>
                <a:off x="3995738" y="2121173"/>
                <a:ext cx="1152525" cy="992187"/>
              </a:xfrm>
              <a:prstGeom prst="triangle">
                <a:avLst/>
              </a:prstGeom>
              <a:solidFill>
                <a:schemeClr val="accent2"/>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2000" b="0" i="0" u="none" strike="noStrike" kern="0" cap="none" spc="0" normalizeH="0" baseline="0" noProof="0">
                  <a:ln>
                    <a:noFill/>
                  </a:ln>
                  <a:solidFill>
                    <a:schemeClr val="bg1">
                      <a:lumMod val="50000"/>
                    </a:schemeClr>
                  </a:solidFill>
                  <a:effectLst/>
                  <a:uLnTx/>
                  <a:uFillTx/>
                  <a:latin typeface="Calibri"/>
                  <a:ea typeface="宋体" panose="02010600030101010101" pitchFamily="2" charset="-122"/>
                  <a:cs typeface="Arial" pitchFamily="34" charset="0"/>
                </a:endParaRPr>
              </a:p>
            </p:txBody>
          </p:sp>
          <p:sp>
            <p:nvSpPr>
              <p:cNvPr id="15" name="Oval 2"/>
              <p:cNvSpPr/>
              <p:nvPr/>
            </p:nvSpPr>
            <p:spPr>
              <a:xfrm>
                <a:off x="4067175" y="1400448"/>
                <a:ext cx="1009650"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2000" b="0" i="0" u="none" strike="noStrike" kern="0" cap="none" spc="0" normalizeH="0" baseline="0" noProof="0">
                  <a:ln>
                    <a:noFill/>
                  </a:ln>
                  <a:solidFill>
                    <a:schemeClr val="bg1">
                      <a:lumMod val="50000"/>
                    </a:schemeClr>
                  </a:solidFill>
                  <a:effectLst/>
                  <a:uLnTx/>
                  <a:uFillTx/>
                  <a:latin typeface="Calibri"/>
                  <a:ea typeface="宋体" panose="02010600030101010101" pitchFamily="2" charset="-122"/>
                  <a:cs typeface="Arial" pitchFamily="34" charset="0"/>
                </a:endParaRPr>
              </a:p>
            </p:txBody>
          </p:sp>
          <p:sp>
            <p:nvSpPr>
              <p:cNvPr id="16" name="Oval 29"/>
              <p:cNvSpPr/>
              <p:nvPr/>
            </p:nvSpPr>
            <p:spPr>
              <a:xfrm>
                <a:off x="4787900" y="2657748"/>
                <a:ext cx="1008063"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2000" b="0" i="0" u="none" strike="noStrike" kern="0" cap="none" spc="0" normalizeH="0" baseline="0" noProof="0">
                  <a:ln>
                    <a:noFill/>
                  </a:ln>
                  <a:solidFill>
                    <a:schemeClr val="bg1">
                      <a:lumMod val="50000"/>
                    </a:schemeClr>
                  </a:solidFill>
                  <a:effectLst/>
                  <a:uLnTx/>
                  <a:uFillTx/>
                  <a:latin typeface="Calibri"/>
                  <a:ea typeface="宋体" panose="02010600030101010101" pitchFamily="2" charset="-122"/>
                  <a:cs typeface="Arial" pitchFamily="34" charset="0"/>
                </a:endParaRPr>
              </a:p>
            </p:txBody>
          </p:sp>
          <p:sp>
            <p:nvSpPr>
              <p:cNvPr id="17" name="Oval 31"/>
              <p:cNvSpPr/>
              <p:nvPr/>
            </p:nvSpPr>
            <p:spPr>
              <a:xfrm>
                <a:off x="3268663" y="2657748"/>
                <a:ext cx="1008062"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2000" b="0" i="0" u="none" strike="noStrike" kern="0" cap="none" spc="0" normalizeH="0" baseline="0" noProof="0">
                  <a:ln>
                    <a:noFill/>
                  </a:ln>
                  <a:solidFill>
                    <a:schemeClr val="bg1">
                      <a:lumMod val="50000"/>
                    </a:schemeClr>
                  </a:solidFill>
                  <a:effectLst/>
                  <a:uLnTx/>
                  <a:uFillTx/>
                  <a:latin typeface="Calibri"/>
                  <a:ea typeface="宋体" panose="02010600030101010101" pitchFamily="2" charset="-122"/>
                  <a:cs typeface="Arial" pitchFamily="34" charset="0"/>
                </a:endParaRPr>
              </a:p>
            </p:txBody>
          </p:sp>
        </p:grpSp>
        <p:sp>
          <p:nvSpPr>
            <p:cNvPr id="7" name="Rectangle 52"/>
            <p:cNvSpPr>
              <a:spLocks noChangeArrowheads="1"/>
            </p:cNvSpPr>
            <p:nvPr/>
          </p:nvSpPr>
          <p:spPr bwMode="auto">
            <a:xfrm>
              <a:off x="6148388" y="1083860"/>
              <a:ext cx="1808162" cy="124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4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方正兰亭黑简体" pitchFamily="2" charset="-122"/>
                  <a:ea typeface="方正兰亭黑简体" pitchFamily="2" charset="-122"/>
                </a:rPr>
                <a:t>After your content is played here, or by copying the text, here you choose to paste it and choose to keep only the text. After your content is played here, or by copying the text, here you choose to paste it and choose to keep only the text.</a:t>
              </a:r>
              <a:endParaRPr kumimoji="0" lang="en-US" altLang="zh-CN" sz="1200" b="0" i="0" u="none" strike="noStrike" kern="0" cap="none" spc="0" normalizeH="0" baseline="0" noProof="0" dirty="0">
                <a:ln>
                  <a:noFill/>
                </a:ln>
                <a:solidFill>
                  <a:schemeClr val="bg1">
                    <a:lumMod val="50000"/>
                  </a:schemeClr>
                </a:solidFill>
                <a:effectLst/>
                <a:uLnTx/>
                <a:uFillTx/>
              </a:endParaRPr>
            </a:p>
          </p:txBody>
        </p:sp>
        <p:sp>
          <p:nvSpPr>
            <p:cNvPr id="9" name="Rectangle 64"/>
            <p:cNvSpPr>
              <a:spLocks noChangeArrowheads="1"/>
            </p:cNvSpPr>
            <p:nvPr/>
          </p:nvSpPr>
          <p:spPr bwMode="auto">
            <a:xfrm>
              <a:off x="1187450" y="1126722"/>
              <a:ext cx="1808163" cy="124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4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方正兰亭黑简体" pitchFamily="2" charset="-122"/>
                  <a:ea typeface="方正兰亭黑简体" pitchFamily="2" charset="-122"/>
                </a:rPr>
                <a:t>After your content is played here, or by copying the text, here you choose to paste it and choose to keep only the text. After your content is played here, or by copying the text, here you choose to paste it and choose to keep only the text.</a:t>
              </a:r>
              <a:endParaRPr kumimoji="0" lang="en-US" altLang="zh-CN" sz="1200" b="0" i="0" u="none" strike="noStrike" kern="0" cap="none" spc="0" normalizeH="0" baseline="0" noProof="0" dirty="0">
                <a:ln>
                  <a:noFill/>
                </a:ln>
                <a:solidFill>
                  <a:schemeClr val="bg1">
                    <a:lumMod val="50000"/>
                  </a:schemeClr>
                </a:solidFill>
                <a:effectLst/>
                <a:uLnTx/>
                <a:uFillTx/>
              </a:endParaRPr>
            </a:p>
          </p:txBody>
        </p:sp>
        <p:sp>
          <p:nvSpPr>
            <p:cNvPr id="10" name="矩形 9"/>
            <p:cNvSpPr/>
            <p:nvPr/>
          </p:nvSpPr>
          <p:spPr>
            <a:xfrm>
              <a:off x="4248834" y="1751841"/>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Title</a:t>
              </a:r>
            </a:p>
          </p:txBody>
        </p:sp>
        <p:sp>
          <p:nvSpPr>
            <p:cNvPr id="12" name="矩形 11"/>
            <p:cNvSpPr/>
            <p:nvPr/>
          </p:nvSpPr>
          <p:spPr>
            <a:xfrm>
              <a:off x="3449528" y="2977113"/>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Title</a:t>
              </a:r>
            </a:p>
          </p:txBody>
        </p:sp>
        <p:sp>
          <p:nvSpPr>
            <p:cNvPr id="13" name="矩形 12"/>
            <p:cNvSpPr/>
            <p:nvPr/>
          </p:nvSpPr>
          <p:spPr>
            <a:xfrm>
              <a:off x="5058867" y="3058818"/>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Title</a:t>
              </a:r>
            </a:p>
          </p:txBody>
        </p:sp>
      </p:grpSp>
    </p:spTree>
    <p:extLst>
      <p:ext uri="{BB962C8B-B14F-4D97-AF65-F5344CB8AC3E}">
        <p14:creationId xmlns:p14="http://schemas.microsoft.com/office/powerpoint/2010/main" val="12570840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a:spLocks/>
          </p:cNvSpPr>
          <p:nvPr/>
        </p:nvSpPr>
        <p:spPr>
          <a:xfrm>
            <a:off x="2573766" y="3306197"/>
            <a:ext cx="7053942" cy="1193800"/>
          </a:xfrm>
          <a:prstGeom prst="rect">
            <a:avLst/>
          </a:prstGeom>
        </p:spPr>
        <p:txBody>
          <a:bodyPr rtlCol="0"/>
          <a:lstStyle>
            <a:lvl1pPr algn="ctr" defTabSz="1219170" rtl="0" eaLnBrk="1" latinLnBrk="0" hangingPunct="1">
              <a:spcBef>
                <a:spcPct val="0"/>
              </a:spcBef>
              <a:buNone/>
              <a:defRPr sz="5900" kern="1200">
                <a:solidFill>
                  <a:schemeClr val="tx1"/>
                </a:solidFill>
                <a:latin typeface="+mj-lt"/>
                <a:ea typeface="+mj-ea"/>
                <a:cs typeface="+mj-cs"/>
              </a:defRPr>
            </a:lvl1pPr>
          </a:lstStyle>
          <a:p>
            <a:pPr>
              <a:defRPr/>
            </a:pPr>
            <a:r>
              <a:rPr lang="zh-CN" altLang="en-US" sz="4000" spc="300" dirty="0">
                <a:solidFill>
                  <a:schemeClr val="accent2"/>
                </a:solidFill>
                <a:latin typeface="微软雅黑" panose="020B0503020204020204" pitchFamily="34" charset="-122"/>
                <a:ea typeface="微软雅黑" panose="020B0503020204020204" pitchFamily="34" charset="-122"/>
              </a:rPr>
              <a:t>Click to join your title</a:t>
            </a:r>
          </a:p>
        </p:txBody>
      </p:sp>
      <p:sp>
        <p:nvSpPr>
          <p:cNvPr id="26" name="副标题 2"/>
          <p:cNvSpPr txBox="1">
            <a:spLocks/>
          </p:cNvSpPr>
          <p:nvPr/>
        </p:nvSpPr>
        <p:spPr>
          <a:xfrm>
            <a:off x="842937" y="4603438"/>
            <a:ext cx="10515600" cy="519112"/>
          </a:xfrm>
          <a:prstGeom prst="rect">
            <a:avLst/>
          </a:prstGeom>
        </p:spPr>
        <p:txBody>
          <a:bodyPr rtlCol="0"/>
          <a:lst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itchFamily="34" charset="-122"/>
                <a:ea typeface="微软雅黑" pitchFamily="34" charset="-122"/>
              </a:rPr>
              <a:t>Enter a title description here</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cxnSpLocks/>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a:cxnSpLocks/>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a:cxnSpLocks/>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cxnSpLocks/>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a:cxnSpLocks/>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cxnSpLocks/>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a:cxnSpLocks/>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cxnSpLocks/>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a:spLocks/>
          </p:cNvSpPr>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03</a:t>
            </a:r>
            <a:endParaRPr lang="id-ID" sz="6000" dirty="0">
              <a:solidFill>
                <a:srgbClr val="14345A"/>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9217700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325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375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425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2" name="组合 1"/>
          <p:cNvGrpSpPr/>
          <p:nvPr/>
        </p:nvGrpSpPr>
        <p:grpSpPr>
          <a:xfrm>
            <a:off x="1099753" y="2056516"/>
            <a:ext cx="10058161" cy="4259430"/>
            <a:chOff x="1099753" y="2056516"/>
            <a:chExt cx="10058161" cy="4259430"/>
          </a:xfrm>
        </p:grpSpPr>
        <p:sp>
          <p:nvSpPr>
            <p:cNvPr id="5" name="矩形 4"/>
            <p:cNvSpPr/>
            <p:nvPr/>
          </p:nvSpPr>
          <p:spPr>
            <a:xfrm>
              <a:off x="1099755" y="4222465"/>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矩形 5"/>
            <p:cNvSpPr/>
            <p:nvPr/>
          </p:nvSpPr>
          <p:spPr>
            <a:xfrm>
              <a:off x="4480610" y="4222465"/>
              <a:ext cx="3296450" cy="2093481"/>
            </a:xfrm>
            <a:prstGeom prst="rect">
              <a:avLst/>
            </a:prstGeom>
            <a:blipFill>
              <a:blip r:embed="rId3"/>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矩形 6"/>
            <p:cNvSpPr/>
            <p:nvPr/>
          </p:nvSpPr>
          <p:spPr>
            <a:xfrm>
              <a:off x="4480609" y="2057608"/>
              <a:ext cx="3296450" cy="2093481"/>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矩形 8"/>
            <p:cNvSpPr/>
            <p:nvPr/>
          </p:nvSpPr>
          <p:spPr>
            <a:xfrm>
              <a:off x="1099753" y="2058700"/>
              <a:ext cx="3296450" cy="2093481"/>
            </a:xfrm>
            <a:prstGeom prst="rect">
              <a:avLst/>
            </a:prstGeom>
            <a:blipFill>
              <a:blip r:embed="rId4"/>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矩形 9"/>
            <p:cNvSpPr/>
            <p:nvPr/>
          </p:nvSpPr>
          <p:spPr>
            <a:xfrm>
              <a:off x="7861464" y="2056516"/>
              <a:ext cx="3296450" cy="2093481"/>
            </a:xfrm>
            <a:prstGeom prst="rect">
              <a:avLst/>
            </a:prstGeom>
            <a:blipFill>
              <a:blip r:embed="rId5"/>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2" name="矩形 11"/>
            <p:cNvSpPr/>
            <p:nvPr/>
          </p:nvSpPr>
          <p:spPr>
            <a:xfrm>
              <a:off x="7861463" y="4220282"/>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3" name="文本框 34"/>
            <p:cNvSpPr txBox="1"/>
            <p:nvPr/>
          </p:nvSpPr>
          <p:spPr>
            <a:xfrm>
              <a:off x="1287971" y="4487083"/>
              <a:ext cx="2646878" cy="584775"/>
            </a:xfrm>
            <a:prstGeom prst="rect">
              <a:avLst/>
            </a:prstGeom>
            <a:noFill/>
            <a:effectLst/>
          </p:spPr>
          <p:txBody>
            <a:bodyPr wrap="none" rtlCol="0">
              <a:spAutoFit/>
            </a:bodyPr>
            <a:lstStyle/>
            <a:p>
              <a:pPr lvl="0"/>
              <a:r>
                <a:rPr lang="zh-CN" altLang="en-US" sz="3200" b="1" dirty="0">
                  <a:solidFill>
                    <a:schemeClr val="bg1">
                      <a:lumMod val="50000"/>
                    </a:schemeClr>
                  </a:solidFill>
                  <a:latin typeface="微软雅黑" pitchFamily="34" charset="-122"/>
                  <a:ea typeface="微软雅黑" pitchFamily="34" charset="-122"/>
                </a:rPr>
                <a:t>Add your title</a:t>
              </a:r>
              <a:endParaRPr lang="en-US" altLang="zh-CN" sz="3200" b="1" dirty="0">
                <a:solidFill>
                  <a:schemeClr val="bg1">
                    <a:lumMod val="50000"/>
                  </a:schemeClr>
                </a:solidFill>
                <a:latin typeface="微软雅黑" pitchFamily="34" charset="-122"/>
                <a:ea typeface="微软雅黑" pitchFamily="34" charset="-122"/>
              </a:endParaRPr>
            </a:p>
          </p:txBody>
        </p:sp>
        <p:sp>
          <p:nvSpPr>
            <p:cNvPr id="14" name="文本框 35"/>
            <p:cNvSpPr txBox="1"/>
            <p:nvPr/>
          </p:nvSpPr>
          <p:spPr>
            <a:xfrm>
              <a:off x="4586715" y="2302971"/>
              <a:ext cx="2646878" cy="584775"/>
            </a:xfrm>
            <a:prstGeom prst="rect">
              <a:avLst/>
            </a:prstGeom>
            <a:noFill/>
            <a:effectLst/>
          </p:spPr>
          <p:txBody>
            <a:bodyPr wrap="none" rtlCol="0">
              <a:spAutoFit/>
            </a:bodyPr>
            <a:lstStyle/>
            <a:p>
              <a:r>
                <a:rPr lang="zh-CN" altLang="en-US" sz="3200" b="1" dirty="0">
                  <a:solidFill>
                    <a:schemeClr val="bg1">
                      <a:lumMod val="50000"/>
                    </a:schemeClr>
                  </a:solidFill>
                  <a:latin typeface="微软雅黑" pitchFamily="34" charset="-122"/>
                  <a:ea typeface="微软雅黑" pitchFamily="34" charset="-122"/>
                </a:rPr>
                <a:t>Add your title</a:t>
              </a:r>
              <a:endParaRPr lang="en-US" altLang="zh-CN" sz="3200" b="1" dirty="0">
                <a:solidFill>
                  <a:schemeClr val="bg1">
                    <a:lumMod val="50000"/>
                  </a:schemeClr>
                </a:solidFill>
                <a:latin typeface="微软雅黑" pitchFamily="34" charset="-122"/>
                <a:ea typeface="微软雅黑" pitchFamily="34" charset="-122"/>
              </a:endParaRPr>
            </a:p>
          </p:txBody>
        </p:sp>
        <p:sp>
          <p:nvSpPr>
            <p:cNvPr id="15" name="文本框 36"/>
            <p:cNvSpPr txBox="1"/>
            <p:nvPr/>
          </p:nvSpPr>
          <p:spPr>
            <a:xfrm>
              <a:off x="8120416" y="4487083"/>
              <a:ext cx="2646878" cy="584775"/>
            </a:xfrm>
            <a:prstGeom prst="rect">
              <a:avLst/>
            </a:prstGeom>
            <a:noFill/>
            <a:effectLst/>
          </p:spPr>
          <p:txBody>
            <a:bodyPr wrap="none" rtlCol="0">
              <a:spAutoFit/>
            </a:bodyPr>
            <a:lstStyle/>
            <a:p>
              <a:pPr lvl="0"/>
              <a:r>
                <a:rPr lang="zh-CN" altLang="en-US" sz="3200" b="1" dirty="0">
                  <a:solidFill>
                    <a:schemeClr val="bg1">
                      <a:lumMod val="50000"/>
                    </a:schemeClr>
                  </a:solidFill>
                  <a:latin typeface="微软雅黑" pitchFamily="34" charset="-122"/>
                  <a:ea typeface="微软雅黑" pitchFamily="34" charset="-122"/>
                </a:rPr>
                <a:t>Add your title</a:t>
              </a:r>
              <a:endParaRPr lang="en-US" altLang="zh-CN" sz="3200" b="1" dirty="0">
                <a:solidFill>
                  <a:schemeClr val="bg1">
                    <a:lumMod val="50000"/>
                  </a:schemeClr>
                </a:solidFill>
                <a:latin typeface="微软雅黑" pitchFamily="34" charset="-122"/>
                <a:ea typeface="微软雅黑" pitchFamily="34" charset="-122"/>
              </a:endParaRPr>
            </a:p>
          </p:txBody>
        </p:sp>
        <p:sp>
          <p:nvSpPr>
            <p:cNvPr id="16" name="文本框 37"/>
            <p:cNvSpPr txBox="1"/>
            <p:nvPr/>
          </p:nvSpPr>
          <p:spPr>
            <a:xfrm>
              <a:off x="1450710" y="5277870"/>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sp>
          <p:nvSpPr>
            <p:cNvPr id="17" name="文本框 38"/>
            <p:cNvSpPr txBox="1"/>
            <p:nvPr/>
          </p:nvSpPr>
          <p:spPr>
            <a:xfrm>
              <a:off x="4831566" y="3133108"/>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sp>
          <p:nvSpPr>
            <p:cNvPr id="18" name="文本框 39"/>
            <p:cNvSpPr txBox="1"/>
            <p:nvPr/>
          </p:nvSpPr>
          <p:spPr>
            <a:xfrm>
              <a:off x="8212421" y="5277869"/>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grpSp>
    </p:spTree>
    <p:extLst>
      <p:ext uri="{BB962C8B-B14F-4D97-AF65-F5344CB8AC3E}">
        <p14:creationId xmlns:p14="http://schemas.microsoft.com/office/powerpoint/2010/main" val="31649108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658704" y="1827829"/>
            <a:ext cx="3533694" cy="2969005"/>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76369" y="1827829"/>
            <a:ext cx="3533694" cy="2969005"/>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94034" y="1827829"/>
            <a:ext cx="3533694" cy="2969005"/>
          </a:xfrm>
          <a:prstGeom prst="rect">
            <a:avLst/>
          </a:prstGeom>
          <a:blipFill dpi="0" rotWithShape="1">
            <a:blip r:embed="rId6"/>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5"/>
          <p:cNvSpPr txBox="1"/>
          <p:nvPr/>
        </p:nvSpPr>
        <p:spPr>
          <a:xfrm>
            <a:off x="658704" y="4931223"/>
            <a:ext cx="2273596" cy="830997"/>
          </a:xfrm>
          <a:prstGeom prst="rect">
            <a:avLst/>
          </a:prstGeom>
          <a:noFill/>
        </p:spPr>
        <p:txBody>
          <a:bodyPr wrap="square" rtlCol="0">
            <a:spAutoFit/>
          </a:bodyPr>
          <a:lstStyle/>
          <a:p>
            <a:r>
              <a:rPr lang="en-US" sz="12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Product Name</a:t>
            </a:r>
          </a:p>
          <a:p>
            <a:endPar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Lid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Est</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laborum</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dolo</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rumes</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fugats</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untras</a:t>
            </a:r>
            <a:r>
              <a:rPr lang="en-US" sz="12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10" name="TextBox 6"/>
          <p:cNvSpPr txBox="1"/>
          <p:nvPr/>
        </p:nvSpPr>
        <p:spPr>
          <a:xfrm>
            <a:off x="4292039" y="4931223"/>
            <a:ext cx="2273596" cy="830997"/>
          </a:xfrm>
          <a:prstGeom prst="rect">
            <a:avLst/>
          </a:prstGeom>
          <a:noFill/>
        </p:spPr>
        <p:txBody>
          <a:bodyPr wrap="square" rtlCol="0">
            <a:spAutoFit/>
          </a:bodyPr>
          <a:lstStyle/>
          <a:p>
            <a:r>
              <a:rPr lang="en-US" sz="1200" b="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Product Name</a:t>
            </a:r>
          </a:p>
          <a:p>
            <a:endParaRPr lang="en-US" sz="12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2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Lid est laborum dolo rumes fugats untras.</a:t>
            </a:r>
          </a:p>
        </p:txBody>
      </p:sp>
      <p:sp>
        <p:nvSpPr>
          <p:cNvPr id="12" name="TextBox 8"/>
          <p:cNvSpPr txBox="1"/>
          <p:nvPr/>
        </p:nvSpPr>
        <p:spPr>
          <a:xfrm>
            <a:off x="8094034" y="4885947"/>
            <a:ext cx="2273596" cy="830997"/>
          </a:xfrm>
          <a:prstGeom prst="rect">
            <a:avLst/>
          </a:prstGeom>
          <a:noFill/>
        </p:spPr>
        <p:txBody>
          <a:bodyPr wrap="square" rtlCol="0">
            <a:spAutoFit/>
          </a:bodyPr>
          <a:lstStyle/>
          <a:p>
            <a:r>
              <a:rPr lang="en-US" sz="1200" b="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Product Name</a:t>
            </a:r>
          </a:p>
          <a:p>
            <a:endParaRPr lang="en-US" sz="12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2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Lid est laborum dolo rumes fugats untras.</a:t>
            </a:r>
          </a:p>
        </p:txBody>
      </p:sp>
      <p:sp>
        <p:nvSpPr>
          <p:cNvPr id="13" name="Rectangle 42"/>
          <p:cNvSpPr/>
          <p:nvPr/>
        </p:nvSpPr>
        <p:spPr>
          <a:xfrm>
            <a:off x="1238178" y="6079912"/>
            <a:ext cx="10261991" cy="974169"/>
          </a:xfrm>
          <a:prstGeom prst="rect">
            <a:avLst/>
          </a:prstGeom>
          <a:noFill/>
          <a:ln w="12700" cap="flat" cmpd="sng" algn="ctr">
            <a:noFill/>
            <a:prstDash val="solid"/>
          </a:ln>
          <a:effectLst/>
        </p:spPr>
        <p:txBody>
          <a:bodyPr lIns="91440" tIns="0" rIns="91440" bIns="0" rtlCol="0" anchor="t"/>
          <a:lstStyle/>
          <a:p>
            <a:pPr algn="just">
              <a:defRPr/>
            </a:pPr>
            <a:r>
              <a:rPr lang="en-US" sz="1400" kern="0" dirty="0">
                <a:solidFill>
                  <a:schemeClr val="bg1">
                    <a:lumMod val="50000"/>
                  </a:schemeClr>
                </a:solidFill>
                <a:latin typeface="Arial" pitchFamily="34" charset="0"/>
                <a:cs typeface="Arial" pitchFamily="34" charset="0"/>
              </a:rPr>
              <a:t>This is a sample text. Insert your desired text here. S, this is is a dummy text, enter your own text here. This is a sample text. Insert your desired text here.</a:t>
            </a:r>
          </a:p>
        </p:txBody>
      </p:sp>
      <p:cxnSp>
        <p:nvCxnSpPr>
          <p:cNvPr id="14" name="品 11"/>
          <p:cNvCxnSpPr/>
          <p:nvPr>
            <p:custDataLst>
              <p:tags r:id="rId1"/>
            </p:custDataLst>
          </p:nvPr>
        </p:nvCxnSpPr>
        <p:spPr>
          <a:xfrm>
            <a:off x="543474" y="5914032"/>
            <a:ext cx="11296324" cy="0"/>
          </a:xfrm>
          <a:prstGeom prst="line">
            <a:avLst/>
          </a:prstGeom>
          <a:noFill/>
          <a:ln w="6350" cap="flat" cmpd="sng" algn="ctr">
            <a:solidFill>
              <a:srgbClr val="14345A"/>
            </a:solidFill>
            <a:prstDash val="solid"/>
            <a:miter lim="800000"/>
          </a:ln>
          <a:effectLst/>
        </p:spPr>
      </p:cxnSp>
    </p:spTree>
    <p:extLst>
      <p:ext uri="{BB962C8B-B14F-4D97-AF65-F5344CB8AC3E}">
        <p14:creationId xmlns:p14="http://schemas.microsoft.com/office/powerpoint/2010/main" val="27411605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1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50"/>
                                        <p:tgtEl>
                                          <p:spTgt spid="9"/>
                                        </p:tgtEl>
                                      </p:cBhvr>
                                    </p:animEffect>
                                    <p:anim calcmode="lin" valueType="num">
                                      <p:cBhvr>
                                        <p:cTn id="30" dur="250" fill="hold"/>
                                        <p:tgtEl>
                                          <p:spTgt spid="9"/>
                                        </p:tgtEl>
                                        <p:attrNameLst>
                                          <p:attrName>ppt_x</p:attrName>
                                        </p:attrNameLst>
                                      </p:cBhvr>
                                      <p:tavLst>
                                        <p:tav tm="0">
                                          <p:val>
                                            <p:strVal val="#ppt_x"/>
                                          </p:val>
                                        </p:tav>
                                        <p:tav tm="100000">
                                          <p:val>
                                            <p:strVal val="#ppt_x"/>
                                          </p:val>
                                        </p:tav>
                                      </p:tavLst>
                                    </p:anim>
                                    <p:anim calcmode="lin" valueType="num">
                                      <p:cBhvr>
                                        <p:cTn id="31" dur="25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50"/>
                                        <p:tgtEl>
                                          <p:spTgt spid="10"/>
                                        </p:tgtEl>
                                      </p:cBhvr>
                                    </p:animEffect>
                                    <p:anim calcmode="lin" valueType="num">
                                      <p:cBhvr>
                                        <p:cTn id="36" dur="250" fill="hold"/>
                                        <p:tgtEl>
                                          <p:spTgt spid="10"/>
                                        </p:tgtEl>
                                        <p:attrNameLst>
                                          <p:attrName>ppt_x</p:attrName>
                                        </p:attrNameLst>
                                      </p:cBhvr>
                                      <p:tavLst>
                                        <p:tav tm="0">
                                          <p:val>
                                            <p:strVal val="#ppt_x"/>
                                          </p:val>
                                        </p:tav>
                                        <p:tav tm="100000">
                                          <p:val>
                                            <p:strVal val="#ppt_x"/>
                                          </p:val>
                                        </p:tav>
                                      </p:tavLst>
                                    </p:anim>
                                    <p:anim calcmode="lin" valueType="num">
                                      <p:cBhvr>
                                        <p:cTn id="37" dur="250" fill="hold"/>
                                        <p:tgtEl>
                                          <p:spTgt spid="10"/>
                                        </p:tgtEl>
                                        <p:attrNameLst>
                                          <p:attrName>ppt_y</p:attrName>
                                        </p:attrNameLst>
                                      </p:cBhvr>
                                      <p:tavLst>
                                        <p:tav tm="0">
                                          <p:val>
                                            <p:strVal val="#ppt_y+.1"/>
                                          </p:val>
                                        </p:tav>
                                        <p:tav tm="100000">
                                          <p:val>
                                            <p:strVal val="#ppt_y"/>
                                          </p:val>
                                        </p:tav>
                                      </p:tavLst>
                                    </p:anim>
                                  </p:childTnLst>
                                </p:cTn>
                              </p:par>
                            </p:childTnLst>
                          </p:cTn>
                        </p:par>
                        <p:par>
                          <p:cTn id="38" fill="hold">
                            <p:stCondLst>
                              <p:cond delay="225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50"/>
                                        <p:tgtEl>
                                          <p:spTgt spid="12"/>
                                        </p:tgtEl>
                                      </p:cBhvr>
                                    </p:animEffect>
                                    <p:anim calcmode="lin" valueType="num">
                                      <p:cBhvr>
                                        <p:cTn id="42" dur="250" fill="hold"/>
                                        <p:tgtEl>
                                          <p:spTgt spid="12"/>
                                        </p:tgtEl>
                                        <p:attrNameLst>
                                          <p:attrName>ppt_x</p:attrName>
                                        </p:attrNameLst>
                                      </p:cBhvr>
                                      <p:tavLst>
                                        <p:tav tm="0">
                                          <p:val>
                                            <p:strVal val="#ppt_x"/>
                                          </p:val>
                                        </p:tav>
                                        <p:tav tm="100000">
                                          <p:val>
                                            <p:strVal val="#ppt_x"/>
                                          </p:val>
                                        </p:tav>
                                      </p:tavLst>
                                    </p:anim>
                                    <p:anim calcmode="lin" valueType="num">
                                      <p:cBhvr>
                                        <p:cTn id="43" dur="25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等腰三角形 4"/>
          <p:cNvSpPr/>
          <p:nvPr/>
        </p:nvSpPr>
        <p:spPr>
          <a:xfrm>
            <a:off x="1314213" y="2566347"/>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等腰三角形 5"/>
          <p:cNvSpPr/>
          <p:nvPr/>
        </p:nvSpPr>
        <p:spPr>
          <a:xfrm>
            <a:off x="5370789" y="2554751"/>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等腰三角形 6"/>
          <p:cNvSpPr/>
          <p:nvPr/>
        </p:nvSpPr>
        <p:spPr>
          <a:xfrm flipV="1">
            <a:off x="7423104" y="2577478"/>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等腰三角形 8"/>
          <p:cNvSpPr/>
          <p:nvPr/>
        </p:nvSpPr>
        <p:spPr>
          <a:xfrm flipV="1">
            <a:off x="3350271" y="2544632"/>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文本框 9"/>
          <p:cNvSpPr txBox="1"/>
          <p:nvPr/>
        </p:nvSpPr>
        <p:spPr>
          <a:xfrm>
            <a:off x="2506027" y="3142751"/>
            <a:ext cx="760144"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itchFamily="34" charset="0"/>
              </a:rPr>
              <a:t>S</a:t>
            </a:r>
            <a:endParaRPr lang="en-US" altLang="zh-CN" sz="4000" dirty="0">
              <a:solidFill>
                <a:schemeClr val="bg1">
                  <a:lumMod val="50000"/>
                </a:schemeClr>
              </a:solidFill>
              <a:latin typeface="Impact" pitchFamily="34" charset="0"/>
            </a:endParaRPr>
          </a:p>
        </p:txBody>
      </p:sp>
      <p:sp>
        <p:nvSpPr>
          <p:cNvPr id="12" name="文本框 11"/>
          <p:cNvSpPr txBox="1"/>
          <p:nvPr/>
        </p:nvSpPr>
        <p:spPr>
          <a:xfrm>
            <a:off x="4441349" y="4074304"/>
            <a:ext cx="942887"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itchFamily="34" charset="0"/>
              </a:rPr>
              <a:t>W</a:t>
            </a:r>
            <a:endParaRPr lang="en-US" altLang="zh-CN" sz="4000" dirty="0">
              <a:solidFill>
                <a:schemeClr val="bg1">
                  <a:lumMod val="50000"/>
                </a:schemeClr>
              </a:solidFill>
              <a:latin typeface="Impact" pitchFamily="34" charset="0"/>
            </a:endParaRPr>
          </a:p>
        </p:txBody>
      </p:sp>
      <p:sp>
        <p:nvSpPr>
          <p:cNvPr id="13" name="文本框 12"/>
          <p:cNvSpPr txBox="1"/>
          <p:nvPr/>
        </p:nvSpPr>
        <p:spPr>
          <a:xfrm>
            <a:off x="6622643" y="3142750"/>
            <a:ext cx="707245" cy="830997"/>
          </a:xfrm>
          <a:prstGeom prst="rect">
            <a:avLst/>
          </a:prstGeom>
          <a:noFill/>
          <a:effectLst/>
        </p:spPr>
        <p:txBody>
          <a:bodyPr wrap="none" rtlCol="0">
            <a:spAutoFit/>
          </a:bodyPr>
          <a:lstStyle/>
          <a:p>
            <a:r>
              <a:rPr lang="en-US" altLang="zh-CN" sz="3200" dirty="0">
                <a:solidFill>
                  <a:schemeClr val="bg1">
                    <a:lumMod val="50000"/>
                  </a:schemeClr>
                </a:solidFill>
              </a:rPr>
              <a:t>  </a:t>
            </a:r>
            <a:r>
              <a:rPr lang="en-US" altLang="zh-CN" sz="4800" dirty="0">
                <a:solidFill>
                  <a:schemeClr val="bg1">
                    <a:lumMod val="50000"/>
                  </a:schemeClr>
                </a:solidFill>
                <a:latin typeface="Impact" pitchFamily="34" charset="0"/>
              </a:rPr>
              <a:t>O</a:t>
            </a:r>
            <a:endParaRPr lang="en-US" altLang="zh-CN" sz="4000" dirty="0">
              <a:solidFill>
                <a:schemeClr val="bg1">
                  <a:lumMod val="50000"/>
                </a:schemeClr>
              </a:solidFill>
              <a:latin typeface="Impact" pitchFamily="34" charset="0"/>
            </a:endParaRPr>
          </a:p>
        </p:txBody>
      </p:sp>
      <p:sp>
        <p:nvSpPr>
          <p:cNvPr id="14" name="文本框 24"/>
          <p:cNvSpPr txBox="1"/>
          <p:nvPr/>
        </p:nvSpPr>
        <p:spPr>
          <a:xfrm>
            <a:off x="8632610" y="4074303"/>
            <a:ext cx="724878"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itchFamily="34" charset="0"/>
              </a:rPr>
              <a:t>T</a:t>
            </a:r>
            <a:endParaRPr lang="en-US" altLang="zh-CN" sz="4000" dirty="0">
              <a:solidFill>
                <a:schemeClr val="bg1">
                  <a:lumMod val="50000"/>
                </a:schemeClr>
              </a:solidFill>
              <a:latin typeface="Impact" pitchFamily="34" charset="0"/>
            </a:endParaRPr>
          </a:p>
        </p:txBody>
      </p:sp>
      <p:cxnSp>
        <p:nvCxnSpPr>
          <p:cNvPr id="15" name="直接连接符 14"/>
          <p:cNvCxnSpPr/>
          <p:nvPr/>
        </p:nvCxnSpPr>
        <p:spPr>
          <a:xfrm rot="5400000">
            <a:off x="3012808" y="3570515"/>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5400000">
            <a:off x="4988024"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7059196" y="3566466"/>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a:off x="9107829"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文本框 29"/>
          <p:cNvSpPr txBox="1"/>
          <p:nvPr/>
        </p:nvSpPr>
        <p:spPr>
          <a:xfrm>
            <a:off x="1938599" y="44268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itchFamily="2" charset="-122"/>
                <a:ea typeface="方正姚体" pitchFamily="2" charset="-122"/>
              </a:rPr>
              <a:t>  </a:t>
            </a:r>
            <a:r>
              <a:rPr lang="en-US" altLang="zh-CN" sz="1400" b="1" dirty="0">
                <a:solidFill>
                  <a:schemeClr val="bg1">
                    <a:lumMod val="50000"/>
                  </a:schemeClr>
                </a:solidFill>
                <a:latin typeface="方正姚体" pitchFamily="2" charset="-122"/>
                <a:ea typeface="方正姚体" pitchFamily="2" charset="-122"/>
              </a:rPr>
              <a:t>MORE THAN TEMPLATE</a:t>
            </a:r>
          </a:p>
          <a:p>
            <a:r>
              <a:rPr lang="en-US" altLang="zh-CN" sz="1100" dirty="0">
                <a:solidFill>
                  <a:schemeClr val="bg1">
                    <a:lumMod val="50000"/>
                  </a:schemeClr>
                </a:solidFill>
                <a:latin typeface="方正姚体" pitchFamily="2" charset="-122"/>
                <a:ea typeface="方正姚体" pitchFamily="2" charset="-122"/>
              </a:rPr>
              <a:t>Click here to add you to the Center of</a:t>
            </a:r>
          </a:p>
          <a:p>
            <a:r>
              <a:rPr lang="en-US" altLang="zh-CN" sz="1100" dirty="0">
                <a:solidFill>
                  <a:schemeClr val="bg1">
                    <a:lumMod val="50000"/>
                  </a:schemeClr>
                </a:solidFill>
                <a:latin typeface="方正姚体" pitchFamily="2" charset="-122"/>
                <a:ea typeface="方正姚体"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itchFamily="34" charset="-122"/>
              <a:ea typeface="微软雅黑" pitchFamily="34" charset="-122"/>
            </a:endParaRPr>
          </a:p>
        </p:txBody>
      </p:sp>
      <p:sp>
        <p:nvSpPr>
          <p:cNvPr id="20" name="文本框 30"/>
          <p:cNvSpPr txBox="1"/>
          <p:nvPr/>
        </p:nvSpPr>
        <p:spPr>
          <a:xfrm>
            <a:off x="3967202" y="28386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itchFamily="2" charset="-122"/>
                <a:ea typeface="方正姚体" pitchFamily="2" charset="-122"/>
              </a:rPr>
              <a:t>  </a:t>
            </a:r>
            <a:r>
              <a:rPr lang="en-US" altLang="zh-CN" sz="1400" b="1" dirty="0">
                <a:solidFill>
                  <a:schemeClr val="bg1">
                    <a:lumMod val="50000"/>
                  </a:schemeClr>
                </a:solidFill>
                <a:latin typeface="方正姚体" pitchFamily="2" charset="-122"/>
                <a:ea typeface="方正姚体" pitchFamily="2" charset="-122"/>
              </a:rPr>
              <a:t>MORE THAN TEMPLATE</a:t>
            </a:r>
          </a:p>
          <a:p>
            <a:r>
              <a:rPr lang="en-US" altLang="zh-CN" sz="1100" dirty="0">
                <a:solidFill>
                  <a:schemeClr val="bg1">
                    <a:lumMod val="50000"/>
                  </a:schemeClr>
                </a:solidFill>
                <a:latin typeface="方正姚体" pitchFamily="2" charset="-122"/>
                <a:ea typeface="方正姚体" pitchFamily="2" charset="-122"/>
              </a:rPr>
              <a:t>Click here to add you to the Center of</a:t>
            </a:r>
          </a:p>
          <a:p>
            <a:r>
              <a:rPr lang="en-US" altLang="zh-CN" sz="1100" dirty="0">
                <a:solidFill>
                  <a:schemeClr val="bg1">
                    <a:lumMod val="50000"/>
                  </a:schemeClr>
                </a:solidFill>
                <a:latin typeface="方正姚体" pitchFamily="2" charset="-122"/>
                <a:ea typeface="方正姚体"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itchFamily="34" charset="-122"/>
              <a:ea typeface="微软雅黑" pitchFamily="34" charset="-122"/>
            </a:endParaRPr>
          </a:p>
        </p:txBody>
      </p:sp>
      <p:sp>
        <p:nvSpPr>
          <p:cNvPr id="21" name="文本框 31"/>
          <p:cNvSpPr txBox="1"/>
          <p:nvPr/>
        </p:nvSpPr>
        <p:spPr>
          <a:xfrm>
            <a:off x="5947490" y="4434550"/>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itchFamily="2" charset="-122"/>
                <a:ea typeface="方正姚体" pitchFamily="2" charset="-122"/>
              </a:rPr>
              <a:t>  </a:t>
            </a:r>
            <a:r>
              <a:rPr lang="en-US" altLang="zh-CN" sz="1400" b="1" dirty="0">
                <a:solidFill>
                  <a:schemeClr val="bg1">
                    <a:lumMod val="50000"/>
                  </a:schemeClr>
                </a:solidFill>
                <a:latin typeface="方正姚体" pitchFamily="2" charset="-122"/>
                <a:ea typeface="方正姚体" pitchFamily="2" charset="-122"/>
              </a:rPr>
              <a:t>MORE THAN TEMPLATE</a:t>
            </a:r>
          </a:p>
          <a:p>
            <a:r>
              <a:rPr lang="en-US" altLang="zh-CN" sz="1100" dirty="0">
                <a:solidFill>
                  <a:schemeClr val="bg1">
                    <a:lumMod val="50000"/>
                  </a:schemeClr>
                </a:solidFill>
                <a:latin typeface="方正姚体" pitchFamily="2" charset="-122"/>
                <a:ea typeface="方正姚体" pitchFamily="2" charset="-122"/>
              </a:rPr>
              <a:t>Click here to add you to the Center of</a:t>
            </a:r>
          </a:p>
          <a:p>
            <a:r>
              <a:rPr lang="en-US" altLang="zh-CN" sz="1100" dirty="0">
                <a:solidFill>
                  <a:schemeClr val="bg1">
                    <a:lumMod val="50000"/>
                  </a:schemeClr>
                </a:solidFill>
                <a:latin typeface="方正姚体" pitchFamily="2" charset="-122"/>
                <a:ea typeface="方正姚体"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itchFamily="34" charset="-122"/>
              <a:ea typeface="微软雅黑" pitchFamily="34" charset="-122"/>
            </a:endParaRPr>
          </a:p>
        </p:txBody>
      </p:sp>
      <p:sp>
        <p:nvSpPr>
          <p:cNvPr id="22" name="文本框 32"/>
          <p:cNvSpPr txBox="1"/>
          <p:nvPr/>
        </p:nvSpPr>
        <p:spPr>
          <a:xfrm>
            <a:off x="8048841" y="28386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itchFamily="2" charset="-122"/>
                <a:ea typeface="方正姚体" pitchFamily="2" charset="-122"/>
              </a:rPr>
              <a:t>  </a:t>
            </a:r>
            <a:r>
              <a:rPr lang="en-US" altLang="zh-CN" sz="1400" b="1" dirty="0">
                <a:solidFill>
                  <a:schemeClr val="bg1">
                    <a:lumMod val="50000"/>
                  </a:schemeClr>
                </a:solidFill>
                <a:latin typeface="方正姚体" pitchFamily="2" charset="-122"/>
                <a:ea typeface="方正姚体" pitchFamily="2" charset="-122"/>
              </a:rPr>
              <a:t>MORE THAN TEMPLATE</a:t>
            </a:r>
          </a:p>
          <a:p>
            <a:r>
              <a:rPr lang="en-US" altLang="zh-CN" sz="1100" dirty="0">
                <a:solidFill>
                  <a:schemeClr val="bg1">
                    <a:lumMod val="50000"/>
                  </a:schemeClr>
                </a:solidFill>
                <a:latin typeface="方正姚体" pitchFamily="2" charset="-122"/>
                <a:ea typeface="方正姚体" pitchFamily="2" charset="-122"/>
              </a:rPr>
              <a:t>Click here to add you to the Center of</a:t>
            </a:r>
          </a:p>
          <a:p>
            <a:r>
              <a:rPr lang="en-US" altLang="zh-CN" sz="1100" dirty="0">
                <a:solidFill>
                  <a:schemeClr val="bg1">
                    <a:lumMod val="50000"/>
                  </a:schemeClr>
                </a:solidFill>
                <a:latin typeface="方正姚体" pitchFamily="2" charset="-122"/>
                <a:ea typeface="方正姚体"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2750739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42" presetClass="entr" presetSubtype="0"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50"/>
                                        <p:tgtEl>
                                          <p:spTgt spid="16"/>
                                        </p:tgtEl>
                                      </p:cBhvr>
                                    </p:animEffect>
                                    <p:anim calcmode="lin" valueType="num">
                                      <p:cBhvr>
                                        <p:cTn id="68" dur="250" fill="hold"/>
                                        <p:tgtEl>
                                          <p:spTgt spid="16"/>
                                        </p:tgtEl>
                                        <p:attrNameLst>
                                          <p:attrName>ppt_x</p:attrName>
                                        </p:attrNameLst>
                                      </p:cBhvr>
                                      <p:tavLst>
                                        <p:tav tm="0">
                                          <p:val>
                                            <p:strVal val="#ppt_x"/>
                                          </p:val>
                                        </p:tav>
                                        <p:tav tm="100000">
                                          <p:val>
                                            <p:strVal val="#ppt_x"/>
                                          </p:val>
                                        </p:tav>
                                      </p:tavLst>
                                    </p:anim>
                                    <p:anim calcmode="lin" valueType="num">
                                      <p:cBhvr>
                                        <p:cTn id="69" dur="25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3250"/>
                            </p:stCondLst>
                            <p:childTnLst>
                              <p:par>
                                <p:cTn id="71" presetID="42" presetClass="entr" presetSubtype="0"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50"/>
                                        <p:tgtEl>
                                          <p:spTgt spid="17"/>
                                        </p:tgtEl>
                                      </p:cBhvr>
                                    </p:animEffect>
                                    <p:anim calcmode="lin" valueType="num">
                                      <p:cBhvr>
                                        <p:cTn id="74" dur="250" fill="hold"/>
                                        <p:tgtEl>
                                          <p:spTgt spid="17"/>
                                        </p:tgtEl>
                                        <p:attrNameLst>
                                          <p:attrName>ppt_x</p:attrName>
                                        </p:attrNameLst>
                                      </p:cBhvr>
                                      <p:tavLst>
                                        <p:tav tm="0">
                                          <p:val>
                                            <p:strVal val="#ppt_x"/>
                                          </p:val>
                                        </p:tav>
                                        <p:tav tm="100000">
                                          <p:val>
                                            <p:strVal val="#ppt_x"/>
                                          </p:val>
                                        </p:tav>
                                      </p:tavLst>
                                    </p:anim>
                                    <p:anim calcmode="lin" valueType="num">
                                      <p:cBhvr>
                                        <p:cTn id="75" dur="25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3500"/>
                            </p:stCondLst>
                            <p:childTnLst>
                              <p:par>
                                <p:cTn id="77" presetID="42"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250"/>
                                        <p:tgtEl>
                                          <p:spTgt spid="18"/>
                                        </p:tgtEl>
                                      </p:cBhvr>
                                    </p:animEffect>
                                    <p:anim calcmode="lin" valueType="num">
                                      <p:cBhvr>
                                        <p:cTn id="80" dur="250" fill="hold"/>
                                        <p:tgtEl>
                                          <p:spTgt spid="18"/>
                                        </p:tgtEl>
                                        <p:attrNameLst>
                                          <p:attrName>ppt_x</p:attrName>
                                        </p:attrNameLst>
                                      </p:cBhvr>
                                      <p:tavLst>
                                        <p:tav tm="0">
                                          <p:val>
                                            <p:strVal val="#ppt_x"/>
                                          </p:val>
                                        </p:tav>
                                        <p:tav tm="100000">
                                          <p:val>
                                            <p:strVal val="#ppt_x"/>
                                          </p:val>
                                        </p:tav>
                                      </p:tavLst>
                                    </p:anim>
                                    <p:anim calcmode="lin" valueType="num">
                                      <p:cBhvr>
                                        <p:cTn id="81" dur="25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375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4000"/>
                            </p:stCondLst>
                            <p:childTnLst>
                              <p:par>
                                <p:cTn id="89" presetID="42"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250"/>
                                        <p:tgtEl>
                                          <p:spTgt spid="20"/>
                                        </p:tgtEl>
                                      </p:cBhvr>
                                    </p:animEffect>
                                    <p:anim calcmode="lin" valueType="num">
                                      <p:cBhvr>
                                        <p:cTn id="92" dur="250" fill="hold"/>
                                        <p:tgtEl>
                                          <p:spTgt spid="20"/>
                                        </p:tgtEl>
                                        <p:attrNameLst>
                                          <p:attrName>ppt_x</p:attrName>
                                        </p:attrNameLst>
                                      </p:cBhvr>
                                      <p:tavLst>
                                        <p:tav tm="0">
                                          <p:val>
                                            <p:strVal val="#ppt_x"/>
                                          </p:val>
                                        </p:tav>
                                        <p:tav tm="100000">
                                          <p:val>
                                            <p:strVal val="#ppt_x"/>
                                          </p:val>
                                        </p:tav>
                                      </p:tavLst>
                                    </p:anim>
                                    <p:anim calcmode="lin" valueType="num">
                                      <p:cBhvr>
                                        <p:cTn id="93" dur="25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4250"/>
                            </p:stCondLst>
                            <p:childTnLst>
                              <p:par>
                                <p:cTn id="95" presetID="42" presetClass="entr" presetSubtype="0"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250"/>
                                        <p:tgtEl>
                                          <p:spTgt spid="21"/>
                                        </p:tgtEl>
                                      </p:cBhvr>
                                    </p:animEffect>
                                    <p:anim calcmode="lin" valueType="num">
                                      <p:cBhvr>
                                        <p:cTn id="98" dur="250" fill="hold"/>
                                        <p:tgtEl>
                                          <p:spTgt spid="21"/>
                                        </p:tgtEl>
                                        <p:attrNameLst>
                                          <p:attrName>ppt_x</p:attrName>
                                        </p:attrNameLst>
                                      </p:cBhvr>
                                      <p:tavLst>
                                        <p:tav tm="0">
                                          <p:val>
                                            <p:strVal val="#ppt_x"/>
                                          </p:val>
                                        </p:tav>
                                        <p:tav tm="100000">
                                          <p:val>
                                            <p:strVal val="#ppt_x"/>
                                          </p:val>
                                        </p:tav>
                                      </p:tavLst>
                                    </p:anim>
                                    <p:anim calcmode="lin" valueType="num">
                                      <p:cBhvr>
                                        <p:cTn id="99" dur="250" fill="hold"/>
                                        <p:tgtEl>
                                          <p:spTgt spid="21"/>
                                        </p:tgtEl>
                                        <p:attrNameLst>
                                          <p:attrName>ppt_y</p:attrName>
                                        </p:attrNameLst>
                                      </p:cBhvr>
                                      <p:tavLst>
                                        <p:tav tm="0">
                                          <p:val>
                                            <p:strVal val="#ppt_y+.1"/>
                                          </p:val>
                                        </p:tav>
                                        <p:tav tm="100000">
                                          <p:val>
                                            <p:strVal val="#ppt_y"/>
                                          </p:val>
                                        </p:tav>
                                      </p:tavLst>
                                    </p:anim>
                                  </p:childTnLst>
                                </p:cTn>
                              </p:par>
                            </p:childTnLst>
                          </p:cTn>
                        </p:par>
                        <p:par>
                          <p:cTn id="100" fill="hold">
                            <p:stCondLst>
                              <p:cond delay="4500"/>
                            </p:stCondLst>
                            <p:childTnLst>
                              <p:par>
                                <p:cTn id="101" presetID="42" presetClass="entr" presetSubtype="0"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250"/>
                                        <p:tgtEl>
                                          <p:spTgt spid="22"/>
                                        </p:tgtEl>
                                      </p:cBhvr>
                                    </p:animEffect>
                                    <p:anim calcmode="lin" valueType="num">
                                      <p:cBhvr>
                                        <p:cTn id="104" dur="250" fill="hold"/>
                                        <p:tgtEl>
                                          <p:spTgt spid="22"/>
                                        </p:tgtEl>
                                        <p:attrNameLst>
                                          <p:attrName>ppt_x</p:attrName>
                                        </p:attrNameLst>
                                      </p:cBhvr>
                                      <p:tavLst>
                                        <p:tav tm="0">
                                          <p:val>
                                            <p:strVal val="#ppt_x"/>
                                          </p:val>
                                        </p:tav>
                                        <p:tav tm="100000">
                                          <p:val>
                                            <p:strVal val="#ppt_x"/>
                                          </p:val>
                                        </p:tav>
                                      </p:tavLst>
                                    </p:anim>
                                    <p:anim calcmode="lin" valueType="num">
                                      <p:cBhvr>
                                        <p:cTn id="105" dur="25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882512" y="2129227"/>
            <a:ext cx="2952750" cy="204311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6" name="矩形 5"/>
          <p:cNvSpPr/>
          <p:nvPr/>
        </p:nvSpPr>
        <p:spPr>
          <a:xfrm>
            <a:off x="882512" y="4286640"/>
            <a:ext cx="2952750" cy="2044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7" name="文本框 23"/>
          <p:cNvSpPr txBox="1">
            <a:spLocks noChangeArrowheads="1"/>
          </p:cNvSpPr>
          <p:nvPr/>
        </p:nvSpPr>
        <p:spPr bwMode="auto">
          <a:xfrm>
            <a:off x="1117462" y="5177227"/>
            <a:ext cx="24844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p:txBody>
      </p:sp>
      <p:sp>
        <p:nvSpPr>
          <p:cNvPr id="9" name="文本框 24"/>
          <p:cNvSpPr txBox="1">
            <a:spLocks noChangeArrowheads="1"/>
          </p:cNvSpPr>
          <p:nvPr/>
        </p:nvSpPr>
        <p:spPr bwMode="auto">
          <a:xfrm>
            <a:off x="1741349" y="4602552"/>
            <a:ext cx="1895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1600" b="1">
                <a:solidFill>
                  <a:schemeClr val="bg1">
                    <a:lumMod val="50000"/>
                  </a:schemeClr>
                </a:solidFill>
                <a:latin typeface="微软雅黑" pitchFamily="34" charset="-122"/>
                <a:ea typeface="微软雅黑" pitchFamily="34" charset="-122"/>
              </a:rPr>
              <a:t>Click here to add a title</a:t>
            </a:r>
          </a:p>
        </p:txBody>
      </p:sp>
      <p:sp>
        <p:nvSpPr>
          <p:cNvPr id="12" name="矩形 11"/>
          <p:cNvSpPr/>
          <p:nvPr/>
        </p:nvSpPr>
        <p:spPr>
          <a:xfrm>
            <a:off x="3954324" y="2108590"/>
            <a:ext cx="2952750" cy="20447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13" name="文本框 12"/>
          <p:cNvSpPr txBox="1">
            <a:spLocks noChangeArrowheads="1"/>
          </p:cNvSpPr>
          <p:nvPr/>
        </p:nvSpPr>
        <p:spPr bwMode="auto">
          <a:xfrm>
            <a:off x="4187687" y="2999177"/>
            <a:ext cx="24844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p:txBody>
      </p:sp>
      <p:sp>
        <p:nvSpPr>
          <p:cNvPr id="14" name="文本框 13"/>
          <p:cNvSpPr txBox="1">
            <a:spLocks noChangeArrowheads="1"/>
          </p:cNvSpPr>
          <p:nvPr/>
        </p:nvSpPr>
        <p:spPr bwMode="auto">
          <a:xfrm>
            <a:off x="4822687" y="2456252"/>
            <a:ext cx="1893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1600" b="1">
                <a:solidFill>
                  <a:schemeClr val="bg1">
                    <a:lumMod val="50000"/>
                  </a:schemeClr>
                </a:solidFill>
                <a:latin typeface="微软雅黑" pitchFamily="34" charset="-122"/>
                <a:ea typeface="微软雅黑" pitchFamily="34" charset="-122"/>
              </a:rPr>
              <a:t>Click here to add a title</a:t>
            </a:r>
          </a:p>
        </p:txBody>
      </p:sp>
      <p:sp>
        <p:nvSpPr>
          <p:cNvPr id="16" name="矩形 15"/>
          <p:cNvSpPr/>
          <p:nvPr/>
        </p:nvSpPr>
        <p:spPr>
          <a:xfrm>
            <a:off x="3954324" y="4286640"/>
            <a:ext cx="2952750" cy="20447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17" name="矩形 16"/>
          <p:cNvSpPr/>
          <p:nvPr/>
        </p:nvSpPr>
        <p:spPr>
          <a:xfrm>
            <a:off x="7140437" y="2108590"/>
            <a:ext cx="4310517" cy="4222750"/>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258532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50"/>
                                        <p:tgtEl>
                                          <p:spTgt spid="13"/>
                                        </p:tgtEl>
                                      </p:cBhvr>
                                    </p:animEffect>
                                    <p:anim calcmode="lin" valueType="num">
                                      <p:cBhvr>
                                        <p:cTn id="44" dur="250" fill="hold"/>
                                        <p:tgtEl>
                                          <p:spTgt spid="13"/>
                                        </p:tgtEl>
                                        <p:attrNameLst>
                                          <p:attrName>ppt_x</p:attrName>
                                        </p:attrNameLst>
                                      </p:cBhvr>
                                      <p:tavLst>
                                        <p:tav tm="0">
                                          <p:val>
                                            <p:strVal val="#ppt_x"/>
                                          </p:val>
                                        </p:tav>
                                        <p:tav tm="100000">
                                          <p:val>
                                            <p:strVal val="#ppt_x"/>
                                          </p:val>
                                        </p:tav>
                                      </p:tavLst>
                                    </p:anim>
                                    <p:anim calcmode="lin" valueType="num">
                                      <p:cBhvr>
                                        <p:cTn id="45" dur="25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250"/>
                                        <p:tgtEl>
                                          <p:spTgt spid="16"/>
                                        </p:tgtEl>
                                      </p:cBhvr>
                                    </p:animEffect>
                                    <p:anim calcmode="lin" valueType="num">
                                      <p:cBhvr>
                                        <p:cTn id="56" dur="250" fill="hold"/>
                                        <p:tgtEl>
                                          <p:spTgt spid="16"/>
                                        </p:tgtEl>
                                        <p:attrNameLst>
                                          <p:attrName>ppt_x</p:attrName>
                                        </p:attrNameLst>
                                      </p:cBhvr>
                                      <p:tavLst>
                                        <p:tav tm="0">
                                          <p:val>
                                            <p:strVal val="#ppt_x"/>
                                          </p:val>
                                        </p:tav>
                                        <p:tav tm="100000">
                                          <p:val>
                                            <p:strVal val="#ppt_x"/>
                                          </p:val>
                                        </p:tav>
                                      </p:tavLst>
                                    </p:anim>
                                    <p:anim calcmode="lin" valueType="num">
                                      <p:cBhvr>
                                        <p:cTn id="57" dur="25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2" grpId="0" animBg="1"/>
      <p:bldP spid="13" grpId="0"/>
      <p:bldP spid="14"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a:blip r:embed="rId2">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50" name="矩形 49"/>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 name="直接连接符 56"/>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204980" y="233033"/>
            <a:ext cx="535258" cy="535258"/>
            <a:chOff x="193829" y="255335"/>
            <a:chExt cx="535258" cy="535258"/>
          </a:xfrm>
        </p:grpSpPr>
        <p:cxnSp>
          <p:nvCxnSpPr>
            <p:cNvPr id="60" name="直接连接符 59"/>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62" name="直接连接符 61"/>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64" name="组合 63"/>
          <p:cNvGrpSpPr/>
          <p:nvPr/>
        </p:nvGrpSpPr>
        <p:grpSpPr>
          <a:xfrm flipH="1" flipV="1">
            <a:off x="11427349" y="6095680"/>
            <a:ext cx="535258" cy="535258"/>
            <a:chOff x="193829" y="255335"/>
            <a:chExt cx="535258" cy="535258"/>
          </a:xfrm>
        </p:grpSpPr>
        <p:cxnSp>
          <p:nvCxnSpPr>
            <p:cNvPr id="65" name="直接连接符 64"/>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353434" y="2159948"/>
            <a:ext cx="624684" cy="600549"/>
            <a:chOff x="2215144" y="982844"/>
            <a:chExt cx="1120898" cy="842780"/>
          </a:xfrm>
          <a:noFill/>
        </p:grpSpPr>
        <p:sp>
          <p:nvSpPr>
            <p:cNvPr id="23" name="平行四边形 22"/>
            <p:cNvSpPr/>
            <p:nvPr/>
          </p:nvSpPr>
          <p:spPr>
            <a:xfrm>
              <a:off x="2215144" y="982844"/>
              <a:ext cx="1120898" cy="842780"/>
            </a:xfrm>
            <a:prstGeom prst="parallelogram">
              <a:avLst>
                <a:gd name="adj" fmla="val 0"/>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14345A"/>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rgbClr val="14345A"/>
                  </a:solidFill>
                  <a:latin typeface="微软雅黑" panose="020B0503020204020204" pitchFamily="34" charset="-122"/>
                  <a:ea typeface="微软雅黑" panose="020B0503020204020204" pitchFamily="34" charset="-122"/>
                </a:rPr>
                <a:t>01</a:t>
              </a:r>
              <a:endParaRPr lang="zh-CN" altLang="en-US" sz="2400" b="1" dirty="0">
                <a:solidFill>
                  <a:srgbClr val="14345A"/>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5353434" y="4181930"/>
            <a:ext cx="624684" cy="600549"/>
            <a:chOff x="2215144" y="982844"/>
            <a:chExt cx="1120898" cy="842780"/>
          </a:xfrm>
          <a:noFill/>
        </p:grpSpPr>
        <p:sp>
          <p:nvSpPr>
            <p:cNvPr id="26" name="平行四边形 25"/>
            <p:cNvSpPr/>
            <p:nvPr/>
          </p:nvSpPr>
          <p:spPr>
            <a:xfrm>
              <a:off x="2215144" y="982844"/>
              <a:ext cx="1120898" cy="842780"/>
            </a:xfrm>
            <a:prstGeom prst="parallelogram">
              <a:avLst>
                <a:gd name="adj" fmla="val 0"/>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14345A"/>
                </a:solidFill>
                <a:latin typeface="微软雅黑" panose="020B0503020204020204" pitchFamily="34" charset="-122"/>
                <a:ea typeface="微软雅黑" panose="020B0503020204020204" pitchFamily="34" charset="-122"/>
              </a:endParaRPr>
            </a:p>
          </p:txBody>
        </p:sp>
        <p:sp>
          <p:nvSpPr>
            <p:cNvPr id="27"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rgbClr val="14345A"/>
                  </a:solidFill>
                  <a:latin typeface="微软雅黑" panose="020B0503020204020204" pitchFamily="34" charset="-122"/>
                  <a:ea typeface="微软雅黑" panose="020B0503020204020204" pitchFamily="34" charset="-122"/>
                </a:rPr>
                <a:t>03</a:t>
              </a:r>
              <a:endParaRPr lang="zh-CN" altLang="en-US" sz="2400" b="1" dirty="0">
                <a:solidFill>
                  <a:srgbClr val="14345A"/>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353434" y="3170939"/>
            <a:ext cx="624684" cy="600549"/>
            <a:chOff x="2215144" y="982844"/>
            <a:chExt cx="1120898" cy="842780"/>
          </a:xfrm>
          <a:noFill/>
        </p:grpSpPr>
        <p:sp>
          <p:nvSpPr>
            <p:cNvPr id="29" name="平行四边形 28"/>
            <p:cNvSpPr/>
            <p:nvPr/>
          </p:nvSpPr>
          <p:spPr>
            <a:xfrm>
              <a:off x="2215144" y="982844"/>
              <a:ext cx="1120898" cy="842780"/>
            </a:xfrm>
            <a:prstGeom prst="parallelogram">
              <a:avLst>
                <a:gd name="adj" fmla="val 0"/>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D12C82"/>
                </a:solidFill>
                <a:latin typeface="微软雅黑" panose="020B0503020204020204" pitchFamily="34" charset="-122"/>
                <a:ea typeface="微软雅黑" panose="020B0503020204020204" pitchFamily="34" charset="-122"/>
              </a:endParaRPr>
            </a:p>
          </p:txBody>
        </p:sp>
        <p:sp>
          <p:nvSpPr>
            <p:cNvPr id="30"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chemeClr val="accent2"/>
                  </a:solidFill>
                  <a:latin typeface="微软雅黑" panose="020B0503020204020204" pitchFamily="34" charset="-122"/>
                  <a:ea typeface="微软雅黑" panose="020B0503020204020204" pitchFamily="34" charset="-122"/>
                </a:rPr>
                <a:t>02</a:t>
              </a:r>
              <a:endParaRPr lang="zh-CN" altLang="en-US" sz="2400" b="1" dirty="0">
                <a:solidFill>
                  <a:schemeClr val="accent2"/>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5338920" y="5192920"/>
            <a:ext cx="624684" cy="600549"/>
            <a:chOff x="2215144" y="982844"/>
            <a:chExt cx="1120898" cy="842780"/>
          </a:xfrm>
          <a:noFill/>
        </p:grpSpPr>
        <p:sp>
          <p:nvSpPr>
            <p:cNvPr id="47" name="平行四边形 46"/>
            <p:cNvSpPr/>
            <p:nvPr/>
          </p:nvSpPr>
          <p:spPr>
            <a:xfrm>
              <a:off x="2215144" y="982844"/>
              <a:ext cx="1120898" cy="842780"/>
            </a:xfrm>
            <a:prstGeom prst="parallelogram">
              <a:avLst>
                <a:gd name="adj" fmla="val 0"/>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chemeClr val="accent2"/>
                </a:solidFill>
                <a:latin typeface="微软雅黑" panose="020B0503020204020204" pitchFamily="34" charset="-122"/>
                <a:ea typeface="微软雅黑" panose="020B0503020204020204" pitchFamily="34" charset="-122"/>
              </a:endParaRPr>
            </a:p>
          </p:txBody>
        </p:sp>
        <p:sp>
          <p:nvSpPr>
            <p:cNvPr id="48"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chemeClr val="accent2"/>
                  </a:solidFill>
                  <a:latin typeface="微软雅黑" panose="020B0503020204020204" pitchFamily="34" charset="-122"/>
                  <a:ea typeface="微软雅黑" panose="020B0503020204020204" pitchFamily="34" charset="-122"/>
                </a:rPr>
                <a:t>04</a:t>
              </a:r>
              <a:endParaRPr lang="zh-CN" altLang="en-US" sz="2400" b="1" dirty="0">
                <a:solidFill>
                  <a:schemeClr val="accent2"/>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6332130" y="2207978"/>
            <a:ext cx="2713464" cy="3498576"/>
            <a:chOff x="7848779" y="1598933"/>
            <a:chExt cx="2713464" cy="3498576"/>
          </a:xfrm>
        </p:grpSpPr>
        <p:grpSp>
          <p:nvGrpSpPr>
            <p:cNvPr id="41" name="组合 40"/>
            <p:cNvGrpSpPr/>
            <p:nvPr/>
          </p:nvGrpSpPr>
          <p:grpSpPr>
            <a:xfrm>
              <a:off x="7848779" y="1598933"/>
              <a:ext cx="2713464" cy="463420"/>
              <a:chOff x="3382715" y="1432965"/>
              <a:chExt cx="2713464" cy="463420"/>
            </a:xfrm>
            <a:solidFill>
              <a:schemeClr val="accent5"/>
            </a:solidFill>
          </p:grpSpPr>
          <p:sp>
            <p:nvSpPr>
              <p:cNvPr id="55" name="燕尾形 80"/>
              <p:cNvSpPr/>
              <p:nvPr/>
            </p:nvSpPr>
            <p:spPr>
              <a:xfrm>
                <a:off x="3382715" y="1432965"/>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solidFill>
                </a:endParaRPr>
              </a:p>
            </p:txBody>
          </p:sp>
          <p:sp>
            <p:nvSpPr>
              <p:cNvPr id="56" name="矩形 55"/>
              <p:cNvSpPr/>
              <p:nvPr/>
            </p:nvSpPr>
            <p:spPr>
              <a:xfrm>
                <a:off x="3756119" y="1452840"/>
                <a:ext cx="172354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Add catalog text</a:t>
                </a:r>
              </a:p>
            </p:txBody>
          </p:sp>
        </p:grpSp>
        <p:grpSp>
          <p:nvGrpSpPr>
            <p:cNvPr id="42" name="组合 41"/>
            <p:cNvGrpSpPr/>
            <p:nvPr/>
          </p:nvGrpSpPr>
          <p:grpSpPr>
            <a:xfrm>
              <a:off x="7848779" y="2624727"/>
              <a:ext cx="2713464" cy="463420"/>
              <a:chOff x="4463688" y="2372845"/>
              <a:chExt cx="2713464" cy="463420"/>
            </a:xfrm>
            <a:solidFill>
              <a:schemeClr val="accent5"/>
            </a:solidFill>
          </p:grpSpPr>
          <p:sp>
            <p:nvSpPr>
              <p:cNvPr id="53" name="燕尾形 78"/>
              <p:cNvSpPr/>
              <p:nvPr/>
            </p:nvSpPr>
            <p:spPr>
              <a:xfrm>
                <a:off x="4463688" y="2372845"/>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lumMod val="50000"/>
                    </a:schemeClr>
                  </a:solidFill>
                </a:endParaRPr>
              </a:p>
            </p:txBody>
          </p:sp>
          <p:sp>
            <p:nvSpPr>
              <p:cNvPr id="54" name="矩形 53"/>
              <p:cNvSpPr/>
              <p:nvPr/>
            </p:nvSpPr>
            <p:spPr>
              <a:xfrm>
                <a:off x="4831599" y="2405848"/>
                <a:ext cx="172354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65000"/>
                      </a:schemeClr>
                    </a:solidFill>
                    <a:latin typeface="微软雅黑" panose="020B0503020204020204" pitchFamily="34" charset="-122"/>
                    <a:ea typeface="微软雅黑" panose="020B0503020204020204" pitchFamily="34" charset="-122"/>
                  </a:rPr>
                  <a:t>Add catalog text</a:t>
                </a:r>
              </a:p>
            </p:txBody>
          </p:sp>
        </p:grpSp>
        <p:grpSp>
          <p:nvGrpSpPr>
            <p:cNvPr id="43" name="组合 42"/>
            <p:cNvGrpSpPr/>
            <p:nvPr/>
          </p:nvGrpSpPr>
          <p:grpSpPr>
            <a:xfrm>
              <a:off x="7848779" y="3613512"/>
              <a:ext cx="2713464" cy="463420"/>
              <a:chOff x="5477851" y="3145090"/>
              <a:chExt cx="2713464" cy="463420"/>
            </a:xfrm>
            <a:solidFill>
              <a:schemeClr val="accent5"/>
            </a:solidFill>
          </p:grpSpPr>
          <p:sp>
            <p:nvSpPr>
              <p:cNvPr id="51" name="燕尾形 76"/>
              <p:cNvSpPr/>
              <p:nvPr/>
            </p:nvSpPr>
            <p:spPr>
              <a:xfrm>
                <a:off x="5477851" y="3145090"/>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solidFill>
                </a:endParaRPr>
              </a:p>
            </p:txBody>
          </p:sp>
          <p:sp>
            <p:nvSpPr>
              <p:cNvPr id="52" name="矩形 51"/>
              <p:cNvSpPr/>
              <p:nvPr/>
            </p:nvSpPr>
            <p:spPr>
              <a:xfrm>
                <a:off x="5851379" y="3175839"/>
                <a:ext cx="172354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Add catalog text</a:t>
                </a:r>
              </a:p>
            </p:txBody>
          </p:sp>
        </p:grpSp>
        <p:grpSp>
          <p:nvGrpSpPr>
            <p:cNvPr id="44" name="组合 43"/>
            <p:cNvGrpSpPr/>
            <p:nvPr/>
          </p:nvGrpSpPr>
          <p:grpSpPr>
            <a:xfrm>
              <a:off x="7848779" y="4634089"/>
              <a:ext cx="2713464" cy="463420"/>
              <a:chOff x="4469387" y="4065239"/>
              <a:chExt cx="2713464" cy="463420"/>
            </a:xfrm>
            <a:solidFill>
              <a:schemeClr val="accent5"/>
            </a:solidFill>
          </p:grpSpPr>
          <p:sp>
            <p:nvSpPr>
              <p:cNvPr id="45" name="燕尾形 74"/>
              <p:cNvSpPr/>
              <p:nvPr/>
            </p:nvSpPr>
            <p:spPr>
              <a:xfrm>
                <a:off x="4469387" y="4065239"/>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dirty="0">
                  <a:solidFill>
                    <a:schemeClr val="bg1"/>
                  </a:solidFill>
                </a:endParaRPr>
              </a:p>
            </p:txBody>
          </p:sp>
          <p:sp>
            <p:nvSpPr>
              <p:cNvPr id="46" name="矩形 45"/>
              <p:cNvSpPr/>
              <p:nvPr/>
            </p:nvSpPr>
            <p:spPr>
              <a:xfrm>
                <a:off x="4868523" y="4084242"/>
                <a:ext cx="172354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Add catalog text</a:t>
                </a:r>
              </a:p>
            </p:txBody>
          </p:sp>
        </p:grpSp>
      </p:grpSp>
      <p:grpSp>
        <p:nvGrpSpPr>
          <p:cNvPr id="67" name="组合 66"/>
          <p:cNvGrpSpPr/>
          <p:nvPr/>
        </p:nvGrpSpPr>
        <p:grpSpPr>
          <a:xfrm rot="16200000">
            <a:off x="2650685" y="342895"/>
            <a:ext cx="1251854" cy="3156861"/>
            <a:chOff x="-287489" y="951781"/>
            <a:chExt cx="12886128" cy="6712270"/>
          </a:xfrm>
        </p:grpSpPr>
        <p:sp>
          <p:nvSpPr>
            <p:cNvPr id="68" name="矩形 67"/>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9" name="直接连接符 68"/>
            <p:cNvCxnSpPr>
              <a:cxnSpLocks/>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a:cxnSpLocks/>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1" name="组合 70"/>
            <p:cNvGrpSpPr/>
            <p:nvPr/>
          </p:nvGrpSpPr>
          <p:grpSpPr>
            <a:xfrm>
              <a:off x="-287489" y="951781"/>
              <a:ext cx="1779668" cy="1010503"/>
              <a:chOff x="-298640" y="64448"/>
              <a:chExt cx="1779668" cy="1010503"/>
            </a:xfrm>
          </p:grpSpPr>
          <p:cxnSp>
            <p:nvCxnSpPr>
              <p:cNvPr id="77" name="直接连接符 76"/>
              <p:cNvCxnSpPr>
                <a:cxnSpLocks/>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a:cxnSpLocks/>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71"/>
            <p:cNvCxnSpPr>
              <a:cxnSpLocks/>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cxnSpLocks/>
              <a:stCxn id="68"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flipH="1" flipV="1">
              <a:off x="10409814" y="6622459"/>
              <a:ext cx="2188825" cy="1041592"/>
              <a:chOff x="-442203" y="131857"/>
              <a:chExt cx="2188825" cy="1041592"/>
            </a:xfrm>
          </p:grpSpPr>
          <p:cxnSp>
            <p:nvCxnSpPr>
              <p:cNvPr id="75" name="直接连接符 74"/>
              <p:cNvCxnSpPr>
                <a:cxnSpLocks/>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cxnSpLocks/>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79" name="Title 1"/>
          <p:cNvSpPr txBox="1">
            <a:spLocks/>
          </p:cNvSpPr>
          <p:nvPr/>
        </p:nvSpPr>
        <p:spPr>
          <a:xfrm>
            <a:off x="1935807" y="1432887"/>
            <a:ext cx="2780493" cy="1031426"/>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4000" dirty="0">
                <a:solidFill>
                  <a:srgbClr val="14345A"/>
                </a:solidFill>
                <a:latin typeface="华文新魏" panose="02010800040101010101" pitchFamily="2" charset="-122"/>
                <a:ea typeface="华文新魏" panose="02010800040101010101" pitchFamily="2" charset="-122"/>
              </a:rPr>
              <a:t>CONTENTS</a:t>
            </a:r>
            <a:endParaRPr lang="id-ID" sz="4000" dirty="0">
              <a:solidFill>
                <a:srgbClr val="14345A"/>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8048040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750"/>
                                        <p:tgtEl>
                                          <p:spTgt spid="49"/>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50"/>
                                        </p:tgtEl>
                                        <p:attrNameLst>
                                          <p:attrName>style.visibility</p:attrName>
                                        </p:attrNameLst>
                                      </p:cBhvr>
                                      <p:to>
                                        <p:strVal val="visible"/>
                                      </p:to>
                                    </p:set>
                                    <p:anim calcmode="lin" valueType="num">
                                      <p:cBhvr>
                                        <p:cTn id="10" dur="1000" fill="hold"/>
                                        <p:tgtEl>
                                          <p:spTgt spid="50"/>
                                        </p:tgtEl>
                                        <p:attrNameLst>
                                          <p:attrName>ppt_w</p:attrName>
                                        </p:attrNameLst>
                                      </p:cBhvr>
                                      <p:tavLst>
                                        <p:tav tm="0">
                                          <p:val>
                                            <p:fltVal val="0"/>
                                          </p:val>
                                        </p:tav>
                                        <p:tav tm="100000">
                                          <p:val>
                                            <p:strVal val="#ppt_w"/>
                                          </p:val>
                                        </p:tav>
                                      </p:tavLst>
                                    </p:anim>
                                    <p:anim calcmode="lin" valueType="num">
                                      <p:cBhvr>
                                        <p:cTn id="11" dur="1000" fill="hold"/>
                                        <p:tgtEl>
                                          <p:spTgt spid="50"/>
                                        </p:tgtEl>
                                        <p:attrNameLst>
                                          <p:attrName>ppt_h</p:attrName>
                                        </p:attrNameLst>
                                      </p:cBhvr>
                                      <p:tavLst>
                                        <p:tav tm="0">
                                          <p:val>
                                            <p:fltVal val="0"/>
                                          </p:val>
                                        </p:tav>
                                        <p:tav tm="100000">
                                          <p:val>
                                            <p:strVal val="#ppt_h"/>
                                          </p:val>
                                        </p:tav>
                                      </p:tavLst>
                                    </p:anim>
                                    <p:animEffect transition="in" filter="fade">
                                      <p:cBhvr>
                                        <p:cTn id="12" dur="1000"/>
                                        <p:tgtEl>
                                          <p:spTgt spid="50"/>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62"/>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62"/>
                                        </p:tgtEl>
                                      </p:cBhvr>
                                    </p:animEffect>
                                    <p:set>
                                      <p:cBhvr>
                                        <p:cTn id="17" dur="1" fill="hold">
                                          <p:stCondLst>
                                            <p:cond delay="499"/>
                                          </p:stCondLst>
                                        </p:cTn>
                                        <p:tgtEl>
                                          <p:spTgt spid="62"/>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63"/>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63"/>
                                        </p:tgtEl>
                                      </p:cBhvr>
                                    </p:animEffect>
                                    <p:set>
                                      <p:cBhvr>
                                        <p:cTn id="22" dur="1" fill="hold">
                                          <p:stCondLst>
                                            <p:cond delay="499"/>
                                          </p:stCondLst>
                                        </p:cTn>
                                        <p:tgtEl>
                                          <p:spTgt spid="63"/>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57"/>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57"/>
                                        </p:tgtEl>
                                      </p:cBhvr>
                                    </p:animEffect>
                                    <p:set>
                                      <p:cBhvr>
                                        <p:cTn id="27" dur="1" fill="hold">
                                          <p:stCondLst>
                                            <p:cond delay="499"/>
                                          </p:stCondLst>
                                        </p:cTn>
                                        <p:tgtEl>
                                          <p:spTgt spid="57"/>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58"/>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par>
                                <p:cTn id="38" presetID="53" presetClass="entr" presetSubtype="16" fill="hold" nodeType="withEffect">
                                  <p:stCondLst>
                                    <p:cond delay="2500"/>
                                  </p:stCondLst>
                                  <p:childTnLst>
                                    <p:set>
                                      <p:cBhvr>
                                        <p:cTn id="39" dur="1" fill="hold">
                                          <p:stCondLst>
                                            <p:cond delay="0"/>
                                          </p:stCondLst>
                                        </p:cTn>
                                        <p:tgtEl>
                                          <p:spTgt spid="64"/>
                                        </p:tgtEl>
                                        <p:attrNameLst>
                                          <p:attrName>style.visibility</p:attrName>
                                        </p:attrNameLst>
                                      </p:cBhvr>
                                      <p:to>
                                        <p:strVal val="visible"/>
                                      </p:to>
                                    </p:set>
                                    <p:anim calcmode="lin" valueType="num">
                                      <p:cBhvr>
                                        <p:cTn id="40" dur="500" fill="hold"/>
                                        <p:tgtEl>
                                          <p:spTgt spid="64"/>
                                        </p:tgtEl>
                                        <p:attrNameLst>
                                          <p:attrName>ppt_w</p:attrName>
                                        </p:attrNameLst>
                                      </p:cBhvr>
                                      <p:tavLst>
                                        <p:tav tm="0">
                                          <p:val>
                                            <p:fltVal val="0"/>
                                          </p:val>
                                        </p:tav>
                                        <p:tav tm="100000">
                                          <p:val>
                                            <p:strVal val="#ppt_w"/>
                                          </p:val>
                                        </p:tav>
                                      </p:tavLst>
                                    </p:anim>
                                    <p:anim calcmode="lin" valueType="num">
                                      <p:cBhvr>
                                        <p:cTn id="41" dur="500" fill="hold"/>
                                        <p:tgtEl>
                                          <p:spTgt spid="64"/>
                                        </p:tgtEl>
                                        <p:attrNameLst>
                                          <p:attrName>ppt_h</p:attrName>
                                        </p:attrNameLst>
                                      </p:cBhvr>
                                      <p:tavLst>
                                        <p:tav tm="0">
                                          <p:val>
                                            <p:fltVal val="0"/>
                                          </p:val>
                                        </p:tav>
                                        <p:tav tm="100000">
                                          <p:val>
                                            <p:strVal val="#ppt_h"/>
                                          </p:val>
                                        </p:tav>
                                      </p:tavLst>
                                    </p:anim>
                                    <p:animEffect transition="in" filter="fade">
                                      <p:cBhvr>
                                        <p:cTn id="42" dur="500"/>
                                        <p:tgtEl>
                                          <p:spTgt spid="64"/>
                                        </p:tgtEl>
                                      </p:cBhvr>
                                    </p:animEffect>
                                  </p:childTnLst>
                                </p:cTn>
                              </p:par>
                              <p:par>
                                <p:cTn id="43" presetID="8" presetClass="emph" presetSubtype="0" fill="hold" nodeType="withEffect">
                                  <p:stCondLst>
                                    <p:cond delay="750"/>
                                  </p:stCondLst>
                                  <p:childTnLst>
                                    <p:animRot by="21600000">
                                      <p:cBhvr>
                                        <p:cTn id="44" dur="1500" fill="hold"/>
                                        <p:tgtEl>
                                          <p:spTgt spid="67"/>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79"/>
                                        </p:tgtEl>
                                        <p:attrNameLst>
                                          <p:attrName>style.visibility</p:attrName>
                                        </p:attrNameLst>
                                      </p:cBhvr>
                                      <p:to>
                                        <p:strVal val="visible"/>
                                      </p:to>
                                    </p:set>
                                    <p:animEffect transition="in" filter="barn(outVertical)">
                                      <p:cBhvr>
                                        <p:cTn id="47" dur="500"/>
                                        <p:tgtEl>
                                          <p:spTgt spid="79"/>
                                        </p:tgtEl>
                                      </p:cBhvr>
                                    </p:animEffect>
                                  </p:childTnLst>
                                </p:cTn>
                              </p:par>
                            </p:childTnLst>
                          </p:cTn>
                        </p:par>
                        <p:par>
                          <p:cTn id="48" fill="hold">
                            <p:stCondLst>
                              <p:cond delay="3250"/>
                            </p:stCondLst>
                            <p:childTnLst>
                              <p:par>
                                <p:cTn id="49" presetID="2" presetClass="entr" presetSubtype="8"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0-#ppt_w/2"/>
                                          </p:val>
                                        </p:tav>
                                        <p:tav tm="100000">
                                          <p:val>
                                            <p:strVal val="#ppt_x"/>
                                          </p:val>
                                        </p:tav>
                                      </p:tavLst>
                                    </p:anim>
                                    <p:anim calcmode="lin" valueType="num">
                                      <p:cBhvr additive="base">
                                        <p:cTn id="52" dur="500" fill="hold"/>
                                        <p:tgtEl>
                                          <p:spTgt spid="22"/>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0-#ppt_w/2"/>
                                          </p:val>
                                        </p:tav>
                                        <p:tav tm="100000">
                                          <p:val>
                                            <p:strVal val="#ppt_x"/>
                                          </p:val>
                                        </p:tav>
                                      </p:tavLst>
                                    </p:anim>
                                    <p:anim calcmode="lin" valueType="num">
                                      <p:cBhvr additive="base">
                                        <p:cTn id="56" dur="500" fill="hold"/>
                                        <p:tgtEl>
                                          <p:spTgt spid="25"/>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fill="hold"/>
                                        <p:tgtEl>
                                          <p:spTgt spid="31"/>
                                        </p:tgtEl>
                                        <p:attrNameLst>
                                          <p:attrName>ppt_x</p:attrName>
                                        </p:attrNameLst>
                                      </p:cBhvr>
                                      <p:tavLst>
                                        <p:tav tm="0">
                                          <p:val>
                                            <p:strVal val="0-#ppt_w/2"/>
                                          </p:val>
                                        </p:tav>
                                        <p:tav tm="100000">
                                          <p:val>
                                            <p:strVal val="#ppt_x"/>
                                          </p:val>
                                        </p:tav>
                                      </p:tavLst>
                                    </p:anim>
                                    <p:anim calcmode="lin" valueType="num">
                                      <p:cBhvr additive="base">
                                        <p:cTn id="64" dur="500" fill="hold"/>
                                        <p:tgtEl>
                                          <p:spTgt spid="31"/>
                                        </p:tgtEl>
                                        <p:attrNameLst>
                                          <p:attrName>ppt_y</p:attrName>
                                        </p:attrNameLst>
                                      </p:cBhvr>
                                      <p:tavLst>
                                        <p:tav tm="0">
                                          <p:val>
                                            <p:strVal val="#ppt_y"/>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6752935" y="2194684"/>
            <a:ext cx="4081740" cy="3816324"/>
            <a:chOff x="6459260" y="1628712"/>
            <a:chExt cx="5022149" cy="4695583"/>
          </a:xfrm>
        </p:grpSpPr>
        <p:sp>
          <p:nvSpPr>
            <p:cNvPr id="6" name="矩形 83"/>
            <p:cNvSpPr>
              <a:spLocks noChangeArrowheads="1"/>
            </p:cNvSpPr>
            <p:nvPr/>
          </p:nvSpPr>
          <p:spPr bwMode="auto">
            <a:xfrm>
              <a:off x="6520226" y="1720171"/>
              <a:ext cx="4863138" cy="4536836"/>
            </a:xfrm>
            <a:prstGeom prst="rect">
              <a:avLst/>
            </a:prstGeom>
            <a:noFill/>
            <a:ln w="9525" cmpd="sng">
              <a:solidFill>
                <a:srgbClr val="14345A"/>
              </a:solid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Text" lastClr="000000"/>
                </a:solidFill>
                <a:effectLst/>
                <a:uLnTx/>
                <a:uFillTx/>
              </a:endParaRPr>
            </a:p>
          </p:txBody>
        </p:sp>
        <p:sp>
          <p:nvSpPr>
            <p:cNvPr id="7" name="TextBox 84"/>
            <p:cNvSpPr txBox="1">
              <a:spLocks noChangeArrowheads="1"/>
            </p:cNvSpPr>
            <p:nvPr/>
          </p:nvSpPr>
          <p:spPr bwMode="auto">
            <a:xfrm>
              <a:off x="6901841" y="2005480"/>
              <a:ext cx="4099907" cy="196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endParaRPr lang="en-US" altLang="zh-CN" sz="1400" dirty="0">
                <a:solidFill>
                  <a:schemeClr val="bg1">
                    <a:lumMod val="50000"/>
                  </a:schemeClr>
                </a:solidFill>
                <a:latin typeface="微软雅黑" pitchFamily="34" charset="-122"/>
                <a:ea typeface="微软雅黑" pitchFamily="34" charset="-122"/>
              </a:endParaRPr>
            </a:p>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a:p>
              <a:pPr eaLnBrk="1" hangingPunct="1"/>
              <a:r>
                <a:rPr lang="zh-CN" altLang="en-US" sz="1400" dirty="0">
                  <a:solidFill>
                    <a:schemeClr val="bg1">
                      <a:lumMod val="50000"/>
                    </a:schemeClr>
                  </a:solidFill>
                  <a:latin typeface="微软雅黑" pitchFamily="34" charset="-122"/>
                  <a:ea typeface="微软雅黑" pitchFamily="34" charset="-122"/>
                </a:rPr>
                <a:t>Please enter the text here, the language should be concise.</a:t>
              </a:r>
            </a:p>
            <a:p>
              <a:pPr eaLnBrk="1" hangingPunct="1"/>
              <a:endParaRPr lang="en-US" altLang="zh-CN" sz="1400" dirty="0">
                <a:solidFill>
                  <a:schemeClr val="bg1">
                    <a:lumMod val="50000"/>
                  </a:schemeClr>
                </a:solidFill>
                <a:latin typeface="微软雅黑" pitchFamily="34" charset="-122"/>
                <a:ea typeface="微软雅黑" pitchFamily="34" charset="-122"/>
              </a:endParaRPr>
            </a:p>
          </p:txBody>
        </p:sp>
        <p:sp>
          <p:nvSpPr>
            <p:cNvPr id="9" name="Freeform 12"/>
            <p:cNvSpPr>
              <a:spLocks/>
            </p:cNvSpPr>
            <p:nvPr/>
          </p:nvSpPr>
          <p:spPr bwMode="auto">
            <a:xfrm>
              <a:off x="6459260" y="1628712"/>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2"/>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Text" lastClr="000000"/>
                </a:solidFill>
                <a:effectLst/>
                <a:uLnTx/>
                <a:uFillTx/>
              </a:endParaRPr>
            </a:p>
          </p:txBody>
        </p:sp>
        <p:sp>
          <p:nvSpPr>
            <p:cNvPr id="10" name="Freeform 12"/>
            <p:cNvSpPr>
              <a:spLocks/>
            </p:cNvSpPr>
            <p:nvPr/>
          </p:nvSpPr>
          <p:spPr bwMode="auto">
            <a:xfrm flipH="1" flipV="1">
              <a:off x="10952771" y="5794070"/>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2"/>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Text" lastClr="000000"/>
                </a:solidFill>
                <a:effectLst/>
                <a:uLnTx/>
                <a:uFillTx/>
              </a:endParaRPr>
            </a:p>
          </p:txBody>
        </p:sp>
      </p:grpSp>
      <p:sp>
        <p:nvSpPr>
          <p:cNvPr id="12" name="Rectangle 2"/>
          <p:cNvSpPr/>
          <p:nvPr/>
        </p:nvSpPr>
        <p:spPr>
          <a:xfrm>
            <a:off x="1613701" y="2194684"/>
            <a:ext cx="4763422" cy="3778687"/>
          </a:xfrm>
          <a:prstGeom prst="rect">
            <a:avLst/>
          </a:prstGeom>
          <a:blipFill dpi="0" rotWithShape="1">
            <a:blip r:embed="rId3"/>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Tree>
    <p:extLst>
      <p:ext uri="{BB962C8B-B14F-4D97-AF65-F5344CB8AC3E}">
        <p14:creationId xmlns:p14="http://schemas.microsoft.com/office/powerpoint/2010/main" val="17097429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2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a:spLocks/>
          </p:cNvSpPr>
          <p:nvPr/>
        </p:nvSpPr>
        <p:spPr>
          <a:xfrm>
            <a:off x="2573766" y="3306197"/>
            <a:ext cx="7053942" cy="1193800"/>
          </a:xfrm>
          <a:prstGeom prst="rect">
            <a:avLst/>
          </a:prstGeom>
        </p:spPr>
        <p:txBody>
          <a:bodyPr rtlCol="0"/>
          <a:lstStyle>
            <a:lvl1pPr algn="ctr" defTabSz="1219170" rtl="0" eaLnBrk="1" latinLnBrk="0" hangingPunct="1">
              <a:spcBef>
                <a:spcPct val="0"/>
              </a:spcBef>
              <a:buNone/>
              <a:defRPr sz="5900" kern="1200">
                <a:solidFill>
                  <a:schemeClr val="tx1"/>
                </a:solidFill>
                <a:latin typeface="+mj-lt"/>
                <a:ea typeface="+mj-ea"/>
                <a:cs typeface="+mj-cs"/>
              </a:defRPr>
            </a:lvl1pPr>
          </a:lstStyle>
          <a:p>
            <a:pPr>
              <a:defRPr/>
            </a:pPr>
            <a:r>
              <a:rPr lang="zh-CN" altLang="en-US" sz="4000" spc="300" dirty="0">
                <a:solidFill>
                  <a:schemeClr val="accent2"/>
                </a:solidFill>
                <a:latin typeface="微软雅黑" panose="020B0503020204020204" pitchFamily="34" charset="-122"/>
                <a:ea typeface="微软雅黑" panose="020B0503020204020204" pitchFamily="34" charset="-122"/>
              </a:rPr>
              <a:t>Click to join your title</a:t>
            </a:r>
          </a:p>
        </p:txBody>
      </p:sp>
      <p:sp>
        <p:nvSpPr>
          <p:cNvPr id="26" name="副标题 2"/>
          <p:cNvSpPr txBox="1">
            <a:spLocks/>
          </p:cNvSpPr>
          <p:nvPr/>
        </p:nvSpPr>
        <p:spPr>
          <a:xfrm>
            <a:off x="842937" y="4603438"/>
            <a:ext cx="10515600" cy="519112"/>
          </a:xfrm>
          <a:prstGeom prst="rect">
            <a:avLst/>
          </a:prstGeom>
        </p:spPr>
        <p:txBody>
          <a:bodyPr rtlCol="0"/>
          <a:lst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itchFamily="34" charset="-122"/>
                <a:ea typeface="微软雅黑" pitchFamily="34" charset="-122"/>
              </a:rPr>
              <a:t>Please enter the title description here</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cxnSpLocks/>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a:cxnSpLocks/>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a:cxnSpLocks/>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cxnSpLocks/>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a:cxnSpLocks/>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cxnSpLocks/>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a:cxnSpLocks/>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cxnSpLocks/>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a:spLocks/>
          </p:cNvSpPr>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04</a:t>
            </a:r>
            <a:endParaRPr lang="id-ID" sz="6000" dirty="0">
              <a:solidFill>
                <a:srgbClr val="14345A"/>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4872742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325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375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425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10"/>
          <p:cNvSpPr>
            <a:spLocks noChangeArrowheads="1"/>
          </p:cNvSpPr>
          <p:nvPr/>
        </p:nvSpPr>
        <p:spPr bwMode="auto">
          <a:xfrm>
            <a:off x="1148856" y="1926793"/>
            <a:ext cx="5239174" cy="3065514"/>
          </a:xfrm>
          <a:prstGeom prst="rect">
            <a:avLst/>
          </a:prstGeom>
          <a:blipFill dpi="0" rotWithShape="1">
            <a:blip r:embed="rId3"/>
            <a:srcRect/>
            <a:stretch>
              <a:fillRect/>
            </a:stretch>
          </a:blipFill>
          <a:ln>
            <a:noFill/>
          </a:ln>
        </p:spPr>
        <p:txBody>
          <a:bodyPr anchor="ctr"/>
          <a:lstStyle/>
          <a:p>
            <a:pPr algn="ctr" eaLnBrk="1" hangingPunct="1">
              <a:buFont typeface="Arial" charset="0"/>
              <a:buNone/>
            </a:pPr>
            <a:endParaRPr lang="zh-CN" altLang="en-US">
              <a:solidFill>
                <a:srgbClr val="FFFFFF"/>
              </a:solidFill>
              <a:latin typeface="宋体" charset="-122"/>
              <a:sym typeface="宋体" charset="-122"/>
            </a:endParaRPr>
          </a:p>
        </p:txBody>
      </p:sp>
      <p:sp>
        <p:nvSpPr>
          <p:cNvPr id="6" name="文本框 29"/>
          <p:cNvSpPr>
            <a:spLocks noChangeArrowheads="1"/>
          </p:cNvSpPr>
          <p:nvPr/>
        </p:nvSpPr>
        <p:spPr bwMode="auto">
          <a:xfrm>
            <a:off x="2154866" y="5156807"/>
            <a:ext cx="3603487"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charset="0"/>
              <a:buNone/>
            </a:pPr>
            <a:r>
              <a:rPr lang="en-US" altLang="zh-CN" sz="1100" dirty="0">
                <a:solidFill>
                  <a:schemeClr val="bg1">
                    <a:lumMod val="50000"/>
                  </a:schemeClr>
                </a:solidFill>
                <a:latin typeface="Calibri" pitchFamily="34" charset="0"/>
                <a:sym typeface="Calibri" pitchFamily="34" charset="0"/>
              </a:rPr>
              <a:t>                       </a:t>
            </a:r>
            <a:r>
              <a:rPr lang="en-US" altLang="zh-CN" sz="2400" dirty="0">
                <a:solidFill>
                  <a:schemeClr val="bg1">
                    <a:lumMod val="50000"/>
                  </a:schemeClr>
                </a:solidFill>
                <a:latin typeface="Calibri" pitchFamily="34" charset="0"/>
                <a:sym typeface="Calibri" pitchFamily="34" charset="0"/>
              </a:rPr>
              <a:t>YOUR TITLE</a:t>
            </a:r>
            <a:endParaRPr lang="en-US" altLang="zh-CN" dirty="0">
              <a:solidFill>
                <a:schemeClr val="bg1">
                  <a:lumMod val="50000"/>
                </a:schemeClr>
              </a:solidFill>
              <a:latin typeface="Calibri" pitchFamily="34" charset="0"/>
              <a:sym typeface="Calibri" pitchFamily="34" charset="0"/>
            </a:endParaRPr>
          </a:p>
          <a:p>
            <a:pPr eaLnBrk="1" hangingPunct="1">
              <a:buFont typeface="Arial" charset="0"/>
              <a:buNone/>
            </a:pPr>
            <a:r>
              <a:rPr lang="en-US" altLang="zh-CN" sz="1600" dirty="0">
                <a:solidFill>
                  <a:schemeClr val="bg1">
                    <a:lumMod val="50000"/>
                  </a:schemeClr>
                </a:solidFill>
                <a:latin typeface="Calibri" pitchFamily="34" charset="0"/>
                <a:sym typeface="Calibri" pitchFamily="34" charset="0"/>
              </a:rPr>
              <a:t>Click here to get you to the center of the</a:t>
            </a:r>
            <a:endParaRPr lang="zh-CN" altLang="en-US" sz="1600" dirty="0">
              <a:solidFill>
                <a:schemeClr val="bg1">
                  <a:lumMod val="50000"/>
                </a:schemeClr>
              </a:solidFill>
              <a:latin typeface="Calibri" pitchFamily="34" charset="0"/>
              <a:sym typeface="Calibri" pitchFamily="34" charset="0"/>
            </a:endParaRPr>
          </a:p>
          <a:p>
            <a:pPr eaLnBrk="1" hangingPunct="1">
              <a:buFont typeface="Arial" charset="0"/>
              <a:buNone/>
            </a:pPr>
            <a:r>
              <a:rPr lang="en-US" altLang="zh-CN" sz="1600" dirty="0">
                <a:solidFill>
                  <a:schemeClr val="bg1">
                    <a:lumMod val="50000"/>
                  </a:schemeClr>
                </a:solidFill>
                <a:latin typeface="Calibri" pitchFamily="34" charset="0"/>
                <a:sym typeface="Calibri" pitchFamily="34" charset="0"/>
              </a:rPr>
              <a:t> narrative thought click here to add you</a:t>
            </a:r>
            <a:endParaRPr lang="zh-CN" altLang="en-US" sz="1600" dirty="0">
              <a:solidFill>
                <a:schemeClr val="bg1">
                  <a:lumMod val="50000"/>
                </a:schemeClr>
              </a:solidFill>
              <a:latin typeface="Calibri" pitchFamily="34" charset="0"/>
              <a:sym typeface="Calibri" pitchFamily="34" charset="0"/>
            </a:endParaRPr>
          </a:p>
          <a:p>
            <a:pPr eaLnBrk="1" hangingPunct="1">
              <a:buFont typeface="Arial" charset="0"/>
              <a:buNone/>
            </a:pPr>
            <a:r>
              <a:rPr lang="en-US" altLang="zh-CN" sz="1600" dirty="0">
                <a:solidFill>
                  <a:schemeClr val="bg1">
                    <a:lumMod val="50000"/>
                  </a:schemeClr>
                </a:solidFill>
                <a:latin typeface="Calibri" pitchFamily="34" charset="0"/>
                <a:sym typeface="Calibri" pitchFamily="34" charset="0"/>
              </a:rPr>
              <a:t> to the center of the thought of the thought</a:t>
            </a:r>
            <a:endParaRPr lang="en-US" altLang="zh-CN" sz="1600" dirty="0">
              <a:solidFill>
                <a:schemeClr val="bg1">
                  <a:lumMod val="50000"/>
                </a:schemeClr>
              </a:solidFill>
              <a:latin typeface="微软雅黑" pitchFamily="34" charset="-122"/>
              <a:ea typeface="微软雅黑" pitchFamily="34" charset="-122"/>
              <a:sym typeface="微软雅黑" pitchFamily="34" charset="-122"/>
            </a:endParaRPr>
          </a:p>
          <a:p>
            <a:pPr eaLnBrk="1" hangingPunct="1">
              <a:buFont typeface="Arial" charset="0"/>
              <a:buNone/>
            </a:pPr>
            <a:endParaRPr lang="zh-CN" altLang="en-US" sz="1200" dirty="0">
              <a:solidFill>
                <a:schemeClr val="bg1">
                  <a:lumMod val="50000"/>
                </a:schemeClr>
              </a:solidFill>
              <a:latin typeface="微软雅黑" pitchFamily="34" charset="-122"/>
              <a:ea typeface="微软雅黑" pitchFamily="34" charset="-122"/>
              <a:sym typeface="微软雅黑" pitchFamily="34" charset="-122"/>
            </a:endParaRPr>
          </a:p>
        </p:txBody>
      </p:sp>
      <p:grpSp>
        <p:nvGrpSpPr>
          <p:cNvPr id="7" name="组合 6"/>
          <p:cNvGrpSpPr/>
          <p:nvPr/>
        </p:nvGrpSpPr>
        <p:grpSpPr>
          <a:xfrm>
            <a:off x="6937460" y="2315708"/>
            <a:ext cx="4359101" cy="3911842"/>
            <a:chOff x="1411353" y="1459928"/>
            <a:chExt cx="3168651" cy="2843542"/>
          </a:xfrm>
        </p:grpSpPr>
        <p:sp>
          <p:nvSpPr>
            <p:cNvPr id="9" name="圆角矩形 12"/>
            <p:cNvSpPr/>
            <p:nvPr/>
          </p:nvSpPr>
          <p:spPr bwMode="auto">
            <a:xfrm>
              <a:off x="1411354" y="2935045"/>
              <a:ext cx="3168650" cy="1368425"/>
            </a:xfrm>
            <a:prstGeom prst="roundRect">
              <a:avLst>
                <a:gd name="adj" fmla="val 0"/>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lIns="91430" tIns="45716" rIns="91430" bIns="45716" anchor="ctr">
              <a:sp3d/>
            </a:bodyPr>
            <a:lstStyle/>
            <a:p>
              <a:pPr marL="0" lvl="2" algn="ctr" eaLnBrk="0" fontAlgn="ctr" hangingPunct="0">
                <a:buClr>
                  <a:srgbClr val="FF0000"/>
                </a:buClr>
                <a:buSzPct val="70000"/>
                <a:buFont typeface="Wingdings" pitchFamily="2" charset="2"/>
                <a:buChar char="n"/>
                <a:tabLst>
                  <a:tab pos="136509" algn="l"/>
                </a:tabLst>
                <a:defRPr/>
              </a:pPr>
              <a:endParaRPr lang="zh-CN" altLang="en-US" sz="1600" dirty="0">
                <a:solidFill>
                  <a:schemeClr val="bg1">
                    <a:lumMod val="50000"/>
                  </a:schemeClr>
                </a:solidFill>
                <a:latin typeface="微软雅黑" pitchFamily="34" charset="-122"/>
                <a:ea typeface="微软雅黑" pitchFamily="34" charset="-122"/>
              </a:endParaRPr>
            </a:p>
          </p:txBody>
        </p:sp>
        <p:sp>
          <p:nvSpPr>
            <p:cNvPr id="10" name="矩形 87"/>
            <p:cNvSpPr>
              <a:spLocks noChangeArrowheads="1"/>
            </p:cNvSpPr>
            <p:nvPr/>
          </p:nvSpPr>
          <p:spPr bwMode="auto">
            <a:xfrm>
              <a:off x="1411353" y="3771937"/>
              <a:ext cx="3168649" cy="246091"/>
            </a:xfrm>
            <a:prstGeom prst="rect">
              <a:avLst/>
            </a:prstGeom>
            <a:noFill/>
            <a:ln w="9525">
              <a:noFill/>
              <a:miter lim="800000"/>
              <a:headEnd/>
              <a:tailEnd/>
            </a:ln>
          </p:spPr>
          <p:txBody>
            <a:bodyPr wrap="square" lIns="91430" tIns="45716" rIns="91430" bIns="45716">
              <a:spAutoFit/>
            </a:bodyPr>
            <a:lstStyle/>
            <a:p>
              <a:pPr algn="ctr" eaLnBrk="0" fontAlgn="ctr" hangingPunct="0">
                <a:buClr>
                  <a:srgbClr val="FF0000"/>
                </a:buClr>
                <a:buSzPct val="70000"/>
              </a:pPr>
              <a:r>
                <a:rPr lang="zh-CN" altLang="en-US" sz="1600" dirty="0">
                  <a:solidFill>
                    <a:schemeClr val="bg1">
                      <a:lumMod val="50000"/>
                    </a:schemeClr>
                  </a:solidFill>
                  <a:latin typeface="微软雅黑" pitchFamily="34" charset="-122"/>
                  <a:ea typeface="微软雅黑" pitchFamily="34" charset="-122"/>
                </a:rPr>
                <a:t>Click add text Click add text Click add text</a:t>
              </a:r>
            </a:p>
          </p:txBody>
        </p:sp>
        <p:sp>
          <p:nvSpPr>
            <p:cNvPr id="12" name="圆角矩形 14"/>
            <p:cNvSpPr/>
            <p:nvPr/>
          </p:nvSpPr>
          <p:spPr bwMode="auto">
            <a:xfrm>
              <a:off x="1411354" y="1459928"/>
              <a:ext cx="3168650" cy="1366837"/>
            </a:xfrm>
            <a:prstGeom prst="roundRect">
              <a:avLst>
                <a:gd name="adj" fmla="val 0"/>
              </a:avLst>
            </a:prstGeom>
            <a:noFill/>
            <a:ln>
              <a:solidFill>
                <a:srgbClr val="14345A"/>
              </a:solidFill>
            </a:ln>
          </p:spPr>
          <p:style>
            <a:lnRef idx="2">
              <a:schemeClr val="accent3"/>
            </a:lnRef>
            <a:fillRef idx="1">
              <a:schemeClr val="lt1"/>
            </a:fillRef>
            <a:effectRef idx="0">
              <a:schemeClr val="accent3"/>
            </a:effectRef>
            <a:fontRef idx="minor">
              <a:schemeClr val="dk1"/>
            </a:fontRef>
          </p:style>
          <p:txBody>
            <a:bodyPr lIns="91430" tIns="45716" rIns="91430" bIns="45716" anchor="ctr">
              <a:sp3d/>
            </a:bodyPr>
            <a:lstStyle/>
            <a:p>
              <a:pPr marL="0" lvl="2" algn="ctr" eaLnBrk="0" fontAlgn="ctr" hangingPunct="0">
                <a:buClr>
                  <a:srgbClr val="FF0000"/>
                </a:buClr>
                <a:buSzPct val="70000"/>
                <a:buFont typeface="Wingdings" pitchFamily="2" charset="2"/>
                <a:buChar char="n"/>
                <a:tabLst>
                  <a:tab pos="136509" algn="l"/>
                </a:tabLst>
                <a:defRPr/>
              </a:pPr>
              <a:endParaRPr lang="zh-CN" altLang="en-US" sz="1600" dirty="0">
                <a:solidFill>
                  <a:schemeClr val="bg1">
                    <a:lumMod val="50000"/>
                  </a:schemeClr>
                </a:solidFill>
                <a:latin typeface="微软雅黑" pitchFamily="34" charset="-122"/>
                <a:ea typeface="微软雅黑" pitchFamily="34" charset="-122"/>
              </a:endParaRPr>
            </a:p>
          </p:txBody>
        </p:sp>
        <p:sp>
          <p:nvSpPr>
            <p:cNvPr id="13" name="矩形 87"/>
            <p:cNvSpPr>
              <a:spLocks noChangeArrowheads="1"/>
            </p:cNvSpPr>
            <p:nvPr/>
          </p:nvSpPr>
          <p:spPr bwMode="auto">
            <a:xfrm>
              <a:off x="1440954" y="1627132"/>
              <a:ext cx="3109451" cy="246091"/>
            </a:xfrm>
            <a:prstGeom prst="rect">
              <a:avLst/>
            </a:prstGeom>
            <a:noFill/>
            <a:ln w="9525">
              <a:noFill/>
              <a:miter lim="800000"/>
              <a:headEnd/>
              <a:tailEnd/>
            </a:ln>
          </p:spPr>
          <p:txBody>
            <a:bodyPr lIns="91430" tIns="45716" rIns="91430" bIns="45716">
              <a:spAutoFit/>
            </a:bodyPr>
            <a:lstStyle/>
            <a:p>
              <a:pPr algn="ctr" eaLnBrk="0" fontAlgn="ctr" hangingPunct="0">
                <a:buClr>
                  <a:srgbClr val="FF0000"/>
                </a:buClr>
                <a:buSzPct val="70000"/>
              </a:pPr>
              <a:r>
                <a:rPr lang="zh-CN" altLang="en-US" sz="1600" dirty="0">
                  <a:solidFill>
                    <a:schemeClr val="bg1">
                      <a:lumMod val="50000"/>
                    </a:schemeClr>
                  </a:solidFill>
                  <a:latin typeface="微软雅黑" pitchFamily="34" charset="-122"/>
                  <a:ea typeface="微软雅黑" pitchFamily="34" charset="-122"/>
                </a:rPr>
                <a:t>Click add text Click add text Click add text</a:t>
              </a:r>
            </a:p>
          </p:txBody>
        </p:sp>
        <p:grpSp>
          <p:nvGrpSpPr>
            <p:cNvPr id="14" name="组合 26"/>
            <p:cNvGrpSpPr>
              <a:grpSpLocks noChangeAspect="1"/>
            </p:cNvGrpSpPr>
            <p:nvPr/>
          </p:nvGrpSpPr>
          <p:grpSpPr bwMode="auto">
            <a:xfrm>
              <a:off x="1774893" y="2145154"/>
              <a:ext cx="2443163" cy="554037"/>
              <a:chOff x="855540" y="3342118"/>
              <a:chExt cx="1399872" cy="987727"/>
            </a:xfrm>
            <a:scene3d>
              <a:camera prst="orthographicFront">
                <a:rot lat="0" lon="0" rev="0"/>
              </a:camera>
              <a:lightRig rig="balanced" dir="t">
                <a:rot lat="0" lon="0" rev="8700000"/>
              </a:lightRig>
            </a:scene3d>
          </p:grpSpPr>
          <p:sp>
            <p:nvSpPr>
              <p:cNvPr id="18" name="矩形 17"/>
              <p:cNvSpPr/>
              <p:nvPr/>
            </p:nvSpPr>
            <p:spPr>
              <a:xfrm>
                <a:off x="855540" y="3342118"/>
                <a:ext cx="1399872" cy="987727"/>
              </a:xfrm>
              <a:prstGeom prst="rect">
                <a:avLst/>
              </a:prstGeom>
              <a:noFill/>
              <a:ln>
                <a:solidFill>
                  <a:srgbClr val="14345A"/>
                </a:solidFill>
              </a:ln>
            </p:spPr>
            <p:style>
              <a:lnRef idx="2">
                <a:schemeClr val="accent3">
                  <a:shade val="50000"/>
                </a:schemeClr>
              </a:lnRef>
              <a:fillRef idx="1">
                <a:schemeClr val="accent3"/>
              </a:fillRef>
              <a:effectRef idx="0">
                <a:schemeClr val="accent3"/>
              </a:effectRef>
              <a:fontRef idx="minor">
                <a:schemeClr val="lt1"/>
              </a:fontRef>
            </p:style>
            <p:txBody>
              <a:bodyPr anchor="ctr">
                <a:sp3d/>
              </a:bodyPr>
              <a:lstStyle/>
              <a:p>
                <a:pPr algn="ctr" eaLnBrk="0" fontAlgn="ctr" hangingPunct="0">
                  <a:buClr>
                    <a:srgbClr val="FF0000"/>
                  </a:buClr>
                  <a:buSzPct val="70000"/>
                  <a:buFont typeface="Wingdings" pitchFamily="2" charset="2"/>
                  <a:buChar char="u"/>
                  <a:defRPr/>
                </a:pPr>
                <a:endParaRPr lang="zh-CN" altLang="en-US" b="1">
                  <a:solidFill>
                    <a:schemeClr val="bg1">
                      <a:lumMod val="50000"/>
                    </a:schemeClr>
                  </a:solidFill>
                  <a:latin typeface="微软雅黑" pitchFamily="34" charset="-122"/>
                  <a:ea typeface="微软雅黑" pitchFamily="34" charset="-122"/>
                </a:endParaRPr>
              </a:p>
            </p:txBody>
          </p:sp>
          <p:sp>
            <p:nvSpPr>
              <p:cNvPr id="19" name="矩形 14"/>
              <p:cNvSpPr>
                <a:spLocks noChangeArrowheads="1"/>
              </p:cNvSpPr>
              <p:nvPr/>
            </p:nvSpPr>
            <p:spPr bwMode="auto">
              <a:xfrm>
                <a:off x="1004859" y="3608671"/>
                <a:ext cx="1101235" cy="478622"/>
              </a:xfrm>
              <a:prstGeom prst="rect">
                <a:avLst/>
              </a:prstGeom>
              <a:noFill/>
              <a:ln w="9525">
                <a:noFill/>
                <a:miter lim="800000"/>
                <a:headEnd/>
                <a:tailEnd/>
              </a:ln>
              <a:effectLst/>
              <a:sp3d>
                <a:bevelT w="190500" h="38100"/>
              </a:sp3d>
            </p:spPr>
            <p:txBody>
              <a:bodyPr anchor="ctr">
                <a:spAutoFit/>
              </a:bodyPr>
              <a:lstStyle/>
              <a:p>
                <a:pPr algn="ctr" fontAlgn="ctr">
                  <a:buClr>
                    <a:srgbClr val="FF0000"/>
                  </a:buClr>
                  <a:buSzPct val="70000"/>
                  <a:defRPr/>
                </a:pPr>
                <a:r>
                  <a:rPr kumimoji="1" lang="zh-CN" altLang="en-US" dirty="0">
                    <a:solidFill>
                      <a:schemeClr val="bg1">
                        <a:lumMod val="50000"/>
                      </a:schemeClr>
                    </a:solidFill>
                    <a:latin typeface="微软雅黑" pitchFamily="34" charset="-122"/>
                    <a:ea typeface="微软雅黑" pitchFamily="34" charset="-122"/>
                  </a:rPr>
                  <a:t>Add a title</a:t>
                </a:r>
              </a:p>
            </p:txBody>
          </p:sp>
        </p:grpSp>
        <p:grpSp>
          <p:nvGrpSpPr>
            <p:cNvPr id="15" name="组合 26"/>
            <p:cNvGrpSpPr>
              <a:grpSpLocks noChangeAspect="1"/>
            </p:cNvGrpSpPr>
            <p:nvPr/>
          </p:nvGrpSpPr>
          <p:grpSpPr bwMode="auto">
            <a:xfrm>
              <a:off x="1774893" y="3094592"/>
              <a:ext cx="2443163" cy="555624"/>
              <a:chOff x="855540" y="3684275"/>
              <a:chExt cx="1399872" cy="987727"/>
            </a:xfrm>
            <a:effectLst/>
            <a:scene3d>
              <a:camera prst="orthographicFront">
                <a:rot lat="0" lon="0" rev="0"/>
              </a:camera>
              <a:lightRig rig="balanced" dir="t">
                <a:rot lat="0" lon="0" rev="8700000"/>
              </a:lightRig>
            </a:scene3d>
          </p:grpSpPr>
          <p:sp>
            <p:nvSpPr>
              <p:cNvPr id="16" name="圆角矩形 23"/>
              <p:cNvSpPr/>
              <p:nvPr/>
            </p:nvSpPr>
            <p:spPr>
              <a:xfrm>
                <a:off x="855540" y="3684275"/>
                <a:ext cx="1399872" cy="987727"/>
              </a:xfrm>
              <a:prstGeom prst="roundRect">
                <a:avLst>
                  <a:gd name="adj" fmla="val 0"/>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anchor="ctr">
                <a:sp3d/>
              </a:bodyPr>
              <a:lstStyle/>
              <a:p>
                <a:pPr algn="ctr" eaLnBrk="0" fontAlgn="ctr" hangingPunct="0">
                  <a:buClr>
                    <a:srgbClr val="FF0000"/>
                  </a:buClr>
                  <a:buSzPct val="70000"/>
                  <a:buFont typeface="Wingdings" pitchFamily="2" charset="2"/>
                  <a:buChar char="u"/>
                  <a:defRPr/>
                </a:pPr>
                <a:endParaRPr lang="zh-CN" altLang="en-US" b="1">
                  <a:solidFill>
                    <a:schemeClr val="bg1">
                      <a:lumMod val="50000"/>
                    </a:schemeClr>
                  </a:solidFill>
                  <a:latin typeface="微软雅黑" pitchFamily="34" charset="-122"/>
                  <a:ea typeface="微软雅黑" pitchFamily="34" charset="-122"/>
                </a:endParaRPr>
              </a:p>
            </p:txBody>
          </p:sp>
          <p:sp>
            <p:nvSpPr>
              <p:cNvPr id="17" name="矩形 16"/>
              <p:cNvSpPr>
                <a:spLocks noChangeArrowheads="1"/>
              </p:cNvSpPr>
              <p:nvPr/>
            </p:nvSpPr>
            <p:spPr bwMode="auto">
              <a:xfrm>
                <a:off x="930021" y="3939510"/>
                <a:ext cx="1250910" cy="477255"/>
              </a:xfrm>
              <a:prstGeom prst="rect">
                <a:avLst/>
              </a:prstGeom>
              <a:noFill/>
              <a:ln w="9525">
                <a:noFill/>
                <a:miter lim="800000"/>
                <a:headEnd/>
                <a:tailEnd/>
              </a:ln>
              <a:effectLst/>
              <a:sp3d>
                <a:bevelT w="190500" h="38100"/>
              </a:sp3d>
            </p:spPr>
            <p:txBody>
              <a:bodyPr anchor="ctr">
                <a:spAutoFit/>
              </a:bodyPr>
              <a:lstStyle/>
              <a:p>
                <a:pPr algn="ctr" fontAlgn="ctr">
                  <a:buClr>
                    <a:srgbClr val="FF0000"/>
                  </a:buClr>
                  <a:buSzPct val="70000"/>
                  <a:defRPr/>
                </a:pPr>
                <a:r>
                  <a:rPr kumimoji="1" lang="zh-CN" altLang="en-US" dirty="0">
                    <a:solidFill>
                      <a:schemeClr val="bg1">
                        <a:lumMod val="50000"/>
                      </a:schemeClr>
                    </a:solidFill>
                    <a:latin typeface="微软雅黑" pitchFamily="34" charset="-122"/>
                    <a:ea typeface="微软雅黑" pitchFamily="34" charset="-122"/>
                  </a:rPr>
                  <a:t>Add a title</a:t>
                </a:r>
              </a:p>
            </p:txBody>
          </p:sp>
        </p:grpSp>
      </p:grpSp>
    </p:spTree>
    <p:extLst>
      <p:ext uri="{BB962C8B-B14F-4D97-AF65-F5344CB8AC3E}">
        <p14:creationId xmlns:p14="http://schemas.microsoft.com/office/powerpoint/2010/main" val="7759249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Text Placeholder 3"/>
          <p:cNvSpPr/>
          <p:nvPr/>
        </p:nvSpPr>
        <p:spPr>
          <a:xfrm>
            <a:off x="1454323" y="2035576"/>
            <a:ext cx="2660304" cy="2660302"/>
          </a:xfrm>
          <a:prstGeom prst="ellipse">
            <a:avLst/>
          </a:prstGeom>
          <a:blipFill dpi="0" rotWithShape="1">
            <a:blip r:embed="rId3"/>
            <a:srcRect/>
            <a:stretch>
              <a:fillRect/>
            </a:stretch>
          </a:blipFill>
          <a:ln w="9525">
            <a:noFill/>
          </a:ln>
        </p:spPr>
        <p:txBody>
          <a:bodyPr/>
          <a:lstStyle/>
          <a:p>
            <a:pPr marL="228600" lvl="0" indent="-228600" eaLnBrk="1" hangingPunct="1">
              <a:buNone/>
            </a:pPr>
            <a:endParaRPr lang="zh-CN" altLang="zh-CN" sz="2100" dirty="0">
              <a:latin typeface="微软雅黑" pitchFamily="34" charset="-122"/>
              <a:ea typeface="微软雅黑" pitchFamily="34" charset="-122"/>
              <a:sym typeface="Calibri" pitchFamily="34" charset="0"/>
            </a:endParaRPr>
          </a:p>
        </p:txBody>
      </p:sp>
      <p:sp>
        <p:nvSpPr>
          <p:cNvPr id="6" name="Text Placeholder 4"/>
          <p:cNvSpPr/>
          <p:nvPr/>
        </p:nvSpPr>
        <p:spPr>
          <a:xfrm>
            <a:off x="4732337" y="2046688"/>
            <a:ext cx="2662238" cy="2660302"/>
          </a:xfrm>
          <a:prstGeom prst="ellipse">
            <a:avLst/>
          </a:prstGeom>
          <a:blipFill dpi="0" rotWithShape="1">
            <a:blip r:embed="rId4"/>
            <a:srcRect/>
            <a:stretch>
              <a:fillRect/>
            </a:stretch>
          </a:blipFill>
          <a:ln w="9525">
            <a:noFill/>
          </a:ln>
        </p:spPr>
        <p:txBody>
          <a:bodyPr/>
          <a:lstStyle/>
          <a:p>
            <a:pPr marL="228600" lvl="0" indent="-228600" eaLnBrk="1" hangingPunct="1">
              <a:buNone/>
            </a:pPr>
            <a:endParaRPr lang="zh-CN" altLang="zh-CN" sz="2100" dirty="0">
              <a:latin typeface="微软雅黑" pitchFamily="34" charset="-122"/>
              <a:ea typeface="微软雅黑" pitchFamily="34" charset="-122"/>
              <a:sym typeface="Calibri" pitchFamily="34" charset="0"/>
            </a:endParaRPr>
          </a:p>
        </p:txBody>
      </p:sp>
      <p:sp>
        <p:nvSpPr>
          <p:cNvPr id="7" name="Text Placeholder 5"/>
          <p:cNvSpPr/>
          <p:nvPr/>
        </p:nvSpPr>
        <p:spPr>
          <a:xfrm>
            <a:off x="8012112" y="2046688"/>
            <a:ext cx="2662238" cy="2660302"/>
          </a:xfrm>
          <a:prstGeom prst="ellipse">
            <a:avLst/>
          </a:prstGeom>
          <a:blipFill dpi="0" rotWithShape="1">
            <a:blip r:embed="rId5"/>
            <a:srcRect/>
            <a:stretch>
              <a:fillRect/>
            </a:stretch>
          </a:blipFill>
          <a:ln w="9525">
            <a:noFill/>
          </a:ln>
        </p:spPr>
        <p:txBody>
          <a:bodyPr/>
          <a:lstStyle/>
          <a:p>
            <a:pPr marL="228600" lvl="0" indent="-228600" eaLnBrk="1" hangingPunct="1">
              <a:buNone/>
            </a:pPr>
            <a:endParaRPr lang="zh-CN" altLang="zh-CN" sz="2100" dirty="0">
              <a:latin typeface="微软雅黑" pitchFamily="34" charset="-122"/>
              <a:ea typeface="微软雅黑" pitchFamily="34" charset="-122"/>
              <a:sym typeface="Calibri" pitchFamily="34" charset="0"/>
            </a:endParaRPr>
          </a:p>
        </p:txBody>
      </p:sp>
      <p:grpSp>
        <p:nvGrpSpPr>
          <p:cNvPr id="9" name="组合 75"/>
          <p:cNvGrpSpPr/>
          <p:nvPr/>
        </p:nvGrpSpPr>
        <p:grpSpPr>
          <a:xfrm>
            <a:off x="1452562" y="4991554"/>
            <a:ext cx="2663825" cy="1538287"/>
            <a:chOff x="0" y="0"/>
            <a:chExt cx="2343898" cy="992595"/>
          </a:xfrm>
        </p:grpSpPr>
        <p:sp>
          <p:nvSpPr>
            <p:cNvPr id="10" name="文本框 76"/>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itchFamily="34" charset="-122"/>
                  <a:ea typeface="微软雅黑" pitchFamily="34" charset="-122"/>
                  <a:sym typeface="微软雅黑" pitchFamily="34" charset="-122"/>
                </a:rPr>
                <a:t>A comprehensive description of the chart above is entered here.</a:t>
              </a:r>
              <a:endParaRPr lang="zh-CN" altLang="en-US" dirty="0">
                <a:solidFill>
                  <a:schemeClr val="bg1">
                    <a:lumMod val="50000"/>
                  </a:schemeClr>
                </a:solidFill>
                <a:latin typeface="Arial" pitchFamily="34" charset="0"/>
                <a:ea typeface="宋体" pitchFamily="2" charset="-122"/>
              </a:endParaRPr>
            </a:p>
          </p:txBody>
        </p:sp>
        <p:sp>
          <p:nvSpPr>
            <p:cNvPr id="12" name="文本框 77"/>
            <p:cNvSpPr/>
            <p:nvPr/>
          </p:nvSpPr>
          <p:spPr>
            <a:xfrm>
              <a:off x="616783" y="0"/>
              <a:ext cx="1110331"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itchFamily="34" charset="-122"/>
                  <a:ea typeface="微软雅黑" pitchFamily="34" charset="-122"/>
                  <a:sym typeface="微软雅黑" pitchFamily="34" charset="-122"/>
                </a:rPr>
                <a:t>Add content</a:t>
              </a:r>
              <a:endParaRPr lang="zh-CN" altLang="en-US" dirty="0">
                <a:solidFill>
                  <a:schemeClr val="bg1">
                    <a:lumMod val="50000"/>
                  </a:schemeClr>
                </a:solidFill>
                <a:latin typeface="Arial" pitchFamily="34" charset="0"/>
                <a:ea typeface="宋体" pitchFamily="2" charset="-122"/>
              </a:endParaRPr>
            </a:p>
          </p:txBody>
        </p:sp>
      </p:grpSp>
      <p:grpSp>
        <p:nvGrpSpPr>
          <p:cNvPr id="16" name="组合 82"/>
          <p:cNvGrpSpPr/>
          <p:nvPr/>
        </p:nvGrpSpPr>
        <p:grpSpPr>
          <a:xfrm>
            <a:off x="4732337" y="4991554"/>
            <a:ext cx="2663825" cy="1538287"/>
            <a:chOff x="0" y="0"/>
            <a:chExt cx="2343898" cy="992595"/>
          </a:xfrm>
        </p:grpSpPr>
        <p:sp>
          <p:nvSpPr>
            <p:cNvPr id="17" name="文本框 83"/>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itchFamily="34" charset="-122"/>
                  <a:ea typeface="微软雅黑" pitchFamily="34" charset="-122"/>
                  <a:sym typeface="微软雅黑" pitchFamily="34" charset="-122"/>
                </a:rPr>
                <a:t>A comprehensive description of the chart above is entered here.</a:t>
              </a:r>
              <a:endParaRPr lang="zh-CN" altLang="en-US" dirty="0">
                <a:solidFill>
                  <a:schemeClr val="bg1">
                    <a:lumMod val="50000"/>
                  </a:schemeClr>
                </a:solidFill>
                <a:latin typeface="Arial" pitchFamily="34" charset="0"/>
                <a:ea typeface="宋体" pitchFamily="2" charset="-122"/>
              </a:endParaRPr>
            </a:p>
          </p:txBody>
        </p:sp>
        <p:sp>
          <p:nvSpPr>
            <p:cNvPr id="18" name="文本框 84"/>
            <p:cNvSpPr/>
            <p:nvPr/>
          </p:nvSpPr>
          <p:spPr>
            <a:xfrm>
              <a:off x="616783" y="0"/>
              <a:ext cx="1110331"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itchFamily="34" charset="-122"/>
                  <a:ea typeface="微软雅黑" pitchFamily="34" charset="-122"/>
                  <a:sym typeface="微软雅黑" pitchFamily="34" charset="-122"/>
                </a:rPr>
                <a:t>Add content</a:t>
              </a:r>
              <a:endParaRPr lang="zh-CN" altLang="en-US" dirty="0">
                <a:solidFill>
                  <a:schemeClr val="bg1">
                    <a:lumMod val="50000"/>
                  </a:schemeClr>
                </a:solidFill>
                <a:latin typeface="Arial" pitchFamily="34" charset="0"/>
                <a:ea typeface="宋体" pitchFamily="2" charset="-122"/>
              </a:endParaRPr>
            </a:p>
          </p:txBody>
        </p:sp>
      </p:grpSp>
      <p:grpSp>
        <p:nvGrpSpPr>
          <p:cNvPr id="19" name="组合 85"/>
          <p:cNvGrpSpPr/>
          <p:nvPr/>
        </p:nvGrpSpPr>
        <p:grpSpPr>
          <a:xfrm>
            <a:off x="8012112" y="4991554"/>
            <a:ext cx="2662238" cy="1538287"/>
            <a:chOff x="0" y="0"/>
            <a:chExt cx="2343898" cy="992595"/>
          </a:xfrm>
        </p:grpSpPr>
        <p:sp>
          <p:nvSpPr>
            <p:cNvPr id="20" name="文本框 86"/>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itchFamily="34" charset="-122"/>
                  <a:ea typeface="微软雅黑" pitchFamily="34" charset="-122"/>
                  <a:sym typeface="微软雅黑" pitchFamily="34" charset="-122"/>
                </a:rPr>
                <a:t>A comprehensive description of the chart above is entered here.</a:t>
              </a:r>
              <a:endParaRPr lang="zh-CN" altLang="en-US" dirty="0">
                <a:solidFill>
                  <a:schemeClr val="bg1">
                    <a:lumMod val="50000"/>
                  </a:schemeClr>
                </a:solidFill>
                <a:latin typeface="Arial" pitchFamily="34" charset="0"/>
                <a:ea typeface="宋体" pitchFamily="2" charset="-122"/>
              </a:endParaRPr>
            </a:p>
          </p:txBody>
        </p:sp>
        <p:sp>
          <p:nvSpPr>
            <p:cNvPr id="21" name="文本框 87"/>
            <p:cNvSpPr/>
            <p:nvPr/>
          </p:nvSpPr>
          <p:spPr>
            <a:xfrm>
              <a:off x="616452" y="0"/>
              <a:ext cx="1110993"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itchFamily="34" charset="-122"/>
                  <a:ea typeface="微软雅黑" pitchFamily="34" charset="-122"/>
                  <a:sym typeface="微软雅黑" pitchFamily="34" charset="-122"/>
                </a:rPr>
                <a:t>Add content</a:t>
              </a:r>
              <a:endParaRPr lang="zh-CN" altLang="en-US" dirty="0">
                <a:solidFill>
                  <a:schemeClr val="bg1">
                    <a:lumMod val="50000"/>
                  </a:schemeClr>
                </a:solidFill>
                <a:latin typeface="Arial" pitchFamily="34" charset="0"/>
                <a:ea typeface="宋体" pitchFamily="2" charset="-122"/>
              </a:endParaRPr>
            </a:p>
          </p:txBody>
        </p:sp>
      </p:grpSp>
    </p:spTree>
    <p:extLst>
      <p:ext uri="{BB962C8B-B14F-4D97-AF65-F5344CB8AC3E}">
        <p14:creationId xmlns:p14="http://schemas.microsoft.com/office/powerpoint/2010/main" val="15854667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filter="fade">
                                      <p:cBhvr>
                                        <p:cTn id="13" dur="750"/>
                                        <p:tgtEl>
                                          <p:spTgt spid="5">
                                            <p:bg/>
                                          </p:spTgt>
                                        </p:tgtEl>
                                      </p:cBhvr>
                                    </p:animEffect>
                                    <p:anim calcmode="lin" valueType="num">
                                      <p:cBhvr>
                                        <p:cTn id="14" dur="750" fill="hold"/>
                                        <p:tgtEl>
                                          <p:spTgt spid="5">
                                            <p:bg/>
                                          </p:spTgt>
                                        </p:tgtEl>
                                        <p:attrNameLst>
                                          <p:attrName>ppt_x</p:attrName>
                                        </p:attrNameLst>
                                      </p:cBhvr>
                                      <p:tavLst>
                                        <p:tav tm="0">
                                          <p:val>
                                            <p:strVal val="#ppt_x"/>
                                          </p:val>
                                        </p:tav>
                                        <p:tav tm="100000">
                                          <p:val>
                                            <p:strVal val="#ppt_x"/>
                                          </p:val>
                                        </p:tav>
                                      </p:tavLst>
                                    </p:anim>
                                    <p:anim calcmode="lin" valueType="num">
                                      <p:cBhvr>
                                        <p:cTn id="15" dur="750" fill="hold"/>
                                        <p:tgtEl>
                                          <p:spTgt spid="5">
                                            <p:bg/>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filter="wipe(up)">
                                      <p:cBhvr>
                                        <p:cTn id="19" dur="500"/>
                                        <p:tgtEl>
                                          <p:spTgt spid="9"/>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6">
                                            <p:bg/>
                                          </p:spTgt>
                                        </p:tgtEl>
                                        <p:attrNameLst>
                                          <p:attrName>style.visibility</p:attrName>
                                        </p:attrNameLst>
                                      </p:cBhvr>
                                      <p:to>
                                        <p:strVal val="visible"/>
                                      </p:to>
                                    </p:set>
                                    <p:animEffect filter="fade">
                                      <p:cBhvr>
                                        <p:cTn id="23" dur="750"/>
                                        <p:tgtEl>
                                          <p:spTgt spid="6">
                                            <p:bg/>
                                          </p:spTgt>
                                        </p:tgtEl>
                                      </p:cBhvr>
                                    </p:animEffect>
                                    <p:anim calcmode="lin" valueType="num">
                                      <p:cBhvr>
                                        <p:cTn id="24" dur="750" fill="hold"/>
                                        <p:tgtEl>
                                          <p:spTgt spid="6">
                                            <p:bg/>
                                          </p:spTgt>
                                        </p:tgtEl>
                                        <p:attrNameLst>
                                          <p:attrName>ppt_x</p:attrName>
                                        </p:attrNameLst>
                                      </p:cBhvr>
                                      <p:tavLst>
                                        <p:tav tm="0">
                                          <p:val>
                                            <p:strVal val="#ppt_x"/>
                                          </p:val>
                                        </p:tav>
                                        <p:tav tm="100000">
                                          <p:val>
                                            <p:strVal val="#ppt_x"/>
                                          </p:val>
                                        </p:tav>
                                      </p:tavLst>
                                    </p:anim>
                                    <p:anim calcmode="lin" valueType="num">
                                      <p:cBhvr>
                                        <p:cTn id="25" dur="750" fill="hold"/>
                                        <p:tgtEl>
                                          <p:spTgt spid="6">
                                            <p:bg/>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filter="wipe(up)">
                                      <p:cBhvr>
                                        <p:cTn id="29" dur="500"/>
                                        <p:tgtEl>
                                          <p:spTgt spid="16"/>
                                        </p:tgtEl>
                                      </p:cBhvr>
                                    </p:animEffect>
                                  </p:childTnLst>
                                </p:cTn>
                              </p:par>
                              <p:par>
                                <p:cTn id="30" presetID="47" presetClass="entr" presetSubtype="0" fill="hold" grpId="0" nodeType="withEffect">
                                  <p:stCondLst>
                                    <p:cond delay="250"/>
                                  </p:stCondLst>
                                  <p:childTnLst>
                                    <p:set>
                                      <p:cBhvr>
                                        <p:cTn id="31" dur="1" fill="hold">
                                          <p:stCondLst>
                                            <p:cond delay="0"/>
                                          </p:stCondLst>
                                        </p:cTn>
                                        <p:tgtEl>
                                          <p:spTgt spid="7">
                                            <p:bg/>
                                          </p:spTgt>
                                        </p:tgtEl>
                                        <p:attrNameLst>
                                          <p:attrName>style.visibility</p:attrName>
                                        </p:attrNameLst>
                                      </p:cBhvr>
                                      <p:to>
                                        <p:strVal val="visible"/>
                                      </p:to>
                                    </p:set>
                                    <p:animEffect filter="fade">
                                      <p:cBhvr>
                                        <p:cTn id="32" dur="750"/>
                                        <p:tgtEl>
                                          <p:spTgt spid="7">
                                            <p:bg/>
                                          </p:spTgt>
                                        </p:tgtEl>
                                      </p:cBhvr>
                                    </p:animEffect>
                                    <p:anim calcmode="lin" valueType="num">
                                      <p:cBhvr>
                                        <p:cTn id="33" dur="750" fill="hold"/>
                                        <p:tgtEl>
                                          <p:spTgt spid="7">
                                            <p:bg/>
                                          </p:spTgt>
                                        </p:tgtEl>
                                        <p:attrNameLst>
                                          <p:attrName>ppt_x</p:attrName>
                                        </p:attrNameLst>
                                      </p:cBhvr>
                                      <p:tavLst>
                                        <p:tav tm="0">
                                          <p:val>
                                            <p:strVal val="#ppt_x"/>
                                          </p:val>
                                        </p:tav>
                                        <p:tav tm="100000">
                                          <p:val>
                                            <p:strVal val="#ppt_x"/>
                                          </p:val>
                                        </p:tav>
                                      </p:tavLst>
                                    </p:anim>
                                    <p:anim calcmode="lin" valueType="num">
                                      <p:cBhvr>
                                        <p:cTn id="34" dur="750" fill="hold"/>
                                        <p:tgtEl>
                                          <p:spTgt spid="7">
                                            <p:bg/>
                                          </p:spTgt>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22" presetClass="entr" presetSubtype="1"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filter="wipe(up)">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0" animBg="1"/>
      <p:bldP spid="6" grpId="0" build="p" bldLvl="0" animBg="1"/>
      <p:bldP spid="7" grpId="0" build="p"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14" name="椭圆 13"/>
          <p:cNvSpPr/>
          <p:nvPr/>
        </p:nvSpPr>
        <p:spPr>
          <a:xfrm>
            <a:off x="4888048" y="2622175"/>
            <a:ext cx="1171575" cy="1173163"/>
          </a:xfrm>
          <a:prstGeom prst="ellipse">
            <a:avLst/>
          </a:prstGeom>
          <a:noFill/>
          <a:ln w="25400" cap="flat" cmpd="sng" algn="ctr">
            <a:solidFill>
              <a:srgbClr val="14345A"/>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Text</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椭圆 14"/>
          <p:cNvSpPr/>
          <p:nvPr/>
        </p:nvSpPr>
        <p:spPr>
          <a:xfrm>
            <a:off x="4873760" y="4138238"/>
            <a:ext cx="1173162" cy="1171575"/>
          </a:xfrm>
          <a:prstGeom prst="ellipse">
            <a:avLst/>
          </a:prstGeom>
          <a:noFill/>
          <a:ln w="25400" cap="flat" cmpd="sng" algn="ctr">
            <a:solidFill>
              <a:schemeClr val="accent2"/>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Text</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椭圆 15"/>
          <p:cNvSpPr/>
          <p:nvPr/>
        </p:nvSpPr>
        <p:spPr>
          <a:xfrm>
            <a:off x="6381886" y="4150938"/>
            <a:ext cx="1171575" cy="1171575"/>
          </a:xfrm>
          <a:prstGeom prst="ellipse">
            <a:avLst/>
          </a:prstGeom>
          <a:noFill/>
          <a:ln w="25400" cap="flat" cmpd="sng" algn="ctr">
            <a:solidFill>
              <a:srgbClr val="14345A"/>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Text</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椭圆 16"/>
          <p:cNvSpPr/>
          <p:nvPr/>
        </p:nvSpPr>
        <p:spPr>
          <a:xfrm>
            <a:off x="6394586" y="2636463"/>
            <a:ext cx="1171575" cy="1171575"/>
          </a:xfrm>
          <a:prstGeom prst="ellipse">
            <a:avLst/>
          </a:prstGeom>
          <a:noFill/>
          <a:ln w="25400" cap="flat" cmpd="sng" algn="ctr">
            <a:solidFill>
              <a:schemeClr val="accent2"/>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Text</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矩形 1"/>
          <p:cNvSpPr>
            <a:spLocks noChangeArrowheads="1"/>
          </p:cNvSpPr>
          <p:nvPr/>
        </p:nvSpPr>
        <p:spPr bwMode="auto">
          <a:xfrm>
            <a:off x="1449444" y="2219381"/>
            <a:ext cx="3068594"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Enter your text here, enter your text here, enter your text here, enter your text here</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1"/>
          <p:cNvSpPr>
            <a:spLocks noChangeArrowheads="1"/>
          </p:cNvSpPr>
          <p:nvPr/>
        </p:nvSpPr>
        <p:spPr bwMode="auto">
          <a:xfrm>
            <a:off x="7904193" y="2219380"/>
            <a:ext cx="3068594"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Enter your text here, enter your text here, enter your text here, enter your text here</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矩形 12"/>
          <p:cNvSpPr>
            <a:spLocks noChangeArrowheads="1"/>
          </p:cNvSpPr>
          <p:nvPr/>
        </p:nvSpPr>
        <p:spPr bwMode="auto">
          <a:xfrm>
            <a:off x="1449444" y="4922893"/>
            <a:ext cx="3068594"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Enter your text here, enter your text here, enter your text here, enter your text here</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矩形 13"/>
          <p:cNvSpPr>
            <a:spLocks noChangeArrowheads="1"/>
          </p:cNvSpPr>
          <p:nvPr/>
        </p:nvSpPr>
        <p:spPr bwMode="auto">
          <a:xfrm>
            <a:off x="7904193" y="4878443"/>
            <a:ext cx="3068594"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Enter your text here, enter your text here, enter your text here, enter your text here</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745712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1750"/>
                            </p:stCondLst>
                            <p:childTnLst>
                              <p:par>
                                <p:cTn id="32" presetID="2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childTnLst>
                          </p:cTn>
                        </p:par>
                        <p:par>
                          <p:cTn id="35" fill="hold">
                            <p:stCondLst>
                              <p:cond delay="2250"/>
                            </p:stCondLst>
                            <p:childTnLst>
                              <p:par>
                                <p:cTn id="36" presetID="22" presetClass="entr" presetSubtype="1"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up)">
                                      <p:cBhvr>
                                        <p:cTn id="38" dur="500"/>
                                        <p:tgtEl>
                                          <p:spTgt spid="19"/>
                                        </p:tgtEl>
                                      </p:cBhvr>
                                    </p:animEffect>
                                  </p:childTnLst>
                                </p:cTn>
                              </p:par>
                            </p:childTnLst>
                          </p:cTn>
                        </p:par>
                        <p:par>
                          <p:cTn id="39" fill="hold">
                            <p:stCondLst>
                              <p:cond delay="2750"/>
                            </p:stCondLst>
                            <p:childTnLst>
                              <p:par>
                                <p:cTn id="40" presetID="22"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par>
                          <p:cTn id="43" fill="hold">
                            <p:stCondLst>
                              <p:cond delay="3250"/>
                            </p:stCondLst>
                            <p:childTnLst>
                              <p:par>
                                <p:cTn id="44" presetID="22" presetClass="entr" presetSubtype="1"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up)">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p:bldP spid="19" grpId="0"/>
      <p:bldP spid="2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Rectangle 7"/>
          <p:cNvSpPr/>
          <p:nvPr/>
        </p:nvSpPr>
        <p:spPr>
          <a:xfrm>
            <a:off x="1065110" y="2020268"/>
            <a:ext cx="4657062" cy="1832809"/>
          </a:xfrm>
          <a:prstGeom prst="rect">
            <a:avLst/>
          </a:prstGeom>
        </p:spPr>
        <p:txBody>
          <a:bodyPr wrap="square">
            <a:spAutoFit/>
          </a:bodyPr>
          <a:lstStyle/>
          <a:p>
            <a:pPr>
              <a:lnSpc>
                <a:spcPct val="130000"/>
              </a:lnSpc>
            </a:pPr>
            <a:r>
              <a:rPr lang="en-US" sz="24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Sean Hamilton</a:t>
            </a:r>
          </a:p>
          <a:p>
            <a:pPr>
              <a:lnSpc>
                <a:spcPct val="130000"/>
              </a:lnSpc>
            </a:pP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Business Developer, Marketing Department</a:t>
            </a:r>
          </a:p>
          <a:p>
            <a:pPr>
              <a:lnSpc>
                <a:spcPct val="130000"/>
              </a:lnSpc>
            </a:pPr>
            <a:endPar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30000"/>
              </a:lnSpc>
            </a:pP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Assertive ly's whisly sane technology where-there sequity invested in-or "organic" sources. Collaboratively </a:t>
            </a:r>
            <a:r>
              <a:rPr lang="en-US" sz="105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disintermediate</a:t>
            </a: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maintainable leadership with team team building in internal or "organic" sources. Globally deploy-wide </a:t>
            </a:r>
            <a:r>
              <a:rPr lang="en-US" sz="1050" dirty="0" err="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vortals</a:t>
            </a:r>
            <a:r>
              <a:rPr lang="en-US" sz="105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 for magnetic quality vectors. </a:t>
            </a:r>
          </a:p>
        </p:txBody>
      </p:sp>
      <p:sp>
        <p:nvSpPr>
          <p:cNvPr id="6" name="Rounded Rectangle 8"/>
          <p:cNvSpPr/>
          <p:nvPr/>
        </p:nvSpPr>
        <p:spPr>
          <a:xfrm>
            <a:off x="1146627" y="449588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7" name="TextBox 7"/>
          <p:cNvSpPr txBox="1"/>
          <p:nvPr/>
        </p:nvSpPr>
        <p:spPr>
          <a:xfrm>
            <a:off x="1065110" y="4233155"/>
            <a:ext cx="1258678"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Adobe Photoshop</a:t>
            </a:r>
          </a:p>
        </p:txBody>
      </p:sp>
      <p:sp>
        <p:nvSpPr>
          <p:cNvPr id="9" name="Rounded Rectangle 22"/>
          <p:cNvSpPr/>
          <p:nvPr/>
        </p:nvSpPr>
        <p:spPr>
          <a:xfrm>
            <a:off x="1146626" y="4495886"/>
            <a:ext cx="155448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0" name="TextBox 9"/>
          <p:cNvSpPr txBox="1"/>
          <p:nvPr/>
        </p:nvSpPr>
        <p:spPr>
          <a:xfrm>
            <a:off x="2583739" y="4233155"/>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90%</a:t>
            </a:r>
          </a:p>
        </p:txBody>
      </p:sp>
      <p:sp>
        <p:nvSpPr>
          <p:cNvPr id="12" name="Rounded Rectangle 24"/>
          <p:cNvSpPr/>
          <p:nvPr/>
        </p:nvSpPr>
        <p:spPr>
          <a:xfrm>
            <a:off x="3829486" y="449588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3" name="TextBox 11"/>
          <p:cNvSpPr txBox="1"/>
          <p:nvPr/>
        </p:nvSpPr>
        <p:spPr>
          <a:xfrm>
            <a:off x="3747969" y="4233155"/>
            <a:ext cx="1138453"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Consulting Web</a:t>
            </a:r>
          </a:p>
        </p:txBody>
      </p:sp>
      <p:sp>
        <p:nvSpPr>
          <p:cNvPr id="14" name="Rounded Rectangle 26"/>
          <p:cNvSpPr/>
          <p:nvPr/>
        </p:nvSpPr>
        <p:spPr>
          <a:xfrm>
            <a:off x="3829485" y="4495886"/>
            <a:ext cx="118872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5" name="TextBox 13"/>
          <p:cNvSpPr txBox="1"/>
          <p:nvPr/>
        </p:nvSpPr>
        <p:spPr>
          <a:xfrm>
            <a:off x="5266598" y="4233155"/>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75%</a:t>
            </a:r>
          </a:p>
        </p:txBody>
      </p:sp>
      <p:sp>
        <p:nvSpPr>
          <p:cNvPr id="16" name="Rounded Rectangle 28"/>
          <p:cNvSpPr/>
          <p:nvPr/>
        </p:nvSpPr>
        <p:spPr>
          <a:xfrm>
            <a:off x="1146627" y="510916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7" name="TextBox 15"/>
          <p:cNvSpPr txBox="1"/>
          <p:nvPr/>
        </p:nvSpPr>
        <p:spPr>
          <a:xfrm>
            <a:off x="1065110" y="4846435"/>
            <a:ext cx="837089"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Wordpress</a:t>
            </a:r>
          </a:p>
        </p:txBody>
      </p:sp>
      <p:sp>
        <p:nvSpPr>
          <p:cNvPr id="18" name="Rounded Rectangle 30"/>
          <p:cNvSpPr/>
          <p:nvPr/>
        </p:nvSpPr>
        <p:spPr>
          <a:xfrm>
            <a:off x="1146626" y="5109166"/>
            <a:ext cx="100584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9" name="TextBox 17"/>
          <p:cNvSpPr txBox="1"/>
          <p:nvPr/>
        </p:nvSpPr>
        <p:spPr>
          <a:xfrm>
            <a:off x="2583739" y="4846435"/>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55%</a:t>
            </a:r>
          </a:p>
        </p:txBody>
      </p:sp>
      <p:sp>
        <p:nvSpPr>
          <p:cNvPr id="20" name="Rounded Rectangle 32"/>
          <p:cNvSpPr/>
          <p:nvPr/>
        </p:nvSpPr>
        <p:spPr>
          <a:xfrm>
            <a:off x="3829486" y="510916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1" name="TextBox 19"/>
          <p:cNvSpPr txBox="1"/>
          <p:nvPr/>
        </p:nvSpPr>
        <p:spPr>
          <a:xfrm>
            <a:off x="3747969" y="4846435"/>
            <a:ext cx="1040670"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Business Plan</a:t>
            </a:r>
          </a:p>
        </p:txBody>
      </p:sp>
      <p:sp>
        <p:nvSpPr>
          <p:cNvPr id="22" name="Rounded Rectangle 34"/>
          <p:cNvSpPr/>
          <p:nvPr/>
        </p:nvSpPr>
        <p:spPr>
          <a:xfrm>
            <a:off x="3829485" y="5109166"/>
            <a:ext cx="82296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3" name="TextBox 21"/>
          <p:cNvSpPr txBox="1"/>
          <p:nvPr/>
        </p:nvSpPr>
        <p:spPr>
          <a:xfrm>
            <a:off x="5266598" y="4846435"/>
            <a:ext cx="455574" cy="253916"/>
          </a:xfrm>
          <a:prstGeom prst="rect">
            <a:avLst/>
          </a:prstGeom>
          <a:noFill/>
        </p:spPr>
        <p:txBody>
          <a:bodyPr wrap="none" rtlCol="0">
            <a:spAutoFit/>
          </a:bodyPr>
          <a:lstStyle/>
          <a:p>
            <a:pPr algn="r"/>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40%</a:t>
            </a:r>
          </a:p>
        </p:txBody>
      </p:sp>
      <p:sp>
        <p:nvSpPr>
          <p:cNvPr id="24" name="TextBox 22"/>
          <p:cNvSpPr txBox="1"/>
          <p:nvPr/>
        </p:nvSpPr>
        <p:spPr>
          <a:xfrm>
            <a:off x="1146626" y="5722446"/>
            <a:ext cx="1244251" cy="253916"/>
          </a:xfrm>
          <a:prstGeom prst="rect">
            <a:avLst/>
          </a:prstGeom>
          <a:noFill/>
          <a:ln>
            <a:noFill/>
          </a:ln>
        </p:spPr>
        <p:txBody>
          <a:bodyPr wrap="none" rtlCol="0">
            <a:spAutoFit/>
          </a:bodyPr>
          <a:lstStyle/>
          <a:p>
            <a:r>
              <a:rPr lang="en-US" sz="1050">
                <a:solidFill>
                  <a:schemeClr val="bg1">
                    <a:lumMod val="50000"/>
                  </a:schemeClr>
                </a:solidFill>
              </a:rPr>
              <a:t>BUSINESS PROCESS</a:t>
            </a:r>
          </a:p>
        </p:txBody>
      </p:sp>
      <p:sp>
        <p:nvSpPr>
          <p:cNvPr id="25" name="TextBox 23"/>
          <p:cNvSpPr txBox="1"/>
          <p:nvPr/>
        </p:nvSpPr>
        <p:spPr>
          <a:xfrm>
            <a:off x="2232180" y="5716396"/>
            <a:ext cx="2052165" cy="253916"/>
          </a:xfrm>
          <a:prstGeom prst="rect">
            <a:avLst/>
          </a:prstGeom>
          <a:noFill/>
        </p:spPr>
        <p:txBody>
          <a:bodyPr wrap="none" rtlCol="0">
            <a:spAutoFit/>
          </a:bodyPr>
          <a:lstStyle/>
          <a:p>
            <a:r>
              <a:rPr lang="en-US" sz="105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Marketing and Social Department</a:t>
            </a:r>
          </a:p>
        </p:txBody>
      </p:sp>
      <p:sp>
        <p:nvSpPr>
          <p:cNvPr id="26" name="矩形 25"/>
          <p:cNvSpPr/>
          <p:nvPr/>
        </p:nvSpPr>
        <p:spPr>
          <a:xfrm>
            <a:off x="6142262" y="2286000"/>
            <a:ext cx="5053914" cy="3778198"/>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155385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750"/>
                                        <p:tgtEl>
                                          <p:spTgt spid="26"/>
                                        </p:tgtEl>
                                      </p:cBhvr>
                                    </p:animEffect>
                                    <p:anim calcmode="lin" valueType="num">
                                      <p:cBhvr>
                                        <p:cTn id="14" dur="750" fill="hold"/>
                                        <p:tgtEl>
                                          <p:spTgt spid="26"/>
                                        </p:tgtEl>
                                        <p:attrNameLst>
                                          <p:attrName>ppt_x</p:attrName>
                                        </p:attrNameLst>
                                      </p:cBhvr>
                                      <p:tavLst>
                                        <p:tav tm="0">
                                          <p:val>
                                            <p:strVal val="#ppt_x"/>
                                          </p:val>
                                        </p:tav>
                                        <p:tav tm="100000">
                                          <p:val>
                                            <p:strVal val="#ppt_x"/>
                                          </p:val>
                                        </p:tav>
                                      </p:tavLst>
                                    </p:anim>
                                    <p:anim calcmode="lin" valueType="num">
                                      <p:cBhvr>
                                        <p:cTn id="15" dur="75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50"/>
                                        <p:tgtEl>
                                          <p:spTgt spid="5"/>
                                        </p:tgtEl>
                                      </p:cBhvr>
                                    </p:animEffect>
                                    <p:anim calcmode="lin" valueType="num">
                                      <p:cBhvr>
                                        <p:cTn id="20" dur="250" fill="hold"/>
                                        <p:tgtEl>
                                          <p:spTgt spid="5"/>
                                        </p:tgtEl>
                                        <p:attrNameLst>
                                          <p:attrName>ppt_x</p:attrName>
                                        </p:attrNameLst>
                                      </p:cBhvr>
                                      <p:tavLst>
                                        <p:tav tm="0">
                                          <p:val>
                                            <p:strVal val="#ppt_x"/>
                                          </p:val>
                                        </p:tav>
                                        <p:tav tm="100000">
                                          <p:val>
                                            <p:strVal val="#ppt_x"/>
                                          </p:val>
                                        </p:tav>
                                      </p:tavLst>
                                    </p:anim>
                                    <p:anim calcmode="lin" valueType="num">
                                      <p:cBhvr>
                                        <p:cTn id="21" dur="25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2"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50"/>
                                        <p:tgtEl>
                                          <p:spTgt spid="6"/>
                                        </p:tgtEl>
                                      </p:cBhvr>
                                    </p:animEffect>
                                    <p:anim calcmode="lin" valueType="num">
                                      <p:cBhvr>
                                        <p:cTn id="26" dur="250" fill="hold"/>
                                        <p:tgtEl>
                                          <p:spTgt spid="6"/>
                                        </p:tgtEl>
                                        <p:attrNameLst>
                                          <p:attrName>ppt_x</p:attrName>
                                        </p:attrNameLst>
                                      </p:cBhvr>
                                      <p:tavLst>
                                        <p:tav tm="0">
                                          <p:val>
                                            <p:strVal val="#ppt_x"/>
                                          </p:val>
                                        </p:tav>
                                        <p:tav tm="100000">
                                          <p:val>
                                            <p:strVal val="#ppt_x"/>
                                          </p:val>
                                        </p:tav>
                                      </p:tavLst>
                                    </p:anim>
                                    <p:anim calcmode="lin" valueType="num">
                                      <p:cBhvr>
                                        <p:cTn id="27" dur="250" fill="hold"/>
                                        <p:tgtEl>
                                          <p:spTgt spid="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50"/>
                                        <p:tgtEl>
                                          <p:spTgt spid="7"/>
                                        </p:tgtEl>
                                      </p:cBhvr>
                                    </p:animEffect>
                                    <p:anim calcmode="lin" valueType="num">
                                      <p:cBhvr>
                                        <p:cTn id="32" dur="250" fill="hold"/>
                                        <p:tgtEl>
                                          <p:spTgt spid="7"/>
                                        </p:tgtEl>
                                        <p:attrNameLst>
                                          <p:attrName>ppt_x</p:attrName>
                                        </p:attrNameLst>
                                      </p:cBhvr>
                                      <p:tavLst>
                                        <p:tav tm="0">
                                          <p:val>
                                            <p:strVal val="#ppt_x"/>
                                          </p:val>
                                        </p:tav>
                                        <p:tav tm="100000">
                                          <p:val>
                                            <p:strVal val="#ppt_x"/>
                                          </p:val>
                                        </p:tav>
                                      </p:tavLst>
                                    </p:anim>
                                    <p:anim calcmode="lin" valueType="num">
                                      <p:cBhvr>
                                        <p:cTn id="33" dur="25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2250"/>
                            </p:stCondLst>
                            <p:childTnLst>
                              <p:par>
                                <p:cTn id="35" presetID="42"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50"/>
                                        <p:tgtEl>
                                          <p:spTgt spid="9"/>
                                        </p:tgtEl>
                                      </p:cBhvr>
                                    </p:animEffect>
                                    <p:anim calcmode="lin" valueType="num">
                                      <p:cBhvr>
                                        <p:cTn id="38" dur="250" fill="hold"/>
                                        <p:tgtEl>
                                          <p:spTgt spid="9"/>
                                        </p:tgtEl>
                                        <p:attrNameLst>
                                          <p:attrName>ppt_x</p:attrName>
                                        </p:attrNameLst>
                                      </p:cBhvr>
                                      <p:tavLst>
                                        <p:tav tm="0">
                                          <p:val>
                                            <p:strVal val="#ppt_x"/>
                                          </p:val>
                                        </p:tav>
                                        <p:tav tm="100000">
                                          <p:val>
                                            <p:strVal val="#ppt_x"/>
                                          </p:val>
                                        </p:tav>
                                      </p:tavLst>
                                    </p:anim>
                                    <p:anim calcmode="lin" valueType="num">
                                      <p:cBhvr>
                                        <p:cTn id="39" dur="250" fill="hold"/>
                                        <p:tgtEl>
                                          <p:spTgt spid="9"/>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50"/>
                                        <p:tgtEl>
                                          <p:spTgt spid="10"/>
                                        </p:tgtEl>
                                      </p:cBhvr>
                                    </p:animEffect>
                                    <p:anim calcmode="lin" valueType="num">
                                      <p:cBhvr>
                                        <p:cTn id="44" dur="250" fill="hold"/>
                                        <p:tgtEl>
                                          <p:spTgt spid="10"/>
                                        </p:tgtEl>
                                        <p:attrNameLst>
                                          <p:attrName>ppt_x</p:attrName>
                                        </p:attrNameLst>
                                      </p:cBhvr>
                                      <p:tavLst>
                                        <p:tav tm="0">
                                          <p:val>
                                            <p:strVal val="#ppt_x"/>
                                          </p:val>
                                        </p:tav>
                                        <p:tav tm="100000">
                                          <p:val>
                                            <p:strVal val="#ppt_x"/>
                                          </p:val>
                                        </p:tav>
                                      </p:tavLst>
                                    </p:anim>
                                    <p:anim calcmode="lin" valueType="num">
                                      <p:cBhvr>
                                        <p:cTn id="45" dur="250" fill="hold"/>
                                        <p:tgtEl>
                                          <p:spTgt spid="10"/>
                                        </p:tgtEl>
                                        <p:attrNameLst>
                                          <p:attrName>ppt_y</p:attrName>
                                        </p:attrNameLst>
                                      </p:cBhvr>
                                      <p:tavLst>
                                        <p:tav tm="0">
                                          <p:val>
                                            <p:strVal val="#ppt_y+.1"/>
                                          </p:val>
                                        </p:tav>
                                        <p:tav tm="100000">
                                          <p:val>
                                            <p:strVal val="#ppt_y"/>
                                          </p:val>
                                        </p:tav>
                                      </p:tavLst>
                                    </p:anim>
                                  </p:childTnLst>
                                </p:cTn>
                              </p:par>
                            </p:childTnLst>
                          </p:cTn>
                        </p:par>
                        <p:par>
                          <p:cTn id="46" fill="hold">
                            <p:stCondLst>
                              <p:cond delay="275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50"/>
                                        <p:tgtEl>
                                          <p:spTgt spid="12"/>
                                        </p:tgtEl>
                                      </p:cBhvr>
                                    </p:animEffect>
                                    <p:anim calcmode="lin" valueType="num">
                                      <p:cBhvr>
                                        <p:cTn id="50" dur="250" fill="hold"/>
                                        <p:tgtEl>
                                          <p:spTgt spid="12"/>
                                        </p:tgtEl>
                                        <p:attrNameLst>
                                          <p:attrName>ppt_x</p:attrName>
                                        </p:attrNameLst>
                                      </p:cBhvr>
                                      <p:tavLst>
                                        <p:tav tm="0">
                                          <p:val>
                                            <p:strVal val="#ppt_x"/>
                                          </p:val>
                                        </p:tav>
                                        <p:tav tm="100000">
                                          <p:val>
                                            <p:strVal val="#ppt_x"/>
                                          </p:val>
                                        </p:tav>
                                      </p:tavLst>
                                    </p:anim>
                                    <p:anim calcmode="lin" valueType="num">
                                      <p:cBhvr>
                                        <p:cTn id="51" dur="25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30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50"/>
                                        <p:tgtEl>
                                          <p:spTgt spid="13"/>
                                        </p:tgtEl>
                                      </p:cBhvr>
                                    </p:animEffect>
                                    <p:anim calcmode="lin" valueType="num">
                                      <p:cBhvr>
                                        <p:cTn id="56" dur="250" fill="hold"/>
                                        <p:tgtEl>
                                          <p:spTgt spid="13"/>
                                        </p:tgtEl>
                                        <p:attrNameLst>
                                          <p:attrName>ppt_x</p:attrName>
                                        </p:attrNameLst>
                                      </p:cBhvr>
                                      <p:tavLst>
                                        <p:tav tm="0">
                                          <p:val>
                                            <p:strVal val="#ppt_x"/>
                                          </p:val>
                                        </p:tav>
                                        <p:tav tm="100000">
                                          <p:val>
                                            <p:strVal val="#ppt_x"/>
                                          </p:val>
                                        </p:tav>
                                      </p:tavLst>
                                    </p:anim>
                                    <p:anim calcmode="lin" valueType="num">
                                      <p:cBhvr>
                                        <p:cTn id="57" dur="25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325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250"/>
                                        <p:tgtEl>
                                          <p:spTgt spid="14"/>
                                        </p:tgtEl>
                                      </p:cBhvr>
                                    </p:animEffect>
                                    <p:anim calcmode="lin" valueType="num">
                                      <p:cBhvr>
                                        <p:cTn id="62" dur="250" fill="hold"/>
                                        <p:tgtEl>
                                          <p:spTgt spid="14"/>
                                        </p:tgtEl>
                                        <p:attrNameLst>
                                          <p:attrName>ppt_x</p:attrName>
                                        </p:attrNameLst>
                                      </p:cBhvr>
                                      <p:tavLst>
                                        <p:tav tm="0">
                                          <p:val>
                                            <p:strVal val="#ppt_x"/>
                                          </p:val>
                                        </p:tav>
                                        <p:tav tm="100000">
                                          <p:val>
                                            <p:strVal val="#ppt_x"/>
                                          </p:val>
                                        </p:tav>
                                      </p:tavLst>
                                    </p:anim>
                                    <p:anim calcmode="lin" valueType="num">
                                      <p:cBhvr>
                                        <p:cTn id="63" dur="25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3500"/>
                            </p:stCondLst>
                            <p:childTnLst>
                              <p:par>
                                <p:cTn id="65" presetID="42"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50"/>
                                        <p:tgtEl>
                                          <p:spTgt spid="15"/>
                                        </p:tgtEl>
                                      </p:cBhvr>
                                    </p:animEffect>
                                    <p:anim calcmode="lin" valueType="num">
                                      <p:cBhvr>
                                        <p:cTn id="68" dur="250" fill="hold"/>
                                        <p:tgtEl>
                                          <p:spTgt spid="15"/>
                                        </p:tgtEl>
                                        <p:attrNameLst>
                                          <p:attrName>ppt_x</p:attrName>
                                        </p:attrNameLst>
                                      </p:cBhvr>
                                      <p:tavLst>
                                        <p:tav tm="0">
                                          <p:val>
                                            <p:strVal val="#ppt_x"/>
                                          </p:val>
                                        </p:tav>
                                        <p:tav tm="100000">
                                          <p:val>
                                            <p:strVal val="#ppt_x"/>
                                          </p:val>
                                        </p:tav>
                                      </p:tavLst>
                                    </p:anim>
                                    <p:anim calcmode="lin" valueType="num">
                                      <p:cBhvr>
                                        <p:cTn id="69" dur="250" fill="hold"/>
                                        <p:tgtEl>
                                          <p:spTgt spid="15"/>
                                        </p:tgtEl>
                                        <p:attrNameLst>
                                          <p:attrName>ppt_y</p:attrName>
                                        </p:attrNameLst>
                                      </p:cBhvr>
                                      <p:tavLst>
                                        <p:tav tm="0">
                                          <p:val>
                                            <p:strVal val="#ppt_y+.1"/>
                                          </p:val>
                                        </p:tav>
                                        <p:tav tm="100000">
                                          <p:val>
                                            <p:strVal val="#ppt_y"/>
                                          </p:val>
                                        </p:tav>
                                      </p:tavLst>
                                    </p:anim>
                                  </p:childTnLst>
                                </p:cTn>
                              </p:par>
                            </p:childTnLst>
                          </p:cTn>
                        </p:par>
                        <p:par>
                          <p:cTn id="70" fill="hold">
                            <p:stCondLst>
                              <p:cond delay="3750"/>
                            </p:stCondLst>
                            <p:childTnLst>
                              <p:par>
                                <p:cTn id="71" presetID="42" presetClass="entr" presetSubtype="0"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250"/>
                                        <p:tgtEl>
                                          <p:spTgt spid="16"/>
                                        </p:tgtEl>
                                      </p:cBhvr>
                                    </p:animEffect>
                                    <p:anim calcmode="lin" valueType="num">
                                      <p:cBhvr>
                                        <p:cTn id="74" dur="250" fill="hold"/>
                                        <p:tgtEl>
                                          <p:spTgt spid="16"/>
                                        </p:tgtEl>
                                        <p:attrNameLst>
                                          <p:attrName>ppt_x</p:attrName>
                                        </p:attrNameLst>
                                      </p:cBhvr>
                                      <p:tavLst>
                                        <p:tav tm="0">
                                          <p:val>
                                            <p:strVal val="#ppt_x"/>
                                          </p:val>
                                        </p:tav>
                                        <p:tav tm="100000">
                                          <p:val>
                                            <p:strVal val="#ppt_x"/>
                                          </p:val>
                                        </p:tav>
                                      </p:tavLst>
                                    </p:anim>
                                    <p:anim calcmode="lin" valueType="num">
                                      <p:cBhvr>
                                        <p:cTn id="75" dur="25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42" presetClass="entr" presetSubtype="0"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250"/>
                                        <p:tgtEl>
                                          <p:spTgt spid="17"/>
                                        </p:tgtEl>
                                      </p:cBhvr>
                                    </p:animEffect>
                                    <p:anim calcmode="lin" valueType="num">
                                      <p:cBhvr>
                                        <p:cTn id="80" dur="250" fill="hold"/>
                                        <p:tgtEl>
                                          <p:spTgt spid="17"/>
                                        </p:tgtEl>
                                        <p:attrNameLst>
                                          <p:attrName>ppt_x</p:attrName>
                                        </p:attrNameLst>
                                      </p:cBhvr>
                                      <p:tavLst>
                                        <p:tav tm="0">
                                          <p:val>
                                            <p:strVal val="#ppt_x"/>
                                          </p:val>
                                        </p:tav>
                                        <p:tav tm="100000">
                                          <p:val>
                                            <p:strVal val="#ppt_x"/>
                                          </p:val>
                                        </p:tav>
                                      </p:tavLst>
                                    </p:anim>
                                    <p:anim calcmode="lin" valueType="num">
                                      <p:cBhvr>
                                        <p:cTn id="81" dur="250" fill="hold"/>
                                        <p:tgtEl>
                                          <p:spTgt spid="17"/>
                                        </p:tgtEl>
                                        <p:attrNameLst>
                                          <p:attrName>ppt_y</p:attrName>
                                        </p:attrNameLst>
                                      </p:cBhvr>
                                      <p:tavLst>
                                        <p:tav tm="0">
                                          <p:val>
                                            <p:strVal val="#ppt_y+.1"/>
                                          </p:val>
                                        </p:tav>
                                        <p:tav tm="100000">
                                          <p:val>
                                            <p:strVal val="#ppt_y"/>
                                          </p:val>
                                        </p:tav>
                                      </p:tavLst>
                                    </p:anim>
                                  </p:childTnLst>
                                </p:cTn>
                              </p:par>
                            </p:childTnLst>
                          </p:cTn>
                        </p:par>
                        <p:par>
                          <p:cTn id="82" fill="hold">
                            <p:stCondLst>
                              <p:cond delay="4250"/>
                            </p:stCondLst>
                            <p:childTnLst>
                              <p:par>
                                <p:cTn id="83" presetID="42" presetClass="entr" presetSubtype="0"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250"/>
                                        <p:tgtEl>
                                          <p:spTgt spid="18"/>
                                        </p:tgtEl>
                                      </p:cBhvr>
                                    </p:animEffect>
                                    <p:anim calcmode="lin" valueType="num">
                                      <p:cBhvr>
                                        <p:cTn id="86" dur="250" fill="hold"/>
                                        <p:tgtEl>
                                          <p:spTgt spid="18"/>
                                        </p:tgtEl>
                                        <p:attrNameLst>
                                          <p:attrName>ppt_x</p:attrName>
                                        </p:attrNameLst>
                                      </p:cBhvr>
                                      <p:tavLst>
                                        <p:tav tm="0">
                                          <p:val>
                                            <p:strVal val="#ppt_x"/>
                                          </p:val>
                                        </p:tav>
                                        <p:tav tm="100000">
                                          <p:val>
                                            <p:strVal val="#ppt_x"/>
                                          </p:val>
                                        </p:tav>
                                      </p:tavLst>
                                    </p:anim>
                                    <p:anim calcmode="lin" valueType="num">
                                      <p:cBhvr>
                                        <p:cTn id="87" dur="250" fill="hold"/>
                                        <p:tgtEl>
                                          <p:spTgt spid="18"/>
                                        </p:tgtEl>
                                        <p:attrNameLst>
                                          <p:attrName>ppt_y</p:attrName>
                                        </p:attrNameLst>
                                      </p:cBhvr>
                                      <p:tavLst>
                                        <p:tav tm="0">
                                          <p:val>
                                            <p:strVal val="#ppt_y+.1"/>
                                          </p:val>
                                        </p:tav>
                                        <p:tav tm="100000">
                                          <p:val>
                                            <p:strVal val="#ppt_y"/>
                                          </p:val>
                                        </p:tav>
                                      </p:tavLst>
                                    </p:anim>
                                  </p:childTnLst>
                                </p:cTn>
                              </p:par>
                            </p:childTnLst>
                          </p:cTn>
                        </p:par>
                        <p:par>
                          <p:cTn id="88" fill="hold">
                            <p:stCondLst>
                              <p:cond delay="4500"/>
                            </p:stCondLst>
                            <p:childTnLst>
                              <p:par>
                                <p:cTn id="89" presetID="42" presetClass="entr" presetSubtype="0"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strVal val="#ppt_x"/>
                                          </p:val>
                                        </p:tav>
                                        <p:tav tm="100000">
                                          <p:val>
                                            <p:strVal val="#ppt_x"/>
                                          </p:val>
                                        </p:tav>
                                      </p:tavLst>
                                    </p:anim>
                                    <p:anim calcmode="lin" valueType="num">
                                      <p:cBhvr>
                                        <p:cTn id="93" dur="250" fill="hold"/>
                                        <p:tgtEl>
                                          <p:spTgt spid="19"/>
                                        </p:tgtEl>
                                        <p:attrNameLst>
                                          <p:attrName>ppt_y</p:attrName>
                                        </p:attrNameLst>
                                      </p:cBhvr>
                                      <p:tavLst>
                                        <p:tav tm="0">
                                          <p:val>
                                            <p:strVal val="#ppt_y+.1"/>
                                          </p:val>
                                        </p:tav>
                                        <p:tav tm="100000">
                                          <p:val>
                                            <p:strVal val="#ppt_y"/>
                                          </p:val>
                                        </p:tav>
                                      </p:tavLst>
                                    </p:anim>
                                  </p:childTnLst>
                                </p:cTn>
                              </p:par>
                            </p:childTnLst>
                          </p:cTn>
                        </p:par>
                        <p:par>
                          <p:cTn id="94" fill="hold">
                            <p:stCondLst>
                              <p:cond delay="4750"/>
                            </p:stCondLst>
                            <p:childTnLst>
                              <p:par>
                                <p:cTn id="95" presetID="42" presetClass="entr" presetSubtype="0"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250"/>
                                        <p:tgtEl>
                                          <p:spTgt spid="20"/>
                                        </p:tgtEl>
                                      </p:cBhvr>
                                    </p:animEffect>
                                    <p:anim calcmode="lin" valueType="num">
                                      <p:cBhvr>
                                        <p:cTn id="98" dur="250" fill="hold"/>
                                        <p:tgtEl>
                                          <p:spTgt spid="20"/>
                                        </p:tgtEl>
                                        <p:attrNameLst>
                                          <p:attrName>ppt_x</p:attrName>
                                        </p:attrNameLst>
                                      </p:cBhvr>
                                      <p:tavLst>
                                        <p:tav tm="0">
                                          <p:val>
                                            <p:strVal val="#ppt_x"/>
                                          </p:val>
                                        </p:tav>
                                        <p:tav tm="100000">
                                          <p:val>
                                            <p:strVal val="#ppt_x"/>
                                          </p:val>
                                        </p:tav>
                                      </p:tavLst>
                                    </p:anim>
                                    <p:anim calcmode="lin" valueType="num">
                                      <p:cBhvr>
                                        <p:cTn id="99" dur="250" fill="hold"/>
                                        <p:tgtEl>
                                          <p:spTgt spid="20"/>
                                        </p:tgtEl>
                                        <p:attrNameLst>
                                          <p:attrName>ppt_y</p:attrName>
                                        </p:attrNameLst>
                                      </p:cBhvr>
                                      <p:tavLst>
                                        <p:tav tm="0">
                                          <p:val>
                                            <p:strVal val="#ppt_y+.1"/>
                                          </p:val>
                                        </p:tav>
                                        <p:tav tm="100000">
                                          <p:val>
                                            <p:strVal val="#ppt_y"/>
                                          </p:val>
                                        </p:tav>
                                      </p:tavLst>
                                    </p:anim>
                                  </p:childTnLst>
                                </p:cTn>
                              </p:par>
                            </p:childTnLst>
                          </p:cTn>
                        </p:par>
                        <p:par>
                          <p:cTn id="100" fill="hold">
                            <p:stCondLst>
                              <p:cond delay="5000"/>
                            </p:stCondLst>
                            <p:childTnLst>
                              <p:par>
                                <p:cTn id="101" presetID="42"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250"/>
                                        <p:tgtEl>
                                          <p:spTgt spid="21"/>
                                        </p:tgtEl>
                                      </p:cBhvr>
                                    </p:animEffect>
                                    <p:anim calcmode="lin" valueType="num">
                                      <p:cBhvr>
                                        <p:cTn id="104" dur="250" fill="hold"/>
                                        <p:tgtEl>
                                          <p:spTgt spid="21"/>
                                        </p:tgtEl>
                                        <p:attrNameLst>
                                          <p:attrName>ppt_x</p:attrName>
                                        </p:attrNameLst>
                                      </p:cBhvr>
                                      <p:tavLst>
                                        <p:tav tm="0">
                                          <p:val>
                                            <p:strVal val="#ppt_x"/>
                                          </p:val>
                                        </p:tav>
                                        <p:tav tm="100000">
                                          <p:val>
                                            <p:strVal val="#ppt_x"/>
                                          </p:val>
                                        </p:tav>
                                      </p:tavLst>
                                    </p:anim>
                                    <p:anim calcmode="lin" valueType="num">
                                      <p:cBhvr>
                                        <p:cTn id="105" dur="25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5250"/>
                            </p:stCondLst>
                            <p:childTnLst>
                              <p:par>
                                <p:cTn id="107" presetID="42" presetClass="entr" presetSubtype="0" fill="hold" grpId="0" nodeType="after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250"/>
                                        <p:tgtEl>
                                          <p:spTgt spid="22"/>
                                        </p:tgtEl>
                                      </p:cBhvr>
                                    </p:animEffect>
                                    <p:anim calcmode="lin" valueType="num">
                                      <p:cBhvr>
                                        <p:cTn id="110" dur="250" fill="hold"/>
                                        <p:tgtEl>
                                          <p:spTgt spid="22"/>
                                        </p:tgtEl>
                                        <p:attrNameLst>
                                          <p:attrName>ppt_x</p:attrName>
                                        </p:attrNameLst>
                                      </p:cBhvr>
                                      <p:tavLst>
                                        <p:tav tm="0">
                                          <p:val>
                                            <p:strVal val="#ppt_x"/>
                                          </p:val>
                                        </p:tav>
                                        <p:tav tm="100000">
                                          <p:val>
                                            <p:strVal val="#ppt_x"/>
                                          </p:val>
                                        </p:tav>
                                      </p:tavLst>
                                    </p:anim>
                                    <p:anim calcmode="lin" valueType="num">
                                      <p:cBhvr>
                                        <p:cTn id="111" dur="250" fill="hold"/>
                                        <p:tgtEl>
                                          <p:spTgt spid="22"/>
                                        </p:tgtEl>
                                        <p:attrNameLst>
                                          <p:attrName>ppt_y</p:attrName>
                                        </p:attrNameLst>
                                      </p:cBhvr>
                                      <p:tavLst>
                                        <p:tav tm="0">
                                          <p:val>
                                            <p:strVal val="#ppt_y+.1"/>
                                          </p:val>
                                        </p:tav>
                                        <p:tav tm="100000">
                                          <p:val>
                                            <p:strVal val="#ppt_y"/>
                                          </p:val>
                                        </p:tav>
                                      </p:tavLst>
                                    </p:anim>
                                  </p:childTnLst>
                                </p:cTn>
                              </p:par>
                            </p:childTnLst>
                          </p:cTn>
                        </p:par>
                        <p:par>
                          <p:cTn id="112" fill="hold">
                            <p:stCondLst>
                              <p:cond delay="5500"/>
                            </p:stCondLst>
                            <p:childTnLst>
                              <p:par>
                                <p:cTn id="113" presetID="42" presetClass="entr" presetSubtype="0" fill="hold" grpId="0" nodeType="after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fade">
                                      <p:cBhvr>
                                        <p:cTn id="115" dur="250"/>
                                        <p:tgtEl>
                                          <p:spTgt spid="23"/>
                                        </p:tgtEl>
                                      </p:cBhvr>
                                    </p:animEffect>
                                    <p:anim calcmode="lin" valueType="num">
                                      <p:cBhvr>
                                        <p:cTn id="116" dur="250" fill="hold"/>
                                        <p:tgtEl>
                                          <p:spTgt spid="23"/>
                                        </p:tgtEl>
                                        <p:attrNameLst>
                                          <p:attrName>ppt_x</p:attrName>
                                        </p:attrNameLst>
                                      </p:cBhvr>
                                      <p:tavLst>
                                        <p:tav tm="0">
                                          <p:val>
                                            <p:strVal val="#ppt_x"/>
                                          </p:val>
                                        </p:tav>
                                        <p:tav tm="100000">
                                          <p:val>
                                            <p:strVal val="#ppt_x"/>
                                          </p:val>
                                        </p:tav>
                                      </p:tavLst>
                                    </p:anim>
                                    <p:anim calcmode="lin" valueType="num">
                                      <p:cBhvr>
                                        <p:cTn id="117" dur="250" fill="hold"/>
                                        <p:tgtEl>
                                          <p:spTgt spid="23"/>
                                        </p:tgtEl>
                                        <p:attrNameLst>
                                          <p:attrName>ppt_y</p:attrName>
                                        </p:attrNameLst>
                                      </p:cBhvr>
                                      <p:tavLst>
                                        <p:tav tm="0">
                                          <p:val>
                                            <p:strVal val="#ppt_y+.1"/>
                                          </p:val>
                                        </p:tav>
                                        <p:tav tm="100000">
                                          <p:val>
                                            <p:strVal val="#ppt_y"/>
                                          </p:val>
                                        </p:tav>
                                      </p:tavLst>
                                    </p:anim>
                                  </p:childTnLst>
                                </p:cTn>
                              </p:par>
                            </p:childTnLst>
                          </p:cTn>
                        </p:par>
                        <p:par>
                          <p:cTn id="118" fill="hold">
                            <p:stCondLst>
                              <p:cond delay="5750"/>
                            </p:stCondLst>
                            <p:childTnLst>
                              <p:par>
                                <p:cTn id="119" presetID="42" presetClass="entr" presetSubtype="0" fill="hold" grpId="0" nodeType="after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250"/>
                                        <p:tgtEl>
                                          <p:spTgt spid="24"/>
                                        </p:tgtEl>
                                      </p:cBhvr>
                                    </p:animEffect>
                                    <p:anim calcmode="lin" valueType="num">
                                      <p:cBhvr>
                                        <p:cTn id="122" dur="250" fill="hold"/>
                                        <p:tgtEl>
                                          <p:spTgt spid="24"/>
                                        </p:tgtEl>
                                        <p:attrNameLst>
                                          <p:attrName>ppt_x</p:attrName>
                                        </p:attrNameLst>
                                      </p:cBhvr>
                                      <p:tavLst>
                                        <p:tav tm="0">
                                          <p:val>
                                            <p:strVal val="#ppt_x"/>
                                          </p:val>
                                        </p:tav>
                                        <p:tav tm="100000">
                                          <p:val>
                                            <p:strVal val="#ppt_x"/>
                                          </p:val>
                                        </p:tav>
                                      </p:tavLst>
                                    </p:anim>
                                    <p:anim calcmode="lin" valueType="num">
                                      <p:cBhvr>
                                        <p:cTn id="123" dur="250" fill="hold"/>
                                        <p:tgtEl>
                                          <p:spTgt spid="24"/>
                                        </p:tgtEl>
                                        <p:attrNameLst>
                                          <p:attrName>ppt_y</p:attrName>
                                        </p:attrNameLst>
                                      </p:cBhvr>
                                      <p:tavLst>
                                        <p:tav tm="0">
                                          <p:val>
                                            <p:strVal val="#ppt_y+.1"/>
                                          </p:val>
                                        </p:tav>
                                        <p:tav tm="100000">
                                          <p:val>
                                            <p:strVal val="#ppt_y"/>
                                          </p:val>
                                        </p:tav>
                                      </p:tavLst>
                                    </p:anim>
                                  </p:childTnLst>
                                </p:cTn>
                              </p:par>
                            </p:childTnLst>
                          </p:cTn>
                        </p:par>
                        <p:par>
                          <p:cTn id="124" fill="hold">
                            <p:stCondLst>
                              <p:cond delay="6000"/>
                            </p:stCondLst>
                            <p:childTnLst>
                              <p:par>
                                <p:cTn id="125" presetID="42" presetClass="entr" presetSubtype="0"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fade">
                                      <p:cBhvr>
                                        <p:cTn id="127" dur="250"/>
                                        <p:tgtEl>
                                          <p:spTgt spid="25"/>
                                        </p:tgtEl>
                                      </p:cBhvr>
                                    </p:animEffect>
                                    <p:anim calcmode="lin" valueType="num">
                                      <p:cBhvr>
                                        <p:cTn id="128" dur="250" fill="hold"/>
                                        <p:tgtEl>
                                          <p:spTgt spid="25"/>
                                        </p:tgtEl>
                                        <p:attrNameLst>
                                          <p:attrName>ppt_x</p:attrName>
                                        </p:attrNameLst>
                                      </p:cBhvr>
                                      <p:tavLst>
                                        <p:tav tm="0">
                                          <p:val>
                                            <p:strVal val="#ppt_x"/>
                                          </p:val>
                                        </p:tav>
                                        <p:tav tm="100000">
                                          <p:val>
                                            <p:strVal val="#ppt_x"/>
                                          </p:val>
                                        </p:tav>
                                      </p:tavLst>
                                    </p:anim>
                                    <p:anim calcmode="lin" valueType="num">
                                      <p:cBhvr>
                                        <p:cTn id="129" dur="2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9" grpId="0" animBg="1"/>
      <p:bldP spid="10"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996973" y="2130633"/>
            <a:ext cx="10167437" cy="4121025"/>
            <a:chOff x="1043608" y="1308867"/>
            <a:chExt cx="6998915" cy="2836772"/>
          </a:xfrm>
        </p:grpSpPr>
        <p:grpSp>
          <p:nvGrpSpPr>
            <p:cNvPr id="6" name="组合 5"/>
            <p:cNvGrpSpPr/>
            <p:nvPr/>
          </p:nvGrpSpPr>
          <p:grpSpPr>
            <a:xfrm>
              <a:off x="1043608" y="1335359"/>
              <a:ext cx="27000" cy="1773361"/>
              <a:chOff x="1331651" y="1597980"/>
              <a:chExt cx="36000" cy="2364481"/>
            </a:xfrm>
            <a:solidFill>
              <a:srgbClr val="42BAC8"/>
            </a:solidFill>
          </p:grpSpPr>
          <p:cxnSp>
            <p:nvCxnSpPr>
              <p:cNvPr id="46" name="直接连接符 45"/>
              <p:cNvCxnSpPr/>
              <p:nvPr/>
            </p:nvCxnSpPr>
            <p:spPr>
              <a:xfrm>
                <a:off x="1331651" y="1597980"/>
                <a:ext cx="0" cy="2364481"/>
              </a:xfrm>
              <a:prstGeom prst="line">
                <a:avLst/>
              </a:prstGeom>
              <a:grpFill/>
              <a:ln w="9525" cap="flat" cmpd="sng" algn="ctr">
                <a:solidFill>
                  <a:srgbClr val="14345A"/>
                </a:solidFill>
                <a:prstDash val="solid"/>
              </a:ln>
              <a:effectLst/>
            </p:spPr>
          </p:cxnSp>
          <p:sp>
            <p:nvSpPr>
              <p:cNvPr id="47" name="矩形 46"/>
              <p:cNvSpPr/>
              <p:nvPr/>
            </p:nvSpPr>
            <p:spPr>
              <a:xfrm>
                <a:off x="1331651" y="1597980"/>
                <a:ext cx="36000" cy="1080000"/>
              </a:xfrm>
              <a:prstGeom prst="rect">
                <a:avLst/>
              </a:prstGeom>
              <a:solidFill>
                <a:srgbClr val="14345A"/>
              </a:solid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grpSp>
        <p:grpSp>
          <p:nvGrpSpPr>
            <p:cNvPr id="7" name="组合 6"/>
            <p:cNvGrpSpPr/>
            <p:nvPr/>
          </p:nvGrpSpPr>
          <p:grpSpPr>
            <a:xfrm flipV="1">
              <a:off x="2851600" y="2352894"/>
              <a:ext cx="27000" cy="1792745"/>
              <a:chOff x="1331651" y="1572132"/>
              <a:chExt cx="36000" cy="2390327"/>
            </a:xfrm>
            <a:solidFill>
              <a:srgbClr val="42BAC8"/>
            </a:solidFill>
          </p:grpSpPr>
          <p:cxnSp>
            <p:nvCxnSpPr>
              <p:cNvPr id="44" name="直接连接符 43"/>
              <p:cNvCxnSpPr/>
              <p:nvPr/>
            </p:nvCxnSpPr>
            <p:spPr>
              <a:xfrm>
                <a:off x="1331651" y="1576008"/>
                <a:ext cx="0" cy="2386451"/>
              </a:xfrm>
              <a:prstGeom prst="line">
                <a:avLst/>
              </a:prstGeom>
              <a:grpFill/>
              <a:ln w="9525" cap="flat" cmpd="sng" algn="ctr">
                <a:solidFill>
                  <a:schemeClr val="accent2"/>
                </a:solidFill>
                <a:prstDash val="solid"/>
              </a:ln>
              <a:effectLst/>
            </p:spPr>
          </p:cxnSp>
          <p:sp>
            <p:nvSpPr>
              <p:cNvPr id="45" name="矩形 44"/>
              <p:cNvSpPr/>
              <p:nvPr/>
            </p:nvSpPr>
            <p:spPr>
              <a:xfrm>
                <a:off x="1331651" y="1572132"/>
                <a:ext cx="36000" cy="1080000"/>
              </a:xfrm>
              <a:prstGeom prst="rect">
                <a:avLst/>
              </a:prstGeom>
              <a:solidFill>
                <a:schemeClr val="accent2"/>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grpSp>
        <p:grpSp>
          <p:nvGrpSpPr>
            <p:cNvPr id="9" name="组合 8"/>
            <p:cNvGrpSpPr/>
            <p:nvPr/>
          </p:nvGrpSpPr>
          <p:grpSpPr>
            <a:xfrm>
              <a:off x="4659591" y="1335359"/>
              <a:ext cx="27000" cy="1773361"/>
              <a:chOff x="1331651" y="1597980"/>
              <a:chExt cx="36000" cy="2364481"/>
            </a:xfrm>
            <a:solidFill>
              <a:srgbClr val="42BAC8"/>
            </a:solidFill>
          </p:grpSpPr>
          <p:cxnSp>
            <p:nvCxnSpPr>
              <p:cNvPr id="42" name="直接连接符 41"/>
              <p:cNvCxnSpPr/>
              <p:nvPr/>
            </p:nvCxnSpPr>
            <p:spPr>
              <a:xfrm>
                <a:off x="1331651" y="1597980"/>
                <a:ext cx="0" cy="2364481"/>
              </a:xfrm>
              <a:prstGeom prst="line">
                <a:avLst/>
              </a:prstGeom>
              <a:grpFill/>
              <a:ln w="9525" cap="flat" cmpd="sng" algn="ctr">
                <a:solidFill>
                  <a:srgbClr val="14345A"/>
                </a:solidFill>
                <a:prstDash val="solid"/>
              </a:ln>
              <a:effectLst/>
            </p:spPr>
          </p:cxnSp>
          <p:sp>
            <p:nvSpPr>
              <p:cNvPr id="43" name="矩形 42"/>
              <p:cNvSpPr/>
              <p:nvPr/>
            </p:nvSpPr>
            <p:spPr>
              <a:xfrm>
                <a:off x="1331651" y="1597980"/>
                <a:ext cx="36000" cy="1080000"/>
              </a:xfrm>
              <a:prstGeom prst="rect">
                <a:avLst/>
              </a:prstGeom>
              <a:solidFill>
                <a:srgbClr val="14345A"/>
              </a:solid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grpSp>
        <p:grpSp>
          <p:nvGrpSpPr>
            <p:cNvPr id="10" name="组合 9"/>
            <p:cNvGrpSpPr/>
            <p:nvPr/>
          </p:nvGrpSpPr>
          <p:grpSpPr>
            <a:xfrm flipV="1">
              <a:off x="6467581" y="2352892"/>
              <a:ext cx="27000" cy="1792746"/>
              <a:chOff x="1331651" y="1572132"/>
              <a:chExt cx="36000" cy="2390328"/>
            </a:xfrm>
            <a:solidFill>
              <a:srgbClr val="42BAC8"/>
            </a:solidFill>
          </p:grpSpPr>
          <p:cxnSp>
            <p:nvCxnSpPr>
              <p:cNvPr id="40" name="直接连接符 39"/>
              <p:cNvCxnSpPr/>
              <p:nvPr/>
            </p:nvCxnSpPr>
            <p:spPr>
              <a:xfrm>
                <a:off x="1331651" y="1576008"/>
                <a:ext cx="0" cy="2386452"/>
              </a:xfrm>
              <a:prstGeom prst="line">
                <a:avLst/>
              </a:prstGeom>
              <a:grpFill/>
              <a:ln w="9525" cap="flat" cmpd="sng" algn="ctr">
                <a:solidFill>
                  <a:schemeClr val="accent2"/>
                </a:solidFill>
                <a:prstDash val="solid"/>
              </a:ln>
              <a:effectLst/>
            </p:spPr>
          </p:cxnSp>
          <p:sp>
            <p:nvSpPr>
              <p:cNvPr id="41" name="矩形 40"/>
              <p:cNvSpPr/>
              <p:nvPr/>
            </p:nvSpPr>
            <p:spPr>
              <a:xfrm>
                <a:off x="1331651" y="1572132"/>
                <a:ext cx="36000" cy="1080000"/>
              </a:xfrm>
              <a:prstGeom prst="rect">
                <a:avLst/>
              </a:prstGeom>
              <a:solidFill>
                <a:schemeClr val="accent2"/>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grpSp>
        <p:grpSp>
          <p:nvGrpSpPr>
            <p:cNvPr id="12" name="组合 11"/>
            <p:cNvGrpSpPr/>
            <p:nvPr/>
          </p:nvGrpSpPr>
          <p:grpSpPr>
            <a:xfrm>
              <a:off x="1069541" y="1308867"/>
              <a:ext cx="1549008" cy="517458"/>
              <a:chOff x="1366228" y="1562658"/>
              <a:chExt cx="2065344" cy="689944"/>
            </a:xfrm>
          </p:grpSpPr>
          <p:sp>
            <p:nvSpPr>
              <p:cNvPr id="38" name="文本框 55"/>
              <p:cNvSpPr txBox="1"/>
              <p:nvPr/>
            </p:nvSpPr>
            <p:spPr>
              <a:xfrm>
                <a:off x="1366228" y="1562658"/>
                <a:ext cx="2065344"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39" name="文本框 56"/>
              <p:cNvSpPr txBox="1"/>
              <p:nvPr/>
            </p:nvSpPr>
            <p:spPr>
              <a:xfrm>
                <a:off x="1366228" y="1998367"/>
                <a:ext cx="2065344" cy="25423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Click Add Text Click Add Text</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688435" y="1308867"/>
              <a:ext cx="1546096" cy="517458"/>
              <a:chOff x="6191419" y="1562658"/>
              <a:chExt cx="2061461" cy="689944"/>
            </a:xfrm>
          </p:grpSpPr>
          <p:sp>
            <p:nvSpPr>
              <p:cNvPr id="36" name="文本框 57"/>
              <p:cNvSpPr txBox="1"/>
              <p:nvPr/>
            </p:nvSpPr>
            <p:spPr>
              <a:xfrm>
                <a:off x="6191419" y="1562658"/>
                <a:ext cx="2061461"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37" name="文本框 58"/>
              <p:cNvSpPr txBox="1"/>
              <p:nvPr/>
            </p:nvSpPr>
            <p:spPr>
              <a:xfrm>
                <a:off x="6191419" y="1998367"/>
                <a:ext cx="2061461" cy="25423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Click Add Text Click Add Text</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494581" y="3298070"/>
              <a:ext cx="1547939" cy="494532"/>
              <a:chOff x="8599614" y="4214928"/>
              <a:chExt cx="2063919" cy="659376"/>
            </a:xfrm>
          </p:grpSpPr>
          <p:sp>
            <p:nvSpPr>
              <p:cNvPr id="34" name="文本框 59"/>
              <p:cNvSpPr txBox="1"/>
              <p:nvPr/>
            </p:nvSpPr>
            <p:spPr>
              <a:xfrm>
                <a:off x="8599614" y="4214928"/>
                <a:ext cx="2063919"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35" name="文本框 60"/>
              <p:cNvSpPr txBox="1"/>
              <p:nvPr/>
            </p:nvSpPr>
            <p:spPr>
              <a:xfrm>
                <a:off x="8599614" y="4620069"/>
                <a:ext cx="2063919" cy="25423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Click Add Text Click Add Text</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2878599" y="3298070"/>
              <a:ext cx="1547942" cy="494532"/>
              <a:chOff x="3778305" y="4214928"/>
              <a:chExt cx="2063922" cy="659376"/>
            </a:xfrm>
          </p:grpSpPr>
          <p:sp>
            <p:nvSpPr>
              <p:cNvPr id="32" name="文本框 61"/>
              <p:cNvSpPr txBox="1"/>
              <p:nvPr/>
            </p:nvSpPr>
            <p:spPr>
              <a:xfrm>
                <a:off x="3778305" y="4214928"/>
                <a:ext cx="2063922"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33" name="文本框 62"/>
              <p:cNvSpPr txBox="1"/>
              <p:nvPr/>
            </p:nvSpPr>
            <p:spPr>
              <a:xfrm>
                <a:off x="3778305" y="4620069"/>
                <a:ext cx="2063922" cy="25423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Click Add Text Click Add Text</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1043609" y="2352892"/>
              <a:ext cx="1574941" cy="762971"/>
              <a:chOff x="1331651" y="2945166"/>
              <a:chExt cx="2099921" cy="1017295"/>
            </a:xfrm>
          </p:grpSpPr>
          <p:sp>
            <p:nvSpPr>
              <p:cNvPr id="29" name="矩形 28"/>
              <p:cNvSpPr/>
              <p:nvPr/>
            </p:nvSpPr>
            <p:spPr>
              <a:xfrm>
                <a:off x="1331651" y="2945166"/>
                <a:ext cx="2099921" cy="1017295"/>
              </a:xfrm>
              <a:prstGeom prst="rect">
                <a:avLst/>
              </a:prstGeom>
              <a:no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sp>
            <p:nvSpPr>
              <p:cNvPr id="30" name="文本框 63"/>
              <p:cNvSpPr txBox="1"/>
              <p:nvPr/>
            </p:nvSpPr>
            <p:spPr>
              <a:xfrm>
                <a:off x="1419946"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31" name="文本框 67"/>
              <p:cNvSpPr txBox="1"/>
              <p:nvPr/>
            </p:nvSpPr>
            <p:spPr>
              <a:xfrm>
                <a:off x="1843808"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1</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2851600" y="2352892"/>
              <a:ext cx="1574941" cy="762971"/>
              <a:chOff x="3742306" y="2945166"/>
              <a:chExt cx="2099921" cy="1017295"/>
            </a:xfrm>
          </p:grpSpPr>
          <p:sp>
            <p:nvSpPr>
              <p:cNvPr id="26" name="矩形 25"/>
              <p:cNvSpPr/>
              <p:nvPr/>
            </p:nvSpPr>
            <p:spPr>
              <a:xfrm flipV="1">
                <a:off x="3742306" y="2945166"/>
                <a:ext cx="2099921" cy="1017295"/>
              </a:xfrm>
              <a:prstGeom prst="rect">
                <a:avLst/>
              </a:prstGeom>
              <a:no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sp>
            <p:nvSpPr>
              <p:cNvPr id="27" name="文本框 64"/>
              <p:cNvSpPr txBox="1"/>
              <p:nvPr/>
            </p:nvSpPr>
            <p:spPr>
              <a:xfrm>
                <a:off x="3830598"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28" name="文本框 68"/>
              <p:cNvSpPr txBox="1"/>
              <p:nvPr/>
            </p:nvSpPr>
            <p:spPr>
              <a:xfrm>
                <a:off x="4270418"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2</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659591" y="2352892"/>
              <a:ext cx="1574941" cy="762971"/>
              <a:chOff x="6152961" y="2945166"/>
              <a:chExt cx="2099921" cy="1017295"/>
            </a:xfrm>
          </p:grpSpPr>
          <p:sp>
            <p:nvSpPr>
              <p:cNvPr id="23" name="矩形 22"/>
              <p:cNvSpPr/>
              <p:nvPr/>
            </p:nvSpPr>
            <p:spPr>
              <a:xfrm>
                <a:off x="6152961" y="2945166"/>
                <a:ext cx="2099921" cy="1017295"/>
              </a:xfrm>
              <a:prstGeom prst="rect">
                <a:avLst/>
              </a:prstGeom>
              <a:no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sp>
            <p:nvSpPr>
              <p:cNvPr id="24" name="文本框 65"/>
              <p:cNvSpPr txBox="1"/>
              <p:nvPr/>
            </p:nvSpPr>
            <p:spPr>
              <a:xfrm>
                <a:off x="6246353"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25" name="文本框 69"/>
              <p:cNvSpPr txBox="1"/>
              <p:nvPr/>
            </p:nvSpPr>
            <p:spPr>
              <a:xfrm>
                <a:off x="6665116"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3</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467582" y="2352892"/>
              <a:ext cx="1574941" cy="762971"/>
              <a:chOff x="8563615" y="2945166"/>
              <a:chExt cx="2099921" cy="1017295"/>
            </a:xfrm>
          </p:grpSpPr>
          <p:sp>
            <p:nvSpPr>
              <p:cNvPr id="20" name="矩形 19"/>
              <p:cNvSpPr/>
              <p:nvPr/>
            </p:nvSpPr>
            <p:spPr>
              <a:xfrm flipV="1">
                <a:off x="8563615" y="2945166"/>
                <a:ext cx="2099921" cy="1017295"/>
              </a:xfrm>
              <a:prstGeom prst="rect">
                <a:avLst/>
              </a:prstGeom>
              <a:no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a:ln>
                    <a:noFill/>
                  </a:ln>
                  <a:solidFill>
                    <a:schemeClr val="bg1">
                      <a:lumMod val="50000"/>
                    </a:schemeClr>
                  </a:solidFill>
                  <a:effectLst/>
                  <a:uLnTx/>
                  <a:uFillTx/>
                  <a:latin typeface="Calibri"/>
                  <a:ea typeface="宋体"/>
                  <a:cs typeface="+mn-cs"/>
                </a:endParaRPr>
              </a:p>
            </p:txBody>
          </p:sp>
          <p:sp>
            <p:nvSpPr>
              <p:cNvPr id="21" name="文本框 66"/>
              <p:cNvSpPr txBox="1"/>
              <p:nvPr/>
            </p:nvSpPr>
            <p:spPr>
              <a:xfrm>
                <a:off x="8651906"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Add a title</a:t>
                </a:r>
              </a:p>
            </p:txBody>
          </p:sp>
          <p:sp>
            <p:nvSpPr>
              <p:cNvPr id="22" name="文本框 70"/>
              <p:cNvSpPr txBox="1"/>
              <p:nvPr/>
            </p:nvSpPr>
            <p:spPr>
              <a:xfrm>
                <a:off x="9087650"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tabLst/>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4</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spTree>
    <p:extLst>
      <p:ext uri="{BB962C8B-B14F-4D97-AF65-F5344CB8AC3E}">
        <p14:creationId xmlns:p14="http://schemas.microsoft.com/office/powerpoint/2010/main" val="22062583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23" name="矩形 22"/>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204980" y="233033"/>
            <a:ext cx="535258" cy="535258"/>
            <a:chOff x="193829" y="255335"/>
            <a:chExt cx="535258" cy="535258"/>
          </a:xfrm>
        </p:grpSpPr>
        <p:cxnSp>
          <p:nvCxnSpPr>
            <p:cNvPr id="27" name="直接连接符 26"/>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29" name="直接连接符 28"/>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flipV="1">
            <a:off x="11427349" y="6095680"/>
            <a:ext cx="535258" cy="535258"/>
            <a:chOff x="193829" y="255335"/>
            <a:chExt cx="535258" cy="535258"/>
          </a:xfrm>
        </p:grpSpPr>
        <p:cxnSp>
          <p:nvCxnSpPr>
            <p:cNvPr id="32" name="直接连接符 31"/>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87" name="矩形 86"/>
          <p:cNvSpPr/>
          <p:nvPr/>
        </p:nvSpPr>
        <p:spPr>
          <a:xfrm>
            <a:off x="3620278" y="4262541"/>
            <a:ext cx="5197151" cy="307777"/>
          </a:xfrm>
          <a:prstGeom prst="rect">
            <a:avLst/>
          </a:prstGeom>
        </p:spPr>
        <p:txBody>
          <a:bodyPr wrap="square">
            <a:spAutoFit/>
          </a:bodyPr>
          <a:lstStyle/>
          <a:p>
            <a:pPr algn="ctr">
              <a:defRPr/>
            </a:pPr>
            <a:r>
              <a:rPr lang="zh-CN" altLang="en-US" sz="1400" dirty="0">
                <a:solidFill>
                  <a:schemeClr val="bg1">
                    <a:lumMod val="50000"/>
                  </a:schemeClr>
                </a:solidFill>
                <a:latin typeface="微软雅黑" pitchFamily="34" charset="-122"/>
                <a:ea typeface="微软雅黑" pitchFamily="34" charset="-122"/>
              </a:rPr>
              <a:t>Please enter the title description here</a:t>
            </a:r>
          </a:p>
        </p:txBody>
      </p:sp>
      <p:sp>
        <p:nvSpPr>
          <p:cNvPr id="88" name="TextBox 32">
            <a:extLst>
              <a:ext uri="{FF2B5EF4-FFF2-40B4-BE49-F238E27FC236}">
                <a16:creationId xmlns:a16="http://schemas.microsoft.com/office/drawing/2014/main" id="{2AE0BD5D-9985-40D9-8DBD-30532DCE87FE}"/>
              </a:ext>
            </a:extLst>
          </p:cNvPr>
          <p:cNvSpPr txBox="1"/>
          <p:nvPr/>
        </p:nvSpPr>
        <p:spPr>
          <a:xfrm>
            <a:off x="2914184" y="2622783"/>
            <a:ext cx="6249647" cy="1446550"/>
          </a:xfrm>
          <a:prstGeom prst="rect">
            <a:avLst/>
          </a:prstGeom>
          <a:noFill/>
        </p:spPr>
        <p:txBody>
          <a:bodyPr wrap="square" rtlCol="0" anchor="ctr">
            <a:spAutoFit/>
          </a:bodyPr>
          <a:lstStyle/>
          <a:p>
            <a:pPr algn="ctr"/>
            <a:r>
              <a:rPr lang="en-US" altLang="zh-CN" sz="8800" dirty="0">
                <a:solidFill>
                  <a:schemeClr val="tx1">
                    <a:lumMod val="95000"/>
                    <a:lumOff val="5000"/>
                  </a:schemeClr>
                </a:solidFill>
                <a:latin typeface="+mj-lt"/>
              </a:rPr>
              <a:t>Thank you</a:t>
            </a:r>
            <a:endParaRPr lang="ko-KR" altLang="en-US" sz="8800" dirty="0">
              <a:solidFill>
                <a:schemeClr val="tx1">
                  <a:lumMod val="95000"/>
                  <a:lumOff val="5000"/>
                </a:schemeClr>
              </a:solidFill>
              <a:latin typeface="+mj-lt"/>
              <a:cs typeface="Arial" pitchFamily="34" charset="0"/>
            </a:endParaRPr>
          </a:p>
        </p:txBody>
      </p:sp>
      <p:sp>
        <p:nvSpPr>
          <p:cNvPr id="90" name="Rounded Rectangle 7">
            <a:extLst>
              <a:ext uri="{FF2B5EF4-FFF2-40B4-BE49-F238E27FC236}">
                <a16:creationId xmlns:a16="http://schemas.microsoft.com/office/drawing/2014/main" id="{9EF671EF-3EA4-42BA-9028-17E21ABA9157}"/>
              </a:ext>
            </a:extLst>
          </p:cNvPr>
          <p:cNvSpPr/>
          <p:nvPr/>
        </p:nvSpPr>
        <p:spPr>
          <a:xfrm>
            <a:off x="5315971" y="1821597"/>
            <a:ext cx="1321344" cy="413563"/>
          </a:xfrm>
          <a:prstGeom prst="roundRect">
            <a:avLst>
              <a:gd name="adj" fmla="val 50000"/>
            </a:avLst>
          </a:prstGeom>
          <a:solidFill>
            <a:schemeClr val="bg1">
              <a:alpha val="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FF0000"/>
                </a:solidFill>
              </a:rPr>
              <a:t>LOGO</a:t>
            </a:r>
            <a:endParaRPr lang="ko-KR" altLang="en-US" sz="2700" dirty="0">
              <a:solidFill>
                <a:srgbClr val="FF0000"/>
              </a:solidFill>
            </a:endParaRPr>
          </a:p>
        </p:txBody>
      </p:sp>
      <p:sp>
        <p:nvSpPr>
          <p:cNvPr id="91" name="TextBox 28">
            <a:hlinkClick r:id="rId4"/>
            <a:extLst>
              <a:ext uri="{FF2B5EF4-FFF2-40B4-BE49-F238E27FC236}">
                <a16:creationId xmlns:a16="http://schemas.microsoft.com/office/drawing/2014/main" id="{C6607565-07ED-4AC0-95DF-C898E26B3A30}"/>
              </a:ext>
            </a:extLst>
          </p:cNvPr>
          <p:cNvSpPr txBox="1"/>
          <p:nvPr/>
        </p:nvSpPr>
        <p:spPr>
          <a:xfrm>
            <a:off x="6232850" y="6460254"/>
            <a:ext cx="5194499" cy="246221"/>
          </a:xfrm>
          <a:prstGeom prst="rect">
            <a:avLst/>
          </a:prstGeom>
          <a:noFill/>
        </p:spPr>
        <p:txBody>
          <a:bodyPr wrap="square" rtlCol="0">
            <a:spAutoFit/>
          </a:bodyPr>
          <a:lstStyle/>
          <a:p>
            <a:pPr algn="r"/>
            <a:r>
              <a:rPr lang="en-US" altLang="zh-CN" sz="1000" dirty="0">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cs typeface="Arial" pitchFamily="34" charset="0"/>
            </a:endParaRPr>
          </a:p>
        </p:txBody>
      </p:sp>
    </p:spTree>
    <p:extLst>
      <p:ext uri="{BB962C8B-B14F-4D97-AF65-F5344CB8AC3E}">
        <p14:creationId xmlns:p14="http://schemas.microsoft.com/office/powerpoint/2010/main" val="38924042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750"/>
                                        <p:tgtEl>
                                          <p:spTgt spid="19"/>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23"/>
                                        </p:tgtEl>
                                        <p:attrNameLst>
                                          <p:attrName>style.visibility</p:attrName>
                                        </p:attrNameLst>
                                      </p:cBhvr>
                                      <p:to>
                                        <p:strVal val="visible"/>
                                      </p:to>
                                    </p:set>
                                    <p:anim calcmode="lin" valueType="num">
                                      <p:cBhvr>
                                        <p:cTn id="10" dur="1000" fill="hold"/>
                                        <p:tgtEl>
                                          <p:spTgt spid="23"/>
                                        </p:tgtEl>
                                        <p:attrNameLst>
                                          <p:attrName>ppt_w</p:attrName>
                                        </p:attrNameLst>
                                      </p:cBhvr>
                                      <p:tavLst>
                                        <p:tav tm="0">
                                          <p:val>
                                            <p:fltVal val="0"/>
                                          </p:val>
                                        </p:tav>
                                        <p:tav tm="100000">
                                          <p:val>
                                            <p:strVal val="#ppt_w"/>
                                          </p:val>
                                        </p:tav>
                                      </p:tavLst>
                                    </p:anim>
                                    <p:anim calcmode="lin" valueType="num">
                                      <p:cBhvr>
                                        <p:cTn id="11" dur="1000" fill="hold"/>
                                        <p:tgtEl>
                                          <p:spTgt spid="23"/>
                                        </p:tgtEl>
                                        <p:attrNameLst>
                                          <p:attrName>ppt_h</p:attrName>
                                        </p:attrNameLst>
                                      </p:cBhvr>
                                      <p:tavLst>
                                        <p:tav tm="0">
                                          <p:val>
                                            <p:fltVal val="0"/>
                                          </p:val>
                                        </p:tav>
                                        <p:tav tm="100000">
                                          <p:val>
                                            <p:strVal val="#ppt_h"/>
                                          </p:val>
                                        </p:tav>
                                      </p:tavLst>
                                    </p:anim>
                                    <p:animEffect transition="in" filter="fade">
                                      <p:cBhvr>
                                        <p:cTn id="12" dur="1000"/>
                                        <p:tgtEl>
                                          <p:spTgt spid="23"/>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29"/>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29"/>
                                        </p:tgtEl>
                                      </p:cBhvr>
                                    </p:animEffect>
                                    <p:set>
                                      <p:cBhvr>
                                        <p:cTn id="17" dur="1" fill="hold">
                                          <p:stCondLst>
                                            <p:cond delay="499"/>
                                          </p:stCondLst>
                                        </p:cTn>
                                        <p:tgtEl>
                                          <p:spTgt spid="29"/>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0"/>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0"/>
                                        </p:tgtEl>
                                      </p:cBhvr>
                                    </p:animEffect>
                                    <p:set>
                                      <p:cBhvr>
                                        <p:cTn id="22" dur="1" fill="hold">
                                          <p:stCondLst>
                                            <p:cond delay="499"/>
                                          </p:stCondLst>
                                        </p:cTn>
                                        <p:tgtEl>
                                          <p:spTgt spid="30"/>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24"/>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24"/>
                                        </p:tgtEl>
                                      </p:cBhvr>
                                    </p:animEffect>
                                    <p:set>
                                      <p:cBhvr>
                                        <p:cTn id="27" dur="1" fill="hold">
                                          <p:stCondLst>
                                            <p:cond delay="499"/>
                                          </p:stCondLst>
                                        </p:cTn>
                                        <p:tgtEl>
                                          <p:spTgt spid="24"/>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25"/>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par>
                                <p:cTn id="38" presetID="53" presetClass="entr" presetSubtype="16" fill="hold" nodeType="withEffect">
                                  <p:stCondLst>
                                    <p:cond delay="2500"/>
                                  </p:stCondLst>
                                  <p:childTnLst>
                                    <p:set>
                                      <p:cBhvr>
                                        <p:cTn id="39" dur="1" fill="hold">
                                          <p:stCondLst>
                                            <p:cond delay="0"/>
                                          </p:stCondLst>
                                        </p:cTn>
                                        <p:tgtEl>
                                          <p:spTgt spid="31"/>
                                        </p:tgtEl>
                                        <p:attrNameLst>
                                          <p:attrName>style.visibility</p:attrName>
                                        </p:attrNameLst>
                                      </p:cBhvr>
                                      <p:to>
                                        <p:strVal val="visible"/>
                                      </p:to>
                                    </p:set>
                                    <p:anim calcmode="lin" valueType="num">
                                      <p:cBhvr>
                                        <p:cTn id="40" dur="500" fill="hold"/>
                                        <p:tgtEl>
                                          <p:spTgt spid="31"/>
                                        </p:tgtEl>
                                        <p:attrNameLst>
                                          <p:attrName>ppt_w</p:attrName>
                                        </p:attrNameLst>
                                      </p:cBhvr>
                                      <p:tavLst>
                                        <p:tav tm="0">
                                          <p:val>
                                            <p:fltVal val="0"/>
                                          </p:val>
                                        </p:tav>
                                        <p:tav tm="100000">
                                          <p:val>
                                            <p:strVal val="#ppt_w"/>
                                          </p:val>
                                        </p:tav>
                                      </p:tavLst>
                                    </p:anim>
                                    <p:anim calcmode="lin" valueType="num">
                                      <p:cBhvr>
                                        <p:cTn id="41" dur="500" fill="hold"/>
                                        <p:tgtEl>
                                          <p:spTgt spid="31"/>
                                        </p:tgtEl>
                                        <p:attrNameLst>
                                          <p:attrName>ppt_h</p:attrName>
                                        </p:attrNameLst>
                                      </p:cBhvr>
                                      <p:tavLst>
                                        <p:tav tm="0">
                                          <p:val>
                                            <p:fltVal val="0"/>
                                          </p:val>
                                        </p:tav>
                                        <p:tav tm="100000">
                                          <p:val>
                                            <p:strVal val="#ppt_h"/>
                                          </p:val>
                                        </p:tav>
                                      </p:tavLst>
                                    </p:anim>
                                    <p:animEffect transition="in" filter="fade">
                                      <p:cBhvr>
                                        <p:cTn id="42" dur="500"/>
                                        <p:tgtEl>
                                          <p:spTgt spid="31"/>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87"/>
                                        </p:tgtEl>
                                        <p:attrNameLst>
                                          <p:attrName>style.visibility</p:attrName>
                                        </p:attrNameLst>
                                      </p:cBhvr>
                                      <p:to>
                                        <p:strVal val="visible"/>
                                      </p:to>
                                    </p:set>
                                    <p:anim calcmode="lin" valueType="num">
                                      <p:cBhvr additive="base">
                                        <p:cTn id="46" dur="500" fill="hold"/>
                                        <p:tgtEl>
                                          <p:spTgt spid="87"/>
                                        </p:tgtEl>
                                        <p:attrNameLst>
                                          <p:attrName>ppt_x</p:attrName>
                                        </p:attrNameLst>
                                      </p:cBhvr>
                                      <p:tavLst>
                                        <p:tav tm="0">
                                          <p:val>
                                            <p:strVal val="#ppt_x"/>
                                          </p:val>
                                        </p:tav>
                                        <p:tav tm="100000">
                                          <p:val>
                                            <p:strVal val="#ppt_x"/>
                                          </p:val>
                                        </p:tav>
                                      </p:tavLst>
                                    </p:anim>
                                    <p:anim calcmode="lin" valueType="num">
                                      <p:cBhvr additive="base">
                                        <p:cTn id="47"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a:spLocks/>
          </p:cNvSpPr>
          <p:nvPr/>
        </p:nvSpPr>
        <p:spPr>
          <a:xfrm>
            <a:off x="2573766" y="3306197"/>
            <a:ext cx="7053942" cy="1193800"/>
          </a:xfrm>
          <a:prstGeom prst="rect">
            <a:avLst/>
          </a:prstGeom>
        </p:spPr>
        <p:txBody>
          <a:bodyPr rtlCol="0"/>
          <a:lstStyle>
            <a:lvl1pPr algn="ctr" defTabSz="1219170" rtl="0" eaLnBrk="1" latinLnBrk="0" hangingPunct="1">
              <a:spcBef>
                <a:spcPct val="0"/>
              </a:spcBef>
              <a:buNone/>
              <a:defRPr sz="5900" kern="1200">
                <a:solidFill>
                  <a:schemeClr val="tx1"/>
                </a:solidFill>
                <a:latin typeface="+mj-lt"/>
                <a:ea typeface="+mj-ea"/>
                <a:cs typeface="+mj-cs"/>
              </a:defRPr>
            </a:lvl1pPr>
          </a:lstStyle>
          <a:p>
            <a:pPr>
              <a:defRPr/>
            </a:pPr>
            <a:r>
              <a:rPr lang="zh-CN" altLang="en-US" sz="3600" spc="300" dirty="0">
                <a:solidFill>
                  <a:schemeClr val="accent2"/>
                </a:solidFill>
                <a:latin typeface="微软雅黑" panose="020B0503020204020204" pitchFamily="34" charset="-122"/>
                <a:ea typeface="微软雅黑" panose="020B0503020204020204" pitchFamily="34" charset="-122"/>
              </a:rPr>
              <a:t>Click to join your title</a:t>
            </a:r>
          </a:p>
        </p:txBody>
      </p:sp>
      <p:sp>
        <p:nvSpPr>
          <p:cNvPr id="26" name="副标题 2"/>
          <p:cNvSpPr txBox="1">
            <a:spLocks/>
          </p:cNvSpPr>
          <p:nvPr/>
        </p:nvSpPr>
        <p:spPr>
          <a:xfrm>
            <a:off x="842937" y="4603438"/>
            <a:ext cx="10515600" cy="519112"/>
          </a:xfrm>
          <a:prstGeom prst="rect">
            <a:avLst/>
          </a:prstGeom>
        </p:spPr>
        <p:txBody>
          <a:bodyPr rtlCol="0"/>
          <a:lst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itchFamily="34" charset="-122"/>
                <a:ea typeface="微软雅黑" pitchFamily="34" charset="-122"/>
              </a:rPr>
              <a:t>Please enter the title description here</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cxnSpLocks/>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a:cxnSpLocks/>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a:cxnSpLocks/>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cxnSpLocks/>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a:cxnSpLocks/>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cxnSpLocks/>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a:cxnSpLocks/>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cxnSpLocks/>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a:spLocks/>
          </p:cNvSpPr>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01</a:t>
            </a:r>
            <a:endParaRPr lang="id-ID" sz="6000" dirty="0">
              <a:solidFill>
                <a:srgbClr val="14345A"/>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7516319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325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375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425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圆角矩形 19"/>
          <p:cNvSpPr/>
          <p:nvPr/>
        </p:nvSpPr>
        <p:spPr>
          <a:xfrm>
            <a:off x="6352750"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6" name="文本框 26"/>
          <p:cNvSpPr txBox="1"/>
          <p:nvPr/>
        </p:nvSpPr>
        <p:spPr>
          <a:xfrm>
            <a:off x="6178104" y="2851143"/>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7" name="文本框 27"/>
          <p:cNvSpPr txBox="1"/>
          <p:nvPr/>
        </p:nvSpPr>
        <p:spPr>
          <a:xfrm>
            <a:off x="7540374" y="2846881"/>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9" name="文本框 28"/>
          <p:cNvSpPr txBox="1"/>
          <p:nvPr/>
        </p:nvSpPr>
        <p:spPr>
          <a:xfrm>
            <a:off x="8895750" y="2837938"/>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10" name="文本框 29"/>
          <p:cNvSpPr txBox="1"/>
          <p:nvPr/>
        </p:nvSpPr>
        <p:spPr>
          <a:xfrm>
            <a:off x="10332060" y="2846918"/>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12" name="圆角矩形 24"/>
          <p:cNvSpPr/>
          <p:nvPr/>
        </p:nvSpPr>
        <p:spPr>
          <a:xfrm>
            <a:off x="7715021" y="349833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圆角矩形 25"/>
          <p:cNvSpPr/>
          <p:nvPr/>
        </p:nvSpPr>
        <p:spPr>
          <a:xfrm>
            <a:off x="9077292"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4" name="圆角矩形 26"/>
          <p:cNvSpPr/>
          <p:nvPr/>
        </p:nvSpPr>
        <p:spPr>
          <a:xfrm>
            <a:off x="10439563" y="349532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nvGrpSpPr>
          <p:cNvPr id="15" name="组合 14"/>
          <p:cNvGrpSpPr/>
          <p:nvPr/>
        </p:nvGrpSpPr>
        <p:grpSpPr>
          <a:xfrm>
            <a:off x="6601535" y="3619045"/>
            <a:ext cx="315240" cy="301489"/>
            <a:chOff x="1004888" y="993775"/>
            <a:chExt cx="2438400" cy="2332038"/>
          </a:xfrm>
          <a:noFill/>
        </p:grpSpPr>
        <p:sp>
          <p:nvSpPr>
            <p:cNvPr id="16" name="Freeform 25"/>
            <p:cNvSpPr>
              <a:spLocks/>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sz="2000">
                <a:solidFill>
                  <a:schemeClr val="bg1">
                    <a:lumMod val="65000"/>
                  </a:schemeClr>
                </a:solidFill>
              </a:endParaRPr>
            </a:p>
          </p:txBody>
        </p:sp>
        <p:sp>
          <p:nvSpPr>
            <p:cNvPr id="17" name="任意多边形 2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w="9525">
              <a:solidFill>
                <a:srgbClr val="14345A"/>
              </a:solidFill>
              <a:miter lim="800000"/>
              <a:headEnd/>
              <a:tailEnd/>
            </a:ln>
          </p:spPr>
          <p:txBody>
            <a:bodyPr vert="horz" wrap="square" lIns="91440" tIns="45720" rIns="91440" bIns="45720" numCol="1" anchor="t" anchorCtr="0" compatLnSpc="1">
              <a:prstTxWarp prst="textNoShape">
                <a:avLst/>
              </a:prstTxWarp>
              <a:noAutofit/>
            </a:bodyPr>
            <a:lstStyle/>
            <a:p>
              <a:endParaRPr lang="zh-CN" altLang="en-US" sz="2000">
                <a:solidFill>
                  <a:schemeClr val="bg1">
                    <a:lumMod val="65000"/>
                  </a:schemeClr>
                </a:solidFill>
              </a:endParaRPr>
            </a:p>
          </p:txBody>
        </p:sp>
      </p:grpSp>
      <p:grpSp>
        <p:nvGrpSpPr>
          <p:cNvPr id="18" name="组合 17"/>
          <p:cNvGrpSpPr>
            <a:grpSpLocks noChangeAspect="1"/>
          </p:cNvGrpSpPr>
          <p:nvPr/>
        </p:nvGrpSpPr>
        <p:grpSpPr>
          <a:xfrm>
            <a:off x="7916570" y="3606505"/>
            <a:ext cx="419852" cy="319007"/>
            <a:chOff x="4268086" y="4221191"/>
            <a:chExt cx="509646" cy="387231"/>
          </a:xfrm>
          <a:noFill/>
        </p:grpSpPr>
        <p:sp>
          <p:nvSpPr>
            <p:cNvPr id="19"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sz="2000">
                <a:solidFill>
                  <a:schemeClr val="bg1">
                    <a:lumMod val="65000"/>
                  </a:schemeClr>
                </a:solidFill>
              </a:endParaRPr>
            </a:p>
          </p:txBody>
        </p:sp>
        <p:sp>
          <p:nvSpPr>
            <p:cNvPr id="20"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sz="2000">
                <a:solidFill>
                  <a:schemeClr val="bg1">
                    <a:lumMod val="65000"/>
                  </a:schemeClr>
                </a:solidFill>
              </a:endParaRPr>
            </a:p>
          </p:txBody>
        </p:sp>
      </p:grpSp>
      <p:grpSp>
        <p:nvGrpSpPr>
          <p:cNvPr id="21" name="组合 20"/>
          <p:cNvGrpSpPr/>
          <p:nvPr/>
        </p:nvGrpSpPr>
        <p:grpSpPr>
          <a:xfrm>
            <a:off x="10720449" y="3549638"/>
            <a:ext cx="282736" cy="361586"/>
            <a:chOff x="1605186" y="572440"/>
            <a:chExt cx="563562" cy="720725"/>
          </a:xfrm>
          <a:noFill/>
        </p:grpSpPr>
        <p:sp>
          <p:nvSpPr>
            <p:cNvPr id="22" name="Freeform 32"/>
            <p:cNvSpPr>
              <a:spLocks/>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 name="Freeform 33"/>
            <p:cNvSpPr>
              <a:spLocks/>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 name="Freeform 34"/>
            <p:cNvSpPr>
              <a:spLocks/>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25" name="组合 24"/>
          <p:cNvGrpSpPr>
            <a:grpSpLocks noChangeAspect="1"/>
          </p:cNvGrpSpPr>
          <p:nvPr/>
        </p:nvGrpSpPr>
        <p:grpSpPr>
          <a:xfrm>
            <a:off x="9344164" y="3565655"/>
            <a:ext cx="342861" cy="383431"/>
            <a:chOff x="5999255" y="3275006"/>
            <a:chExt cx="402656" cy="450303"/>
          </a:xfrm>
          <a:noFill/>
          <a:effectLst/>
        </p:grpSpPr>
        <p:sp>
          <p:nvSpPr>
            <p:cNvPr id="26"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w="9525">
              <a:solidFill>
                <a:srgbClr val="14345A"/>
              </a:solidFill>
              <a:round/>
              <a:headEnd/>
              <a:tailEnd/>
            </a:ln>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sp>
        <p:nvSpPr>
          <p:cNvPr id="31" name="文本框 49"/>
          <p:cNvSpPr txBox="1"/>
          <p:nvPr/>
        </p:nvSpPr>
        <p:spPr>
          <a:xfrm>
            <a:off x="6221864" y="4525207"/>
            <a:ext cx="5338321" cy="2031325"/>
          </a:xfrm>
          <a:prstGeom prst="rect">
            <a:avLst/>
          </a:prstGeom>
          <a:noFill/>
          <a:effectLst/>
        </p:spPr>
        <p:txBody>
          <a:bodyPr wrap="none" rtlCol="0">
            <a:spAutoFit/>
          </a:bodyPr>
          <a:lstStyle/>
          <a:p>
            <a:r>
              <a:rPr lang="en-US" altLang="zh-CN" sz="1400" dirty="0">
                <a:solidFill>
                  <a:schemeClr val="bg1">
                    <a:lumMod val="65000"/>
                  </a:schemeClr>
                </a:solidFill>
                <a:latin typeface="方正姚体" panose="02010601030101010101" pitchFamily="2" charset="-122"/>
                <a:ea typeface="方正姚体" panose="02010601030101010101" pitchFamily="2" charset="-122"/>
              </a:rPr>
              <a:t>Click here to add you to the center of the narrative move to click move</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add you to the center of the sense of the sense of the sense click here to add you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Click here to add you to the center of the narrative move to click move</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add you to the center of the sense of the sense of the sense click here to add you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p:txBody>
      </p:sp>
      <p:sp>
        <p:nvSpPr>
          <p:cNvPr id="32" name="矩形 31"/>
          <p:cNvSpPr/>
          <p:nvPr/>
        </p:nvSpPr>
        <p:spPr>
          <a:xfrm>
            <a:off x="881619" y="2151550"/>
            <a:ext cx="4680586" cy="396197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132909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42"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50"/>
                                        <p:tgtEl>
                                          <p:spTgt spid="18"/>
                                        </p:tgtEl>
                                      </p:cBhvr>
                                    </p:animEffect>
                                    <p:anim calcmode="lin" valueType="num">
                                      <p:cBhvr>
                                        <p:cTn id="68" dur="250" fill="hold"/>
                                        <p:tgtEl>
                                          <p:spTgt spid="18"/>
                                        </p:tgtEl>
                                        <p:attrNameLst>
                                          <p:attrName>ppt_x</p:attrName>
                                        </p:attrNameLst>
                                      </p:cBhvr>
                                      <p:tavLst>
                                        <p:tav tm="0">
                                          <p:val>
                                            <p:strVal val="#ppt_x"/>
                                          </p:val>
                                        </p:tav>
                                        <p:tav tm="100000">
                                          <p:val>
                                            <p:strVal val="#ppt_x"/>
                                          </p:val>
                                        </p:tav>
                                      </p:tavLst>
                                    </p:anim>
                                    <p:anim calcmode="lin" valueType="num">
                                      <p:cBhvr>
                                        <p:cTn id="69" dur="250" fill="hold"/>
                                        <p:tgtEl>
                                          <p:spTgt spid="18"/>
                                        </p:tgtEl>
                                        <p:attrNameLst>
                                          <p:attrName>ppt_y</p:attrName>
                                        </p:attrNameLst>
                                      </p:cBhvr>
                                      <p:tavLst>
                                        <p:tav tm="0">
                                          <p:val>
                                            <p:strVal val="#ppt_y+.1"/>
                                          </p:val>
                                        </p:tav>
                                        <p:tav tm="100000">
                                          <p:val>
                                            <p:strVal val="#ppt_y"/>
                                          </p:val>
                                        </p:tav>
                                      </p:tavLst>
                                    </p:anim>
                                  </p:childTnLst>
                                </p:cTn>
                              </p:par>
                            </p:childTnLst>
                          </p:cTn>
                        </p:par>
                        <p:par>
                          <p:cTn id="70" fill="hold">
                            <p:stCondLst>
                              <p:cond delay="3250"/>
                            </p:stCondLst>
                            <p:childTnLst>
                              <p:par>
                                <p:cTn id="71" presetID="42" presetClass="entr" presetSubtype="0" fill="hold"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250"/>
                                        <p:tgtEl>
                                          <p:spTgt spid="21"/>
                                        </p:tgtEl>
                                      </p:cBhvr>
                                    </p:animEffect>
                                    <p:anim calcmode="lin" valueType="num">
                                      <p:cBhvr>
                                        <p:cTn id="74" dur="250" fill="hold"/>
                                        <p:tgtEl>
                                          <p:spTgt spid="21"/>
                                        </p:tgtEl>
                                        <p:attrNameLst>
                                          <p:attrName>ppt_x</p:attrName>
                                        </p:attrNameLst>
                                      </p:cBhvr>
                                      <p:tavLst>
                                        <p:tav tm="0">
                                          <p:val>
                                            <p:strVal val="#ppt_x"/>
                                          </p:val>
                                        </p:tav>
                                        <p:tav tm="100000">
                                          <p:val>
                                            <p:strVal val="#ppt_x"/>
                                          </p:val>
                                        </p:tav>
                                      </p:tavLst>
                                    </p:anim>
                                    <p:anim calcmode="lin" valueType="num">
                                      <p:cBhvr>
                                        <p:cTn id="75" dur="25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3500"/>
                            </p:stCondLst>
                            <p:childTnLst>
                              <p:par>
                                <p:cTn id="77" presetID="42" presetClass="entr" presetSubtype="0" fill="hold"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250"/>
                                        <p:tgtEl>
                                          <p:spTgt spid="25"/>
                                        </p:tgtEl>
                                      </p:cBhvr>
                                    </p:animEffect>
                                    <p:anim calcmode="lin" valueType="num">
                                      <p:cBhvr>
                                        <p:cTn id="80" dur="250" fill="hold"/>
                                        <p:tgtEl>
                                          <p:spTgt spid="25"/>
                                        </p:tgtEl>
                                        <p:attrNameLst>
                                          <p:attrName>ppt_x</p:attrName>
                                        </p:attrNameLst>
                                      </p:cBhvr>
                                      <p:tavLst>
                                        <p:tav tm="0">
                                          <p:val>
                                            <p:strVal val="#ppt_x"/>
                                          </p:val>
                                        </p:tav>
                                        <p:tav tm="100000">
                                          <p:val>
                                            <p:strVal val="#ppt_x"/>
                                          </p:val>
                                        </p:tav>
                                      </p:tavLst>
                                    </p:anim>
                                    <p:anim calcmode="lin" valueType="num">
                                      <p:cBhvr>
                                        <p:cTn id="81" dur="250" fill="hold"/>
                                        <p:tgtEl>
                                          <p:spTgt spid="25"/>
                                        </p:tgtEl>
                                        <p:attrNameLst>
                                          <p:attrName>ppt_y</p:attrName>
                                        </p:attrNameLst>
                                      </p:cBhvr>
                                      <p:tavLst>
                                        <p:tav tm="0">
                                          <p:val>
                                            <p:strVal val="#ppt_y+.1"/>
                                          </p:val>
                                        </p:tav>
                                        <p:tav tm="100000">
                                          <p:val>
                                            <p:strVal val="#ppt_y"/>
                                          </p:val>
                                        </p:tav>
                                      </p:tavLst>
                                    </p:anim>
                                  </p:childTnLst>
                                </p:cTn>
                              </p:par>
                            </p:childTnLst>
                          </p:cTn>
                        </p:par>
                        <p:par>
                          <p:cTn id="82" fill="hold">
                            <p:stCondLst>
                              <p:cond delay="37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250"/>
                                        <p:tgtEl>
                                          <p:spTgt spid="31"/>
                                        </p:tgtEl>
                                      </p:cBhvr>
                                    </p:animEffect>
                                    <p:anim calcmode="lin" valueType="num">
                                      <p:cBhvr>
                                        <p:cTn id="86" dur="250" fill="hold"/>
                                        <p:tgtEl>
                                          <p:spTgt spid="31"/>
                                        </p:tgtEl>
                                        <p:attrNameLst>
                                          <p:attrName>ppt_x</p:attrName>
                                        </p:attrNameLst>
                                      </p:cBhvr>
                                      <p:tavLst>
                                        <p:tav tm="0">
                                          <p:val>
                                            <p:strVal val="#ppt_x"/>
                                          </p:val>
                                        </p:tav>
                                        <p:tav tm="100000">
                                          <p:val>
                                            <p:strVal val="#ppt_x"/>
                                          </p:val>
                                        </p:tav>
                                      </p:tavLst>
                                    </p:anim>
                                    <p:anim calcmode="lin" valueType="num">
                                      <p:cBhvr>
                                        <p:cTn id="87" dur="250" fill="hold"/>
                                        <p:tgtEl>
                                          <p:spTgt spid="3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1000"/>
                                        <p:tgtEl>
                                          <p:spTgt spid="32"/>
                                        </p:tgtEl>
                                      </p:cBhvr>
                                    </p:animEffect>
                                    <p:anim calcmode="lin" valueType="num">
                                      <p:cBhvr>
                                        <p:cTn id="91" dur="1000" fill="hold"/>
                                        <p:tgtEl>
                                          <p:spTgt spid="32"/>
                                        </p:tgtEl>
                                        <p:attrNameLst>
                                          <p:attrName>ppt_x</p:attrName>
                                        </p:attrNameLst>
                                      </p:cBhvr>
                                      <p:tavLst>
                                        <p:tav tm="0">
                                          <p:val>
                                            <p:strVal val="#ppt_x"/>
                                          </p:val>
                                        </p:tav>
                                        <p:tav tm="100000">
                                          <p:val>
                                            <p:strVal val="#ppt_x"/>
                                          </p:val>
                                        </p:tav>
                                      </p:tavLst>
                                    </p:anim>
                                    <p:anim calcmode="lin" valueType="num">
                                      <p:cBhvr>
                                        <p:cTn id="9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0" grpId="0"/>
      <p:bldP spid="12" grpId="0" animBg="1"/>
      <p:bldP spid="13" grpId="0" animBg="1"/>
      <p:bldP spid="14" grpId="0" animBg="1"/>
      <p:bldP spid="31"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flipH="1">
            <a:off x="1367182" y="2001952"/>
            <a:ext cx="9837845" cy="4195648"/>
            <a:chOff x="-3680920" y="1897856"/>
            <a:chExt cx="9711871" cy="4141923"/>
          </a:xfrm>
        </p:grpSpPr>
        <p:grpSp>
          <p:nvGrpSpPr>
            <p:cNvPr id="6" name="组合 5"/>
            <p:cNvGrpSpPr/>
            <p:nvPr/>
          </p:nvGrpSpPr>
          <p:grpSpPr>
            <a:xfrm>
              <a:off x="1154151" y="2325250"/>
              <a:ext cx="4876800" cy="2928443"/>
              <a:chOff x="1219200" y="2314099"/>
              <a:chExt cx="4876800" cy="2928443"/>
            </a:xfrm>
          </p:grpSpPr>
          <p:sp>
            <p:nvSpPr>
              <p:cNvPr id="9" name="Text Box 10"/>
              <p:cNvSpPr txBox="1">
                <a:spLocks noChangeArrowheads="1"/>
              </p:cNvSpPr>
              <p:nvPr/>
            </p:nvSpPr>
            <p:spPr bwMode="auto">
              <a:xfrm>
                <a:off x="1219200" y="4806474"/>
                <a:ext cx="4876800" cy="436068"/>
              </a:xfrm>
              <a:prstGeom prst="rect">
                <a:avLst/>
              </a:prstGeom>
              <a:noFill/>
              <a:ln w="9525">
                <a:noFill/>
                <a:miter lim="800000"/>
                <a:headEnd/>
                <a:tailEnd/>
              </a:ln>
            </p:spPr>
            <p:txBody>
              <a:bodyPr lIns="45720" tIns="22860" rIns="45720" bIns="22860">
                <a:spAutoFit/>
              </a:bodyPr>
              <a:lstStyle/>
              <a:p>
                <a:pPr marL="0" marR="0" lvl="0" indent="0" defTabSz="914400" eaLnBrk="1" fontAlgn="auto" latinLnBrk="0" hangingPunct="1">
                  <a:lnSpc>
                    <a:spcPts val="16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chemeClr val="bg1">
                        <a:lumMod val="65000"/>
                      </a:schemeClr>
                    </a:solidFill>
                    <a:effectLst/>
                    <a:uLnTx/>
                    <a:uFillTx/>
                    <a:latin typeface="方正兰亭黑简体" pitchFamily="2" charset="-122"/>
                    <a:ea typeface="方正兰亭黑简体" pitchFamily="2" charset="-122"/>
                  </a:rPr>
                  <a:t>After your content is played here, or by copying the text, here you choose to paste it and choose to keep only the text.</a:t>
                </a:r>
                <a:endParaRPr kumimoji="0" lang="en-US" altLang="zh-CN" sz="1100" b="0" i="0" u="none" strike="noStrike" kern="0" cap="none" spc="0" normalizeH="0" baseline="0" noProof="0" dirty="0">
                  <a:ln>
                    <a:noFill/>
                  </a:ln>
                  <a:solidFill>
                    <a:schemeClr val="bg1">
                      <a:lumMod val="65000"/>
                    </a:schemeClr>
                  </a:solidFill>
                  <a:effectLst/>
                  <a:uLnTx/>
                  <a:uFillTx/>
                </a:endParaRPr>
              </a:p>
            </p:txBody>
          </p:sp>
          <p:sp>
            <p:nvSpPr>
              <p:cNvPr id="10" name="Rounded Rectangle 18"/>
              <p:cNvSpPr/>
              <p:nvPr/>
            </p:nvSpPr>
            <p:spPr>
              <a:xfrm>
                <a:off x="1230312" y="2314099"/>
                <a:ext cx="1524000" cy="2370138"/>
              </a:xfrm>
              <a:prstGeom prst="roundRect">
                <a:avLst>
                  <a:gd name="adj" fmla="val 5186"/>
                </a:avLst>
              </a:prstGeom>
              <a:noFill/>
              <a:ln w="9525"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6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12" name="Text Box 10"/>
              <p:cNvSpPr txBox="1">
                <a:spLocks noChangeArrowheads="1"/>
              </p:cNvSpPr>
              <p:nvPr/>
            </p:nvSpPr>
            <p:spPr bwMode="auto">
              <a:xfrm>
                <a:off x="1339850" y="3331912"/>
                <a:ext cx="1338262" cy="865931"/>
              </a:xfrm>
              <a:prstGeom prst="rect">
                <a:avLst/>
              </a:prstGeom>
              <a:noFill/>
              <a:ln w="9525">
                <a:noFill/>
                <a:miter lim="800000"/>
                <a:headEnd/>
                <a:tailEnd/>
              </a:ln>
            </p:spPr>
            <p:txBody>
              <a:bodyPr lIns="45720" tIns="22860" rIns="45720" bIns="22860">
                <a:spAutoFit/>
              </a:bodyPr>
              <a:lstStyle/>
              <a:p>
                <a:r>
                  <a:rPr lang="zh-CN" altLang="en-US" sz="1400" b="1" dirty="0">
                    <a:solidFill>
                      <a:schemeClr val="bg1">
                        <a:lumMod val="65000"/>
                      </a:schemeClr>
                    </a:solidFill>
                    <a:latin typeface="Open Sans" pitchFamily="34" charset="0"/>
                  </a:rPr>
                  <a:t>Subtitle</a:t>
                </a:r>
                <a:endParaRPr lang="en-US" altLang="zh-CN" sz="1050" b="1" dirty="0">
                  <a:solidFill>
                    <a:schemeClr val="bg1">
                      <a:lumMod val="65000"/>
                    </a:schemeClr>
                  </a:solidFill>
                  <a:latin typeface="Open Sans" pitchFamily="34" charset="0"/>
                </a:endParaRPr>
              </a:p>
              <a:p>
                <a:pPr defTabSz="1088232">
                  <a:defRPr/>
                </a:pPr>
                <a:r>
                  <a:rPr lang="zh-CN" altLang="en-US" sz="10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3" name="Rectangle 22"/>
              <p:cNvSpPr/>
              <p:nvPr/>
            </p:nvSpPr>
            <p:spPr>
              <a:xfrm>
                <a:off x="1630362" y="2469674"/>
                <a:ext cx="723900" cy="725488"/>
              </a:xfrm>
              <a:prstGeom prst="rect">
                <a:avLst/>
              </a:prstGeom>
              <a:noFill/>
              <a:ln w="254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56%</a:t>
                </a:r>
              </a:p>
            </p:txBody>
          </p:sp>
          <p:sp>
            <p:nvSpPr>
              <p:cNvPr id="14" name="Rounded Rectangle 23"/>
              <p:cNvSpPr/>
              <p:nvPr/>
            </p:nvSpPr>
            <p:spPr>
              <a:xfrm>
                <a:off x="2906712" y="2314099"/>
                <a:ext cx="1524000" cy="2370138"/>
              </a:xfrm>
              <a:prstGeom prst="roundRect">
                <a:avLst>
                  <a:gd name="adj" fmla="val 5186"/>
                </a:avLst>
              </a:prstGeom>
              <a:noFill/>
              <a:ln w="9525" cap="flat" cmpd="sng" algn="ctr">
                <a:solidFill>
                  <a:schemeClr val="accent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6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15" name="Text Box 10"/>
              <p:cNvSpPr txBox="1">
                <a:spLocks noChangeArrowheads="1"/>
              </p:cNvSpPr>
              <p:nvPr/>
            </p:nvSpPr>
            <p:spPr bwMode="auto">
              <a:xfrm>
                <a:off x="3016249" y="3325669"/>
                <a:ext cx="1338262" cy="865931"/>
              </a:xfrm>
              <a:prstGeom prst="rect">
                <a:avLst/>
              </a:prstGeom>
              <a:noFill/>
              <a:ln w="9525">
                <a:noFill/>
                <a:miter lim="800000"/>
                <a:headEnd/>
                <a:tailEnd/>
              </a:ln>
            </p:spPr>
            <p:txBody>
              <a:bodyPr lIns="45720" tIns="22860" rIns="45720" bIns="22860">
                <a:spAutoFit/>
              </a:bodyPr>
              <a:lstStyle/>
              <a:p>
                <a:r>
                  <a:rPr lang="zh-CN" altLang="en-US" sz="1400" b="1" dirty="0">
                    <a:solidFill>
                      <a:schemeClr val="bg1">
                        <a:lumMod val="65000"/>
                      </a:schemeClr>
                    </a:solidFill>
                    <a:latin typeface="Open Sans" pitchFamily="34" charset="0"/>
                  </a:rPr>
                  <a:t>Subtitle</a:t>
                </a:r>
                <a:endParaRPr lang="en-US" altLang="zh-CN" sz="1050" b="1" dirty="0">
                  <a:solidFill>
                    <a:schemeClr val="bg1">
                      <a:lumMod val="65000"/>
                    </a:schemeClr>
                  </a:solidFill>
                  <a:latin typeface="Open Sans" pitchFamily="34" charset="0"/>
                </a:endParaRPr>
              </a:p>
              <a:p>
                <a:pPr defTabSz="1088232">
                  <a:defRPr/>
                </a:pPr>
                <a:r>
                  <a:rPr lang="zh-CN" altLang="en-US" sz="10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6" name="Rectangle 25"/>
              <p:cNvSpPr/>
              <p:nvPr/>
            </p:nvSpPr>
            <p:spPr>
              <a:xfrm>
                <a:off x="3306762" y="2469674"/>
                <a:ext cx="723900" cy="725488"/>
              </a:xfrm>
              <a:prstGeom prst="rect">
                <a:avLst/>
              </a:prstGeom>
              <a:noFill/>
              <a:ln w="25400" cap="flat" cmpd="sng" algn="ctr">
                <a:solidFill>
                  <a:schemeClr val="accent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30%</a:t>
                </a:r>
              </a:p>
            </p:txBody>
          </p:sp>
          <p:sp>
            <p:nvSpPr>
              <p:cNvPr id="17" name="Rounded Rectangle 26"/>
              <p:cNvSpPr/>
              <p:nvPr/>
            </p:nvSpPr>
            <p:spPr>
              <a:xfrm>
                <a:off x="4572000" y="2314099"/>
                <a:ext cx="1524000" cy="2370138"/>
              </a:xfrm>
              <a:prstGeom prst="roundRect">
                <a:avLst>
                  <a:gd name="adj" fmla="val 5186"/>
                </a:avLst>
              </a:prstGeom>
              <a:noFill/>
              <a:ln w="9525"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6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18" name="Text Box 10"/>
              <p:cNvSpPr txBox="1">
                <a:spLocks noChangeArrowheads="1"/>
              </p:cNvSpPr>
              <p:nvPr/>
            </p:nvSpPr>
            <p:spPr bwMode="auto">
              <a:xfrm>
                <a:off x="4681536" y="3364141"/>
                <a:ext cx="1338263" cy="865931"/>
              </a:xfrm>
              <a:prstGeom prst="rect">
                <a:avLst/>
              </a:prstGeom>
              <a:noFill/>
              <a:ln w="9525">
                <a:noFill/>
                <a:miter lim="800000"/>
                <a:headEnd/>
                <a:tailEnd/>
              </a:ln>
            </p:spPr>
            <p:txBody>
              <a:bodyPr lIns="45720" tIns="22860" rIns="45720" bIns="22860">
                <a:spAutoFit/>
              </a:bodyPr>
              <a:lstStyle/>
              <a:p>
                <a:r>
                  <a:rPr lang="zh-CN" altLang="en-US" sz="1400" b="1" dirty="0">
                    <a:solidFill>
                      <a:schemeClr val="bg1">
                        <a:lumMod val="65000"/>
                      </a:schemeClr>
                    </a:solidFill>
                    <a:latin typeface="Open Sans" pitchFamily="34" charset="0"/>
                  </a:rPr>
                  <a:t>Subtitle</a:t>
                </a:r>
                <a:endParaRPr lang="en-US" altLang="zh-CN" sz="1050" b="1" dirty="0">
                  <a:solidFill>
                    <a:schemeClr val="bg1">
                      <a:lumMod val="65000"/>
                    </a:schemeClr>
                  </a:solidFill>
                  <a:latin typeface="Open Sans" pitchFamily="34" charset="0"/>
                </a:endParaRPr>
              </a:p>
              <a:p>
                <a:pPr defTabSz="1088232">
                  <a:defRPr/>
                </a:pPr>
                <a:r>
                  <a:rPr lang="zh-CN" altLang="en-US" sz="10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9" name="Rectangle 28"/>
              <p:cNvSpPr/>
              <p:nvPr/>
            </p:nvSpPr>
            <p:spPr>
              <a:xfrm>
                <a:off x="4972050" y="2469674"/>
                <a:ext cx="725487" cy="725488"/>
              </a:xfrm>
              <a:prstGeom prst="rect">
                <a:avLst/>
              </a:prstGeom>
              <a:noFill/>
              <a:ln w="254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80%</a:t>
                </a:r>
              </a:p>
            </p:txBody>
          </p:sp>
        </p:grpSp>
        <p:sp>
          <p:nvSpPr>
            <p:cNvPr id="7" name="Rectangle 2"/>
            <p:cNvSpPr/>
            <p:nvPr/>
          </p:nvSpPr>
          <p:spPr>
            <a:xfrm>
              <a:off x="-3680920" y="1897856"/>
              <a:ext cx="4326664" cy="2021315"/>
            </a:xfrm>
            <a:prstGeom prst="rect">
              <a:avLst/>
            </a:prstGeom>
            <a:blipFill dpi="0" rotWithShape="1">
              <a:blip r:embed="rId3"/>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lumMod val="65000"/>
                  </a:schemeClr>
                </a:solidFill>
              </a:endParaRPr>
            </a:p>
          </p:txBody>
        </p:sp>
        <p:sp>
          <p:nvSpPr>
            <p:cNvPr id="21" name="Rectangle 2"/>
            <p:cNvSpPr/>
            <p:nvPr/>
          </p:nvSpPr>
          <p:spPr>
            <a:xfrm>
              <a:off x="-3680920" y="4018464"/>
              <a:ext cx="4326664" cy="2021315"/>
            </a:xfrm>
            <a:prstGeom prst="rect">
              <a:avLst/>
            </a:prstGeom>
            <a:blipFill dpi="0" rotWithShape="1">
              <a:blip r:embed="rId4"/>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lumMod val="65000"/>
                  </a:schemeClr>
                </a:solidFill>
              </a:endParaRPr>
            </a:p>
          </p:txBody>
        </p:sp>
      </p:grpSp>
    </p:spTree>
    <p:extLst>
      <p:ext uri="{BB962C8B-B14F-4D97-AF65-F5344CB8AC3E}">
        <p14:creationId xmlns:p14="http://schemas.microsoft.com/office/powerpoint/2010/main" val="11448265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2026944"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288677"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550410"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812142"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13"/>
          <p:cNvSpPr txBox="1"/>
          <p:nvPr/>
        </p:nvSpPr>
        <p:spPr>
          <a:xfrm>
            <a:off x="2207373"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2" name="文本框 14"/>
          <p:cNvSpPr txBox="1"/>
          <p:nvPr/>
        </p:nvSpPr>
        <p:spPr>
          <a:xfrm>
            <a:off x="4469106"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3" name="文本框 15"/>
          <p:cNvSpPr txBox="1"/>
          <p:nvPr/>
        </p:nvSpPr>
        <p:spPr>
          <a:xfrm>
            <a:off x="6733450"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4" name="文本框 16"/>
          <p:cNvSpPr txBox="1"/>
          <p:nvPr/>
        </p:nvSpPr>
        <p:spPr>
          <a:xfrm>
            <a:off x="8992571"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6" name="KSO_Shape"/>
          <p:cNvSpPr>
            <a:spLocks noChangeAspect="1"/>
          </p:cNvSpPr>
          <p:nvPr/>
        </p:nvSpPr>
        <p:spPr>
          <a:xfrm>
            <a:off x="4738677" y="4991677"/>
            <a:ext cx="540000" cy="503100"/>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KSO_Shape"/>
          <p:cNvSpPr>
            <a:spLocks noChangeAspect="1"/>
          </p:cNvSpPr>
          <p:nvPr/>
        </p:nvSpPr>
        <p:spPr>
          <a:xfrm>
            <a:off x="2476944" y="4991677"/>
            <a:ext cx="540000" cy="43920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Freeform 16"/>
          <p:cNvSpPr>
            <a:spLocks noChangeAspect="1"/>
          </p:cNvSpPr>
          <p:nvPr/>
        </p:nvSpPr>
        <p:spPr bwMode="auto">
          <a:xfrm>
            <a:off x="7000410" y="5040162"/>
            <a:ext cx="540000" cy="440705"/>
          </a:xfrm>
          <a:custGeom>
            <a:avLst/>
            <a:gdLst>
              <a:gd name="T0" fmla="*/ 630000 w 197"/>
              <a:gd name="T1" fmla="*/ 61023 h 160"/>
              <a:gd name="T2" fmla="*/ 556447 w 197"/>
              <a:gd name="T3" fmla="*/ 80293 h 160"/>
              <a:gd name="T4" fmla="*/ 614010 w 197"/>
              <a:gd name="T5" fmla="*/ 9635 h 160"/>
              <a:gd name="T6" fmla="*/ 530863 w 197"/>
              <a:gd name="T7" fmla="*/ 41753 h 160"/>
              <a:gd name="T8" fmla="*/ 434924 w 197"/>
              <a:gd name="T9" fmla="*/ 0 h 160"/>
              <a:gd name="T10" fmla="*/ 307005 w 197"/>
              <a:gd name="T11" fmla="*/ 128470 h 160"/>
              <a:gd name="T12" fmla="*/ 310203 w 197"/>
              <a:gd name="T13" fmla="*/ 160587 h 160"/>
              <a:gd name="T14" fmla="*/ 44772 w 197"/>
              <a:gd name="T15" fmla="*/ 22482 h 160"/>
              <a:gd name="T16" fmla="*/ 25584 w 197"/>
              <a:gd name="T17" fmla="*/ 89929 h 160"/>
              <a:gd name="T18" fmla="*/ 83147 w 197"/>
              <a:gd name="T19" fmla="*/ 195916 h 160"/>
              <a:gd name="T20" fmla="*/ 25584 w 197"/>
              <a:gd name="T21" fmla="*/ 179857 h 160"/>
              <a:gd name="T22" fmla="*/ 25584 w 197"/>
              <a:gd name="T23" fmla="*/ 183069 h 160"/>
              <a:gd name="T24" fmla="*/ 127919 w 197"/>
              <a:gd name="T25" fmla="*/ 308327 h 160"/>
              <a:gd name="T26" fmla="*/ 95939 w 197"/>
              <a:gd name="T27" fmla="*/ 314750 h 160"/>
              <a:gd name="T28" fmla="*/ 70355 w 197"/>
              <a:gd name="T29" fmla="*/ 311539 h 160"/>
              <a:gd name="T30" fmla="*/ 191878 w 197"/>
              <a:gd name="T31" fmla="*/ 401467 h 160"/>
              <a:gd name="T32" fmla="*/ 31980 w 197"/>
              <a:gd name="T33" fmla="*/ 456067 h 160"/>
              <a:gd name="T34" fmla="*/ 0 w 197"/>
              <a:gd name="T35" fmla="*/ 456067 h 160"/>
              <a:gd name="T36" fmla="*/ 198274 w 197"/>
              <a:gd name="T37" fmla="*/ 513878 h 160"/>
              <a:gd name="T38" fmla="*/ 566041 w 197"/>
              <a:gd name="T39" fmla="*/ 144528 h 160"/>
              <a:gd name="T40" fmla="*/ 566041 w 197"/>
              <a:gd name="T41" fmla="*/ 128470 h 160"/>
              <a:gd name="T42" fmla="*/ 630000 w 197"/>
              <a:gd name="T43" fmla="*/ 61023 h 1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7" h="160">
                <a:moveTo>
                  <a:pt x="197" y="19"/>
                </a:moveTo>
                <a:cubicBezTo>
                  <a:pt x="190" y="22"/>
                  <a:pt x="182" y="24"/>
                  <a:pt x="174" y="25"/>
                </a:cubicBezTo>
                <a:cubicBezTo>
                  <a:pt x="182" y="20"/>
                  <a:pt x="189" y="12"/>
                  <a:pt x="192" y="3"/>
                </a:cubicBezTo>
                <a:cubicBezTo>
                  <a:pt x="184" y="8"/>
                  <a:pt x="175" y="11"/>
                  <a:pt x="166" y="13"/>
                </a:cubicBezTo>
                <a:cubicBezTo>
                  <a:pt x="158" y="5"/>
                  <a:pt x="148" y="0"/>
                  <a:pt x="136" y="0"/>
                </a:cubicBezTo>
                <a:cubicBezTo>
                  <a:pt x="114" y="0"/>
                  <a:pt x="96" y="18"/>
                  <a:pt x="96" y="40"/>
                </a:cubicBezTo>
                <a:cubicBezTo>
                  <a:pt x="96" y="44"/>
                  <a:pt x="96" y="47"/>
                  <a:pt x="97" y="50"/>
                </a:cubicBezTo>
                <a:cubicBezTo>
                  <a:pt x="63" y="48"/>
                  <a:pt x="34" y="32"/>
                  <a:pt x="14" y="7"/>
                </a:cubicBezTo>
                <a:cubicBezTo>
                  <a:pt x="10" y="13"/>
                  <a:pt x="8" y="20"/>
                  <a:pt x="8" y="28"/>
                </a:cubicBezTo>
                <a:cubicBezTo>
                  <a:pt x="8" y="42"/>
                  <a:pt x="15" y="54"/>
                  <a:pt x="26" y="61"/>
                </a:cubicBezTo>
                <a:cubicBezTo>
                  <a:pt x="20" y="61"/>
                  <a:pt x="13" y="59"/>
                  <a:pt x="8" y="56"/>
                </a:cubicBezTo>
                <a:cubicBezTo>
                  <a:pt x="8" y="56"/>
                  <a:pt x="8" y="57"/>
                  <a:pt x="8" y="57"/>
                </a:cubicBezTo>
                <a:cubicBezTo>
                  <a:pt x="8" y="76"/>
                  <a:pt x="22" y="93"/>
                  <a:pt x="40" y="96"/>
                </a:cubicBezTo>
                <a:cubicBezTo>
                  <a:pt x="37" y="97"/>
                  <a:pt x="33" y="98"/>
                  <a:pt x="30" y="98"/>
                </a:cubicBezTo>
                <a:cubicBezTo>
                  <a:pt x="27" y="98"/>
                  <a:pt x="24" y="98"/>
                  <a:pt x="22" y="97"/>
                </a:cubicBezTo>
                <a:cubicBezTo>
                  <a:pt x="27" y="113"/>
                  <a:pt x="42" y="125"/>
                  <a:pt x="60" y="125"/>
                </a:cubicBezTo>
                <a:cubicBezTo>
                  <a:pt x="46" y="136"/>
                  <a:pt x="29" y="142"/>
                  <a:pt x="10" y="142"/>
                </a:cubicBezTo>
                <a:cubicBezTo>
                  <a:pt x="6" y="142"/>
                  <a:pt x="3" y="142"/>
                  <a:pt x="0" y="142"/>
                </a:cubicBezTo>
                <a:cubicBezTo>
                  <a:pt x="18" y="153"/>
                  <a:pt x="39" y="160"/>
                  <a:pt x="62" y="160"/>
                </a:cubicBezTo>
                <a:cubicBezTo>
                  <a:pt x="136" y="160"/>
                  <a:pt x="177" y="98"/>
                  <a:pt x="177" y="45"/>
                </a:cubicBezTo>
                <a:cubicBezTo>
                  <a:pt x="177" y="43"/>
                  <a:pt x="177" y="42"/>
                  <a:pt x="177" y="40"/>
                </a:cubicBezTo>
                <a:cubicBezTo>
                  <a:pt x="185" y="34"/>
                  <a:pt x="192" y="27"/>
                  <a:pt x="197" y="19"/>
                </a:cubicBezTo>
                <a:close/>
              </a:path>
            </a:pathLst>
          </a:custGeom>
          <a:noFill/>
          <a:ln>
            <a:solidFill>
              <a:srgbClr val="14345A"/>
            </a:solidFill>
          </a:ln>
        </p:spPr>
        <p:txBody>
          <a:bodyPr/>
          <a:lstStyle/>
          <a:p>
            <a:endParaRPr lang="zh-CN" altLang="en-US"/>
          </a:p>
        </p:txBody>
      </p:sp>
      <p:sp>
        <p:nvSpPr>
          <p:cNvPr id="19" name="Freeform 24"/>
          <p:cNvSpPr>
            <a:spLocks noChangeAspect="1"/>
          </p:cNvSpPr>
          <p:nvPr/>
        </p:nvSpPr>
        <p:spPr bwMode="auto">
          <a:xfrm>
            <a:off x="9405083" y="4973227"/>
            <a:ext cx="254118" cy="540000"/>
          </a:xfrm>
          <a:custGeom>
            <a:avLst/>
            <a:gdLst>
              <a:gd name="T0" fmla="*/ 254254 w 89"/>
              <a:gd name="T1" fmla="*/ 176269 h 193"/>
              <a:gd name="T2" fmla="*/ 168550 w 89"/>
              <a:gd name="T3" fmla="*/ 176269 h 193"/>
              <a:gd name="T4" fmla="*/ 168550 w 89"/>
              <a:gd name="T5" fmla="*/ 120311 h 193"/>
              <a:gd name="T6" fmla="*/ 191405 w 89"/>
              <a:gd name="T7" fmla="*/ 92332 h 193"/>
              <a:gd name="T8" fmla="*/ 254254 w 89"/>
              <a:gd name="T9" fmla="*/ 92332 h 193"/>
              <a:gd name="T10" fmla="*/ 254254 w 89"/>
              <a:gd name="T11" fmla="*/ 0 h 193"/>
              <a:gd name="T12" fmla="*/ 168550 w 89"/>
              <a:gd name="T13" fmla="*/ 0 h 193"/>
              <a:gd name="T14" fmla="*/ 54279 w 89"/>
              <a:gd name="T15" fmla="*/ 111917 h 193"/>
              <a:gd name="T16" fmla="*/ 54279 w 89"/>
              <a:gd name="T17" fmla="*/ 176269 h 193"/>
              <a:gd name="T18" fmla="*/ 0 w 89"/>
              <a:gd name="T19" fmla="*/ 176269 h 193"/>
              <a:gd name="T20" fmla="*/ 0 w 89"/>
              <a:gd name="T21" fmla="*/ 271399 h 193"/>
              <a:gd name="T22" fmla="*/ 54279 w 89"/>
              <a:gd name="T23" fmla="*/ 271399 h 193"/>
              <a:gd name="T24" fmla="*/ 54279 w 89"/>
              <a:gd name="T25" fmla="*/ 540000 h 193"/>
              <a:gd name="T26" fmla="*/ 168550 w 89"/>
              <a:gd name="T27" fmla="*/ 540000 h 193"/>
              <a:gd name="T28" fmla="*/ 168550 w 89"/>
              <a:gd name="T29" fmla="*/ 271399 h 193"/>
              <a:gd name="T30" fmla="*/ 245684 w 89"/>
              <a:gd name="T31" fmla="*/ 271399 h 193"/>
              <a:gd name="T32" fmla="*/ 254254 w 89"/>
              <a:gd name="T33" fmla="*/ 176269 h 1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9" h="193">
                <a:moveTo>
                  <a:pt x="89" y="63"/>
                </a:moveTo>
                <a:cubicBezTo>
                  <a:pt x="59" y="63"/>
                  <a:pt x="59" y="63"/>
                  <a:pt x="59" y="63"/>
                </a:cubicBezTo>
                <a:cubicBezTo>
                  <a:pt x="59" y="43"/>
                  <a:pt x="59" y="43"/>
                  <a:pt x="59" y="43"/>
                </a:cubicBezTo>
                <a:cubicBezTo>
                  <a:pt x="59" y="35"/>
                  <a:pt x="64" y="33"/>
                  <a:pt x="67" y="33"/>
                </a:cubicBezTo>
                <a:cubicBezTo>
                  <a:pt x="71" y="33"/>
                  <a:pt x="89" y="33"/>
                  <a:pt x="89" y="33"/>
                </a:cubicBezTo>
                <a:cubicBezTo>
                  <a:pt x="89" y="0"/>
                  <a:pt x="89" y="0"/>
                  <a:pt x="89" y="0"/>
                </a:cubicBezTo>
                <a:cubicBezTo>
                  <a:pt x="59" y="0"/>
                  <a:pt x="59" y="0"/>
                  <a:pt x="59" y="0"/>
                </a:cubicBezTo>
                <a:cubicBezTo>
                  <a:pt x="26" y="0"/>
                  <a:pt x="19" y="25"/>
                  <a:pt x="19" y="40"/>
                </a:cubicBezTo>
                <a:cubicBezTo>
                  <a:pt x="19" y="63"/>
                  <a:pt x="19" y="63"/>
                  <a:pt x="19" y="63"/>
                </a:cubicBezTo>
                <a:cubicBezTo>
                  <a:pt x="0" y="63"/>
                  <a:pt x="0" y="63"/>
                  <a:pt x="0" y="63"/>
                </a:cubicBezTo>
                <a:cubicBezTo>
                  <a:pt x="0" y="97"/>
                  <a:pt x="0" y="97"/>
                  <a:pt x="0" y="97"/>
                </a:cubicBezTo>
                <a:cubicBezTo>
                  <a:pt x="19" y="97"/>
                  <a:pt x="19" y="97"/>
                  <a:pt x="19" y="97"/>
                </a:cubicBezTo>
                <a:cubicBezTo>
                  <a:pt x="19" y="140"/>
                  <a:pt x="19" y="193"/>
                  <a:pt x="19" y="193"/>
                </a:cubicBezTo>
                <a:cubicBezTo>
                  <a:pt x="59" y="193"/>
                  <a:pt x="59" y="193"/>
                  <a:pt x="59" y="193"/>
                </a:cubicBezTo>
                <a:cubicBezTo>
                  <a:pt x="59" y="193"/>
                  <a:pt x="59" y="140"/>
                  <a:pt x="59" y="97"/>
                </a:cubicBezTo>
                <a:cubicBezTo>
                  <a:pt x="86" y="97"/>
                  <a:pt x="86" y="97"/>
                  <a:pt x="86" y="97"/>
                </a:cubicBezTo>
                <a:lnTo>
                  <a:pt x="89" y="63"/>
                </a:lnTo>
                <a:close/>
              </a:path>
            </a:pathLst>
          </a:custGeom>
          <a:noFill/>
          <a:ln>
            <a:solidFill>
              <a:schemeClr val="accent2"/>
            </a:solidFill>
          </a:ln>
        </p:spPr>
        <p:txBody>
          <a:bodyPr/>
          <a:lstStyle/>
          <a:p>
            <a:endParaRPr lang="zh-CN" altLang="en-US"/>
          </a:p>
        </p:txBody>
      </p:sp>
      <p:sp>
        <p:nvSpPr>
          <p:cNvPr id="20" name="矩形 19"/>
          <p:cNvSpPr/>
          <p:nvPr/>
        </p:nvSpPr>
        <p:spPr>
          <a:xfrm>
            <a:off x="2026944" y="1545526"/>
            <a:ext cx="8225198" cy="2649101"/>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66153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grpId="0" nodeType="afterEffect" nodePh="1">
                                  <p:stCondLst>
                                    <p:cond delay="0"/>
                                  </p:stCondLst>
                                  <p:endCondLst>
                                    <p:cond evt="begin" delay="0">
                                      <p:tn val="59"/>
                                    </p:cond>
                                  </p:end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50"/>
                                        <p:tgtEl>
                                          <p:spTgt spid="16"/>
                                        </p:tgtEl>
                                      </p:cBhvr>
                                    </p:animEffect>
                                    <p:anim calcmode="lin" valueType="num">
                                      <p:cBhvr>
                                        <p:cTn id="62" dur="250" fill="hold"/>
                                        <p:tgtEl>
                                          <p:spTgt spid="16"/>
                                        </p:tgtEl>
                                        <p:attrNameLst>
                                          <p:attrName>ppt_x</p:attrName>
                                        </p:attrNameLst>
                                      </p:cBhvr>
                                      <p:tavLst>
                                        <p:tav tm="0">
                                          <p:val>
                                            <p:strVal val="#ppt_x"/>
                                          </p:val>
                                        </p:tav>
                                        <p:tav tm="100000">
                                          <p:val>
                                            <p:strVal val="#ppt_x"/>
                                          </p:val>
                                        </p:tav>
                                      </p:tavLst>
                                    </p:anim>
                                    <p:anim calcmode="lin" valueType="num">
                                      <p:cBhvr>
                                        <p:cTn id="63" dur="250" fill="hold"/>
                                        <p:tgtEl>
                                          <p:spTgt spid="16"/>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42" presetClass="entr" presetSubtype="0" fill="hold" grpId="0" nodeType="afterEffect" nodePh="1">
                                  <p:stCondLst>
                                    <p:cond delay="0"/>
                                  </p:stCondLst>
                                  <p:endCondLst>
                                    <p:cond evt="begin" delay="0">
                                      <p:tn val="65"/>
                                    </p:cond>
                                  </p:endCondLst>
                                  <p:childTnLst>
                                    <p:set>
                                      <p:cBhvr>
                                        <p:cTn id="66" dur="1" fill="hold">
                                          <p:stCondLst>
                                            <p:cond delay="0"/>
                                          </p:stCondLst>
                                        </p:cTn>
                                        <p:tgtEl>
                                          <p:spTgt spid="17"/>
                                        </p:tgtEl>
                                        <p:attrNameLst>
                                          <p:attrName>style.visibility</p:attrName>
                                        </p:attrNameLst>
                                      </p:cBhvr>
                                      <p:to>
                                        <p:strVal val="visible"/>
                                      </p:to>
                                    </p:set>
                                    <p:animEffect transition="in" filter="fade">
                                      <p:cBhvr>
                                        <p:cTn id="67" dur="250"/>
                                        <p:tgtEl>
                                          <p:spTgt spid="17"/>
                                        </p:tgtEl>
                                      </p:cBhvr>
                                    </p:animEffect>
                                    <p:anim calcmode="lin" valueType="num">
                                      <p:cBhvr>
                                        <p:cTn id="68" dur="250" fill="hold"/>
                                        <p:tgtEl>
                                          <p:spTgt spid="17"/>
                                        </p:tgtEl>
                                        <p:attrNameLst>
                                          <p:attrName>ppt_x</p:attrName>
                                        </p:attrNameLst>
                                      </p:cBhvr>
                                      <p:tavLst>
                                        <p:tav tm="0">
                                          <p:val>
                                            <p:strVal val="#ppt_x"/>
                                          </p:val>
                                        </p:tav>
                                        <p:tav tm="100000">
                                          <p:val>
                                            <p:strVal val="#ppt_x"/>
                                          </p:val>
                                        </p:tav>
                                      </p:tavLst>
                                    </p:anim>
                                    <p:anim calcmode="lin" valueType="num">
                                      <p:cBhvr>
                                        <p:cTn id="69" dur="250" fill="hold"/>
                                        <p:tgtEl>
                                          <p:spTgt spid="17"/>
                                        </p:tgtEl>
                                        <p:attrNameLst>
                                          <p:attrName>ppt_y</p:attrName>
                                        </p:attrNameLst>
                                      </p:cBhvr>
                                      <p:tavLst>
                                        <p:tav tm="0">
                                          <p:val>
                                            <p:strVal val="#ppt_y+.1"/>
                                          </p:val>
                                        </p:tav>
                                        <p:tav tm="100000">
                                          <p:val>
                                            <p:strVal val="#ppt_y"/>
                                          </p:val>
                                        </p:tav>
                                      </p:tavLst>
                                    </p:anim>
                                  </p:childTnLst>
                                </p:cTn>
                              </p:par>
                            </p:childTnLst>
                          </p:cTn>
                        </p:par>
                        <p:par>
                          <p:cTn id="70" fill="hold">
                            <p:stCondLst>
                              <p:cond delay="3250"/>
                            </p:stCondLst>
                            <p:childTnLst>
                              <p:par>
                                <p:cTn id="71" presetID="42" presetClass="entr" presetSubtype="0" fill="hold" grpId="0" nodeType="afterEffect" nodePh="1">
                                  <p:stCondLst>
                                    <p:cond delay="0"/>
                                  </p:stCondLst>
                                  <p:endCondLst>
                                    <p:cond evt="begin" delay="0">
                                      <p:tn val="71"/>
                                    </p:cond>
                                  </p:endCondLst>
                                  <p:childTnLst>
                                    <p:set>
                                      <p:cBhvr>
                                        <p:cTn id="72" dur="1" fill="hold">
                                          <p:stCondLst>
                                            <p:cond delay="0"/>
                                          </p:stCondLst>
                                        </p:cTn>
                                        <p:tgtEl>
                                          <p:spTgt spid="18"/>
                                        </p:tgtEl>
                                        <p:attrNameLst>
                                          <p:attrName>style.visibility</p:attrName>
                                        </p:attrNameLst>
                                      </p:cBhvr>
                                      <p:to>
                                        <p:strVal val="visible"/>
                                      </p:to>
                                    </p:set>
                                    <p:animEffect transition="in" filter="fade">
                                      <p:cBhvr>
                                        <p:cTn id="73" dur="250"/>
                                        <p:tgtEl>
                                          <p:spTgt spid="18"/>
                                        </p:tgtEl>
                                      </p:cBhvr>
                                    </p:animEffect>
                                    <p:anim calcmode="lin" valueType="num">
                                      <p:cBhvr>
                                        <p:cTn id="74" dur="250" fill="hold"/>
                                        <p:tgtEl>
                                          <p:spTgt spid="18"/>
                                        </p:tgtEl>
                                        <p:attrNameLst>
                                          <p:attrName>ppt_x</p:attrName>
                                        </p:attrNameLst>
                                      </p:cBhvr>
                                      <p:tavLst>
                                        <p:tav tm="0">
                                          <p:val>
                                            <p:strVal val="#ppt_x"/>
                                          </p:val>
                                        </p:tav>
                                        <p:tav tm="100000">
                                          <p:val>
                                            <p:strVal val="#ppt_x"/>
                                          </p:val>
                                        </p:tav>
                                      </p:tavLst>
                                    </p:anim>
                                    <p:anim calcmode="lin" valueType="num">
                                      <p:cBhvr>
                                        <p:cTn id="75" dur="25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3500"/>
                            </p:stCondLst>
                            <p:childTnLst>
                              <p:par>
                                <p:cTn id="77" presetID="42" presetClass="entr" presetSubtype="0" fill="hold" grpId="0" nodeType="afterEffect" nodePh="1">
                                  <p:stCondLst>
                                    <p:cond delay="0"/>
                                  </p:stCondLst>
                                  <p:endCondLst>
                                    <p:cond evt="begin" delay="0">
                                      <p:tn val="77"/>
                                    </p:cond>
                                  </p:endCondLst>
                                  <p:childTnLst>
                                    <p:set>
                                      <p:cBhvr>
                                        <p:cTn id="78" dur="1" fill="hold">
                                          <p:stCondLst>
                                            <p:cond delay="0"/>
                                          </p:stCondLst>
                                        </p:cTn>
                                        <p:tgtEl>
                                          <p:spTgt spid="19"/>
                                        </p:tgtEl>
                                        <p:attrNameLst>
                                          <p:attrName>style.visibility</p:attrName>
                                        </p:attrNameLst>
                                      </p:cBhvr>
                                      <p:to>
                                        <p:strVal val="visible"/>
                                      </p:to>
                                    </p:set>
                                    <p:animEffect transition="in" filter="fade">
                                      <p:cBhvr>
                                        <p:cTn id="79" dur="250"/>
                                        <p:tgtEl>
                                          <p:spTgt spid="19"/>
                                        </p:tgtEl>
                                      </p:cBhvr>
                                    </p:animEffect>
                                    <p:anim calcmode="lin" valueType="num">
                                      <p:cBhvr>
                                        <p:cTn id="80" dur="250" fill="hold"/>
                                        <p:tgtEl>
                                          <p:spTgt spid="19"/>
                                        </p:tgtEl>
                                        <p:attrNameLst>
                                          <p:attrName>ppt_x</p:attrName>
                                        </p:attrNameLst>
                                      </p:cBhvr>
                                      <p:tavLst>
                                        <p:tav tm="0">
                                          <p:val>
                                            <p:strVal val="#ppt_x"/>
                                          </p:val>
                                        </p:tav>
                                        <p:tav tm="100000">
                                          <p:val>
                                            <p:strVal val="#ppt_x"/>
                                          </p:val>
                                        </p:tav>
                                      </p:tavLst>
                                    </p:anim>
                                    <p:anim calcmode="lin" valueType="num">
                                      <p:cBhvr>
                                        <p:cTn id="81" dur="250" fill="hold"/>
                                        <p:tgtEl>
                                          <p:spTgt spid="19"/>
                                        </p:tgtEl>
                                        <p:attrNameLst>
                                          <p:attrName>ppt_y</p:attrName>
                                        </p:attrNameLst>
                                      </p:cBhvr>
                                      <p:tavLst>
                                        <p:tav tm="0">
                                          <p:val>
                                            <p:strVal val="#ppt_y+.1"/>
                                          </p:val>
                                        </p:tav>
                                        <p:tav tm="100000">
                                          <p:val>
                                            <p:strVal val="#ppt_y"/>
                                          </p:val>
                                        </p:tav>
                                      </p:tavLst>
                                    </p:anim>
                                  </p:childTnLst>
                                </p:cTn>
                              </p:par>
                            </p:childTnLst>
                          </p:cTn>
                        </p:par>
                        <p:par>
                          <p:cTn id="82" fill="hold">
                            <p:stCondLst>
                              <p:cond delay="3750"/>
                            </p:stCondLst>
                            <p:childTnLst>
                              <p:par>
                                <p:cTn id="83" presetID="42" presetClass="entr" presetSubtype="0"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1000"/>
                                        <p:tgtEl>
                                          <p:spTgt spid="20"/>
                                        </p:tgtEl>
                                      </p:cBhvr>
                                    </p:animEffect>
                                    <p:anim calcmode="lin" valueType="num">
                                      <p:cBhvr>
                                        <p:cTn id="86" dur="1000" fill="hold"/>
                                        <p:tgtEl>
                                          <p:spTgt spid="20"/>
                                        </p:tgtEl>
                                        <p:attrNameLst>
                                          <p:attrName>ppt_x</p:attrName>
                                        </p:attrNameLst>
                                      </p:cBhvr>
                                      <p:tavLst>
                                        <p:tav tm="0">
                                          <p:val>
                                            <p:strVal val="#ppt_x"/>
                                          </p:val>
                                        </p:tav>
                                        <p:tav tm="100000">
                                          <p:val>
                                            <p:strVal val="#ppt_x"/>
                                          </p:val>
                                        </p:tav>
                                      </p:tavLst>
                                    </p:anim>
                                    <p:anim calcmode="lin" valueType="num">
                                      <p:cBhvr>
                                        <p:cTn id="8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4438375" y="1593881"/>
            <a:ext cx="3923836" cy="256067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512260" y="4300286"/>
            <a:ext cx="4897209" cy="2284876"/>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4438375" y="4300286"/>
            <a:ext cx="1917911" cy="2284876"/>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Subtitle 2"/>
          <p:cNvSpPr txBox="1">
            <a:spLocks/>
          </p:cNvSpPr>
          <p:nvPr/>
        </p:nvSpPr>
        <p:spPr>
          <a:xfrm>
            <a:off x="8707649" y="1511200"/>
            <a:ext cx="2857838" cy="264335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650"/>
              </a:lnSpc>
            </a:pPr>
            <a:r>
              <a:rPr lang="en-US" sz="900" dirty="0">
                <a:solidFill>
                  <a:schemeClr val="bg1">
                    <a:lumMod val="50000"/>
                  </a:schemeClr>
                </a:solidFill>
                <a:latin typeface="Source Sans Pro" charset="0"/>
                <a:ea typeface="Source Sans Pro" charset="0"/>
                <a:cs typeface="Source Sans Pro" charset="0"/>
              </a:rPr>
              <a:t>Investment generally results in acquiring an asset, also called an investment. If the asset is at at a price worth worth investment, it is normally either to generate income, or to appreciate in value, so that it it can sold at at at the higher price invest investment results in deding an asset, also called </a:t>
            </a:r>
          </a:p>
        </p:txBody>
      </p:sp>
      <p:sp>
        <p:nvSpPr>
          <p:cNvPr id="10" name="文本框 68"/>
          <p:cNvSpPr>
            <a:spLocks noChangeArrowheads="1"/>
          </p:cNvSpPr>
          <p:nvPr/>
        </p:nvSpPr>
        <p:spPr bwMode="auto">
          <a:xfrm>
            <a:off x="978146" y="1832025"/>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charset="0"/>
              <a:buNone/>
            </a:pPr>
            <a:r>
              <a:rPr lang="en-US" altLang="zh-CN" sz="2400" b="1" dirty="0">
                <a:solidFill>
                  <a:schemeClr val="bg1">
                    <a:lumMod val="50000"/>
                  </a:schemeClr>
                </a:solidFill>
                <a:latin typeface="Calibri" pitchFamily="34" charset="0"/>
                <a:sym typeface="Calibri" pitchFamily="34" charset="0"/>
              </a:rPr>
              <a:t>YOUR TITLE</a:t>
            </a:r>
            <a:endParaRPr lang="en-US" altLang="zh-CN" sz="1400" b="1" dirty="0">
              <a:solidFill>
                <a:schemeClr val="bg1">
                  <a:lumMod val="50000"/>
                </a:schemeClr>
              </a:solidFill>
              <a:latin typeface="Calibri" pitchFamily="34" charset="0"/>
              <a:sym typeface="Calibri" pitchFamily="34" charset="0"/>
            </a:endParaRPr>
          </a:p>
          <a:p>
            <a:pPr eaLnBrk="1" hangingPunct="1">
              <a:buFont typeface="Arial" charset="0"/>
              <a:buNone/>
            </a:pPr>
            <a:r>
              <a:rPr lang="en-US" altLang="zh-CN" dirty="0">
                <a:solidFill>
                  <a:schemeClr val="bg1">
                    <a:lumMod val="50000"/>
                  </a:schemeClr>
                </a:solidFill>
                <a:latin typeface="Calibri" pitchFamily="34" charset="0"/>
                <a:sym typeface="Calibri" pitchFamily="34" charset="0"/>
              </a:rPr>
              <a:t>  Click here to add you to the</a:t>
            </a:r>
            <a:endParaRPr lang="zh-CN" altLang="en-US" dirty="0">
              <a:solidFill>
                <a:schemeClr val="bg1">
                  <a:lumMod val="50000"/>
                </a:schemeClr>
              </a:solidFill>
              <a:latin typeface="Calibri" pitchFamily="34" charset="0"/>
              <a:sym typeface="Calibri" pitchFamily="34" charset="0"/>
            </a:endParaRPr>
          </a:p>
          <a:p>
            <a:pPr eaLnBrk="1" hangingPunct="1">
              <a:buFont typeface="Arial" charset="0"/>
              <a:buNone/>
            </a:pPr>
            <a:r>
              <a:rPr lang="en-US" altLang="zh-CN" dirty="0">
                <a:solidFill>
                  <a:schemeClr val="bg1">
                    <a:lumMod val="50000"/>
                  </a:schemeClr>
                </a:solidFill>
                <a:latin typeface="Calibri" pitchFamily="34" charset="0"/>
                <a:sym typeface="Calibri" pitchFamily="34" charset="0"/>
              </a:rPr>
              <a:t> Center of narrative thought</a:t>
            </a:r>
            <a:endParaRPr lang="en-US" altLang="zh-CN" dirty="0">
              <a:solidFill>
                <a:schemeClr val="bg1">
                  <a:lumMod val="50000"/>
                </a:schemeClr>
              </a:solidFill>
              <a:latin typeface="微软雅黑" pitchFamily="34" charset="-122"/>
              <a:ea typeface="微软雅黑" pitchFamily="34" charset="-122"/>
              <a:sym typeface="微软雅黑" pitchFamily="34" charset="-122"/>
            </a:endParaRPr>
          </a:p>
        </p:txBody>
      </p:sp>
      <p:sp>
        <p:nvSpPr>
          <p:cNvPr id="12" name="文本框 69"/>
          <p:cNvSpPr>
            <a:spLocks noChangeArrowheads="1"/>
          </p:cNvSpPr>
          <p:nvPr/>
        </p:nvSpPr>
        <p:spPr bwMode="auto">
          <a:xfrm>
            <a:off x="978146" y="3029000"/>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charset="0"/>
              <a:buNone/>
            </a:pPr>
            <a:r>
              <a:rPr lang="en-US" altLang="zh-CN" sz="2400" b="1">
                <a:solidFill>
                  <a:schemeClr val="bg1">
                    <a:lumMod val="50000"/>
                  </a:schemeClr>
                </a:solidFill>
                <a:latin typeface="Calibri" pitchFamily="34" charset="0"/>
                <a:sym typeface="Calibri" pitchFamily="34" charset="0"/>
              </a:rPr>
              <a:t>YOUR TITLE</a:t>
            </a:r>
            <a:endParaRPr lang="en-US" altLang="zh-CN" sz="1400" b="1">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Click here to add you to the</a:t>
            </a:r>
            <a:endParaRPr lang="zh-CN" altLang="en-US">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Center of narrative thought</a:t>
            </a:r>
            <a:endParaRPr lang="en-US" altLang="zh-CN">
              <a:solidFill>
                <a:schemeClr val="bg1">
                  <a:lumMod val="50000"/>
                </a:schemeClr>
              </a:solidFill>
              <a:latin typeface="微软雅黑" pitchFamily="34" charset="-122"/>
              <a:ea typeface="微软雅黑" pitchFamily="34" charset="-122"/>
              <a:sym typeface="微软雅黑" pitchFamily="34" charset="-122"/>
            </a:endParaRPr>
          </a:p>
        </p:txBody>
      </p:sp>
      <p:sp>
        <p:nvSpPr>
          <p:cNvPr id="13" name="文本框 70"/>
          <p:cNvSpPr>
            <a:spLocks noChangeArrowheads="1"/>
          </p:cNvSpPr>
          <p:nvPr/>
        </p:nvSpPr>
        <p:spPr bwMode="auto">
          <a:xfrm>
            <a:off x="978146" y="4225975"/>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charset="0"/>
              <a:buNone/>
            </a:pPr>
            <a:r>
              <a:rPr lang="en-US" altLang="zh-CN" sz="2400" b="1">
                <a:solidFill>
                  <a:schemeClr val="bg1">
                    <a:lumMod val="50000"/>
                  </a:schemeClr>
                </a:solidFill>
                <a:latin typeface="Calibri" pitchFamily="34" charset="0"/>
                <a:sym typeface="Calibri" pitchFamily="34" charset="0"/>
              </a:rPr>
              <a:t>YOUR TITLE</a:t>
            </a:r>
            <a:endParaRPr lang="en-US" altLang="zh-CN" sz="1400" b="1">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Click here to add you to the</a:t>
            </a:r>
            <a:endParaRPr lang="zh-CN" altLang="en-US">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Center of narrative thought</a:t>
            </a:r>
            <a:endParaRPr lang="en-US" altLang="zh-CN">
              <a:solidFill>
                <a:schemeClr val="bg1">
                  <a:lumMod val="50000"/>
                </a:schemeClr>
              </a:solidFill>
              <a:latin typeface="微软雅黑" pitchFamily="34" charset="-122"/>
              <a:ea typeface="微软雅黑" pitchFamily="34" charset="-122"/>
              <a:sym typeface="微软雅黑" pitchFamily="34" charset="-122"/>
            </a:endParaRPr>
          </a:p>
        </p:txBody>
      </p:sp>
      <p:sp>
        <p:nvSpPr>
          <p:cNvPr id="14" name="文本框 71"/>
          <p:cNvSpPr>
            <a:spLocks noChangeArrowheads="1"/>
          </p:cNvSpPr>
          <p:nvPr/>
        </p:nvSpPr>
        <p:spPr bwMode="auto">
          <a:xfrm>
            <a:off x="978146" y="5437238"/>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charset="0"/>
              <a:buNone/>
            </a:pPr>
            <a:r>
              <a:rPr lang="en-US" altLang="zh-CN" sz="2400" b="1">
                <a:solidFill>
                  <a:schemeClr val="bg1">
                    <a:lumMod val="50000"/>
                  </a:schemeClr>
                </a:solidFill>
                <a:latin typeface="Calibri" pitchFamily="34" charset="0"/>
                <a:sym typeface="Calibri" pitchFamily="34" charset="0"/>
              </a:rPr>
              <a:t>YOUR TITLE</a:t>
            </a:r>
            <a:endParaRPr lang="en-US" altLang="zh-CN" sz="1400" b="1">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Click here to add you to the</a:t>
            </a:r>
            <a:endParaRPr lang="zh-CN" altLang="en-US">
              <a:solidFill>
                <a:schemeClr val="bg1">
                  <a:lumMod val="50000"/>
                </a:schemeClr>
              </a:solidFill>
              <a:latin typeface="Calibri" pitchFamily="34" charset="0"/>
              <a:sym typeface="Calibri" pitchFamily="34" charset="0"/>
            </a:endParaRPr>
          </a:p>
          <a:p>
            <a:pPr eaLnBrk="1" hangingPunct="1">
              <a:buFont typeface="Arial" charset="0"/>
              <a:buNone/>
            </a:pPr>
            <a:r>
              <a:rPr lang="en-US" altLang="zh-CN">
                <a:solidFill>
                  <a:schemeClr val="bg1">
                    <a:lumMod val="50000"/>
                  </a:schemeClr>
                </a:solidFill>
                <a:latin typeface="Calibri" pitchFamily="34" charset="0"/>
                <a:sym typeface="Calibri" pitchFamily="34" charset="0"/>
              </a:rPr>
              <a:t> Center of narrative thought</a:t>
            </a:r>
            <a:endParaRPr lang="en-US" altLang="zh-CN">
              <a:solidFill>
                <a:schemeClr val="bg1">
                  <a:lumMod val="50000"/>
                </a:schemeClr>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3355722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425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50"/>
                                        <p:tgtEl>
                                          <p:spTgt spid="13"/>
                                        </p:tgtEl>
                                      </p:cBhvr>
                                    </p:animEffect>
                                    <p:anim calcmode="lin" valueType="num">
                                      <p:cBhvr>
                                        <p:cTn id="44" dur="250" fill="hold"/>
                                        <p:tgtEl>
                                          <p:spTgt spid="13"/>
                                        </p:tgtEl>
                                        <p:attrNameLst>
                                          <p:attrName>ppt_x</p:attrName>
                                        </p:attrNameLst>
                                      </p:cBhvr>
                                      <p:tavLst>
                                        <p:tav tm="0">
                                          <p:val>
                                            <p:strVal val="#ppt_x"/>
                                          </p:val>
                                        </p:tav>
                                        <p:tav tm="100000">
                                          <p:val>
                                            <p:strVal val="#ppt_x"/>
                                          </p:val>
                                        </p:tav>
                                      </p:tavLst>
                                    </p:anim>
                                    <p:anim calcmode="lin" valueType="num">
                                      <p:cBhvr>
                                        <p:cTn id="45" dur="25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a:spLocks/>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Click to join the title text</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662075" y="2380343"/>
            <a:ext cx="10781401" cy="3604566"/>
            <a:chOff x="666498" y="1528999"/>
            <a:chExt cx="7699923" cy="2574330"/>
          </a:xfrm>
        </p:grpSpPr>
        <p:sp>
          <p:nvSpPr>
            <p:cNvPr id="6" name="Rectangle 3"/>
            <p:cNvSpPr/>
            <p:nvPr/>
          </p:nvSpPr>
          <p:spPr>
            <a:xfrm>
              <a:off x="778770" y="1528999"/>
              <a:ext cx="1788552" cy="1470106"/>
            </a:xfrm>
            <a:prstGeom prst="rect">
              <a:avLst/>
            </a:prstGeom>
            <a:noFill/>
            <a:ln w="31750" cap="flat" cmpd="thinThick" algn="ctr">
              <a:solidFill>
                <a:srgbClr val="14345A"/>
              </a:solidFill>
              <a:prstDash val="solid"/>
            </a:ln>
            <a:effectLst/>
          </p:spPr>
          <p:txBody>
            <a:bodyPr lIns="68580" tIns="34290" rIns="68580" bIns="34290" anchor="ctr"/>
            <a:lstStyle/>
            <a:p>
              <a:pPr marL="0" marR="0" lvl="0" indent="0" algn="ctr" defTabSz="684610" eaLnBrk="1" fontAlgn="auto" latinLnBrk="0" hangingPunct="1">
                <a:lnSpc>
                  <a:spcPct val="100000"/>
                </a:lnSpc>
                <a:spcBef>
                  <a:spcPts val="0"/>
                </a:spcBef>
                <a:spcAft>
                  <a:spcPts val="0"/>
                </a:spcAft>
                <a:buClrTx/>
                <a:buSzTx/>
                <a:buFontTx/>
                <a:buNone/>
                <a:tabLst/>
                <a:defRPr/>
              </a:pPr>
              <a:endParaRPr kumimoji="0" lang="zh-CN" altLang="zh-CN" sz="28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7" name="Rectangle 4"/>
            <p:cNvSpPr/>
            <p:nvPr/>
          </p:nvSpPr>
          <p:spPr>
            <a:xfrm>
              <a:off x="2699499" y="1528999"/>
              <a:ext cx="1787360" cy="1470106"/>
            </a:xfrm>
            <a:prstGeom prst="rect">
              <a:avLst/>
            </a:prstGeom>
            <a:noFill/>
            <a:ln w="31750" cap="flat" cmpd="thinThick" algn="ctr">
              <a:solidFill>
                <a:schemeClr val="accent2"/>
              </a:solidFill>
              <a:prstDash val="solid"/>
            </a:ln>
            <a:effectLst/>
          </p:spPr>
          <p:txBody>
            <a:bodyPr lIns="68580" tIns="34290" rIns="68580" bIns="34290" anchor="ctr"/>
            <a:lstStyle/>
            <a:p>
              <a:pPr marL="0" marR="0" lvl="0" indent="0" algn="ctr" defTabSz="684610" eaLnBrk="1" fontAlgn="auto" latinLnBrk="0" hangingPunct="1">
                <a:lnSpc>
                  <a:spcPct val="100000"/>
                </a:lnSpc>
                <a:spcBef>
                  <a:spcPts val="0"/>
                </a:spcBef>
                <a:spcAft>
                  <a:spcPts val="0"/>
                </a:spcAft>
                <a:buClrTx/>
                <a:buSzTx/>
                <a:buFontTx/>
                <a:buNone/>
                <a:tabLst/>
                <a:defRPr/>
              </a:pPr>
              <a:endParaRPr kumimoji="0" lang="zh-CN" altLang="zh-CN" sz="28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9" name="Rectangle 5"/>
            <p:cNvSpPr/>
            <p:nvPr/>
          </p:nvSpPr>
          <p:spPr>
            <a:xfrm>
              <a:off x="4629753" y="1528999"/>
              <a:ext cx="1787361" cy="1470106"/>
            </a:xfrm>
            <a:prstGeom prst="rect">
              <a:avLst/>
            </a:prstGeom>
            <a:noFill/>
            <a:ln w="31750" cap="flat" cmpd="thinThick" algn="ctr">
              <a:solidFill>
                <a:srgbClr val="14345A"/>
              </a:solidFill>
              <a:prstDash val="solid"/>
            </a:ln>
            <a:effectLst/>
          </p:spPr>
          <p:txBody>
            <a:bodyPr lIns="68580" tIns="34290" rIns="68580" bIns="34290" anchor="ctr"/>
            <a:lstStyle/>
            <a:p>
              <a:pPr marL="0" marR="0" lvl="0" indent="0" algn="ctr" defTabSz="684610" eaLnBrk="1" fontAlgn="auto" latinLnBrk="0" hangingPunct="1">
                <a:lnSpc>
                  <a:spcPct val="100000"/>
                </a:lnSpc>
                <a:spcBef>
                  <a:spcPts val="0"/>
                </a:spcBef>
                <a:spcAft>
                  <a:spcPts val="0"/>
                </a:spcAft>
                <a:buClrTx/>
                <a:buSzTx/>
                <a:buFontTx/>
                <a:buNone/>
                <a:tabLst/>
                <a:defRPr/>
              </a:pPr>
              <a:endParaRPr kumimoji="0" lang="zh-CN" altLang="zh-CN" sz="28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10" name="Rectangle 6"/>
            <p:cNvSpPr/>
            <p:nvPr/>
          </p:nvSpPr>
          <p:spPr>
            <a:xfrm>
              <a:off x="6577869" y="1528999"/>
              <a:ext cx="1788552" cy="1470106"/>
            </a:xfrm>
            <a:prstGeom prst="rect">
              <a:avLst/>
            </a:prstGeom>
            <a:noFill/>
            <a:ln w="31750" cap="flat" cmpd="thinThick" algn="ctr">
              <a:solidFill>
                <a:schemeClr val="accent2"/>
              </a:solidFill>
              <a:prstDash val="solid"/>
            </a:ln>
            <a:effectLst/>
          </p:spPr>
          <p:txBody>
            <a:bodyPr lIns="68580" tIns="34290" rIns="68580" bIns="34290" anchor="ctr"/>
            <a:lstStyle/>
            <a:p>
              <a:pPr marL="0" marR="0" lvl="0" indent="0" algn="ctr" defTabSz="684610" eaLnBrk="1" fontAlgn="auto" latinLnBrk="0" hangingPunct="1">
                <a:lnSpc>
                  <a:spcPct val="100000"/>
                </a:lnSpc>
                <a:spcBef>
                  <a:spcPts val="0"/>
                </a:spcBef>
                <a:spcAft>
                  <a:spcPts val="0"/>
                </a:spcAft>
                <a:buClrTx/>
                <a:buSzTx/>
                <a:buFontTx/>
                <a:buNone/>
                <a:tabLst/>
                <a:defRPr/>
              </a:pPr>
              <a:endParaRPr kumimoji="0" lang="zh-CN" altLang="zh-CN" sz="2800" b="0" i="0" u="none" strike="noStrike" kern="0" cap="none" spc="0" normalizeH="0" baseline="0" noProof="0">
                <a:ln>
                  <a:noFill/>
                </a:ln>
                <a:solidFill>
                  <a:schemeClr val="bg1">
                    <a:lumMod val="65000"/>
                  </a:schemeClr>
                </a:solidFill>
                <a:effectLst/>
                <a:uLnTx/>
                <a:uFillTx/>
                <a:latin typeface="Calibri"/>
                <a:ea typeface="宋体" panose="02010600030101010101" pitchFamily="2" charset="-122"/>
                <a:cs typeface="+mn-cs"/>
              </a:endParaRPr>
            </a:p>
          </p:txBody>
        </p:sp>
        <p:sp>
          <p:nvSpPr>
            <p:cNvPr id="12" name="TextBox 11"/>
            <p:cNvSpPr txBox="1">
              <a:spLocks noChangeArrowheads="1"/>
            </p:cNvSpPr>
            <p:nvPr/>
          </p:nvSpPr>
          <p:spPr bwMode="auto">
            <a:xfrm>
              <a:off x="666498" y="3166309"/>
              <a:ext cx="1417772" cy="31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r>
                <a:rPr lang="zh-CN" altLang="en-US" sz="2400" dirty="0">
                  <a:solidFill>
                    <a:schemeClr val="bg1">
                      <a:lumMod val="65000"/>
                    </a:schemeClr>
                  </a:solidFill>
                  <a:latin typeface="方正兰亭中黑_GBK" pitchFamily="2" charset="-122"/>
                  <a:ea typeface="方正兰亭中黑_GBK" pitchFamily="2" charset="-122"/>
                </a:rPr>
                <a:t>Click to add a title</a:t>
              </a:r>
            </a:p>
          </p:txBody>
        </p:sp>
        <p:sp>
          <p:nvSpPr>
            <p:cNvPr id="13" name="TextBox 57"/>
            <p:cNvSpPr txBox="1"/>
            <p:nvPr/>
          </p:nvSpPr>
          <p:spPr>
            <a:xfrm>
              <a:off x="2627520" y="3178040"/>
              <a:ext cx="1417772" cy="313229"/>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zh-CN" altLang="en-US" sz="2400" dirty="0">
                  <a:solidFill>
                    <a:schemeClr val="bg1">
                      <a:lumMod val="65000"/>
                    </a:schemeClr>
                  </a:solidFill>
                  <a:latin typeface="方正兰亭中黑_GBK" pitchFamily="2" charset="-122"/>
                  <a:ea typeface="方正兰亭中黑_GBK" pitchFamily="2" charset="-122"/>
                </a:rPr>
                <a:t>Click to add a title</a:t>
              </a:r>
            </a:p>
          </p:txBody>
        </p:sp>
        <p:sp>
          <p:nvSpPr>
            <p:cNvPr id="14" name="TextBox 58"/>
            <p:cNvSpPr txBox="1">
              <a:spLocks noChangeArrowheads="1"/>
            </p:cNvSpPr>
            <p:nvPr/>
          </p:nvSpPr>
          <p:spPr bwMode="auto">
            <a:xfrm>
              <a:off x="4572659" y="3166309"/>
              <a:ext cx="1417772" cy="31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r>
                <a:rPr lang="zh-CN" altLang="en-US" sz="2400" dirty="0">
                  <a:solidFill>
                    <a:schemeClr val="bg1">
                      <a:lumMod val="65000"/>
                    </a:schemeClr>
                  </a:solidFill>
                  <a:latin typeface="方正兰亭中黑_GBK" pitchFamily="2" charset="-122"/>
                  <a:ea typeface="方正兰亭中黑_GBK" pitchFamily="2" charset="-122"/>
                </a:rPr>
                <a:t>Click to add a title</a:t>
              </a:r>
            </a:p>
          </p:txBody>
        </p:sp>
        <p:sp>
          <p:nvSpPr>
            <p:cNvPr id="15" name="TextBox 59"/>
            <p:cNvSpPr txBox="1"/>
            <p:nvPr/>
          </p:nvSpPr>
          <p:spPr>
            <a:xfrm>
              <a:off x="6517798" y="3155065"/>
              <a:ext cx="1417772" cy="313229"/>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zh-CN" altLang="en-US" sz="2400" dirty="0">
                  <a:solidFill>
                    <a:schemeClr val="bg1">
                      <a:lumMod val="65000"/>
                    </a:schemeClr>
                  </a:solidFill>
                  <a:latin typeface="方正兰亭中黑_GBK" pitchFamily="2" charset="-122"/>
                  <a:ea typeface="方正兰亭中黑_GBK" pitchFamily="2" charset="-122"/>
                </a:rPr>
                <a:t>Click to add a title</a:t>
              </a:r>
            </a:p>
          </p:txBody>
        </p:sp>
        <p:sp>
          <p:nvSpPr>
            <p:cNvPr id="16" name="TextBox 63"/>
            <p:cNvSpPr txBox="1"/>
            <p:nvPr/>
          </p:nvSpPr>
          <p:spPr>
            <a:xfrm>
              <a:off x="1209748" y="3442291"/>
              <a:ext cx="868248" cy="181343"/>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Click to add a subtitle</a:t>
              </a:r>
              <a:endParaRPr lang="id-ID" sz="1200" dirty="0">
                <a:solidFill>
                  <a:schemeClr val="bg1">
                    <a:lumMod val="65000"/>
                  </a:schemeClr>
                </a:solidFill>
                <a:latin typeface="PT Sans" panose="020B0503020203020204" pitchFamily="34" charset="0"/>
              </a:endParaRPr>
            </a:p>
          </p:txBody>
        </p:sp>
        <p:sp>
          <p:nvSpPr>
            <p:cNvPr id="17" name="TextBox 64"/>
            <p:cNvSpPr txBox="1"/>
            <p:nvPr/>
          </p:nvSpPr>
          <p:spPr>
            <a:xfrm>
              <a:off x="3154887" y="3442291"/>
              <a:ext cx="868248" cy="181343"/>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Click to add a subtitle</a:t>
              </a:r>
              <a:endParaRPr lang="id-ID" altLang="zh-CN" sz="1200" dirty="0">
                <a:solidFill>
                  <a:schemeClr val="bg1">
                    <a:lumMod val="65000"/>
                  </a:schemeClr>
                </a:solidFill>
                <a:latin typeface="PT Sans" panose="020B0503020203020204" pitchFamily="34" charset="0"/>
              </a:endParaRPr>
            </a:p>
          </p:txBody>
        </p:sp>
        <p:sp>
          <p:nvSpPr>
            <p:cNvPr id="18" name="TextBox 67"/>
            <p:cNvSpPr txBox="1"/>
            <p:nvPr/>
          </p:nvSpPr>
          <p:spPr>
            <a:xfrm>
              <a:off x="5089310" y="3442291"/>
              <a:ext cx="868248" cy="181343"/>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Click to add a subtitle</a:t>
              </a:r>
              <a:endParaRPr lang="id-ID" altLang="zh-CN" sz="1200" dirty="0">
                <a:solidFill>
                  <a:schemeClr val="bg1">
                    <a:lumMod val="65000"/>
                  </a:schemeClr>
                </a:solidFill>
                <a:latin typeface="PT Sans" panose="020B0503020203020204" pitchFamily="34" charset="0"/>
              </a:endParaRPr>
            </a:p>
          </p:txBody>
        </p:sp>
        <p:sp>
          <p:nvSpPr>
            <p:cNvPr id="19" name="TextBox 68"/>
            <p:cNvSpPr txBox="1"/>
            <p:nvPr/>
          </p:nvSpPr>
          <p:spPr>
            <a:xfrm>
              <a:off x="7038021" y="3442291"/>
              <a:ext cx="868248" cy="181343"/>
            </a:xfrm>
            <a:prstGeom prst="rect">
              <a:avLst/>
            </a:prstGeom>
            <a:noFill/>
          </p:spPr>
          <p:txBody>
            <a:bodyPr wrap="none" lIns="68580" tIns="34290" rIns="68580" bIns="3429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Click to add a subtitle</a:t>
              </a:r>
              <a:endParaRPr lang="id-ID" altLang="zh-CN" sz="1200" dirty="0">
                <a:solidFill>
                  <a:schemeClr val="bg1">
                    <a:lumMod val="65000"/>
                  </a:schemeClr>
                </a:solidFill>
                <a:latin typeface="PT Sans" panose="020B0503020203020204" pitchFamily="34" charset="0"/>
              </a:endParaRPr>
            </a:p>
          </p:txBody>
        </p:sp>
        <p:cxnSp>
          <p:nvCxnSpPr>
            <p:cNvPr id="20" name="Straight Connector 16"/>
            <p:cNvCxnSpPr/>
            <p:nvPr/>
          </p:nvCxnSpPr>
          <p:spPr>
            <a:xfrm>
              <a:off x="1498001" y="3648670"/>
              <a:ext cx="258400" cy="0"/>
            </a:xfrm>
            <a:prstGeom prst="line">
              <a:avLst/>
            </a:prstGeom>
            <a:noFill/>
            <a:ln w="12700" cap="flat" cmpd="sng" algn="ctr">
              <a:solidFill>
                <a:sysClr val="window" lastClr="FFFFFF"/>
              </a:solidFill>
              <a:prstDash val="solid"/>
            </a:ln>
            <a:effectLst/>
          </p:spPr>
        </p:cxnSp>
        <p:cxnSp>
          <p:nvCxnSpPr>
            <p:cNvPr id="21" name="Straight Connector 17"/>
            <p:cNvCxnSpPr/>
            <p:nvPr/>
          </p:nvCxnSpPr>
          <p:spPr>
            <a:xfrm>
              <a:off x="3468743" y="3648670"/>
              <a:ext cx="257208" cy="0"/>
            </a:xfrm>
            <a:prstGeom prst="line">
              <a:avLst/>
            </a:prstGeom>
            <a:noFill/>
            <a:ln w="12700" cap="flat" cmpd="sng" algn="ctr">
              <a:solidFill>
                <a:sysClr val="window" lastClr="FFFFFF"/>
              </a:solidFill>
              <a:prstDash val="solid"/>
            </a:ln>
            <a:effectLst/>
          </p:spPr>
        </p:cxnSp>
        <p:cxnSp>
          <p:nvCxnSpPr>
            <p:cNvPr id="22" name="Straight Connector 18"/>
            <p:cNvCxnSpPr/>
            <p:nvPr/>
          </p:nvCxnSpPr>
          <p:spPr>
            <a:xfrm>
              <a:off x="5398997" y="3648670"/>
              <a:ext cx="257208" cy="0"/>
            </a:xfrm>
            <a:prstGeom prst="line">
              <a:avLst/>
            </a:prstGeom>
            <a:noFill/>
            <a:ln w="12700" cap="flat" cmpd="sng" algn="ctr">
              <a:solidFill>
                <a:sysClr val="window" lastClr="FFFFFF"/>
              </a:solidFill>
              <a:prstDash val="solid"/>
            </a:ln>
            <a:effectLst/>
          </p:spPr>
        </p:cxnSp>
        <p:cxnSp>
          <p:nvCxnSpPr>
            <p:cNvPr id="23" name="Straight Connector 19"/>
            <p:cNvCxnSpPr/>
            <p:nvPr/>
          </p:nvCxnSpPr>
          <p:spPr>
            <a:xfrm>
              <a:off x="7313771" y="3648670"/>
              <a:ext cx="258400" cy="0"/>
            </a:xfrm>
            <a:prstGeom prst="line">
              <a:avLst/>
            </a:prstGeom>
            <a:noFill/>
            <a:ln w="12700" cap="flat" cmpd="sng" algn="ctr">
              <a:solidFill>
                <a:sysClr val="window" lastClr="FFFFFF"/>
              </a:solidFill>
              <a:prstDash val="solid"/>
            </a:ln>
            <a:effectLst/>
          </p:spPr>
        </p:cxnSp>
        <p:sp>
          <p:nvSpPr>
            <p:cNvPr id="24" name="TextBox 76"/>
            <p:cNvSpPr txBox="1"/>
            <p:nvPr/>
          </p:nvSpPr>
          <p:spPr>
            <a:xfrm>
              <a:off x="778770" y="3707671"/>
              <a:ext cx="1764736" cy="395658"/>
            </a:xfrm>
            <a:prstGeom prst="rect">
              <a:avLst/>
            </a:prstGeom>
            <a:noFill/>
          </p:spPr>
          <p:txBody>
            <a:bodyPr wrap="squar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pPr marL="0" marR="0" lvl="0" indent="0" algn="just" defTabSz="684610" eaLnBrk="1" fontAlgn="auto" latinLnBrk="0" hangingPunct="1">
                <a:lnSpc>
                  <a:spcPct val="10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chemeClr val="bg1">
                      <a:lumMod val="65000"/>
                    </a:schemeClr>
                  </a:solidFill>
                  <a:effectLst/>
                  <a:uLnTx/>
                  <a:uFillTx/>
                  <a:latin typeface="Calibri" pitchFamily="34" charset="0"/>
                </a:rPr>
                <a:t>After your content is played here, or by copying the text, here you choose to paste it and choose to keep only the text.</a:t>
              </a:r>
            </a:p>
          </p:txBody>
        </p:sp>
        <p:sp>
          <p:nvSpPr>
            <p:cNvPr id="25" name="TextBox 77"/>
            <p:cNvSpPr txBox="1"/>
            <p:nvPr/>
          </p:nvSpPr>
          <p:spPr>
            <a:xfrm>
              <a:off x="2699499" y="3696193"/>
              <a:ext cx="1765926" cy="395658"/>
            </a:xfrm>
            <a:prstGeom prst="rect">
              <a:avLst/>
            </a:prstGeom>
            <a:noFill/>
          </p:spPr>
          <p:txBody>
            <a:bodyPr wrap="squar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pPr marL="0" marR="0" lvl="0" indent="0" algn="just" defTabSz="684610" eaLnBrk="1" fontAlgn="auto" latinLnBrk="0" hangingPunct="1">
                <a:lnSpc>
                  <a:spcPct val="10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chemeClr val="bg1">
                      <a:lumMod val="65000"/>
                    </a:schemeClr>
                  </a:solidFill>
                  <a:effectLst/>
                  <a:uLnTx/>
                  <a:uFillTx/>
                </a:rPr>
                <a:t>After your content is played here, or by copying the text, here you choose to paste it and choose to keep only the text</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6" name="TextBox 78"/>
            <p:cNvSpPr txBox="1"/>
            <p:nvPr/>
          </p:nvSpPr>
          <p:spPr>
            <a:xfrm>
              <a:off x="4649996" y="3696193"/>
              <a:ext cx="1739729" cy="395658"/>
            </a:xfrm>
            <a:prstGeom prst="rect">
              <a:avLst/>
            </a:prstGeom>
            <a:noFill/>
          </p:spPr>
          <p:txBody>
            <a:bodyPr wrap="squar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pPr marL="0" marR="0" lvl="0" indent="0" defTabSz="684610" eaLnBrk="1" fontAlgn="auto" latinLnBrk="0" hangingPunct="1">
                <a:lnSpc>
                  <a:spcPct val="10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chemeClr val="bg1">
                      <a:lumMod val="65000"/>
                    </a:schemeClr>
                  </a:solidFill>
                  <a:effectLst/>
                  <a:uLnTx/>
                  <a:uFillTx/>
                </a:rPr>
                <a:t>After your content is played here, or by copying the text, here you choose to paste it and choose to keep only the text</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7" name="TextBox 79"/>
            <p:cNvSpPr txBox="1"/>
            <p:nvPr/>
          </p:nvSpPr>
          <p:spPr>
            <a:xfrm>
              <a:off x="6602876" y="3696193"/>
              <a:ext cx="1740920" cy="395658"/>
            </a:xfrm>
            <a:prstGeom prst="rect">
              <a:avLst/>
            </a:prstGeom>
            <a:noFill/>
          </p:spPr>
          <p:txBody>
            <a:bodyPr wrap="square" lIns="68580" tIns="34290" rIns="68580" bIns="34290">
              <a:spAutoFit/>
            </a:bodyPr>
            <a:lstStyle>
              <a:lvl1pPr>
                <a:defRPr sz="2800">
                  <a:solidFill>
                    <a:schemeClr val="tx1"/>
                  </a:solidFill>
                  <a:latin typeface="Calibri" pitchFamily="34" charset="0"/>
                </a:defRPr>
              </a:lvl1pPr>
              <a:lvl2pPr marL="455613">
                <a:defRPr sz="2400">
                  <a:solidFill>
                    <a:schemeClr val="tx1"/>
                  </a:solidFill>
                  <a:latin typeface="Calibri" pitchFamily="34" charset="0"/>
                </a:defRPr>
              </a:lvl2pPr>
              <a:lvl3pPr marL="912813">
                <a:defRPr sz="2000">
                  <a:solidFill>
                    <a:schemeClr val="tx1"/>
                  </a:solidFill>
                  <a:latin typeface="Calibri" pitchFamily="34" charset="0"/>
                </a:defRPr>
              </a:lvl3pPr>
              <a:lvl4pPr marL="1370013">
                <a:defRPr>
                  <a:solidFill>
                    <a:schemeClr val="tx1"/>
                  </a:solidFill>
                  <a:latin typeface="Calibri" pitchFamily="34" charset="0"/>
                </a:defRPr>
              </a:lvl4pPr>
              <a:lvl5pPr marL="1827213">
                <a:defRPr>
                  <a:solidFill>
                    <a:schemeClr val="tx1"/>
                  </a:solidFill>
                  <a:latin typeface="Calibri" pitchFamily="34" charset="0"/>
                </a:defRPr>
              </a:lvl5pPr>
              <a:lvl6pPr marL="2284413" indent="-227013" defTabSz="912813" fontAlgn="base">
                <a:spcAft>
                  <a:spcPct val="0"/>
                </a:spcAft>
                <a:defRPr>
                  <a:solidFill>
                    <a:schemeClr val="tx1"/>
                  </a:solidFill>
                  <a:latin typeface="Calibri" pitchFamily="34" charset="0"/>
                </a:defRPr>
              </a:lvl6pPr>
              <a:lvl7pPr marL="2741613" indent="-227013" defTabSz="912813" fontAlgn="base">
                <a:spcAft>
                  <a:spcPct val="0"/>
                </a:spcAft>
                <a:defRPr>
                  <a:solidFill>
                    <a:schemeClr val="tx1"/>
                  </a:solidFill>
                  <a:latin typeface="Calibri" pitchFamily="34" charset="0"/>
                </a:defRPr>
              </a:lvl7pPr>
              <a:lvl8pPr marL="3198813" indent="-227013" defTabSz="912813" fontAlgn="base">
                <a:spcAft>
                  <a:spcPct val="0"/>
                </a:spcAft>
                <a:defRPr>
                  <a:solidFill>
                    <a:schemeClr val="tx1"/>
                  </a:solidFill>
                  <a:latin typeface="Calibri" pitchFamily="34" charset="0"/>
                </a:defRPr>
              </a:lvl8pPr>
              <a:lvl9pPr marL="3656013" indent="-227013" defTabSz="912813" fontAlgn="base">
                <a:spcAft>
                  <a:spcPct val="0"/>
                </a:spcAft>
                <a:defRPr>
                  <a:solidFill>
                    <a:schemeClr val="tx1"/>
                  </a:solidFill>
                  <a:latin typeface="Calibri" pitchFamily="34" charset="0"/>
                </a:defRPr>
              </a:lvl9pPr>
            </a:lstStyle>
            <a:p>
              <a:pPr marL="0" marR="0" lvl="0" indent="0" defTabSz="684610" eaLnBrk="1" fontAlgn="auto" latinLnBrk="0" hangingPunct="1">
                <a:lnSpc>
                  <a:spcPct val="10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chemeClr val="bg1">
                      <a:lumMod val="65000"/>
                    </a:schemeClr>
                  </a:solidFill>
                  <a:effectLst/>
                  <a:uLnTx/>
                  <a:uFillTx/>
                </a:rPr>
                <a:t>After your content is played here, or by copying the text, here you choose to paste it and choose to keep only the text</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8" name="TextBox 44"/>
            <p:cNvSpPr txBox="1"/>
            <p:nvPr/>
          </p:nvSpPr>
          <p:spPr>
            <a:xfrm>
              <a:off x="899592" y="1707934"/>
              <a:ext cx="1512168" cy="450610"/>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29" name="TextBox 45"/>
            <p:cNvSpPr txBox="1"/>
            <p:nvPr/>
          </p:nvSpPr>
          <p:spPr>
            <a:xfrm>
              <a:off x="2824913" y="1707934"/>
              <a:ext cx="1512168" cy="450610"/>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30" name="TextBox 46"/>
            <p:cNvSpPr txBox="1"/>
            <p:nvPr/>
          </p:nvSpPr>
          <p:spPr>
            <a:xfrm>
              <a:off x="4763776" y="1721850"/>
              <a:ext cx="1512168" cy="450610"/>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31" name="TextBox 47"/>
            <p:cNvSpPr txBox="1"/>
            <p:nvPr/>
          </p:nvSpPr>
          <p:spPr>
            <a:xfrm>
              <a:off x="6717252" y="1721850"/>
              <a:ext cx="1512168" cy="450610"/>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After your content is played here, or by copying the text, here you choose to paste it and choose to keep only the text.</a:t>
              </a:r>
              <a:endParaRPr lang="zh-CN" altLang="en-US" sz="1600" dirty="0">
                <a:solidFill>
                  <a:schemeClr val="bg1">
                    <a:lumMod val="65000"/>
                  </a:schemeClr>
                </a:solidFill>
                <a:latin typeface="方正兰亭黑简体" pitchFamily="2" charset="-122"/>
                <a:ea typeface="方正兰亭黑简体" pitchFamily="2" charset="-122"/>
              </a:endParaRPr>
            </a:p>
          </p:txBody>
        </p:sp>
      </p:grpSp>
    </p:spTree>
    <p:extLst>
      <p:ext uri="{BB962C8B-B14F-4D97-AF65-F5344CB8AC3E}">
        <p14:creationId xmlns:p14="http://schemas.microsoft.com/office/powerpoint/2010/main" val="21940542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cxnSpLocks/>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cxnSpLocks/>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a:cxnSpLocks/>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a:cxnSpLocks/>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cxnSpLocks/>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a:spLocks/>
          </p:cNvSpPr>
          <p:nvPr/>
        </p:nvSpPr>
        <p:spPr>
          <a:xfrm>
            <a:off x="2573766" y="3306197"/>
            <a:ext cx="7053942" cy="1193800"/>
          </a:xfrm>
          <a:prstGeom prst="rect">
            <a:avLst/>
          </a:prstGeom>
        </p:spPr>
        <p:txBody>
          <a:bodyPr rtlCol="0"/>
          <a:lstStyle>
            <a:lvl1pPr algn="ctr" defTabSz="1219170" rtl="0" eaLnBrk="1" latinLnBrk="0" hangingPunct="1">
              <a:spcBef>
                <a:spcPct val="0"/>
              </a:spcBef>
              <a:buNone/>
              <a:defRPr sz="5900" kern="1200">
                <a:solidFill>
                  <a:schemeClr val="tx1"/>
                </a:solidFill>
                <a:latin typeface="+mj-lt"/>
                <a:ea typeface="+mj-ea"/>
                <a:cs typeface="+mj-cs"/>
              </a:defRPr>
            </a:lvl1pPr>
          </a:lstStyle>
          <a:p>
            <a:pPr>
              <a:defRPr/>
            </a:pPr>
            <a:r>
              <a:rPr lang="zh-CN" altLang="en-US" sz="4000" spc="300" dirty="0">
                <a:solidFill>
                  <a:schemeClr val="accent2"/>
                </a:solidFill>
                <a:latin typeface="微软雅黑" panose="020B0503020204020204" pitchFamily="34" charset="-122"/>
                <a:ea typeface="微软雅黑" panose="020B0503020204020204" pitchFamily="34" charset="-122"/>
              </a:rPr>
              <a:t>Click to join your title</a:t>
            </a:r>
          </a:p>
        </p:txBody>
      </p:sp>
      <p:sp>
        <p:nvSpPr>
          <p:cNvPr id="26" name="副标题 2"/>
          <p:cNvSpPr txBox="1">
            <a:spLocks/>
          </p:cNvSpPr>
          <p:nvPr/>
        </p:nvSpPr>
        <p:spPr>
          <a:xfrm>
            <a:off x="842937" y="4603438"/>
            <a:ext cx="10515600" cy="519112"/>
          </a:xfrm>
          <a:prstGeom prst="rect">
            <a:avLst/>
          </a:prstGeom>
        </p:spPr>
        <p:txBody>
          <a:bodyPr rtlCol="0"/>
          <a:lst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itchFamily="34" charset="-122"/>
                <a:ea typeface="微软雅黑" pitchFamily="34" charset="-122"/>
              </a:rPr>
              <a:t>Please enter the title description here</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cxnSpLocks/>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a:cxnSpLocks/>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a:cxnSpLocks/>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cxnSpLocks/>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a:cxnSpLocks/>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cxnSpLocks/>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a:cxnSpLocks/>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cxnSpLocks/>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a:spLocks/>
          </p:cNvSpPr>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02</a:t>
            </a:r>
            <a:endParaRPr lang="id-ID" sz="6000" dirty="0">
              <a:solidFill>
                <a:srgbClr val="14345A"/>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40866880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325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375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425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5062</TotalTime>
  <Words>1965</Words>
  <Application>Microsoft Office PowerPoint</Application>
  <PresentationFormat>自定义</PresentationFormat>
  <Paragraphs>267</Paragraphs>
  <Slides>27</Slides>
  <Notes>26</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27</vt:i4>
      </vt:variant>
    </vt:vector>
  </HeadingPairs>
  <TitlesOfParts>
    <vt:vector size="47" baseType="lpstr">
      <vt:lpstr>ITC Avant Garde Std Bk</vt:lpstr>
      <vt:lpstr>Open Sans</vt:lpstr>
      <vt:lpstr>PT Sans</vt:lpstr>
      <vt:lpstr>Signika Negative</vt:lpstr>
      <vt:lpstr>等线</vt:lpstr>
      <vt:lpstr>等线 Light</vt:lpstr>
      <vt:lpstr>方正兰亭黑简体</vt:lpstr>
      <vt:lpstr>方正兰亭中黑_GBK</vt:lpstr>
      <vt:lpstr>方正姚体</vt:lpstr>
      <vt:lpstr>华文新魏</vt:lpstr>
      <vt:lpstr>宋体</vt:lpstr>
      <vt:lpstr>微软雅黑</vt:lpstr>
      <vt:lpstr>Arial</vt:lpstr>
      <vt:lpstr>Calibri</vt:lpstr>
      <vt:lpstr>Calibri Light</vt:lpstr>
      <vt:lpstr>Impact</vt:lpstr>
      <vt:lpstr>Source Sans Pro</vt:lpstr>
      <vt:lpstr>Wingdings</vt:lpstr>
      <vt:lpstr>第一PPT，www.1ppt.com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2945</cp:revision>
  <dcterms:created xsi:type="dcterms:W3CDTF">2015-12-01T09:06:39Z</dcterms:created>
  <dcterms:modified xsi:type="dcterms:W3CDTF">2020-05-10T01:11:40Z</dcterms:modified>
</cp:coreProperties>
</file>